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1" r:id="rId2"/>
    <p:sldId id="295" r:id="rId3"/>
    <p:sldId id="294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FF99"/>
    <a:srgbClr val="FF0000"/>
    <a:srgbClr val="FFCCFF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 snapToGrid="0" snapToObjects="1">
      <p:cViewPr varScale="1">
        <p:scale>
          <a:sx n="104" d="100"/>
          <a:sy n="104" d="100"/>
        </p:scale>
        <p:origin x="174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F535A-5D01-422B-B33C-D96946B05BB0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24549-B55E-4A7F-915E-066BD666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69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8928000" cy="6019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3132909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4572000" y="134982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3132909"/>
            <a:ext cx="4460964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1"/>
            <a:ext cx="4460964" cy="5987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4572000" y="134982"/>
            <a:ext cx="4460964" cy="59871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5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8921928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3132909"/>
            <a:ext cx="8921928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80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4142127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4572000" y="134982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4142127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111036" y="2138555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572000" y="2138555"/>
            <a:ext cx="4460964" cy="19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66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1036" y="134982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111036" y="3132909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6065756" y="134982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65756" y="3132909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3088396" y="134982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3088396" y="3132909"/>
            <a:ext cx="2952000" cy="29892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99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61658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latin typeface="+mn-lt"/>
              <a:cs typeface="+mn-cs"/>
            </a:endParaRPr>
          </a:p>
        </p:txBody>
      </p:sp>
      <p:pic>
        <p:nvPicPr>
          <p:cNvPr id="6" name="Picture 8" descr="logogeolow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62860" y="6237312"/>
            <a:ext cx="1645644" cy="44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71021" y="6572123"/>
            <a:ext cx="905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0" algn="l"/>
                <a:tab pos="8877300" algn="r"/>
              </a:tabLst>
            </a:pPr>
            <a:fld id="{882F0CD0-26E3-4A8D-BE61-FB45E334ECCC}" type="slidenum">
              <a:rPr lang="fr-CH" sz="120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r">
                <a:tabLst>
                  <a:tab pos="0" algn="l"/>
                  <a:tab pos="8877300" algn="r"/>
                </a:tabLst>
              </a:pPr>
              <a:t>‹#›</a:t>
            </a:fld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</a:t>
            </a:r>
            <a:r>
              <a:rPr lang="fr-CH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Prepro</a:t>
            </a:r>
            <a:r>
              <a:rPr lang="fr-CH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MP – Jan 2022</a:t>
            </a:r>
          </a:p>
        </p:txBody>
      </p:sp>
    </p:spTree>
    <p:extLst>
      <p:ext uri="{BB962C8B-B14F-4D97-AF65-F5344CB8AC3E}">
        <p14:creationId xmlns:p14="http://schemas.microsoft.com/office/powerpoint/2010/main" val="111315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4" r:id="rId4"/>
    <p:sldLayoutId id="2147483663" r:id="rId5"/>
    <p:sldLayoutId id="2147483665" r:id="rId6"/>
    <p:sldLayoutId id="214748366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CC41D-C7E2-49AC-936F-D5670CB35C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5744" y="134938"/>
            <a:ext cx="8878862" cy="6019800"/>
          </a:xfrm>
        </p:spPr>
      </p:pic>
    </p:spTree>
    <p:extLst>
      <p:ext uri="{BB962C8B-B14F-4D97-AF65-F5344CB8AC3E}">
        <p14:creationId xmlns:p14="http://schemas.microsoft.com/office/powerpoint/2010/main" val="384432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9BAD2-D662-4D97-8F97-F978FCB12C1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5744" y="134938"/>
            <a:ext cx="8878862" cy="6019800"/>
          </a:xfrm>
        </p:spPr>
      </p:pic>
    </p:spTree>
    <p:extLst>
      <p:ext uri="{BB962C8B-B14F-4D97-AF65-F5344CB8AC3E}">
        <p14:creationId xmlns:p14="http://schemas.microsoft.com/office/powerpoint/2010/main" val="325416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62675"/>
            <a:ext cx="514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Modèle 3D aux EF - maillage dans le plan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B9766-D2B0-4BF0-BAE8-1D1B0EA932FC}"/>
              </a:ext>
            </a:extLst>
          </p:cNvPr>
          <p:cNvSpPr/>
          <p:nvPr/>
        </p:nvSpPr>
        <p:spPr>
          <a:xfrm>
            <a:off x="1967344" y="914305"/>
            <a:ext cx="133927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0DEB5-E10A-4969-BAD2-65B1529BE1B5}"/>
              </a:ext>
            </a:extLst>
          </p:cNvPr>
          <p:cNvSpPr/>
          <p:nvPr/>
        </p:nvSpPr>
        <p:spPr>
          <a:xfrm>
            <a:off x="3703782" y="914305"/>
            <a:ext cx="148705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ModelVisible</a:t>
            </a:r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CC294-CDB8-4A89-8BC1-8610A0C13E28}"/>
              </a:ext>
            </a:extLst>
          </p:cNvPr>
          <p:cNvSpPr/>
          <p:nvPr/>
        </p:nvSpPr>
        <p:spPr>
          <a:xfrm>
            <a:off x="5614555" y="914305"/>
            <a:ext cx="148705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Selection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2698A-6879-456A-BF2C-095E07AE4675}"/>
              </a:ext>
            </a:extLst>
          </p:cNvPr>
          <p:cNvSpPr txBox="1"/>
          <p:nvPr/>
        </p:nvSpPr>
        <p:spPr>
          <a:xfrm>
            <a:off x="415636" y="1062242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Volume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E2C59-CA96-4B13-AF9B-B3EB4FE5B5BA}"/>
              </a:ext>
            </a:extLst>
          </p:cNvPr>
          <p:cNvSpPr txBox="1"/>
          <p:nvPr/>
        </p:nvSpPr>
        <p:spPr>
          <a:xfrm>
            <a:off x="415636" y="2059769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Faces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CFD641-0BB9-4FBF-8A47-6F9291A48493}"/>
              </a:ext>
            </a:extLst>
          </p:cNvPr>
          <p:cNvSpPr/>
          <p:nvPr/>
        </p:nvSpPr>
        <p:spPr>
          <a:xfrm>
            <a:off x="1967344" y="1893360"/>
            <a:ext cx="1339273" cy="63731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82A1F-68A6-4E44-91DA-3E305A04F372}"/>
              </a:ext>
            </a:extLst>
          </p:cNvPr>
          <p:cNvSpPr/>
          <p:nvPr/>
        </p:nvSpPr>
        <p:spPr>
          <a:xfrm>
            <a:off x="3703782" y="1893360"/>
            <a:ext cx="1487053" cy="63731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ModelVisible</a:t>
            </a:r>
            <a:endParaRPr lang="en-C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2E1DF9-6836-4BDF-8159-9DEF7C109E3B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V="1">
            <a:off x="4447309" y="1551615"/>
            <a:ext cx="0" cy="3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FDF64-5BF9-49E1-9912-D8A40D682A1C}"/>
              </a:ext>
            </a:extLst>
          </p:cNvPr>
          <p:cNvCxnSpPr>
            <a:cxnSpLocks/>
          </p:cNvCxnSpPr>
          <p:nvPr/>
        </p:nvCxnSpPr>
        <p:spPr>
          <a:xfrm>
            <a:off x="1764145" y="1782524"/>
            <a:ext cx="1699491" cy="84060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FFEC70-6561-40C4-B409-73CF5A33ED8D}"/>
              </a:ext>
            </a:extLst>
          </p:cNvPr>
          <p:cNvCxnSpPr/>
          <p:nvPr/>
        </p:nvCxnSpPr>
        <p:spPr>
          <a:xfrm flipV="1">
            <a:off x="1764145" y="1791714"/>
            <a:ext cx="1699491" cy="83141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B51171-9BBB-4A5F-A986-BB9E16747176}"/>
              </a:ext>
            </a:extLst>
          </p:cNvPr>
          <p:cNvSpPr/>
          <p:nvPr/>
        </p:nvSpPr>
        <p:spPr>
          <a:xfrm>
            <a:off x="5614555" y="1893360"/>
            <a:ext cx="1487053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Selection</a:t>
            </a:r>
            <a:endParaRPr lang="en-CH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D6D056-F6A8-48E3-BADF-36C9C9C5D6C5}"/>
              </a:ext>
            </a:extLst>
          </p:cNvPr>
          <p:cNvCxnSpPr/>
          <p:nvPr/>
        </p:nvCxnSpPr>
        <p:spPr>
          <a:xfrm>
            <a:off x="5190835" y="1551615"/>
            <a:ext cx="423720" cy="3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B8F210-3200-4DE9-80AD-880E8A328A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90835" y="1232960"/>
            <a:ext cx="42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3D2FA9C2-E2C7-4B5F-B195-40088AEB6136}"/>
              </a:ext>
            </a:extLst>
          </p:cNvPr>
          <p:cNvSpPr/>
          <p:nvPr/>
        </p:nvSpPr>
        <p:spPr>
          <a:xfrm>
            <a:off x="4857749" y="547634"/>
            <a:ext cx="1089891" cy="676103"/>
          </a:xfrm>
          <a:prstGeom prst="arc">
            <a:avLst>
              <a:gd name="adj1" fmla="val 11987751"/>
              <a:gd name="adj2" fmla="val 2024876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EAC37F-91B1-416F-A991-5062FBD79105}"/>
              </a:ext>
            </a:extLst>
          </p:cNvPr>
          <p:cNvSpPr txBox="1"/>
          <p:nvPr/>
        </p:nvSpPr>
        <p:spPr>
          <a:xfrm>
            <a:off x="4193309" y="192096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UpdateModelToSelection</a:t>
            </a:r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96593-EB59-431B-A7C6-1D800D12583A}"/>
              </a:ext>
            </a:extLst>
          </p:cNvPr>
          <p:cNvSpPr/>
          <p:nvPr/>
        </p:nvSpPr>
        <p:spPr>
          <a:xfrm>
            <a:off x="4572000" y="1357745"/>
            <a:ext cx="618834" cy="193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Actor</a:t>
            </a:r>
            <a:endParaRPr lang="en-CH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B1187-815F-4D3B-9BBB-0FAD9530D572}"/>
              </a:ext>
            </a:extLst>
          </p:cNvPr>
          <p:cNvSpPr/>
          <p:nvPr/>
        </p:nvSpPr>
        <p:spPr>
          <a:xfrm>
            <a:off x="6482774" y="1357745"/>
            <a:ext cx="618834" cy="193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Actor</a:t>
            </a:r>
            <a:endParaRPr lang="en-CH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15CC29-CDC9-4AC3-A79E-26EEF9EB7620}"/>
              </a:ext>
            </a:extLst>
          </p:cNvPr>
          <p:cNvSpPr/>
          <p:nvPr/>
        </p:nvSpPr>
        <p:spPr>
          <a:xfrm>
            <a:off x="6482774" y="2336801"/>
            <a:ext cx="618834" cy="193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Actor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3932515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14182</TotalTime>
  <Words>21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</vt:vector>
  </TitlesOfParts>
  <Company>De Cérenville Géotechnique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Matthias Preisig</dc:creator>
  <cp:lastModifiedBy>Matthias Preisig</cp:lastModifiedBy>
  <cp:revision>397</cp:revision>
  <dcterms:created xsi:type="dcterms:W3CDTF">2012-08-16T08:21:49Z</dcterms:created>
  <dcterms:modified xsi:type="dcterms:W3CDTF">2022-01-14T16:02:13Z</dcterms:modified>
</cp:coreProperties>
</file>