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68D8-F64C-4B0E-8D62-5878401449F5}" type="datetimeFigureOut">
              <a:rPr lang="en-GB" smtClean="0"/>
              <a:t>17/10/2014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9BBA-9198-436B-ACC3-9E1BBF40E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17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68D8-F64C-4B0E-8D62-5878401449F5}" type="datetimeFigureOut">
              <a:rPr lang="en-GB" smtClean="0"/>
              <a:t>17/10/2014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9BBA-9198-436B-ACC3-9E1BBF40E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52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68D8-F64C-4B0E-8D62-5878401449F5}" type="datetimeFigureOut">
              <a:rPr lang="en-GB" smtClean="0"/>
              <a:t>17/10/2014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9BBA-9198-436B-ACC3-9E1BBF40E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69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68D8-F64C-4B0E-8D62-5878401449F5}" type="datetimeFigureOut">
              <a:rPr lang="en-GB" smtClean="0"/>
              <a:t>17/10/2014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9BBA-9198-436B-ACC3-9E1BBF40E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71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68D8-F64C-4B0E-8D62-5878401449F5}" type="datetimeFigureOut">
              <a:rPr lang="en-GB" smtClean="0"/>
              <a:t>17/10/2014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9BBA-9198-436B-ACC3-9E1BBF40E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77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68D8-F64C-4B0E-8D62-5878401449F5}" type="datetimeFigureOut">
              <a:rPr lang="en-GB" smtClean="0"/>
              <a:t>17/10/2014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9BBA-9198-436B-ACC3-9E1BBF40E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393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68D8-F64C-4B0E-8D62-5878401449F5}" type="datetimeFigureOut">
              <a:rPr lang="en-GB" smtClean="0"/>
              <a:t>17/10/2014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9BBA-9198-436B-ACC3-9E1BBF40E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85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68D8-F64C-4B0E-8D62-5878401449F5}" type="datetimeFigureOut">
              <a:rPr lang="en-GB" smtClean="0"/>
              <a:t>17/10/2014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9BBA-9198-436B-ACC3-9E1BBF40E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23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68D8-F64C-4B0E-8D62-5878401449F5}" type="datetimeFigureOut">
              <a:rPr lang="en-GB" smtClean="0"/>
              <a:t>17/10/2014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9BBA-9198-436B-ACC3-9E1BBF40E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68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68D8-F64C-4B0E-8D62-5878401449F5}" type="datetimeFigureOut">
              <a:rPr lang="en-GB" smtClean="0"/>
              <a:t>17/10/2014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9BBA-9198-436B-ACC3-9E1BBF40E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71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68D8-F64C-4B0E-8D62-5878401449F5}" type="datetimeFigureOut">
              <a:rPr lang="en-GB" smtClean="0"/>
              <a:t>17/10/2014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9BBA-9198-436B-ACC3-9E1BBF40E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87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368D8-F64C-4B0E-8D62-5878401449F5}" type="datetimeFigureOut">
              <a:rPr lang="en-GB" smtClean="0"/>
              <a:t>17/10/2014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89BBA-9198-436B-ACC3-9E1BBF40E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17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10636" y="3142445"/>
            <a:ext cx="1800000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North Corridor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610636" y="1409775"/>
            <a:ext cx="1800000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Patient Room 4B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188647" y="1409775"/>
            <a:ext cx="1800000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Patient Room 4A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610636" y="4875115"/>
            <a:ext cx="1800000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Stairs</a:t>
            </a:r>
            <a:endParaRPr lang="en-GB" dirty="0"/>
          </a:p>
        </p:txBody>
      </p:sp>
      <p:cxnSp>
        <p:nvCxnSpPr>
          <p:cNvPr id="9" name="Straight Connector 8"/>
          <p:cNvCxnSpPr>
            <a:stCxn id="5" idx="2"/>
            <a:endCxn id="4" idx="0"/>
          </p:cNvCxnSpPr>
          <p:nvPr/>
        </p:nvCxnSpPr>
        <p:spPr>
          <a:xfrm>
            <a:off x="5510636" y="2489775"/>
            <a:ext cx="0" cy="6526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2"/>
            <a:endCxn id="7" idx="0"/>
          </p:cNvCxnSpPr>
          <p:nvPr/>
        </p:nvCxnSpPr>
        <p:spPr>
          <a:xfrm>
            <a:off x="5510636" y="4222445"/>
            <a:ext cx="0" cy="6526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1"/>
            <a:endCxn id="6" idx="3"/>
          </p:cNvCxnSpPr>
          <p:nvPr/>
        </p:nvCxnSpPr>
        <p:spPr>
          <a:xfrm flipH="1">
            <a:off x="3988647" y="1949775"/>
            <a:ext cx="6219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17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10636" y="3142445"/>
            <a:ext cx="1800000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North Corridor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610636" y="1409775"/>
            <a:ext cx="1800000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Patient Room 3B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188647" y="1409775"/>
            <a:ext cx="1800000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Patient Room 3A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610636" y="4875115"/>
            <a:ext cx="1800000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Stairs</a:t>
            </a:r>
            <a:endParaRPr lang="en-GB" dirty="0"/>
          </a:p>
        </p:txBody>
      </p:sp>
      <p:cxnSp>
        <p:nvCxnSpPr>
          <p:cNvPr id="9" name="Straight Connector 8"/>
          <p:cNvCxnSpPr>
            <a:stCxn id="5" idx="2"/>
            <a:endCxn id="4" idx="0"/>
          </p:cNvCxnSpPr>
          <p:nvPr/>
        </p:nvCxnSpPr>
        <p:spPr>
          <a:xfrm>
            <a:off x="5510636" y="2489775"/>
            <a:ext cx="0" cy="6526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2"/>
            <a:endCxn id="7" idx="0"/>
          </p:cNvCxnSpPr>
          <p:nvPr/>
        </p:nvCxnSpPr>
        <p:spPr>
          <a:xfrm>
            <a:off x="5510636" y="4222445"/>
            <a:ext cx="0" cy="6526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1"/>
            <a:endCxn id="6" idx="3"/>
          </p:cNvCxnSpPr>
          <p:nvPr/>
        </p:nvCxnSpPr>
        <p:spPr>
          <a:xfrm flipH="1">
            <a:off x="3988647" y="1949775"/>
            <a:ext cx="6219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188647" y="3142445"/>
            <a:ext cx="1800000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Storage Room</a:t>
            </a:r>
            <a:endParaRPr lang="en-GB" dirty="0"/>
          </a:p>
        </p:txBody>
      </p:sp>
      <p:cxnSp>
        <p:nvCxnSpPr>
          <p:cNvPr id="3" name="Straight Connector 2"/>
          <p:cNvCxnSpPr>
            <a:stCxn id="10" idx="3"/>
            <a:endCxn id="4" idx="1"/>
          </p:cNvCxnSpPr>
          <p:nvPr/>
        </p:nvCxnSpPr>
        <p:spPr>
          <a:xfrm>
            <a:off x="3988647" y="3682445"/>
            <a:ext cx="6219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32625" y="3142445"/>
            <a:ext cx="1800000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Doctor’s Office</a:t>
            </a:r>
            <a:endParaRPr lang="en-GB" dirty="0"/>
          </a:p>
        </p:txBody>
      </p:sp>
      <p:cxnSp>
        <p:nvCxnSpPr>
          <p:cNvPr id="15" name="Straight Connector 14"/>
          <p:cNvCxnSpPr>
            <a:stCxn id="4" idx="3"/>
            <a:endCxn id="13" idx="1"/>
          </p:cNvCxnSpPr>
          <p:nvPr/>
        </p:nvCxnSpPr>
        <p:spPr>
          <a:xfrm>
            <a:off x="6410636" y="3682445"/>
            <a:ext cx="6219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08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35719" y="2059233"/>
            <a:ext cx="1800000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North Corridor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835719" y="326563"/>
            <a:ext cx="1800000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Patient Room 2B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257708" y="326563"/>
            <a:ext cx="1800000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Patient Room 2C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835719" y="3791903"/>
            <a:ext cx="1800000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Stairs</a:t>
            </a:r>
            <a:endParaRPr lang="en-GB" dirty="0"/>
          </a:p>
        </p:txBody>
      </p:sp>
      <p:cxnSp>
        <p:nvCxnSpPr>
          <p:cNvPr id="9" name="Straight Connector 8"/>
          <p:cNvCxnSpPr>
            <a:stCxn id="5" idx="2"/>
            <a:endCxn id="4" idx="0"/>
          </p:cNvCxnSpPr>
          <p:nvPr/>
        </p:nvCxnSpPr>
        <p:spPr>
          <a:xfrm>
            <a:off x="5735719" y="1406563"/>
            <a:ext cx="0" cy="6526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2"/>
            <a:endCxn id="7" idx="0"/>
          </p:cNvCxnSpPr>
          <p:nvPr/>
        </p:nvCxnSpPr>
        <p:spPr>
          <a:xfrm>
            <a:off x="5735719" y="3139233"/>
            <a:ext cx="0" cy="6526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1"/>
            <a:endCxn id="5" idx="3"/>
          </p:cNvCxnSpPr>
          <p:nvPr/>
        </p:nvCxnSpPr>
        <p:spPr>
          <a:xfrm flipH="1">
            <a:off x="6635719" y="866563"/>
            <a:ext cx="6219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413730" y="2059233"/>
            <a:ext cx="1800000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Storage Room</a:t>
            </a:r>
            <a:endParaRPr lang="en-GB" dirty="0"/>
          </a:p>
        </p:txBody>
      </p:sp>
      <p:cxnSp>
        <p:nvCxnSpPr>
          <p:cNvPr id="3" name="Straight Connector 2"/>
          <p:cNvCxnSpPr>
            <a:stCxn id="10" idx="3"/>
            <a:endCxn id="4" idx="1"/>
          </p:cNvCxnSpPr>
          <p:nvPr/>
        </p:nvCxnSpPr>
        <p:spPr>
          <a:xfrm>
            <a:off x="4213730" y="2599233"/>
            <a:ext cx="6219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257708" y="5524574"/>
            <a:ext cx="1800000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Safe Room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7257708" y="2059233"/>
            <a:ext cx="1800000" cy="2812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Staff Room</a:t>
            </a:r>
            <a:endParaRPr lang="en-GB" dirty="0"/>
          </a:p>
        </p:txBody>
      </p:sp>
      <p:cxnSp>
        <p:nvCxnSpPr>
          <p:cNvPr id="21" name="Straight Connector 20"/>
          <p:cNvCxnSpPr>
            <a:stCxn id="4" idx="3"/>
          </p:cNvCxnSpPr>
          <p:nvPr/>
        </p:nvCxnSpPr>
        <p:spPr>
          <a:xfrm>
            <a:off x="6635719" y="2599233"/>
            <a:ext cx="6219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2"/>
            <a:endCxn id="17" idx="0"/>
          </p:cNvCxnSpPr>
          <p:nvPr/>
        </p:nvCxnSpPr>
        <p:spPr>
          <a:xfrm>
            <a:off x="8157708" y="1406563"/>
            <a:ext cx="0" cy="6526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7" idx="2"/>
            <a:endCxn id="13" idx="0"/>
          </p:cNvCxnSpPr>
          <p:nvPr/>
        </p:nvCxnSpPr>
        <p:spPr>
          <a:xfrm>
            <a:off x="8157708" y="4871904"/>
            <a:ext cx="0" cy="6526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20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91990" y="286704"/>
            <a:ext cx="1800000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North Corridor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891990" y="3752044"/>
            <a:ext cx="1800000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South Corridor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470001" y="3752044"/>
            <a:ext cx="1800000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Lab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891990" y="2019374"/>
            <a:ext cx="1800000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Stairs</a:t>
            </a:r>
            <a:endParaRPr lang="en-GB" dirty="0"/>
          </a:p>
        </p:txBody>
      </p:sp>
      <p:cxnSp>
        <p:nvCxnSpPr>
          <p:cNvPr id="9" name="Straight Connector 8"/>
          <p:cNvCxnSpPr>
            <a:stCxn id="5" idx="0"/>
            <a:endCxn id="7" idx="2"/>
          </p:cNvCxnSpPr>
          <p:nvPr/>
        </p:nvCxnSpPr>
        <p:spPr>
          <a:xfrm flipV="1">
            <a:off x="5791990" y="3099374"/>
            <a:ext cx="0" cy="6526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2"/>
            <a:endCxn id="7" idx="0"/>
          </p:cNvCxnSpPr>
          <p:nvPr/>
        </p:nvCxnSpPr>
        <p:spPr>
          <a:xfrm>
            <a:off x="5791990" y="1366704"/>
            <a:ext cx="0" cy="6526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3" idx="1"/>
            <a:endCxn id="24" idx="3"/>
          </p:cNvCxnSpPr>
          <p:nvPr/>
        </p:nvCxnSpPr>
        <p:spPr>
          <a:xfrm flipH="1">
            <a:off x="6691990" y="6024713"/>
            <a:ext cx="6219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470001" y="286704"/>
            <a:ext cx="1800000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Storage Room</a:t>
            </a:r>
            <a:endParaRPr lang="en-GB" dirty="0"/>
          </a:p>
        </p:txBody>
      </p:sp>
      <p:cxnSp>
        <p:nvCxnSpPr>
          <p:cNvPr id="3" name="Straight Connector 2"/>
          <p:cNvCxnSpPr>
            <a:stCxn id="10" idx="3"/>
            <a:endCxn id="4" idx="1"/>
          </p:cNvCxnSpPr>
          <p:nvPr/>
        </p:nvCxnSpPr>
        <p:spPr>
          <a:xfrm>
            <a:off x="4270001" y="826704"/>
            <a:ext cx="6219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313978" y="5484713"/>
            <a:ext cx="1800000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Supply Room</a:t>
            </a:r>
            <a:endParaRPr lang="en-GB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270001" y="4301424"/>
            <a:ext cx="6219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2"/>
          </p:cNvCxnSpPr>
          <p:nvPr/>
        </p:nvCxnSpPr>
        <p:spPr>
          <a:xfrm>
            <a:off x="3370001" y="4832044"/>
            <a:ext cx="0" cy="6526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791990" y="4832044"/>
            <a:ext cx="0" cy="6526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470001" y="5484714"/>
            <a:ext cx="1800000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Toilets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4891990" y="5484713"/>
            <a:ext cx="1800000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r>
              <a:rPr lang="en-GB" baseline="30000" dirty="0" smtClean="0"/>
              <a:t>st</a:t>
            </a:r>
            <a:r>
              <a:rPr lang="en-GB" dirty="0" smtClean="0"/>
              <a:t> Floor Reception</a:t>
            </a:r>
            <a:endParaRPr lang="en-GB" dirty="0"/>
          </a:p>
        </p:txBody>
      </p:sp>
      <p:cxnSp>
        <p:nvCxnSpPr>
          <p:cNvPr id="26" name="Straight Connector 25"/>
          <p:cNvCxnSpPr>
            <a:stCxn id="10" idx="2"/>
            <a:endCxn id="6" idx="0"/>
          </p:cNvCxnSpPr>
          <p:nvPr/>
        </p:nvCxnSpPr>
        <p:spPr>
          <a:xfrm>
            <a:off x="3370001" y="1366704"/>
            <a:ext cx="0" cy="2385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2" idx="3"/>
            <a:endCxn id="24" idx="1"/>
          </p:cNvCxnSpPr>
          <p:nvPr/>
        </p:nvCxnSpPr>
        <p:spPr>
          <a:xfrm flipV="1">
            <a:off x="4270001" y="6024713"/>
            <a:ext cx="621989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313978" y="286704"/>
            <a:ext cx="1800000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Doctor’s Office</a:t>
            </a:r>
            <a:endParaRPr lang="en-GB" dirty="0"/>
          </a:p>
        </p:txBody>
      </p:sp>
      <p:cxnSp>
        <p:nvCxnSpPr>
          <p:cNvPr id="31" name="Straight Connector 30"/>
          <p:cNvCxnSpPr>
            <a:stCxn id="29" idx="1"/>
            <a:endCxn id="4" idx="3"/>
          </p:cNvCxnSpPr>
          <p:nvPr/>
        </p:nvCxnSpPr>
        <p:spPr>
          <a:xfrm flipH="1">
            <a:off x="6691990" y="826704"/>
            <a:ext cx="6219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20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20125" y="1229239"/>
            <a:ext cx="1800000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North Corridor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920125" y="4694579"/>
            <a:ext cx="1800000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South Corridor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920125" y="2961909"/>
            <a:ext cx="1800000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Stairs</a:t>
            </a:r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252281" y="4041907"/>
            <a:ext cx="0" cy="6526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497999" y="1229239"/>
            <a:ext cx="1800000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Storage Room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7342113" y="-503430"/>
            <a:ext cx="1800000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Patient Room C</a:t>
            </a:r>
            <a:endParaRPr lang="en-GB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6729549" y="5206895"/>
            <a:ext cx="6219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398136" y="5774579"/>
            <a:ext cx="0" cy="6526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820125" y="5774579"/>
            <a:ext cx="0" cy="6526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498136" y="6427249"/>
            <a:ext cx="1800000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Toilets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4920125" y="6427248"/>
            <a:ext cx="1800000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Main Reception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4919987" y="-503432"/>
            <a:ext cx="1800000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Patient Room B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7342113" y="1229238"/>
            <a:ext cx="1800000" cy="2812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Staff Room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2498136" y="2961907"/>
            <a:ext cx="1800000" cy="2812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Lab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7342113" y="4694577"/>
            <a:ext cx="1800000" cy="2812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 &amp; E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2497999" y="-503432"/>
            <a:ext cx="1800000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Patient Room A</a:t>
            </a:r>
            <a:endParaRPr lang="en-GB" dirty="0"/>
          </a:p>
        </p:txBody>
      </p:sp>
      <p:cxnSp>
        <p:nvCxnSpPr>
          <p:cNvPr id="11" name="Straight Connector 10"/>
          <p:cNvCxnSpPr>
            <a:stCxn id="27" idx="0"/>
            <a:endCxn id="13" idx="2"/>
          </p:cNvCxnSpPr>
          <p:nvPr/>
        </p:nvCxnSpPr>
        <p:spPr>
          <a:xfrm flipV="1">
            <a:off x="8242113" y="576570"/>
            <a:ext cx="0" cy="6526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3" idx="1"/>
            <a:endCxn id="29" idx="3"/>
          </p:cNvCxnSpPr>
          <p:nvPr/>
        </p:nvCxnSpPr>
        <p:spPr>
          <a:xfrm flipH="1" flipV="1">
            <a:off x="6719987" y="36568"/>
            <a:ext cx="622126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9" idx="1"/>
            <a:endCxn id="33" idx="3"/>
          </p:cNvCxnSpPr>
          <p:nvPr/>
        </p:nvCxnSpPr>
        <p:spPr>
          <a:xfrm flipH="1">
            <a:off x="4297999" y="36568"/>
            <a:ext cx="6219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3" idx="2"/>
            <a:endCxn id="10" idx="0"/>
          </p:cNvCxnSpPr>
          <p:nvPr/>
        </p:nvCxnSpPr>
        <p:spPr>
          <a:xfrm>
            <a:off x="3397999" y="576568"/>
            <a:ext cx="0" cy="6526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" idx="2"/>
            <a:endCxn id="7" idx="0"/>
          </p:cNvCxnSpPr>
          <p:nvPr/>
        </p:nvCxnSpPr>
        <p:spPr>
          <a:xfrm>
            <a:off x="5820125" y="2309239"/>
            <a:ext cx="0" cy="6526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9" idx="2"/>
            <a:endCxn id="4" idx="0"/>
          </p:cNvCxnSpPr>
          <p:nvPr/>
        </p:nvCxnSpPr>
        <p:spPr>
          <a:xfrm>
            <a:off x="5819987" y="576568"/>
            <a:ext cx="138" cy="6526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4" idx="1"/>
            <a:endCxn id="22" idx="3"/>
          </p:cNvCxnSpPr>
          <p:nvPr/>
        </p:nvCxnSpPr>
        <p:spPr>
          <a:xfrm flipH="1">
            <a:off x="4298136" y="6967248"/>
            <a:ext cx="621989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94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78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Price</dc:creator>
  <cp:lastModifiedBy>Matthew Price</cp:lastModifiedBy>
  <cp:revision>7</cp:revision>
  <dcterms:created xsi:type="dcterms:W3CDTF">2014-10-16T21:38:06Z</dcterms:created>
  <dcterms:modified xsi:type="dcterms:W3CDTF">2014-10-17T12:40:57Z</dcterms:modified>
</cp:coreProperties>
</file>