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PROGRAMMABLE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" y="1917513"/>
            <a:ext cx="1799811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89" y="206188"/>
            <a:ext cx="2269565" cy="1425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859" y="2142565"/>
            <a:ext cx="8732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C3PO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Holly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4" y="96307"/>
            <a:ext cx="9603275" cy="1049235"/>
          </a:xfrm>
        </p:spPr>
        <p:txBody>
          <a:bodyPr/>
          <a:lstStyle/>
          <a:p>
            <a:r>
              <a:rPr lang="en-US" dirty="0" smtClean="0"/>
              <a:t>Google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08" y="620924"/>
            <a:ext cx="10398566" cy="5048403"/>
          </a:xfrm>
        </p:spPr>
      </p:pic>
    </p:spTree>
    <p:extLst>
      <p:ext uri="{BB962C8B-B14F-4D97-AF65-F5344CB8AC3E}">
        <p14:creationId xmlns:p14="http://schemas.microsoft.com/office/powerpoint/2010/main" val="1503558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10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Gallery</vt:lpstr>
      <vt:lpstr>AI CHATBOT</vt:lpstr>
      <vt:lpstr>Motivations</vt:lpstr>
      <vt:lpstr>Google cloud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CHATBOT</dc:title>
  <dc:creator>(s) Matthew Rankin Rankin</dc:creator>
  <cp:lastModifiedBy>(s) Matthew Rankin Rankin</cp:lastModifiedBy>
  <cp:revision>4</cp:revision>
  <dcterms:created xsi:type="dcterms:W3CDTF">2020-05-11T10:19:17Z</dcterms:created>
  <dcterms:modified xsi:type="dcterms:W3CDTF">2020-05-11T11:38:56Z</dcterms:modified>
</cp:coreProperties>
</file>