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4"/>
  </p:sldMasterIdLst>
  <p:notesMasterIdLst>
    <p:notesMasterId r:id="rId11"/>
  </p:notesMasterIdLst>
  <p:sldIdLst>
    <p:sldId id="256" r:id="rId5"/>
    <p:sldId id="257" r:id="rId6"/>
    <p:sldId id="258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3">
          <p15:clr>
            <a:srgbClr val="A4A3A4"/>
          </p15:clr>
        </p15:guide>
        <p15:guide id="2" pos="1844">
          <p15:clr>
            <a:srgbClr val="A4A3A4"/>
          </p15:clr>
        </p15:guide>
        <p15:guide id="3" pos="7287">
          <p15:clr>
            <a:srgbClr val="A4A3A4"/>
          </p15:clr>
        </p15:guide>
        <p15:guide id="4" orient="horz" pos="890">
          <p15:clr>
            <a:srgbClr val="A4A3A4"/>
          </p15:clr>
        </p15:guide>
        <p15:guide id="5" orient="horz" pos="3884">
          <p15:clr>
            <a:srgbClr val="A4A3A4"/>
          </p15:clr>
        </p15:guide>
        <p15:guide id="6" pos="5110">
          <p15:clr>
            <a:srgbClr val="A4A3A4"/>
          </p15:clr>
        </p15:guide>
        <p15:guide id="7" orient="horz" pos="3045">
          <p15:clr>
            <a:srgbClr val="A4A3A4"/>
          </p15:clr>
        </p15:guide>
        <p15:guide id="8" orient="horz" pos="2614">
          <p15:clr>
            <a:srgbClr val="A4A3A4"/>
          </p15:clr>
        </p15:guide>
        <p15:guide id="9" orient="horz" pos="3158">
          <p15:clr>
            <a:srgbClr val="A4A3A4"/>
          </p15:clr>
        </p15:guide>
        <p15:guide id="10" orient="horz" pos="663">
          <p15:clr>
            <a:srgbClr val="A4A3A4"/>
          </p15:clr>
        </p15:guide>
        <p15:guide id="11" orient="horz" pos="3816">
          <p15:clr>
            <a:srgbClr val="A4A3A4"/>
          </p15:clr>
        </p15:guide>
        <p15:guide id="12" pos="1050">
          <p15:clr>
            <a:srgbClr val="A4A3A4"/>
          </p15:clr>
        </p15:guide>
        <p15:guide id="13" pos="3500">
          <p15:clr>
            <a:srgbClr val="A4A3A4"/>
          </p15:clr>
        </p15:guide>
        <p15:guide id="14" pos="4883">
          <p15:clr>
            <a:srgbClr val="A4A3A4"/>
          </p15:clr>
        </p15:guide>
        <p15:guide id="15" pos="6108">
          <p15:clr>
            <a:srgbClr val="A4A3A4"/>
          </p15:clr>
        </p15:guide>
        <p15:guide id="16" orient="horz" pos="1684">
          <p15:clr>
            <a:srgbClr val="A4A3A4"/>
          </p15:clr>
        </p15:guide>
        <p15:guide id="17" orient="horz" pos="4224">
          <p15:clr>
            <a:srgbClr val="A4A3A4"/>
          </p15:clr>
        </p15:guide>
        <p15:guide id="18" orient="horz" pos="40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18F1E-7B6E-4935-819B-9C713CA90666}" v="28" dt="2019-08-14T15:54:24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7"/>
    <p:restoredTop sz="81146"/>
  </p:normalViewPr>
  <p:slideViewPr>
    <p:cSldViewPr snapToGrid="0" snapToObjects="1">
      <p:cViewPr varScale="1">
        <p:scale>
          <a:sx n="93" d="100"/>
          <a:sy n="93" d="100"/>
        </p:scale>
        <p:origin x="1194" y="78"/>
      </p:cViewPr>
      <p:guideLst>
        <p:guide pos="393"/>
        <p:guide pos="1844"/>
        <p:guide pos="7287"/>
        <p:guide orient="horz" pos="890"/>
        <p:guide orient="horz" pos="3884"/>
        <p:guide pos="5110"/>
        <p:guide orient="horz" pos="3045"/>
        <p:guide orient="horz" pos="2614"/>
        <p:guide orient="horz" pos="3158"/>
        <p:guide orient="horz" pos="663"/>
        <p:guide orient="horz" pos="3816"/>
        <p:guide pos="1050"/>
        <p:guide pos="3500"/>
        <p:guide pos="4883"/>
        <p:guide pos="6108"/>
        <p:guide orient="horz" pos="1684"/>
        <p:guide orient="horz" pos="4224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D853A-E339-004D-9675-29CD40FD7269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DEE5D-E738-5D45-AB30-2A44E61AE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02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who knows about this stuff?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DEE5D-E738-5D45-AB30-2A44E61AE92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may be a bit more to it than that though yeah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DEE5D-E738-5D45-AB30-2A44E61AE92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69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 - separation of what things mean vs how they look vs how they behave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browser scans the HTML, building a tree of elements, rendering those elements one at a time.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browser downloads the CSS, the styling is applied to the rendered elements making them look correct.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browser downloads the JS, the code is executed and some of that code might also access the elements previously rendered.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DEE5D-E738-5D45-AB30-2A44E61AE92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278" y="-941294"/>
            <a:ext cx="12486556" cy="87405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321" y="2191871"/>
            <a:ext cx="6309358" cy="24742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Foot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6851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384740" y="333375"/>
            <a:ext cx="5481904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84740" y="1051742"/>
            <a:ext cx="5481904" cy="970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384740" y="2110850"/>
            <a:ext cx="5481904" cy="394644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Footer Right">
    <p:bg>
      <p:bgPr>
        <a:solidFill>
          <a:srgbClr val="6EF4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384740" y="333375"/>
            <a:ext cx="5481904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84740" y="1051742"/>
            <a:ext cx="5481904" cy="970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384740" y="2110850"/>
            <a:ext cx="5481904" cy="459895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Footer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384740" y="333375"/>
            <a:ext cx="5481904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84740" y="1051742"/>
            <a:ext cx="5481904" cy="970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384740" y="2110850"/>
            <a:ext cx="5481904" cy="394644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9414" y="2053575"/>
            <a:ext cx="10938067" cy="738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414" y="3120384"/>
            <a:ext cx="10938067" cy="738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5" name="Triangle 4"/>
          <p:cNvSpPr/>
          <p:nvPr/>
        </p:nvSpPr>
        <p:spPr>
          <a:xfrm rot="10800000">
            <a:off x="5452144" y="2782313"/>
            <a:ext cx="1312606" cy="2064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/>
          <p:cNvSpPr/>
          <p:nvPr/>
        </p:nvSpPr>
        <p:spPr>
          <a:xfrm rot="10800000">
            <a:off x="5452145" y="3839282"/>
            <a:ext cx="1312606" cy="2064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9414" y="4201944"/>
            <a:ext cx="10938067" cy="738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8" name="Triangle 7"/>
          <p:cNvSpPr/>
          <p:nvPr/>
        </p:nvSpPr>
        <p:spPr>
          <a:xfrm rot="10800000">
            <a:off x="5452145" y="4935593"/>
            <a:ext cx="1312606" cy="2064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414" y="5283510"/>
            <a:ext cx="10938067" cy="738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39763" y="2043173"/>
            <a:ext cx="10937875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/>
              <a:t>Point one goes here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39606" y="3109330"/>
            <a:ext cx="10937875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two goes 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39606" y="4187008"/>
            <a:ext cx="10937875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three goes here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39606" y="5277986"/>
            <a:ext cx="10937875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four goes here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9414" y="2053515"/>
            <a:ext cx="10938067" cy="738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414" y="3120324"/>
            <a:ext cx="10938067" cy="738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5" name="Triangle 4"/>
          <p:cNvSpPr/>
          <p:nvPr/>
        </p:nvSpPr>
        <p:spPr>
          <a:xfrm rot="10800000">
            <a:off x="5452144" y="2782253"/>
            <a:ext cx="1312606" cy="20647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/>
          <p:cNvSpPr/>
          <p:nvPr/>
        </p:nvSpPr>
        <p:spPr>
          <a:xfrm rot="10800000">
            <a:off x="5452145" y="3839222"/>
            <a:ext cx="1312606" cy="20647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9414" y="4201884"/>
            <a:ext cx="10938067" cy="738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8" name="Triangle 7"/>
          <p:cNvSpPr/>
          <p:nvPr/>
        </p:nvSpPr>
        <p:spPr>
          <a:xfrm rot="10800000">
            <a:off x="5452145" y="4935533"/>
            <a:ext cx="1312606" cy="20647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414" y="5283450"/>
            <a:ext cx="10938067" cy="738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928005" y="2043113"/>
            <a:ext cx="10361392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one goes here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27848" y="3109270"/>
            <a:ext cx="10361392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two goes 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927848" y="4187008"/>
            <a:ext cx="10361392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three goes here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927848" y="5277926"/>
            <a:ext cx="10361392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four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72353" y="2433917"/>
            <a:ext cx="2850776" cy="28507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605618" y="2433917"/>
            <a:ext cx="2850776" cy="28507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538884" y="2433917"/>
            <a:ext cx="2850776" cy="28507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05338" y="2595283"/>
            <a:ext cx="2851150" cy="25281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Point two 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71792" y="2595283"/>
            <a:ext cx="2851150" cy="25281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Point one goes here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538510" y="2595283"/>
            <a:ext cx="2851150" cy="25281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Point three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12133" y="2458222"/>
            <a:ext cx="2010612" cy="2010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82217" y="2458222"/>
            <a:ext cx="2010612" cy="2010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52301" y="2458222"/>
            <a:ext cx="2010612" cy="2010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82216" y="2579517"/>
            <a:ext cx="2010612" cy="17437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2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11600" y="2581000"/>
            <a:ext cx="2011144" cy="17650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1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451769" y="2579517"/>
            <a:ext cx="2011144" cy="17437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3</a:t>
            </a:r>
          </a:p>
        </p:txBody>
      </p:sp>
      <p:sp>
        <p:nvSpPr>
          <p:cNvPr id="15" name="Oval 14"/>
          <p:cNvSpPr/>
          <p:nvPr/>
        </p:nvSpPr>
        <p:spPr>
          <a:xfrm>
            <a:off x="9322386" y="2458222"/>
            <a:ext cx="2010612" cy="2010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322120" y="2595283"/>
            <a:ext cx="2011144" cy="17437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582216" y="4652683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11600" y="4652682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451769" y="4652683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9321322" y="4652682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345156" y="2191871"/>
            <a:ext cx="5660977" cy="6185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72435" y="2191871"/>
            <a:ext cx="5660977" cy="6185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01819" y="2191872"/>
            <a:ext cx="5347652" cy="6185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329097" y="2191871"/>
            <a:ext cx="5347652" cy="6185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01820" y="2944813"/>
            <a:ext cx="5346362" cy="330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330387" y="2944813"/>
            <a:ext cx="5346362" cy="330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5156" y="2191871"/>
            <a:ext cx="11488256" cy="618564"/>
            <a:chOff x="345156" y="2191871"/>
            <a:chExt cx="10488100" cy="618564"/>
          </a:xfrm>
          <a:solidFill>
            <a:schemeClr val="accent6"/>
          </a:solidFill>
        </p:grpSpPr>
        <p:sp>
          <p:nvSpPr>
            <p:cNvPr id="2" name="Rectangle 1"/>
            <p:cNvSpPr/>
            <p:nvPr/>
          </p:nvSpPr>
          <p:spPr>
            <a:xfrm>
              <a:off x="345156" y="2191871"/>
              <a:ext cx="5168138" cy="618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5118" y="2191871"/>
              <a:ext cx="5168138" cy="618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01819" y="2191872"/>
            <a:ext cx="5347652" cy="6185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329097" y="2191871"/>
            <a:ext cx="5347652" cy="6185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01820" y="2944813"/>
            <a:ext cx="5346362" cy="330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330387" y="2944813"/>
            <a:ext cx="5346362" cy="330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Foot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1740633"/>
            <a:ext cx="11488256" cy="394644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3075" y="2500593"/>
            <a:ext cx="11245850" cy="19510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algn="ctr"/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Title page copy is </a:t>
            </a:r>
            <a:r>
              <a:rPr lang="en-US" sz="5400" b="1" dirty="0" err="1">
                <a:latin typeface="Futura PT Heavy" charset="0"/>
                <a:ea typeface="Futura PT Heavy" charset="0"/>
                <a:cs typeface="Futura PT Heavy" charset="0"/>
              </a:rPr>
              <a:t>Futura</a:t>
            </a: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 heavy </a:t>
            </a:r>
            <a:b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</a:b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in sentence case and is centered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Footer Right">
    <p:bg>
      <p:bgPr>
        <a:solidFill>
          <a:srgbClr val="6EF4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1740633"/>
            <a:ext cx="11488256" cy="394644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Footer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1740633"/>
            <a:ext cx="11488256" cy="394644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6EF4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714965" y="1218218"/>
            <a:ext cx="2503855" cy="25038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7" name="Oval 6"/>
          <p:cNvSpPr/>
          <p:nvPr/>
        </p:nvSpPr>
        <p:spPr>
          <a:xfrm>
            <a:off x="8788500" y="3077689"/>
            <a:ext cx="2503855" cy="2503855"/>
          </a:xfrm>
          <a:prstGeom prst="ellipse">
            <a:avLst/>
          </a:prstGeom>
          <a:solidFill>
            <a:schemeClr val="accent3">
              <a:lumMod val="75000"/>
              <a:alpha val="74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alpha val="50000"/>
              <a:hueOff val="4900445"/>
              <a:satOff val="-20388"/>
              <a:lumOff val="4804"/>
              <a:alphaOff val="0"/>
            </a:schemeClr>
          </a:fillRef>
          <a:effectRef idx="0">
            <a:schemeClr val="accent4">
              <a:alpha val="50000"/>
              <a:hueOff val="4900445"/>
              <a:satOff val="-20388"/>
              <a:lumOff val="4804"/>
              <a:alphaOff val="0"/>
            </a:schemeClr>
          </a:effectRef>
          <a:fontRef idx="minor">
            <a:schemeClr val="tx1"/>
          </a:fontRef>
        </p:style>
      </p:sp>
      <p:sp>
        <p:nvSpPr>
          <p:cNvPr id="8" name="Oval 7"/>
          <p:cNvSpPr/>
          <p:nvPr/>
        </p:nvSpPr>
        <p:spPr>
          <a:xfrm>
            <a:off x="6641431" y="3077689"/>
            <a:ext cx="2503855" cy="2503855"/>
          </a:xfrm>
          <a:prstGeom prst="ellipse">
            <a:avLst/>
          </a:prstGeom>
          <a:solidFill>
            <a:schemeClr val="bg2">
              <a:lumMod val="90000"/>
              <a:alpha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alpha val="50000"/>
              <a:hueOff val="9800891"/>
              <a:satOff val="-40777"/>
              <a:lumOff val="9608"/>
              <a:alphaOff val="0"/>
            </a:schemeClr>
          </a:fillRef>
          <a:effectRef idx="0">
            <a:schemeClr val="accent4">
              <a:alpha val="50000"/>
              <a:hueOff val="9800891"/>
              <a:satOff val="-40777"/>
              <a:lumOff val="9608"/>
              <a:alphaOff val="0"/>
            </a:schemeClr>
          </a:effectRef>
          <a:fontRef idx="minor">
            <a:schemeClr val="tx1"/>
          </a:fontRef>
        </p:style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5481904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5481904" cy="970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2131622"/>
            <a:ext cx="5481904" cy="394644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92625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36307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75688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bg>
      <p:bgPr>
        <a:solidFill>
          <a:srgbClr val="6EF4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3075" y="2500593"/>
            <a:ext cx="11245850" cy="19510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algn="ctr"/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Title page copy is </a:t>
            </a:r>
            <a:r>
              <a:rPr lang="en-US" sz="5400" b="1" dirty="0" err="1">
                <a:latin typeface="Futura PT Heavy" charset="0"/>
                <a:ea typeface="Futura PT Heavy" charset="0"/>
                <a:cs typeface="Futura PT Heavy" charset="0"/>
              </a:rPr>
              <a:t>Futura</a:t>
            </a: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 heavy </a:t>
            </a:r>
            <a:b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</a:b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in sentence case and is centered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3075" y="2500593"/>
            <a:ext cx="11245850" cy="19510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i="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algn="ctr"/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Title page copy is </a:t>
            </a:r>
            <a:r>
              <a:rPr lang="en-US" sz="5400" b="1" dirty="0" err="1">
                <a:latin typeface="Futura PT Heavy" charset="0"/>
                <a:ea typeface="Futura PT Heavy" charset="0"/>
                <a:cs typeface="Futura PT Heavy" charset="0"/>
              </a:rPr>
              <a:t>Futura</a:t>
            </a: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 heavy </a:t>
            </a:r>
            <a:b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</a:b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in sentence case and is centered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1765852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2484219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05651" y="3152338"/>
            <a:ext cx="7967265" cy="222176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Footer Right">
    <p:bg>
      <p:bgPr>
        <a:solidFill>
          <a:srgbClr val="6EF4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1765852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2484219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05651" y="3152338"/>
            <a:ext cx="7967265" cy="222176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Footer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1765852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2484219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05651" y="3152338"/>
            <a:ext cx="7967265" cy="222176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Footer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1740633"/>
            <a:ext cx="11488256" cy="394644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Footer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5481904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5481904" cy="970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2131622"/>
            <a:ext cx="5481904" cy="38926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fld id="{D374885F-E128-D84F-8C1F-232D171C4F1C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fld id="{034AB4D3-D701-B94F-8129-47DC3730903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79673" y="6455963"/>
            <a:ext cx="11832655" cy="253843"/>
            <a:chOff x="179673" y="6151839"/>
            <a:chExt cx="11832655" cy="2538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8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9673" y="6151839"/>
              <a:ext cx="654718" cy="25384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9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17238" y="6178012"/>
              <a:ext cx="695090" cy="201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670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8" r:id="rId15"/>
    <p:sldLayoutId id="2147483869" r:id="rId16"/>
    <p:sldLayoutId id="2147483871" r:id="rId17"/>
    <p:sldLayoutId id="2147483872" r:id="rId18"/>
    <p:sldLayoutId id="2147483873" r:id="rId19"/>
    <p:sldLayoutId id="2147483874" r:id="rId20"/>
    <p:sldLayoutId id="2147483875" r:id="rId21"/>
    <p:sldLayoutId id="2147483876" r:id="rId22"/>
    <p:sldLayoutId id="2147483877" r:id="rId23"/>
    <p:sldLayoutId id="2147483878" r:id="rId24"/>
    <p:sldLayoutId id="2147483879" r:id="rId25"/>
    <p:sldLayoutId id="2147483881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Futura PT Heavy" charset="0"/>
          <a:ea typeface="Futura PT Heavy" charset="0"/>
          <a:cs typeface="Futura PT Heavy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75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740BB5-644F-6840-BCD0-111A5C5C8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How a webpage works</a:t>
            </a:r>
          </a:p>
        </p:txBody>
      </p:sp>
    </p:spTree>
    <p:extLst>
      <p:ext uri="{BB962C8B-B14F-4D97-AF65-F5344CB8AC3E}">
        <p14:creationId xmlns:p14="http://schemas.microsoft.com/office/powerpoint/2010/main" val="129760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77659-1BFF-2B4E-8039-A6E5973FE6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How does a page load in the browser?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03F6C-D97E-6A42-BADB-C74E55EC2E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Type </a:t>
            </a:r>
            <a:r>
              <a:rPr lang="en-GB" dirty="0">
                <a:highlight>
                  <a:srgbClr val="FFFF00"/>
                </a:highlight>
              </a:rPr>
              <a:t>http://www.asos.com</a:t>
            </a:r>
            <a:r>
              <a:rPr lang="en-GB" dirty="0"/>
              <a:t> into your address bar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9C62A-7FB1-DA49-BC34-8A85930CF0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Things happen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BBB1B8-0E31-0247-9876-1EC4DAEA7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ASOS homepage appears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2FC067-F5B1-154C-951F-022DA9B69A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Buy clothes, look awesome</a:t>
            </a:r>
          </a:p>
        </p:txBody>
      </p:sp>
    </p:spTree>
    <p:extLst>
      <p:ext uri="{BB962C8B-B14F-4D97-AF65-F5344CB8AC3E}">
        <p14:creationId xmlns:p14="http://schemas.microsoft.com/office/powerpoint/2010/main" val="68840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683C14-CCDF-9049-97C7-F2EC4BC8F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sort of code makes up a typical web page?</a:t>
            </a:r>
          </a:p>
        </p:txBody>
      </p:sp>
    </p:spTree>
    <p:extLst>
      <p:ext uri="{BB962C8B-B14F-4D97-AF65-F5344CB8AC3E}">
        <p14:creationId xmlns:p14="http://schemas.microsoft.com/office/powerpoint/2010/main" val="160919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8B550E-B49E-7849-A1CF-4FF7DD58DB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code components of a webpage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FEF61-A20E-5442-B8A5-8C46C640ED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69593-F68B-FE49-9B7B-2EF0FC367E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8EB70E-BD9E-3E41-8E33-0E6C5DA0C0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20965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8B550E-B49E-7849-A1CF-4FF7DD58DB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code components of a webpage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FEF61-A20E-5442-B8A5-8C46C640ED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CSS</a:t>
            </a:r>
          </a:p>
          <a:p>
            <a:r>
              <a:rPr lang="en-GB" sz="24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69593-F68B-FE49-9B7B-2EF0FC367E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HTML</a:t>
            </a:r>
          </a:p>
          <a:p>
            <a:r>
              <a:rPr lang="en-GB" sz="2400" dirty="0">
                <a:solidFill>
                  <a:schemeClr val="bg1"/>
                </a:solidFill>
              </a:rPr>
              <a:t>Content &amp;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8EB70E-BD9E-3E41-8E33-0E6C5DA0C0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JavaScript</a:t>
            </a:r>
          </a:p>
          <a:p>
            <a:r>
              <a:rPr lang="en-GB" sz="2400" dirty="0">
                <a:solidFill>
                  <a:schemeClr val="bg1"/>
                </a:solidFill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1317236420"/>
      </p:ext>
    </p:extLst>
  </p:cSld>
  <p:clrMapOvr>
    <a:masterClrMapping/>
  </p:clrMapOvr>
</p:sld>
</file>

<file path=ppt/theme/theme1.xml><?xml version="1.0" encoding="utf-8"?>
<a:theme xmlns:a="http://schemas.openxmlformats.org/drawingml/2006/main" name="ASOS Tech 2017">
  <a:themeElements>
    <a:clrScheme name="Custom 2">
      <a:dk1>
        <a:srgbClr val="000000"/>
      </a:dk1>
      <a:lt1>
        <a:srgbClr val="FFFFFF"/>
      </a:lt1>
      <a:dk2>
        <a:srgbClr val="424242"/>
      </a:dk2>
      <a:lt2>
        <a:srgbClr val="E7E6E6"/>
      </a:lt2>
      <a:accent1>
        <a:srgbClr val="7980FF"/>
      </a:accent1>
      <a:accent2>
        <a:srgbClr val="00FA92"/>
      </a:accent2>
      <a:accent3>
        <a:srgbClr val="A5A5A5"/>
      </a:accent3>
      <a:accent4>
        <a:srgbClr val="FEFC78"/>
      </a:accent4>
      <a:accent5>
        <a:srgbClr val="00FCFF"/>
      </a:accent5>
      <a:accent6>
        <a:srgbClr val="00FA92"/>
      </a:accent6>
      <a:hlink>
        <a:srgbClr val="72FCD5"/>
      </a:hlink>
      <a:folHlink>
        <a:srgbClr val="D4FB78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OS Tech 2017" id="{7602263A-BDA8-D64C-B98E-D7232C9AF1A6}" vid="{24C03E31-43A2-CF49-8FCA-ABAF5D67B5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2DAB656A977B4EB69D77F2422AFB29" ma:contentTypeVersion="9" ma:contentTypeDescription="Create a new document." ma:contentTypeScope="" ma:versionID="20bf6f079c1dcc779f6208f884ac1767">
  <xsd:schema xmlns:xsd="http://www.w3.org/2001/XMLSchema" xmlns:xs="http://www.w3.org/2001/XMLSchema" xmlns:p="http://schemas.microsoft.com/office/2006/metadata/properties" xmlns:ns3="115f088f-6ae2-4b6e-8339-010e14012e6d" xmlns:ns4="792761c3-1aab-4cae-9ae4-6934db887288" targetNamespace="http://schemas.microsoft.com/office/2006/metadata/properties" ma:root="true" ma:fieldsID="a7adb652c48404b27ae318a148daa712" ns3:_="" ns4:_="">
    <xsd:import namespace="115f088f-6ae2-4b6e-8339-010e14012e6d"/>
    <xsd:import namespace="792761c3-1aab-4cae-9ae4-6934db88728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5f088f-6ae2-4b6e-8339-010e14012e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2761c3-1aab-4cae-9ae4-6934db8872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6B5623-B864-4B20-943C-7D011F91758A}">
  <ds:schemaRefs>
    <ds:schemaRef ds:uri="792761c3-1aab-4cae-9ae4-6934db88728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15f088f-6ae2-4b6e-8339-010e14012e6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79F2635-964A-4FF8-929B-14DC040F10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177EF5-DE53-46F0-A145-FE6FC502B7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5f088f-6ae2-4b6e-8339-010e14012e6d"/>
    <ds:schemaRef ds:uri="792761c3-1aab-4cae-9ae4-6934db8872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ASOS Tech 2017</Template>
  <TotalTime>26321</TotalTime>
  <Words>170</Words>
  <Application>Microsoft Office PowerPoint</Application>
  <PresentationFormat>Widescreen</PresentationFormat>
  <Paragraphs>27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Futura PT Book</vt:lpstr>
      <vt:lpstr>Futura PT Heavy</vt:lpstr>
      <vt:lpstr>Futura PT Medium</vt:lpstr>
      <vt:lpstr>ASOS Tech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Norton</dc:creator>
  <cp:lastModifiedBy>Amandeep Dhanda</cp:lastModifiedBy>
  <cp:revision>22</cp:revision>
  <dcterms:created xsi:type="dcterms:W3CDTF">2018-02-20T14:19:59Z</dcterms:created>
  <dcterms:modified xsi:type="dcterms:W3CDTF">2019-08-14T15:54:24Z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0x010100862DAB656A977B4EB69D77F2422AFB29</vt:lpwstr>
  </property>
  <property fmtid="{D5CDD505-2E9C-101B-9397-08002B2CF9AE}" pid="3" name="_dlc_DocIdItemGuid">
    <vt:lpwstr>b9647590-c104-491b-99f4-24f19e92a373</vt:lpwstr>
  </property>
</Properties>
</file>