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50" r:id="rId5"/>
    <p:sldId id="357" r:id="rId6"/>
    <p:sldId id="352" r:id="rId7"/>
    <p:sldId id="388" r:id="rId8"/>
    <p:sldId id="386" r:id="rId9"/>
    <p:sldId id="353" r:id="rId10"/>
    <p:sldId id="387" r:id="rId11"/>
    <p:sldId id="389" r:id="rId12"/>
    <p:sldId id="3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93" userDrawn="1">
          <p15:clr>
            <a:srgbClr val="A4A3A4"/>
          </p15:clr>
        </p15:guide>
        <p15:guide id="2" pos="1844" userDrawn="1">
          <p15:clr>
            <a:srgbClr val="A4A3A4"/>
          </p15:clr>
        </p15:guide>
        <p15:guide id="3" pos="7287" userDrawn="1">
          <p15:clr>
            <a:srgbClr val="A4A3A4"/>
          </p15:clr>
        </p15:guide>
        <p15:guide id="4" orient="horz" pos="890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pos="5110" userDrawn="1">
          <p15:clr>
            <a:srgbClr val="A4A3A4"/>
          </p15:clr>
        </p15:guide>
        <p15:guide id="7" orient="horz" pos="3045" userDrawn="1">
          <p15:clr>
            <a:srgbClr val="A4A3A4"/>
          </p15:clr>
        </p15:guide>
        <p15:guide id="8" orient="horz" pos="2614" userDrawn="1">
          <p15:clr>
            <a:srgbClr val="A4A3A4"/>
          </p15:clr>
        </p15:guide>
        <p15:guide id="9" orient="horz" pos="3158" userDrawn="1">
          <p15:clr>
            <a:srgbClr val="A4A3A4"/>
          </p15:clr>
        </p15:guide>
        <p15:guide id="10" orient="horz" pos="663" userDrawn="1">
          <p15:clr>
            <a:srgbClr val="A4A3A4"/>
          </p15:clr>
        </p15:guide>
        <p15:guide id="11" orient="horz" pos="3816" userDrawn="1">
          <p15:clr>
            <a:srgbClr val="A4A3A4"/>
          </p15:clr>
        </p15:guide>
        <p15:guide id="12" pos="1050" userDrawn="1">
          <p15:clr>
            <a:srgbClr val="A4A3A4"/>
          </p15:clr>
        </p15:guide>
        <p15:guide id="13" pos="3500" userDrawn="1">
          <p15:clr>
            <a:srgbClr val="A4A3A4"/>
          </p15:clr>
        </p15:guide>
        <p15:guide id="14" pos="4883" userDrawn="1">
          <p15:clr>
            <a:srgbClr val="A4A3A4"/>
          </p15:clr>
        </p15:guide>
        <p15:guide id="15" pos="6108" userDrawn="1">
          <p15:clr>
            <a:srgbClr val="A4A3A4"/>
          </p15:clr>
        </p15:guide>
        <p15:guide id="16" orient="horz" pos="16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2012"/>
    <a:srgbClr val="87F4A4"/>
    <a:srgbClr val="FD89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28" autoAdjust="0"/>
    <p:restoredTop sz="91478"/>
  </p:normalViewPr>
  <p:slideViewPr>
    <p:cSldViewPr snapToGrid="0" snapToObjects="1">
      <p:cViewPr varScale="1">
        <p:scale>
          <a:sx n="105" d="100"/>
          <a:sy n="105" d="100"/>
        </p:scale>
        <p:origin x="186" y="96"/>
      </p:cViewPr>
      <p:guideLst>
        <p:guide pos="393"/>
        <p:guide pos="1844"/>
        <p:guide pos="7287"/>
        <p:guide orient="horz" pos="890"/>
        <p:guide orient="horz" pos="3884"/>
        <p:guide pos="5110"/>
        <p:guide orient="horz" pos="3045"/>
        <p:guide orient="horz" pos="2614"/>
        <p:guide orient="horz" pos="3158"/>
        <p:guide orient="horz" pos="663"/>
        <p:guide orient="horz" pos="3816"/>
        <p:guide pos="1050"/>
        <p:guide pos="3500"/>
        <p:guide pos="4883"/>
        <p:guide pos="6108"/>
        <p:guide orient="horz" pos="16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2" d="100"/>
        <a:sy n="122" d="100"/>
      </p:scale>
      <p:origin x="0" y="0"/>
    </p:cViewPr>
  </p:sorterViewPr>
  <p:notesViewPr>
    <p:cSldViewPr snapToGrid="0" snapToObjects="1" showGuides="1">
      <p:cViewPr varScale="1">
        <p:scale>
          <a:sx n="102" d="100"/>
          <a:sy n="102" d="100"/>
        </p:scale>
        <p:origin x="436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D2C95-7D8C-7A44-9F11-91278CA578E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75C78-FD3B-8B45-948A-843CB41E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16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19544-68FF-8744-AC7F-286BE28AA5B2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33B24-1A92-534A-B4BB-6BFEC002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70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39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05644" y="2098756"/>
            <a:ext cx="6747077" cy="264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1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512904" y="690235"/>
            <a:ext cx="6039678" cy="1211408"/>
          </a:xfrm>
        </p:spPr>
        <p:txBody>
          <a:bodyPr wrap="square" anchor="t">
            <a:noAutofit/>
          </a:bodyPr>
          <a:lstStyle>
            <a:lvl1pPr algn="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2904" y="2127062"/>
            <a:ext cx="6039678" cy="443742"/>
          </a:xfrm>
        </p:spPr>
        <p:txBody>
          <a:bodyPr wrap="square" anchor="t">
            <a:noAutofit/>
          </a:bodyPr>
          <a:lstStyle>
            <a:lvl1pPr marL="0" indent="0" algn="r">
              <a:buNone/>
              <a:defRPr sz="2000" b="1" i="0" spc="30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5512904" y="2947983"/>
            <a:ext cx="6039678" cy="2781811"/>
          </a:xfrm>
        </p:spPr>
        <p:txBody>
          <a:bodyPr wrap="square">
            <a:noAutofit/>
          </a:bodyPr>
          <a:lstStyle>
            <a:lvl1pPr algn="r">
              <a:defRPr sz="1600"/>
            </a:lvl1pPr>
            <a:lvl2pPr marL="449263" indent="-225425" algn="r">
              <a:tabLst/>
              <a:defRPr sz="1400"/>
            </a:lvl2pPr>
            <a:lvl3pPr marL="673100" indent="-223838" algn="r">
              <a:tabLst/>
              <a:defRPr sz="1200"/>
            </a:lvl3pPr>
            <a:lvl4pPr marL="898525" indent="-225425" algn="r">
              <a:tabLst/>
              <a:defRPr sz="1100"/>
            </a:lvl4pPr>
            <a:lvl5pPr marL="1157288" indent="-258763" algn="r">
              <a:tabLst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800" y="6469112"/>
            <a:ext cx="552859" cy="1601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0425920" y="6500724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tx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</p:spTree>
    <p:extLst>
      <p:ext uri="{BB962C8B-B14F-4D97-AF65-F5344CB8AC3E}">
        <p14:creationId xmlns:p14="http://schemas.microsoft.com/office/powerpoint/2010/main" val="703958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78">
          <p15:clr>
            <a:srgbClr val="FBAE40"/>
          </p15:clr>
        </p15:guide>
        <p15:guide id="4" orient="horz" pos="4065">
          <p15:clr>
            <a:srgbClr val="FBAE40"/>
          </p15:clr>
        </p15:guide>
        <p15:guide id="5" pos="574">
          <p15:clr>
            <a:srgbClr val="FBAE40"/>
          </p15:clr>
        </p15:guide>
        <p15:guide id="6" pos="746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64565" y="713590"/>
            <a:ext cx="6039678" cy="1211408"/>
          </a:xfrm>
        </p:spPr>
        <p:txBody>
          <a:bodyPr wrap="square" anchor="t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64565" y="2150417"/>
            <a:ext cx="6039678" cy="443742"/>
          </a:xfrm>
        </p:spPr>
        <p:txBody>
          <a:bodyPr wrap="square" anchor="t">
            <a:noAutofit/>
          </a:bodyPr>
          <a:lstStyle>
            <a:lvl1pPr marL="0" indent="0" algn="ctr">
              <a:buNone/>
              <a:defRPr sz="2000" b="1" i="0" spc="30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3064565" y="2947983"/>
            <a:ext cx="6039678" cy="2805166"/>
          </a:xfr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  <a:lvl2pPr marL="223838" indent="0" algn="ctr">
              <a:buNone/>
              <a:tabLst/>
              <a:defRPr sz="1400"/>
            </a:lvl2pPr>
            <a:lvl3pPr marL="449262" indent="0" algn="ctr">
              <a:buNone/>
              <a:tabLst/>
              <a:defRPr sz="1200"/>
            </a:lvl3pPr>
            <a:lvl4pPr marL="673100" indent="0" algn="ctr">
              <a:buNone/>
              <a:tabLst/>
              <a:defRPr sz="1100"/>
            </a:lvl4pPr>
            <a:lvl5pPr marL="898525" indent="0" algn="ctr">
              <a:buNone/>
              <a:tabLst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800" y="6469112"/>
            <a:ext cx="552859" cy="1601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0407991" y="6500724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tx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83471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78">
          <p15:clr>
            <a:srgbClr val="FBAE40"/>
          </p15:clr>
        </p15:guide>
        <p15:guide id="4" orient="horz" pos="4065">
          <p15:clr>
            <a:srgbClr val="FBAE40"/>
          </p15:clr>
        </p15:guide>
        <p15:guide id="5" pos="574">
          <p15:clr>
            <a:srgbClr val="FBAE40"/>
          </p15:clr>
        </p15:guide>
        <p15:guide id="6" pos="746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0091057" y="0"/>
            <a:ext cx="2100943" cy="187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076950" y="498475"/>
            <a:ext cx="5749925" cy="5819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39416" y="579599"/>
            <a:ext cx="4885084" cy="964387"/>
          </a:xfrm>
        </p:spPr>
        <p:txBody>
          <a:bodyPr wrap="square" anchor="t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9416" y="1655915"/>
            <a:ext cx="4885084" cy="443742"/>
          </a:xfrm>
        </p:spPr>
        <p:txBody>
          <a:bodyPr wrap="square" anchor="t">
            <a:noAutofit/>
          </a:bodyPr>
          <a:lstStyle>
            <a:lvl1pPr marL="0" indent="0">
              <a:buNone/>
              <a:defRPr sz="1600" b="1" i="0" spc="30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39416" y="2453481"/>
            <a:ext cx="4885084" cy="2805166"/>
          </a:xfrm>
        </p:spPr>
        <p:txBody>
          <a:bodyPr wrap="square">
            <a:noAutofit/>
          </a:bodyPr>
          <a:lstStyle>
            <a:lvl1pPr>
              <a:defRPr sz="1600"/>
            </a:lvl1pPr>
            <a:lvl2pPr marL="449263" indent="-225425">
              <a:tabLst/>
              <a:defRPr sz="1400"/>
            </a:lvl2pPr>
            <a:lvl3pPr marL="673100" indent="-223838">
              <a:tabLst/>
              <a:defRPr sz="1200"/>
            </a:lvl3pPr>
            <a:lvl4pPr marL="898525" indent="-225425">
              <a:tabLst/>
              <a:defRPr sz="1100"/>
            </a:lvl4pPr>
            <a:lvl5pPr marL="1157288" indent="-258763">
              <a:tabLst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800" y="6469112"/>
            <a:ext cx="552859" cy="160174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452814" y="6500972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tx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571955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9416" y="580835"/>
            <a:ext cx="9851246" cy="633550"/>
          </a:xfrm>
        </p:spPr>
        <p:txBody>
          <a:bodyPr wrap="square" anchor="t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1"/>
          </p:nvPr>
        </p:nvSpPr>
        <p:spPr>
          <a:xfrm>
            <a:off x="639417" y="1628774"/>
            <a:ext cx="10866784" cy="48667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800" y="6469112"/>
            <a:ext cx="552859" cy="16017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0452814" y="6500972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tx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23681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9416" y="579600"/>
            <a:ext cx="9980145" cy="633550"/>
          </a:xfrm>
        </p:spPr>
        <p:txBody>
          <a:bodyPr wrap="square" anchor="t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1"/>
          </p:nvPr>
        </p:nvSpPr>
        <p:spPr>
          <a:xfrm>
            <a:off x="639416" y="1625599"/>
            <a:ext cx="5165035" cy="46926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2"/>
          </p:nvPr>
        </p:nvSpPr>
        <p:spPr>
          <a:xfrm>
            <a:off x="6341165" y="1625600"/>
            <a:ext cx="5165035" cy="46926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800" y="6469112"/>
            <a:ext cx="552859" cy="1601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0452814" y="6500972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tx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096782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9416" y="579600"/>
            <a:ext cx="9834620" cy="672787"/>
          </a:xfrm>
        </p:spPr>
        <p:txBody>
          <a:bodyPr wrap="square" anchor="t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1"/>
          </p:nvPr>
        </p:nvSpPr>
        <p:spPr>
          <a:xfrm>
            <a:off x="639416" y="1649896"/>
            <a:ext cx="5304184" cy="2001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12"/>
          </p:nvPr>
        </p:nvSpPr>
        <p:spPr>
          <a:xfrm>
            <a:off x="6202016" y="1649896"/>
            <a:ext cx="5304184" cy="20015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13"/>
          </p:nvPr>
        </p:nvSpPr>
        <p:spPr>
          <a:xfrm>
            <a:off x="639416" y="3935897"/>
            <a:ext cx="5304184" cy="2001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quarter" idx="14"/>
          </p:nvPr>
        </p:nvSpPr>
        <p:spPr>
          <a:xfrm>
            <a:off x="6202016" y="3935897"/>
            <a:ext cx="5304184" cy="20015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800" y="6469112"/>
            <a:ext cx="552859" cy="160174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0452814" y="6500972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tx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378618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639417" y="713590"/>
            <a:ext cx="6039678" cy="1211408"/>
          </a:xfrm>
        </p:spPr>
        <p:txBody>
          <a:bodyPr wrap="square" anchor="t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9417" y="2150417"/>
            <a:ext cx="6039678" cy="443742"/>
          </a:xfrm>
        </p:spPr>
        <p:txBody>
          <a:bodyPr wrap="square" anchor="t">
            <a:noAutofit/>
          </a:bodyPr>
          <a:lstStyle>
            <a:lvl1pPr marL="0" indent="0">
              <a:buNone/>
              <a:defRPr sz="2000" b="1" i="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798" y="6469112"/>
            <a:ext cx="552861" cy="16017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0443849" y="6500724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bg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566003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78">
          <p15:clr>
            <a:srgbClr val="FBAE40"/>
          </p15:clr>
        </p15:guide>
        <p15:guide id="4" orient="horz" pos="4065">
          <p15:clr>
            <a:srgbClr val="FBAE40"/>
          </p15:clr>
        </p15:guide>
        <p15:guide id="5" pos="574">
          <p15:clr>
            <a:srgbClr val="FBAE40"/>
          </p15:clr>
        </p15:guide>
        <p15:guide id="6" pos="746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content  and imag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719046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190465" y="0"/>
            <a:ext cx="5001536" cy="685800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9417" y="713590"/>
            <a:ext cx="6039678" cy="1211408"/>
          </a:xfrm>
        </p:spPr>
        <p:txBody>
          <a:bodyPr wrap="square" anchor="t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9417" y="2150417"/>
            <a:ext cx="6039678" cy="443742"/>
          </a:xfrm>
        </p:spPr>
        <p:txBody>
          <a:bodyPr wrap="square" anchor="t">
            <a:noAutofit/>
          </a:bodyPr>
          <a:lstStyle>
            <a:lvl1pPr marL="0" indent="0">
              <a:buNone/>
              <a:defRPr sz="2000" b="1" i="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39417" y="2947983"/>
            <a:ext cx="6039678" cy="2805166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 marL="449263" indent="-225425">
              <a:tabLst/>
              <a:defRPr sz="1400">
                <a:solidFill>
                  <a:schemeClr val="bg1"/>
                </a:solidFill>
              </a:defRPr>
            </a:lvl2pPr>
            <a:lvl3pPr marL="673100" indent="-223838">
              <a:tabLst/>
              <a:defRPr sz="1200">
                <a:solidFill>
                  <a:schemeClr val="bg1"/>
                </a:solidFill>
              </a:defRPr>
            </a:lvl3pPr>
            <a:lvl4pPr marL="898525" indent="-225425">
              <a:tabLst/>
              <a:defRPr sz="1100">
                <a:solidFill>
                  <a:schemeClr val="bg1"/>
                </a:solidFill>
              </a:defRPr>
            </a:lvl4pPr>
            <a:lvl5pPr marL="1157288" indent="-258763">
              <a:tabLst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798" y="6469112"/>
            <a:ext cx="552861" cy="16017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443849" y="6500724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bg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</p:spTree>
    <p:extLst>
      <p:ext uri="{BB962C8B-B14F-4D97-AF65-F5344CB8AC3E}">
        <p14:creationId xmlns:p14="http://schemas.microsoft.com/office/powerpoint/2010/main" val="4387730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78">
          <p15:clr>
            <a:srgbClr val="FBAE40"/>
          </p15:clr>
        </p15:guide>
        <p15:guide id="4" orient="horz" pos="4065">
          <p15:clr>
            <a:srgbClr val="FBAE40"/>
          </p15:clr>
        </p15:guide>
        <p15:guide id="5" pos="574">
          <p15:clr>
            <a:srgbClr val="FBAE40"/>
          </p15:clr>
        </p15:guide>
        <p15:guide id="6" pos="7469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639417" y="713590"/>
            <a:ext cx="6039678" cy="1211408"/>
          </a:xfrm>
        </p:spPr>
        <p:txBody>
          <a:bodyPr wrap="square" anchor="t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9417" y="2150417"/>
            <a:ext cx="6039678" cy="443742"/>
          </a:xfrm>
        </p:spPr>
        <p:txBody>
          <a:bodyPr wrap="square" anchor="t">
            <a:noAutofit/>
          </a:bodyPr>
          <a:lstStyle>
            <a:lvl1pPr marL="0" indent="0">
              <a:buNone/>
              <a:defRPr sz="2000" b="1" i="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39417" y="2947983"/>
            <a:ext cx="6039678" cy="2805166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 marL="449263" indent="-225425">
              <a:tabLst/>
              <a:defRPr sz="1400">
                <a:solidFill>
                  <a:schemeClr val="bg1"/>
                </a:solidFill>
              </a:defRPr>
            </a:lvl2pPr>
            <a:lvl3pPr marL="673100" indent="-223838">
              <a:tabLst/>
              <a:defRPr sz="1200">
                <a:solidFill>
                  <a:schemeClr val="bg1"/>
                </a:solidFill>
              </a:defRPr>
            </a:lvl3pPr>
            <a:lvl4pPr marL="898525" indent="-225425">
              <a:tabLst/>
              <a:defRPr sz="1100">
                <a:solidFill>
                  <a:schemeClr val="bg1"/>
                </a:solidFill>
              </a:defRPr>
            </a:lvl4pPr>
            <a:lvl5pPr marL="1157288" indent="-258763">
              <a:tabLst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798" y="6469112"/>
            <a:ext cx="552861" cy="16017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443849" y="6500724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bg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</p:spTree>
    <p:extLst>
      <p:ext uri="{BB962C8B-B14F-4D97-AF65-F5344CB8AC3E}">
        <p14:creationId xmlns:p14="http://schemas.microsoft.com/office/powerpoint/2010/main" val="6222305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78">
          <p15:clr>
            <a:srgbClr val="FBAE40"/>
          </p15:clr>
        </p15:guide>
        <p15:guide id="4" orient="horz" pos="4065">
          <p15:clr>
            <a:srgbClr val="FBAE40"/>
          </p15:clr>
        </p15:guide>
        <p15:guide id="5" pos="574">
          <p15:clr>
            <a:srgbClr val="FBAE40"/>
          </p15:clr>
        </p15:guide>
        <p15:guide id="6" pos="746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5512904" y="690235"/>
            <a:ext cx="6039678" cy="1211408"/>
          </a:xfrm>
        </p:spPr>
        <p:txBody>
          <a:bodyPr wrap="square" anchor="t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2904" y="2127062"/>
            <a:ext cx="6039678" cy="443742"/>
          </a:xfrm>
        </p:spPr>
        <p:txBody>
          <a:bodyPr wrap="square" anchor="t">
            <a:noAutofit/>
          </a:bodyPr>
          <a:lstStyle>
            <a:lvl1pPr marL="0" indent="0" algn="r">
              <a:buNone/>
              <a:defRPr sz="2000" b="1" i="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5512904" y="2947983"/>
            <a:ext cx="6039678" cy="2781811"/>
          </a:xfrm>
        </p:spPr>
        <p:txBody>
          <a:bodyPr wrap="square">
            <a:noAutofit/>
          </a:bodyPr>
          <a:lstStyle>
            <a:lvl1pPr algn="r">
              <a:defRPr sz="1600">
                <a:solidFill>
                  <a:schemeClr val="bg1"/>
                </a:solidFill>
              </a:defRPr>
            </a:lvl1pPr>
            <a:lvl2pPr marL="449263" indent="-225425" algn="r">
              <a:tabLst/>
              <a:defRPr sz="1400">
                <a:solidFill>
                  <a:schemeClr val="bg1"/>
                </a:solidFill>
              </a:defRPr>
            </a:lvl2pPr>
            <a:lvl3pPr marL="673100" indent="-223838" algn="r">
              <a:tabLst/>
              <a:defRPr sz="1200">
                <a:solidFill>
                  <a:schemeClr val="bg1"/>
                </a:solidFill>
              </a:defRPr>
            </a:lvl3pPr>
            <a:lvl4pPr marL="898525" indent="-225425" algn="r">
              <a:tabLst/>
              <a:defRPr sz="1100">
                <a:solidFill>
                  <a:schemeClr val="bg1"/>
                </a:solidFill>
              </a:defRPr>
            </a:lvl4pPr>
            <a:lvl5pPr marL="1157288" indent="-258763" algn="r">
              <a:tabLst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798" y="6469112"/>
            <a:ext cx="552861" cy="16017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443849" y="6500724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bg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93132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78">
          <p15:clr>
            <a:srgbClr val="FBAE40"/>
          </p15:clr>
        </p15:guide>
        <p15:guide id="4" orient="horz" pos="4065">
          <p15:clr>
            <a:srgbClr val="FBAE40"/>
          </p15:clr>
        </p15:guide>
        <p15:guide id="5" pos="574">
          <p15:clr>
            <a:srgbClr val="FBAE40"/>
          </p15:clr>
        </p15:guide>
        <p15:guide id="6" pos="746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452814" y="6500972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tx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800" y="6469112"/>
            <a:ext cx="552859" cy="16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3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3064565" y="713590"/>
            <a:ext cx="6039678" cy="1211408"/>
          </a:xfrm>
        </p:spPr>
        <p:txBody>
          <a:bodyPr wrap="square" anchor="t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64565" y="2150417"/>
            <a:ext cx="6039678" cy="443742"/>
          </a:xfrm>
        </p:spPr>
        <p:txBody>
          <a:bodyPr wrap="square" anchor="t">
            <a:noAutofit/>
          </a:bodyPr>
          <a:lstStyle>
            <a:lvl1pPr marL="0" indent="0" algn="ctr">
              <a:buNone/>
              <a:defRPr sz="2000" b="1" i="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3064565" y="2947983"/>
            <a:ext cx="6039678" cy="2805166"/>
          </a:xfr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223838" indent="0" algn="ctr">
              <a:buNone/>
              <a:tabLst/>
              <a:defRPr sz="1400"/>
            </a:lvl2pPr>
            <a:lvl3pPr marL="449262" indent="0" algn="ctr">
              <a:buNone/>
              <a:tabLst/>
              <a:defRPr sz="1200"/>
            </a:lvl3pPr>
            <a:lvl4pPr marL="673100" indent="0" algn="ctr">
              <a:buNone/>
              <a:tabLst/>
              <a:defRPr sz="1100"/>
            </a:lvl4pPr>
            <a:lvl5pPr marL="898525" indent="0" algn="ctr">
              <a:buNone/>
              <a:tabLst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798" y="6469112"/>
            <a:ext cx="552861" cy="16017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0443849" y="6500724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bg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742475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78">
          <p15:clr>
            <a:srgbClr val="FBAE40"/>
          </p15:clr>
        </p15:guide>
        <p15:guide id="4" orient="horz" pos="4065">
          <p15:clr>
            <a:srgbClr val="FBAE40"/>
          </p15:clr>
        </p15:guide>
        <p15:guide id="5" pos="574">
          <p15:clr>
            <a:srgbClr val="FBAE40"/>
          </p15:clr>
        </p15:guide>
        <p15:guide id="6" pos="746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214034" y="2332134"/>
            <a:ext cx="7763933" cy="1645011"/>
          </a:xfrm>
        </p:spPr>
        <p:txBody>
          <a:bodyPr/>
          <a:lstStyle>
            <a:lvl1pPr algn="ctr">
              <a:defRPr b="0" i="1">
                <a:solidFill>
                  <a:schemeClr val="bg1"/>
                </a:solidFill>
                <a:latin typeface="Futura PT ExtraBold Reg"/>
                <a:ea typeface="Futura PT ExtraBold Oblique" charset="0"/>
                <a:cs typeface="Futura PT ExtraBold Reg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14034" y="4220442"/>
            <a:ext cx="7763932" cy="443742"/>
          </a:xfrm>
        </p:spPr>
        <p:txBody>
          <a:bodyPr wrap="square">
            <a:noAutofit/>
          </a:bodyPr>
          <a:lstStyle>
            <a:lvl1pPr marL="0" indent="0" algn="ctr">
              <a:buNone/>
              <a:defRPr sz="2400" b="1" i="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5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14034" y="2332134"/>
            <a:ext cx="7763933" cy="1645011"/>
          </a:xfrm>
        </p:spPr>
        <p:txBody>
          <a:bodyPr/>
          <a:lstStyle>
            <a:lvl1pPr algn="ctr">
              <a:defRPr b="0" i="1">
                <a:solidFill>
                  <a:schemeClr val="bg1"/>
                </a:solidFill>
                <a:latin typeface="Futura PT ExtraBold Reg"/>
                <a:ea typeface="Futura PT ExtraBold Oblique" charset="0"/>
                <a:cs typeface="Futura PT ExtraBold Reg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278091" y="270933"/>
            <a:ext cx="11635818" cy="6316134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14034" y="4220442"/>
            <a:ext cx="7763932" cy="443742"/>
          </a:xfrm>
        </p:spPr>
        <p:txBody>
          <a:bodyPr wrap="square">
            <a:noAutofit/>
          </a:bodyPr>
          <a:lstStyle>
            <a:lvl1pPr marL="0" indent="0" algn="ctr">
              <a:buNone/>
              <a:defRPr sz="2400" b="1" i="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81634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78">
          <p15:clr>
            <a:srgbClr val="FBAE40"/>
          </p15:clr>
        </p15:guide>
        <p15:guide id="4" orient="horz" pos="4065">
          <p15:clr>
            <a:srgbClr val="FBAE40"/>
          </p15:clr>
        </p15:guide>
        <p15:guide id="5" pos="57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39417" y="713590"/>
            <a:ext cx="6039678" cy="1211408"/>
          </a:xfrm>
        </p:spPr>
        <p:txBody>
          <a:bodyPr wrap="square" anchor="t">
            <a:noAutofit/>
          </a:bodyPr>
          <a:lstStyle>
            <a:lvl1pPr>
              <a:defRPr sz="4400" b="0" i="1">
                <a:solidFill>
                  <a:schemeClr val="bg1"/>
                </a:solidFill>
                <a:latin typeface="Futura PT ExtraBold Reg"/>
                <a:cs typeface="Futura PT ExtraBold Reg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9417" y="2150417"/>
            <a:ext cx="6039678" cy="443742"/>
          </a:xfrm>
        </p:spPr>
        <p:txBody>
          <a:bodyPr wrap="square" anchor="t">
            <a:noAutofit/>
          </a:bodyPr>
          <a:lstStyle>
            <a:lvl1pPr marL="0" indent="0">
              <a:buNone/>
              <a:defRPr sz="2000" b="1" i="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39417" y="2947983"/>
            <a:ext cx="6039678" cy="2805166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 marL="449263" indent="-225425">
              <a:tabLst/>
              <a:defRPr sz="1400">
                <a:solidFill>
                  <a:schemeClr val="bg1"/>
                </a:solidFill>
              </a:defRPr>
            </a:lvl2pPr>
            <a:lvl3pPr marL="673100" indent="-223838">
              <a:tabLst/>
              <a:defRPr sz="1200">
                <a:solidFill>
                  <a:schemeClr val="bg1"/>
                </a:solidFill>
              </a:defRPr>
            </a:lvl3pPr>
            <a:lvl4pPr marL="898525" indent="-225425">
              <a:tabLst/>
              <a:defRPr sz="1100">
                <a:solidFill>
                  <a:schemeClr val="bg1"/>
                </a:solidFill>
              </a:defRPr>
            </a:lvl4pPr>
            <a:lvl5pPr marL="1157288" indent="-258763">
              <a:tabLst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800" y="6469112"/>
            <a:ext cx="552859" cy="160174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0452814" y="6500972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tx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856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12904" y="690235"/>
            <a:ext cx="6039678" cy="1211408"/>
          </a:xfrm>
        </p:spPr>
        <p:txBody>
          <a:bodyPr wrap="square" anchor="t">
            <a:noAutofit/>
          </a:bodyPr>
          <a:lstStyle>
            <a:lvl1pPr algn="r">
              <a:defRPr sz="4400" b="0" i="1">
                <a:solidFill>
                  <a:schemeClr val="bg1"/>
                </a:solidFill>
                <a:latin typeface="Futura PT ExtraBold Reg"/>
                <a:cs typeface="Futura PT ExtraBold Reg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2904" y="2127062"/>
            <a:ext cx="6039678" cy="443742"/>
          </a:xfrm>
        </p:spPr>
        <p:txBody>
          <a:bodyPr wrap="square" anchor="t">
            <a:noAutofit/>
          </a:bodyPr>
          <a:lstStyle>
            <a:lvl1pPr marL="0" indent="0" algn="r">
              <a:buNone/>
              <a:defRPr sz="2000" b="1" i="0" spc="30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5512904" y="2947983"/>
            <a:ext cx="6039678" cy="2781811"/>
          </a:xfrm>
        </p:spPr>
        <p:txBody>
          <a:bodyPr wrap="square">
            <a:noAutofit/>
          </a:bodyPr>
          <a:lstStyle>
            <a:lvl1pPr algn="r">
              <a:defRPr sz="1600">
                <a:solidFill>
                  <a:schemeClr val="bg1"/>
                </a:solidFill>
              </a:defRPr>
            </a:lvl1pPr>
            <a:lvl2pPr marL="449263" indent="-225425" algn="r">
              <a:tabLst/>
              <a:defRPr sz="1400">
                <a:solidFill>
                  <a:schemeClr val="bg1"/>
                </a:solidFill>
              </a:defRPr>
            </a:lvl2pPr>
            <a:lvl3pPr marL="673100" indent="-223838" algn="r">
              <a:tabLst/>
              <a:defRPr sz="1200">
                <a:solidFill>
                  <a:schemeClr val="bg1"/>
                </a:solidFill>
              </a:defRPr>
            </a:lvl3pPr>
            <a:lvl4pPr marL="898525" indent="-225425" algn="r">
              <a:tabLst/>
              <a:defRPr sz="1100">
                <a:solidFill>
                  <a:schemeClr val="bg1"/>
                </a:solidFill>
              </a:defRPr>
            </a:lvl4pPr>
            <a:lvl5pPr marL="1157288" indent="-258763" algn="r">
              <a:tabLst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800" y="6469112"/>
            <a:ext cx="552859" cy="160174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452814" y="6500972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tx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375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9417" y="713590"/>
            <a:ext cx="6039678" cy="1211408"/>
          </a:xfrm>
        </p:spPr>
        <p:txBody>
          <a:bodyPr wrap="square" anchor="t">
            <a:noAutofit/>
          </a:bodyPr>
          <a:lstStyle>
            <a:lvl1pPr>
              <a:defRPr sz="4400" i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9417" y="2150417"/>
            <a:ext cx="6039678" cy="443742"/>
          </a:xfrm>
        </p:spPr>
        <p:txBody>
          <a:bodyPr wrap="square" anchor="t">
            <a:noAutofit/>
          </a:bodyPr>
          <a:lstStyle>
            <a:lvl1pPr marL="0" indent="0">
              <a:buNone/>
              <a:defRPr sz="2000" b="1" i="0" spc="30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800" y="6469112"/>
            <a:ext cx="552859" cy="16017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0452814" y="6500972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tx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861843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78">
          <p15:clr>
            <a:srgbClr val="FBAE40"/>
          </p15:clr>
        </p15:guide>
        <p15:guide id="4" orient="horz" pos="4065">
          <p15:clr>
            <a:srgbClr val="FBAE40"/>
          </p15:clr>
        </p15:guide>
        <p15:guide id="5" pos="574">
          <p15:clr>
            <a:srgbClr val="FBAE40"/>
          </p15:clr>
        </p15:guide>
        <p15:guide id="6" pos="746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content  and imag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199453" y="0"/>
            <a:ext cx="4992547" cy="685800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9417" y="713590"/>
            <a:ext cx="6039678" cy="1211408"/>
          </a:xfrm>
        </p:spPr>
        <p:txBody>
          <a:bodyPr wrap="square"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9417" y="2150417"/>
            <a:ext cx="6039678" cy="443742"/>
          </a:xfrm>
        </p:spPr>
        <p:txBody>
          <a:bodyPr wrap="square" anchor="t">
            <a:noAutofit/>
          </a:bodyPr>
          <a:lstStyle>
            <a:lvl1pPr marL="0" indent="0">
              <a:buNone/>
              <a:defRPr sz="2000" b="1" i="0" spc="30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39417" y="2947983"/>
            <a:ext cx="6039678" cy="2805166"/>
          </a:xfrm>
        </p:spPr>
        <p:txBody>
          <a:bodyPr wrap="square">
            <a:noAutofit/>
          </a:bodyPr>
          <a:lstStyle>
            <a:lvl1pPr>
              <a:defRPr sz="1600"/>
            </a:lvl1pPr>
            <a:lvl2pPr marL="449263" indent="-225425">
              <a:tabLst/>
              <a:defRPr sz="1400"/>
            </a:lvl2pPr>
            <a:lvl3pPr marL="673100" indent="-223838">
              <a:tabLst/>
              <a:defRPr sz="1200"/>
            </a:lvl3pPr>
            <a:lvl4pPr marL="898525" indent="-225425">
              <a:tabLst/>
              <a:defRPr sz="1100"/>
            </a:lvl4pPr>
            <a:lvl5pPr marL="1157288" indent="-258763">
              <a:tabLst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800" y="6469112"/>
            <a:ext cx="552859" cy="160174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0452814" y="6500972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tx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</p:spTree>
    <p:extLst>
      <p:ext uri="{BB962C8B-B14F-4D97-AF65-F5344CB8AC3E}">
        <p14:creationId xmlns:p14="http://schemas.microsoft.com/office/powerpoint/2010/main" val="8947217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78">
          <p15:clr>
            <a:srgbClr val="FBAE40"/>
          </p15:clr>
        </p15:guide>
        <p15:guide id="4" orient="horz" pos="4065">
          <p15:clr>
            <a:srgbClr val="FBAE40"/>
          </p15:clr>
        </p15:guide>
        <p15:guide id="5" pos="574">
          <p15:clr>
            <a:srgbClr val="FBAE40"/>
          </p15:clr>
        </p15:guide>
        <p15:guide id="6" pos="746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9417" y="713590"/>
            <a:ext cx="6039678" cy="1211408"/>
          </a:xfrm>
        </p:spPr>
        <p:txBody>
          <a:bodyPr wrap="square"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9417" y="2150417"/>
            <a:ext cx="6039678" cy="443742"/>
          </a:xfrm>
        </p:spPr>
        <p:txBody>
          <a:bodyPr wrap="square" anchor="t">
            <a:noAutofit/>
          </a:bodyPr>
          <a:lstStyle>
            <a:lvl1pPr marL="0" indent="0">
              <a:buNone/>
              <a:defRPr sz="2000" b="1" i="0" spc="30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39417" y="2947983"/>
            <a:ext cx="6039678" cy="2805166"/>
          </a:xfrm>
        </p:spPr>
        <p:txBody>
          <a:bodyPr wrap="square">
            <a:noAutofit/>
          </a:bodyPr>
          <a:lstStyle>
            <a:lvl1pPr>
              <a:defRPr sz="1600"/>
            </a:lvl1pPr>
            <a:lvl2pPr marL="449263" indent="-225425">
              <a:tabLst/>
              <a:defRPr sz="1400"/>
            </a:lvl2pPr>
            <a:lvl3pPr marL="673100" indent="-223838">
              <a:tabLst/>
              <a:defRPr sz="1200"/>
            </a:lvl3pPr>
            <a:lvl4pPr marL="898525" indent="-225425">
              <a:tabLst/>
              <a:defRPr sz="1100"/>
            </a:lvl4pPr>
            <a:lvl5pPr marL="1157288" indent="-258763">
              <a:tabLst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800" y="6469112"/>
            <a:ext cx="552859" cy="1601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0452814" y="6500972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tx1"/>
                </a:solidFill>
                <a:latin typeface="Futura PT" charset="0"/>
                <a:ea typeface="Futura PT" charset="0"/>
                <a:cs typeface="Futura PT" charset="0"/>
              </a:rPr>
              <a:t>2017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63050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78">
          <p15:clr>
            <a:srgbClr val="FBAE40"/>
          </p15:clr>
        </p15:guide>
        <p15:guide id="4" orient="horz" pos="4065">
          <p15:clr>
            <a:srgbClr val="FBAE40"/>
          </p15:clr>
        </p15:guide>
        <p15:guide id="5" pos="574">
          <p15:clr>
            <a:srgbClr val="FBAE40"/>
          </p15:clr>
        </p15:guide>
        <p15:guide id="6" pos="746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4885F-E128-D84F-8C1F-232D171C4F1C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AB4D3-D701-B94F-8129-47DC3730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2" r:id="rId2"/>
    <p:sldLayoutId id="2147483695" r:id="rId3"/>
    <p:sldLayoutId id="2147483657" r:id="rId4"/>
    <p:sldLayoutId id="2147483696" r:id="rId5"/>
    <p:sldLayoutId id="2147483697" r:id="rId6"/>
    <p:sldLayoutId id="2147483698" r:id="rId7"/>
    <p:sldLayoutId id="2147483680" r:id="rId8"/>
    <p:sldLayoutId id="2147483667" r:id="rId9"/>
    <p:sldLayoutId id="2147483678" r:id="rId10"/>
    <p:sldLayoutId id="2147483679" r:id="rId11"/>
    <p:sldLayoutId id="2147483700" r:id="rId12"/>
    <p:sldLayoutId id="2147483701" r:id="rId13"/>
    <p:sldLayoutId id="2147483702" r:id="rId14"/>
    <p:sldLayoutId id="2147483703" r:id="rId15"/>
    <p:sldLayoutId id="2147483699" r:id="rId16"/>
    <p:sldLayoutId id="2147483687" r:id="rId17"/>
    <p:sldLayoutId id="2147483670" r:id="rId18"/>
    <p:sldLayoutId id="2147483671" r:id="rId19"/>
    <p:sldLayoutId id="2147483672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>
          <a:solidFill>
            <a:schemeClr val="tx1"/>
          </a:solidFill>
          <a:latin typeface="Futura PT ExtraBold Reg"/>
          <a:ea typeface="Futura PT ExtraBold Oblique" charset="0"/>
          <a:cs typeface="Futura PT ExtraBold Reg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Futura PT Medium" charset="0"/>
          <a:ea typeface="Futura PT Medium" charset="0"/>
          <a:cs typeface="Futura PT Medium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Futura PT Medium" charset="0"/>
          <a:ea typeface="Futura PT Medium" charset="0"/>
          <a:cs typeface="Futura PT Medium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Futura PT Medium" charset="0"/>
          <a:ea typeface="Futura PT Medium" charset="0"/>
          <a:cs typeface="Futura PT Medium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Futura PT Medium" charset="0"/>
          <a:ea typeface="Futura PT Medium" charset="0"/>
          <a:cs typeface="Futura PT Medium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Futura PT Medium" charset="0"/>
          <a:ea typeface="Futura PT Medium" charset="0"/>
          <a:cs typeface="Futura PT Medium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644" y="2098756"/>
            <a:ext cx="6747077" cy="264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6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034" y="2249883"/>
            <a:ext cx="7763933" cy="1809512"/>
          </a:xfrm>
        </p:spPr>
        <p:txBody>
          <a:bodyPr/>
          <a:lstStyle/>
          <a:p>
            <a:r>
              <a:rPr lang="en-US" dirty="0">
                <a:latin typeface="Futura PT ExtraBold" panose="020B0A02020204020203" pitchFamily="34" charset="0"/>
                <a:cs typeface="Futura PT ExtraBold Obl"/>
              </a:rPr>
              <a:t>Getting into IT</a:t>
            </a:r>
            <a:endParaRPr lang="en-US" b="0" dirty="0">
              <a:latin typeface="Futura PT ExtraBold" panose="020B0A02020204020203" pitchFamily="34" charset="0"/>
              <a:cs typeface="Futura PT ExtraBold Obl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775113" y="3919153"/>
            <a:ext cx="4641774" cy="1046321"/>
          </a:xfrm>
        </p:spPr>
        <p:txBody>
          <a:bodyPr/>
          <a:lstStyle/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16665" y="276620"/>
            <a:ext cx="11736636" cy="63708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7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39416" y="2388160"/>
            <a:ext cx="9912759" cy="344571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0" dirty="0"/>
              <a:t>There’s high demand for IT skills</a:t>
            </a:r>
          </a:p>
          <a:p>
            <a:endParaRPr lang="en-US" sz="36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0" dirty="0"/>
              <a:t>Almost every business uses IT in some way</a:t>
            </a:r>
          </a:p>
          <a:p>
            <a:endParaRPr lang="en-US" sz="36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0" dirty="0"/>
              <a:t>Can’t easily be replaced by a robot</a:t>
            </a:r>
            <a:endParaRPr lang="en-US" sz="3600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39417" y="713590"/>
            <a:ext cx="6039678" cy="1211408"/>
          </a:xfrm>
        </p:spPr>
        <p:txBody>
          <a:bodyPr/>
          <a:lstStyle/>
          <a:p>
            <a:r>
              <a:rPr lang="en-US" b="0" dirty="0">
                <a:latin typeface="Futura PT ExtraBold" panose="020B0A02020204020203" pitchFamily="34" charset="0"/>
                <a:cs typeface="Futura PT ExtraBold Obl"/>
              </a:rPr>
              <a:t>Why would I want a job in IT?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88" t="-9091" r="-5588" b="-9091"/>
          <a:stretch/>
        </p:blipFill>
        <p:spPr>
          <a:xfrm>
            <a:off x="108000" y="6266972"/>
            <a:ext cx="1120653" cy="468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990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2301" y="1674928"/>
            <a:ext cx="9912759" cy="344571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/>
              <a:t>Support technician / Help desk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/>
              <a:t>Web designer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/>
              <a:t>Programmer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/>
              <a:t>Tester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/>
              <a:t>Admin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/>
              <a:t>Business analyst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/>
              <a:t>Security analyst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39417" y="713590"/>
            <a:ext cx="6039678" cy="1211408"/>
          </a:xfrm>
        </p:spPr>
        <p:txBody>
          <a:bodyPr/>
          <a:lstStyle/>
          <a:p>
            <a:r>
              <a:rPr lang="en-US" b="0" dirty="0">
                <a:latin typeface="Futura PT ExtraBold" panose="020B0A02020204020203" pitchFamily="34" charset="0"/>
                <a:cs typeface="Futura PT ExtraBold Obl"/>
              </a:rPr>
              <a:t>What is a Job in IT?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88" t="-9091" r="-5588" b="-9091"/>
          <a:stretch/>
        </p:blipFill>
        <p:spPr>
          <a:xfrm>
            <a:off x="108000" y="6266972"/>
            <a:ext cx="1120653" cy="468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69848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39417" y="2150416"/>
            <a:ext cx="6039678" cy="38297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/>
              <a:t>Solving the problem is more important than knowing the answer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/>
              <a:t>Google needs to be your best friend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/>
              <a:t>If you at first you don't succeed...</a:t>
            </a:r>
          </a:p>
          <a:p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39417" y="713590"/>
            <a:ext cx="6039678" cy="1211408"/>
          </a:xfrm>
        </p:spPr>
        <p:txBody>
          <a:bodyPr/>
          <a:lstStyle/>
          <a:p>
            <a:r>
              <a:rPr lang="en-US" b="0" dirty="0">
                <a:latin typeface="Futura PT ExtraBold" panose="020B0A02020204020203" pitchFamily="34" charset="0"/>
                <a:cs typeface="Futura PT ExtraBold Obl"/>
              </a:rPr>
              <a:t>What do you need to make it in IT?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52814" y="6500972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tx1"/>
                </a:solidFill>
                <a:latin typeface="Futura PT" charset="0"/>
                <a:ea typeface="Futura PT" charset="0"/>
                <a:cs typeface="Futura PT" charset="0"/>
              </a:rPr>
              <a:t>2016 confidential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800" y="6469112"/>
            <a:ext cx="552859" cy="1601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88" t="-9091" r="-5588" b="-9091"/>
          <a:stretch/>
        </p:blipFill>
        <p:spPr>
          <a:xfrm>
            <a:off x="108000" y="6266972"/>
            <a:ext cx="1120653" cy="468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Placeholder 2">
            <a:extLst>
              <a:ext uri="{FF2B5EF4-FFF2-40B4-BE49-F238E27FC236}">
                <a16:creationId xmlns:a16="http://schemas.microsoft.com/office/drawing/2014/main" id="{81E7185C-1C17-47D8-867E-7467AE8DB7E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1" r="1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533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39417" y="2150416"/>
            <a:ext cx="6039678" cy="38297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It varies from company to company</a:t>
            </a:r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You don’t need one but it can limit your options</a:t>
            </a:r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It matters less as you gain more experience</a:t>
            </a:r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Any related qualification will help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39417" y="713590"/>
            <a:ext cx="6039678" cy="1211408"/>
          </a:xfrm>
        </p:spPr>
        <p:txBody>
          <a:bodyPr/>
          <a:lstStyle/>
          <a:p>
            <a:r>
              <a:rPr lang="en-US" b="0" dirty="0">
                <a:latin typeface="Futura PT ExtraBold" panose="020B0A02020204020203" pitchFamily="34" charset="0"/>
                <a:cs typeface="Futura PT ExtraBold Obl"/>
              </a:rPr>
              <a:t>Do I need a degree?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52814" y="6500972"/>
            <a:ext cx="870021" cy="96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baseline="-25000" dirty="0">
                <a:solidFill>
                  <a:schemeClr val="tx1"/>
                </a:solidFill>
                <a:latin typeface="Futura PT" charset="0"/>
                <a:ea typeface="Futura PT" charset="0"/>
                <a:cs typeface="Futura PT" charset="0"/>
              </a:rPr>
              <a:t>2016 confidential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1800" y="6469112"/>
            <a:ext cx="552859" cy="1601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88" t="-9091" r="-5588" b="-9091"/>
          <a:stretch/>
        </p:blipFill>
        <p:spPr>
          <a:xfrm>
            <a:off x="108000" y="6266972"/>
            <a:ext cx="1120653" cy="468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43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39416" y="1536192"/>
            <a:ext cx="9912759" cy="429767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/>
              <a:t>Start small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1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/>
              <a:t>Have something that shows off your skills and technical interests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1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/>
              <a:t>Have the ability to talk about something you’ve done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1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/>
              <a:t>Be honest about what you know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1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/>
              <a:t>Show confidence in your capacity to learn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39417" y="713590"/>
            <a:ext cx="6039678" cy="1211408"/>
          </a:xfrm>
        </p:spPr>
        <p:txBody>
          <a:bodyPr/>
          <a:lstStyle/>
          <a:p>
            <a:r>
              <a:rPr lang="en-US" b="0" dirty="0">
                <a:latin typeface="Futura PT ExtraBold" panose="020B0A02020204020203" pitchFamily="34" charset="0"/>
                <a:cs typeface="Futura PT ExtraBold Obl"/>
              </a:rPr>
              <a:t>How do I get started?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88" t="-9091" r="-5588" b="-9091"/>
          <a:stretch/>
        </p:blipFill>
        <p:spPr>
          <a:xfrm>
            <a:off x="108000" y="6266972"/>
            <a:ext cx="1120653" cy="468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23965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39416" y="1536192"/>
            <a:ext cx="9912759" cy="429767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0" dirty="0"/>
              <a:t>IT is a great area to work 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0" dirty="0"/>
              <a:t>There's a lot of jobs, find something you like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0" dirty="0"/>
              <a:t>Get your hands dirty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0" dirty="0"/>
              <a:t>Learn to brag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39417" y="713590"/>
            <a:ext cx="6039678" cy="1211408"/>
          </a:xfrm>
        </p:spPr>
        <p:txBody>
          <a:bodyPr/>
          <a:lstStyle/>
          <a:p>
            <a:r>
              <a:rPr lang="en-US" b="0" dirty="0">
                <a:latin typeface="Futura PT ExtraBold" panose="020B0A02020204020203" pitchFamily="34" charset="0"/>
                <a:cs typeface="Futura PT ExtraBold Obl"/>
              </a:rPr>
              <a:t>Summing it all up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88" t="-9091" r="-5588" b="-9091"/>
          <a:stretch/>
        </p:blipFill>
        <p:spPr>
          <a:xfrm>
            <a:off x="108000" y="6266972"/>
            <a:ext cx="1120653" cy="468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2434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D5FDC-E114-4727-BFD7-7B46FDEF6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6" y="713590"/>
            <a:ext cx="11395565" cy="1211408"/>
          </a:xfrm>
        </p:spPr>
        <p:txBody>
          <a:bodyPr/>
          <a:lstStyle/>
          <a:p>
            <a:pPr algn="ctr"/>
            <a:r>
              <a:rPr lang="en-GB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F0B06-F424-4671-888D-AFFDBD25A3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9417" y="1745673"/>
            <a:ext cx="11026110" cy="4673600"/>
          </a:xfrm>
        </p:spPr>
        <p:txBody>
          <a:bodyPr/>
          <a:lstStyle/>
          <a:p>
            <a:pPr algn="ctr"/>
            <a:endParaRPr lang="en-GB" dirty="0"/>
          </a:p>
          <a:p>
            <a:r>
              <a:rPr lang="en-GB" sz="3600" dirty="0"/>
              <a:t>What projects can I do?</a:t>
            </a:r>
          </a:p>
          <a:p>
            <a:pPr marL="0" indent="0">
              <a:buNone/>
            </a:pPr>
            <a:endParaRPr lang="en-GB" sz="3600" dirty="0"/>
          </a:p>
          <a:p>
            <a:r>
              <a:rPr lang="en-GB" sz="3600" dirty="0"/>
              <a:t>Where can I learn?</a:t>
            </a:r>
          </a:p>
          <a:p>
            <a:endParaRPr lang="en-GB" sz="3600" dirty="0"/>
          </a:p>
          <a:p>
            <a:r>
              <a:rPr lang="en-GB" sz="3600" dirty="0"/>
              <a:t>What equipment do I need?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367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OS BRAND 1">
      <a:dk1>
        <a:srgbClr val="000000"/>
      </a:dk1>
      <a:lt1>
        <a:srgbClr val="FFFFFF"/>
      </a:lt1>
      <a:dk2>
        <a:srgbClr val="88868C"/>
      </a:dk2>
      <a:lt2>
        <a:srgbClr val="000000"/>
      </a:lt2>
      <a:accent1>
        <a:srgbClr val="46468C"/>
      </a:accent1>
      <a:accent2>
        <a:srgbClr val="F76D3C"/>
      </a:accent2>
      <a:accent3>
        <a:srgbClr val="6EF4A4"/>
      </a:accent3>
      <a:accent4>
        <a:srgbClr val="F97280"/>
      </a:accent4>
      <a:accent5>
        <a:srgbClr val="F7D942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2DAB656A977B4EB69D77F2422AFB29" ma:contentTypeVersion="9" ma:contentTypeDescription="Create a new document." ma:contentTypeScope="" ma:versionID="20bf6f079c1dcc779f6208f884ac1767">
  <xsd:schema xmlns:xsd="http://www.w3.org/2001/XMLSchema" xmlns:xs="http://www.w3.org/2001/XMLSchema" xmlns:p="http://schemas.microsoft.com/office/2006/metadata/properties" xmlns:ns3="115f088f-6ae2-4b6e-8339-010e14012e6d" xmlns:ns4="792761c3-1aab-4cae-9ae4-6934db887288" targetNamespace="http://schemas.microsoft.com/office/2006/metadata/properties" ma:root="true" ma:fieldsID="a7adb652c48404b27ae318a148daa712" ns3:_="" ns4:_="">
    <xsd:import namespace="115f088f-6ae2-4b6e-8339-010e14012e6d"/>
    <xsd:import namespace="792761c3-1aab-4cae-9ae4-6934db88728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5f088f-6ae2-4b6e-8339-010e14012e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2761c3-1aab-4cae-9ae4-6934db8872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6165A8-BEF3-49EF-9526-F6D13966A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5f088f-6ae2-4b6e-8339-010e14012e6d"/>
    <ds:schemaRef ds:uri="792761c3-1aab-4cae-9ae4-6934db8872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6D7C1F-0D08-466E-BFC9-0B813196C5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6078A3-FAB0-4CFB-9EF2-5125C5C4DAAA}">
  <ds:schemaRefs>
    <ds:schemaRef ds:uri="792761c3-1aab-4cae-9ae4-6934db887288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15f088f-6ae2-4b6e-8339-010e14012e6d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25899</TotalTime>
  <Words>216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Futura PT</vt:lpstr>
      <vt:lpstr>Futura PT ExtraBold</vt:lpstr>
      <vt:lpstr>Futura PT ExtraBold Obl</vt:lpstr>
      <vt:lpstr>Futura PT ExtraBold Oblique</vt:lpstr>
      <vt:lpstr>Futura PT ExtraBold Reg</vt:lpstr>
      <vt:lpstr>Futura PT Heavy</vt:lpstr>
      <vt:lpstr>Futura PT Medium</vt:lpstr>
      <vt:lpstr>Office Theme</vt:lpstr>
      <vt:lpstr>PowerPoint Presentation</vt:lpstr>
      <vt:lpstr>Getting into IT</vt:lpstr>
      <vt:lpstr>Why would I want a job in IT?</vt:lpstr>
      <vt:lpstr>What is a Job in IT?</vt:lpstr>
      <vt:lpstr>What do you need to make it in IT?</vt:lpstr>
      <vt:lpstr>Do I need a degree?</vt:lpstr>
      <vt:lpstr>How do I get started?</vt:lpstr>
      <vt:lpstr>Summing it all up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Amandeep Dhanda</cp:lastModifiedBy>
  <cp:revision>237</cp:revision>
  <dcterms:created xsi:type="dcterms:W3CDTF">2016-09-15T08:37:29Z</dcterms:created>
  <dcterms:modified xsi:type="dcterms:W3CDTF">2019-08-14T15:55:54Z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0x010100862DAB656A977B4EB69D77F2422AFB29</vt:lpwstr>
  </property>
</Properties>
</file>