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d11dcb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d11dcb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da2e8aab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da2e8aab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d11dcb7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d11dcb7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d11dcb7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d11dcb7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da0d59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da0d59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d11dcb7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d11dcb7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d72d122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d72d122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da2e8aa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da2e8aa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AI-Driven Recipe Generator and 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an AI-powered recipe generator that suggests meals based on available ingredients.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Ingredients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User adds available ingredients.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Recipe Generation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AI suggests recipes using trained models.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Instructions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AI provides cooking directions.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Used: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&amp; NLP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Ingredient matching &amp; recipe generation.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Gradio UI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Interactive and user-friendly interface.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Trained Model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Replaces initial reliance on Gemini API.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025" y="3335102"/>
            <a:ext cx="3439250" cy="1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3725" y="184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</a:t>
            </a:r>
            <a:r>
              <a:rPr b="1" lang="en" sz="1400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AkashPS11/recipes_data_food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Recipe Dataset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large-scale dataset containing recipes, ingredients, and cooking instructions.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train the AI for ingredient-to-recipe and recipe-to-instruction generation.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Ingredients Data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Standardized names, quantities, and units.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Recipe Metadata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Recipe names, descriptions, and structured instructions.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Preprocessed JSON Files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Cleaned and formatted data for model training.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650" y="1765750"/>
            <a:ext cx="1764350" cy="17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Challenges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Model Training Issues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in training the AI model due to dataset complexity.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Errors in initial model implementation required a complete refactor.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Data Cleaning &amp; Normalization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Standardizing ingredient names, units, and quantities was time-consuming.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Ensuring accurate ingredient-to-recipe matching.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13" y="33627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Gradio ui </a:t>
            </a:r>
            <a:r>
              <a:rPr lang="en"/>
              <a:t>explanation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400" y="1697050"/>
            <a:ext cx="5929550" cy="33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Software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Go to pantry to add in ingredients that you have on hand, both staples and fresh ones.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Go to the cookbooks to have the model focus on specific diets or cuisines.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Go to computer to find flavor pairings based on what you have to create a smaller pantry and use those to find a recipe based off of a more narrow selection.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Finally, go to the stove to generate recipes based off of the pantry, diet, </a:t>
            </a:r>
            <a:r>
              <a:rPr lang="en">
                <a:solidFill>
                  <a:srgbClr val="000000"/>
                </a:solidFill>
              </a:rPr>
              <a:t>cuisines</a:t>
            </a:r>
            <a:r>
              <a:rPr lang="en">
                <a:solidFill>
                  <a:srgbClr val="000000"/>
                </a:solidFill>
              </a:rPr>
              <a:t>, and flavor pairings.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 &amp; Next Steps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could improve model accuracy with more different datasets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could use a cleaner dataset for </a:t>
            </a:r>
            <a:r>
              <a:rPr lang="en">
                <a:solidFill>
                  <a:srgbClr val="000000"/>
                </a:solidFill>
              </a:rPr>
              <a:t>training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Optimize processing speed for faster recipe matching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975" y="2009851"/>
            <a:ext cx="5092050" cy="29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