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00"/>
  </p:sldMasterIdLst>
  <p:notesMasterIdLst>
    <p:notesMasterId r:id="rId114"/>
  </p:notesMasterIdLst>
  <p:sldIdLst>
    <p:sldId id="258" r:id="rId101"/>
    <p:sldId id="259" r:id="rId102"/>
    <p:sldId id="260" r:id="rId103"/>
    <p:sldId id="261" r:id="rId104"/>
    <p:sldId id="262" r:id="rId105"/>
    <p:sldId id="263" r:id="rId106"/>
    <p:sldId id="264" r:id="rId107"/>
    <p:sldId id="265" r:id="rId108"/>
    <p:sldId id="266" r:id="rId109"/>
    <p:sldId id="267" r:id="rId110"/>
    <p:sldId id="268" r:id="rId111"/>
    <p:sldId id="269" r:id="rId112"/>
    <p:sldId id="270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0050" autoAdjust="0"/>
  </p:normalViewPr>
  <p:slideViewPr>
    <p:cSldViewPr showGuides="1">
      <p:cViewPr varScale="1">
        <p:scale>
          <a:sx n="83" d="100"/>
          <a:sy n="83" d="100"/>
        </p:scale>
        <p:origin x="90" y="73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theme" Target="theme/theme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12.xml"/><Relationship Id="rId16" Type="http://schemas.openxmlformats.org/officeDocument/2006/relationships/customXml" Target="../customXml/item16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13.xml"/><Relationship Id="rId118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0.xml"/><Relationship Id="rId115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1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customXml" Target="../../customXml/item93.xml"/><Relationship Id="rId1" Type="http://schemas.openxmlformats.org/officeDocument/2006/relationships/customXml" Target="../../customXml/item92.x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gif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94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customXml" Target="../../customXml/item97.xml"/><Relationship Id="rId1" Type="http://schemas.openxmlformats.org/officeDocument/2006/relationships/customXml" Target="../../customXml/item96.x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gif"/><Relationship Id="rId2" Type="http://schemas.openxmlformats.org/officeDocument/2006/relationships/customXml" Target="../../customXml/item99.xml"/><Relationship Id="rId1" Type="http://schemas.openxmlformats.org/officeDocument/2006/relationships/customXml" Target="../../customXml/item98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gif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gif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78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customXml" Target="../../customXml/item81.xml"/><Relationship Id="rId1" Type="http://schemas.openxmlformats.org/officeDocument/2006/relationships/customXml" Target="../../customXml/item80.x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gif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82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customXml" Target="../../customXml/item85.xml"/><Relationship Id="rId1" Type="http://schemas.openxmlformats.org/officeDocument/2006/relationships/customXml" Target="../../customXml/item84.x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gif"/><Relationship Id="rId2" Type="http://schemas.openxmlformats.org/officeDocument/2006/relationships/customXml" Target="../../customXml/item87.xml"/><Relationship Id="rId1" Type="http://schemas.openxmlformats.org/officeDocument/2006/relationships/customXml" Target="../../customXml/item86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88.x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gif"/><Relationship Id="rId2" Type="http://schemas.openxmlformats.org/officeDocument/2006/relationships/customXml" Target="../../customXml/item91.xml"/><Relationship Id="rId1" Type="http://schemas.openxmlformats.org/officeDocument/2006/relationships/customXml" Target="../../customXml/item90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73" y="5337528"/>
            <a:ext cx="993444" cy="99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87458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30472" y="4970545"/>
            <a:ext cx="15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: 20 </a:t>
            </a:r>
            <a:r>
              <a:rPr lang="en-GB" dirty="0" err="1" smtClean="0"/>
              <a:t>yo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1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37584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24022" y="2996295"/>
            <a:ext cx="15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: 26 </a:t>
            </a:r>
            <a:r>
              <a:rPr lang="en-GB" dirty="0" err="1" smtClean="0"/>
              <a:t>yo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26" y="3365627"/>
            <a:ext cx="993444" cy="9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7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24" y="2497586"/>
            <a:ext cx="993444" cy="99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3284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7505" y="2141405"/>
            <a:ext cx="15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: 26 </a:t>
            </a:r>
            <a:r>
              <a:rPr lang="en-GB" dirty="0" err="1" smtClean="0"/>
              <a:t>yo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63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Minimisation</a:t>
            </a:r>
            <a:br>
              <a:rPr lang="en-GB" dirty="0" smtClean="0"/>
            </a:br>
            <a:r>
              <a:rPr lang="en-GB" dirty="0" smtClean="0"/>
              <a:t>Balance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08756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88" y="3164656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2355" y="2241326"/>
            <a:ext cx="1544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: 36 </a:t>
            </a:r>
            <a:r>
              <a:rPr lang="en-GB" dirty="0" err="1" smtClean="0"/>
              <a:t>yo</a:t>
            </a:r>
            <a:endParaRPr lang="en-GB" dirty="0" smtClean="0"/>
          </a:p>
          <a:p>
            <a:r>
              <a:rPr lang="en-GB" dirty="0" smtClean="0"/>
              <a:t>Male </a:t>
            </a:r>
            <a:r>
              <a:rPr lang="en-GB" dirty="0"/>
              <a:t>: 26 </a:t>
            </a:r>
            <a:r>
              <a:rPr lang="en-GB" dirty="0" err="1" smtClean="0"/>
              <a:t>yo</a:t>
            </a:r>
            <a:endParaRPr lang="en-GB" dirty="0" smtClean="0"/>
          </a:p>
          <a:p>
            <a:r>
              <a:rPr lang="en-GB" dirty="0"/>
              <a:t>Male : </a:t>
            </a:r>
            <a:r>
              <a:rPr lang="en-GB" dirty="0" smtClean="0"/>
              <a:t>36 </a:t>
            </a:r>
            <a:r>
              <a:rPr lang="en-GB" dirty="0" err="1" smtClean="0"/>
              <a:t>yo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187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82486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4" y="1527566"/>
            <a:ext cx="993444" cy="9974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4" y="1679966"/>
            <a:ext cx="993444" cy="9974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64" y="1832366"/>
            <a:ext cx="993444" cy="9974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4" y="1984766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90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65919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4" y="1527566"/>
            <a:ext cx="993444" cy="9974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4" y="1679966"/>
            <a:ext cx="993444" cy="9974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64" y="1832366"/>
            <a:ext cx="993444" cy="9974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20" y="3455314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80247" y="2936103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: 26 </a:t>
            </a:r>
            <a:r>
              <a:rPr lang="en-GB" dirty="0" err="1" smtClean="0"/>
              <a:t>yo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175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20" y="2519036"/>
            <a:ext cx="993444" cy="99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46163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4" y="1527566"/>
            <a:ext cx="993444" cy="9974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4" y="1679966"/>
            <a:ext cx="993444" cy="9974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64" y="1832366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0041" y="2158286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: 26 </a:t>
            </a:r>
            <a:r>
              <a:rPr lang="en-GB" dirty="0" err="1" smtClean="0"/>
              <a:t>yo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947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90093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0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4" y="1527566"/>
            <a:ext cx="993444" cy="9974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20" y="3473078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00652" y="3139132"/>
            <a:ext cx="15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: 25 </a:t>
            </a:r>
            <a:r>
              <a:rPr lang="en-GB" dirty="0" err="1" smtClean="0"/>
              <a:t>yo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4" y="1679966"/>
            <a:ext cx="993444" cy="9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4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32" y="3886536"/>
            <a:ext cx="993444" cy="99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27047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1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4" y="1527566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18596" y="3518457"/>
            <a:ext cx="15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: 25 </a:t>
            </a:r>
            <a:r>
              <a:rPr lang="en-GB" dirty="0" err="1" smtClean="0"/>
              <a:t>yo</a:t>
            </a: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4" y="1679966"/>
            <a:ext cx="993444" cy="9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28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89484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1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11" y="3482172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92740" y="3120769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: 36 </a:t>
            </a:r>
            <a:r>
              <a:rPr lang="en-GB" dirty="0" err="1" smtClean="0"/>
              <a:t>yo</a:t>
            </a: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4" y="1527566"/>
            <a:ext cx="993444" cy="9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29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04" y="3972008"/>
            <a:ext cx="993444" cy="99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1412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35715" y="3643181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: 36 </a:t>
            </a:r>
            <a:r>
              <a:rPr lang="en-GB" dirty="0" err="1" smtClean="0"/>
              <a:t>yo</a:t>
            </a: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4" y="1527566"/>
            <a:ext cx="993444" cy="9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9" y="-100276"/>
            <a:ext cx="8229600" cy="1143000"/>
          </a:xfrm>
        </p:spPr>
        <p:txBody>
          <a:bodyPr/>
          <a:lstStyle/>
          <a:p>
            <a:pPr algn="r"/>
            <a:r>
              <a:rPr lang="en-GB" dirty="0" smtClean="0"/>
              <a:t>Minimisation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67680" y="196446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91517" y="2582288"/>
            <a:ext cx="4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GB" sz="5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0940"/>
              </p:ext>
            </p:extLst>
          </p:nvPr>
        </p:nvGraphicFramePr>
        <p:xfrm>
          <a:off x="276039" y="142625"/>
          <a:ext cx="5533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82"/>
                <a:gridCol w="1368152"/>
                <a:gridCol w="1368152"/>
                <a:gridCol w="936104"/>
              </a:tblGrid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Decision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&lt; 35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&gt;= 35 Years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974"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0" y="2314660"/>
            <a:ext cx="964582" cy="12915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" y="3980881"/>
            <a:ext cx="1355657" cy="9030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976" y="3611549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2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688625" y="4012513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</a:t>
            </a:r>
            <a:endParaRPr lang="en-GB" sz="5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" y="5442738"/>
            <a:ext cx="1289270" cy="10612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6666" y="513061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688625" y="5491038"/>
            <a:ext cx="52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0</a:t>
            </a:r>
            <a:endParaRPr lang="en-GB" sz="5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407505" y="3078488"/>
            <a:ext cx="17173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6" idx="2"/>
          </p:cNvCxnSpPr>
          <p:nvPr/>
        </p:nvCxnSpPr>
        <p:spPr>
          <a:xfrm flipV="1">
            <a:off x="2407505" y="4554801"/>
            <a:ext cx="2873749" cy="263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7505" y="5973356"/>
            <a:ext cx="178799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Callout"/>
          <p:cNvGrpSpPr/>
          <p:nvPr>
            <p:custDataLst>
              <p:custData r:id="rId1"/>
            </p:custDataLst>
          </p:nvPr>
        </p:nvGrpSpPr>
        <p:grpSpPr>
          <a:xfrm>
            <a:off x="5281254" y="4395063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52" name="Straight Connector 51"/>
          <p:cNvCxnSpPr>
            <a:stCxn id="46" idx="0"/>
          </p:cNvCxnSpPr>
          <p:nvPr/>
        </p:nvCxnSpPr>
        <p:spPr>
          <a:xfrm flipH="1" flipV="1">
            <a:off x="4124903" y="3078488"/>
            <a:ext cx="1316577" cy="13165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</p:cNvCxnSpPr>
          <p:nvPr/>
        </p:nvCxnSpPr>
        <p:spPr>
          <a:xfrm flipH="1">
            <a:off x="4195500" y="4714539"/>
            <a:ext cx="1245980" cy="12459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2766"/>
            <a:ext cx="993444" cy="99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23" y="3541680"/>
            <a:ext cx="993444" cy="997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06986" y="3284984"/>
            <a:ext cx="0" cy="125810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24128" y="4543087"/>
            <a:ext cx="2482858" cy="24877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51883" y="3088503"/>
            <a:ext cx="15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: 20 </a:t>
            </a:r>
            <a:r>
              <a:rPr lang="en-GB" dirty="0" err="1" smtClean="0"/>
              <a:t>yo</a:t>
            </a: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64" y="1375166"/>
            <a:ext cx="993444" cy="9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8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2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14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15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1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0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2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28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2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3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30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2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36.xml><?xml version="1.0" encoding="utf-8"?>
<Control xmlns="http://schemas.microsoft.com/VisualStudio/2011/storyboarding/control">
  <Id Name="88bd1a15-606e-4118-8d33-76fb86a77d82" Revision="1" Stencil="System.MyShapes" StencilVersion="1.0"/>
</Control>
</file>

<file path=customXml/item3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40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4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4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4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47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50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51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52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54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5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8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59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62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6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64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5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66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68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6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2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73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75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7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7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9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Props1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8.xml><?xml version="1.0" encoding="utf-8"?>
<ds:datastoreItem xmlns:ds="http://schemas.openxmlformats.org/officeDocument/2006/customXml" ds:itemID="{18660D92-E9FE-4798-BBCF-C81DF07514B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CA9EAC8F-4B80-4C6E-AC59-A6744E14F2D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41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0.xml><?xml version="1.0" encoding="utf-8"?>
<ds:datastoreItem xmlns:ds="http://schemas.openxmlformats.org/officeDocument/2006/customXml" ds:itemID="{67C71AF9-8039-45B9-BB30-C2F42744185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62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64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1D1990EA-F431-478B-A1EE-E7E42C7DD6D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EDE475F-7E33-4688-AC93-40031F00834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1E590C94-F6DA-4A27-BA2F-200FDBEA740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C73057D-F3C5-4F8D-B11A-C4EEAB7B3CB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35847DD-5345-47E8-965C-69AB2631677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F4C5C3F-FE9A-457B-BEBC-3A7F32F77E9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013D634-9199-44D6-A483-0B848640286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BAC7F01-8614-44A1-BE0D-75A89DD1C13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6162EA3-61D3-44B4-B344-017C7B749B2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415D1FC-5F61-4C42-A0A1-D56531B2413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ECF7128-FEC8-432F-BA71-DAD89F4F46E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648DABE-B69D-435A-B76C-32FD953C6A9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2106E206-D04F-42F5-B823-91DD1AF6199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F7D8758-A8AA-4B68-8CDE-212909FB1AD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0362151-CBDE-4D28-8817-89B449C19DF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BD2907A-A491-40F1-849E-50D1A38EF70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1C15CF4-BA94-44C1-812A-036D9D5FE94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4CEC2C8-86F6-4F8C-AA67-C42DBABD128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37F387E-B814-4015-B5F1-515018A4E9D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9184E7B-DDED-40EF-BE54-AF8493F35D9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A301263-CC14-4B88-BD28-B02DD816951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E9D3F04-881C-46AA-BAFD-EDBB71CEAC8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137</TotalTime>
  <Words>485</Words>
  <Application>Microsoft Office PowerPoint</Application>
  <PresentationFormat>On-screen Show (4:3)</PresentationFormat>
  <Paragraphs>338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Presentation</vt:lpstr>
      <vt:lpstr>PowerPoint Presentation</vt:lpstr>
      <vt:lpstr>Minimisation</vt:lpstr>
      <vt:lpstr>Minimisation</vt:lpstr>
      <vt:lpstr>Minimisation</vt:lpstr>
      <vt:lpstr>Minimisation</vt:lpstr>
      <vt:lpstr>Minimisation</vt:lpstr>
      <vt:lpstr>Minimisation</vt:lpstr>
      <vt:lpstr>Minimisation</vt:lpstr>
      <vt:lpstr>Minimisation</vt:lpstr>
      <vt:lpstr>Minimisation</vt:lpstr>
      <vt:lpstr>Minimisation</vt:lpstr>
      <vt:lpstr>Minimisation</vt:lpstr>
      <vt:lpstr>Minimisation Balance</vt:lpstr>
    </vt:vector>
  </TitlesOfParts>
  <Company>University of Southampton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E &amp; CS</dc:creator>
  <cp:lastModifiedBy>Dept of E &amp; CS</cp:lastModifiedBy>
  <cp:revision>13</cp:revision>
  <dcterms:created xsi:type="dcterms:W3CDTF">2013-12-06T14:08:55Z</dcterms:created>
  <dcterms:modified xsi:type="dcterms:W3CDTF">2013-12-06T16:28:16Z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\\ugsamba.ecs.soton.ac.uk\ks6g10\Presentation2.pptx</vt:lpwstr>
  </property>
</Properties>
</file>