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16" y="-10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3CCF6F6-6D72-4052-8376-461752B0ADED}" type="slidenum">
              <a:t>‹#›</a:t>
            </a:fld>
            <a:endParaRPr lang="en-GB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A67C25-E2DE-421D-BE2E-7E3C8A3C8CA8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GB" sz="2000" b="0" i="0" u="none" strike="noStrike" kern="1200">
        <a:ln>
          <a:noFill/>
        </a:ln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F882D9-E9BE-4288-BD97-27762AA6AEC2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15C241-3E0E-44D2-889B-D15A9F821BD2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519FA4-9881-4D7A-95F0-D2A4325C9D4D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6A032A-C7B0-4DC4-B0BA-3C1848B7F22B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BC456-2C7D-440A-A4DD-9A64A818430D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369284-79B0-468B-818C-056363CD5D43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9DB7A3-644D-4AC3-AE50-CDAB8B938867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8B46B0-3CDC-4E46-A19C-00D723634A22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077AFF-6D23-4F83-B6F8-4A76289C68C4}" type="slidenum">
              <a:t>‹#›</a:t>
            </a:fld>
            <a:endParaRPr lang="en-GB" dirty="0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D2BE8B-BAEC-4C85-9B29-4FE46B635752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46454-EA2A-4F82-9DB7-F2F0F2AB79CD}" type="slidenum"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5D5AB43-FAFB-4984-9F93-9BC63B597821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GB" sz="4400" b="0" i="0" u="none" strike="noStrike" kern="1200">
          <a:ln>
            <a:noFill/>
          </a:ln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GB" smtClean="0"/>
              <a:t>23/10/13</a:t>
            </a: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err="1" smtClean="0">
                <a:latin typeface="Arial" pitchFamily="34" charset="0"/>
                <a:cs typeface="Arial" pitchFamily="34" charset="0"/>
              </a:rPr>
              <a:t>LifeGuide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5B4A4-B7AE-4869-8720-519DB396D08C}" type="slidenum">
              <a:t>1</a:t>
            </a:fld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err="1">
                <a:latin typeface="Arial" pitchFamily="34" charset="0"/>
                <a:ea typeface="DejaVu Sans" pitchFamily="2"/>
                <a:cs typeface="Arial" pitchFamily="34" charset="0"/>
              </a:rPr>
              <a:t>LifeGuide</a:t>
            </a:r>
            <a:endParaRPr lang="en-GB" dirty="0">
              <a:latin typeface="Arial" pitchFamily="34" charset="0"/>
              <a:ea typeface="DejaVu Sans" pitchFamily="2"/>
              <a:cs typeface="Arial" pitchFamily="34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8870040" cy="43844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dirty="0">
                <a:latin typeface="Arial" pitchFamily="34" charset="0"/>
                <a:ea typeface="DejaVu Sans" pitchFamily="2"/>
                <a:cs typeface="Arial" pitchFamily="34" charset="0"/>
              </a:rPr>
              <a:t>Team:</a:t>
            </a:r>
          </a:p>
          <a:p>
            <a:pPr marL="0" lvl="0" indent="0" algn="ctr"/>
            <a:r>
              <a:rPr lang="en-GB" dirty="0" smtClean="0">
                <a:latin typeface="Arial" pitchFamily="34" charset="0"/>
                <a:ea typeface="DejaVu Sans" pitchFamily="2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ea typeface="DejaVu Sans" pitchFamily="2"/>
                <a:cs typeface="Arial" pitchFamily="34" charset="0"/>
              </a:rPr>
              <a:t>Aleksandar</a:t>
            </a:r>
            <a:r>
              <a:rPr lang="en-GB" dirty="0" smtClean="0">
                <a:latin typeface="Arial" pitchFamily="34" charset="0"/>
                <a:ea typeface="DejaVu Sans" pitchFamily="2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ea typeface="DejaVu Sans" pitchFamily="2"/>
                <a:cs typeface="Arial" pitchFamily="34" charset="0"/>
              </a:rPr>
              <a:t>Botev</a:t>
            </a:r>
            <a:endParaRPr lang="en-GB" dirty="0">
              <a:latin typeface="Arial" pitchFamily="34" charset="0"/>
              <a:ea typeface="DejaVu Sans" pitchFamily="2"/>
              <a:cs typeface="Arial" pitchFamily="34" charset="0"/>
            </a:endParaRPr>
          </a:p>
          <a:p>
            <a:pPr marL="0" lvl="0" indent="0" algn="ctr"/>
            <a:r>
              <a:rPr lang="en-GB" dirty="0" smtClean="0">
                <a:latin typeface="Arial" pitchFamily="34" charset="0"/>
                <a:ea typeface="DejaVu Sans" pitchFamily="2"/>
                <a:cs typeface="Arial" pitchFamily="34" charset="0"/>
              </a:rPr>
              <a:t> Liam </a:t>
            </a:r>
            <a:r>
              <a:rPr lang="en-GB" dirty="0">
                <a:latin typeface="Arial" pitchFamily="34" charset="0"/>
                <a:ea typeface="DejaVu Sans" pitchFamily="2"/>
                <a:cs typeface="Arial" pitchFamily="34" charset="0"/>
              </a:rPr>
              <a:t>de Valmency</a:t>
            </a:r>
          </a:p>
          <a:p>
            <a:pPr marL="0" lvl="0" indent="0" algn="ctr"/>
            <a:r>
              <a:rPr lang="en-GB" dirty="0" smtClean="0">
                <a:latin typeface="Arial" pitchFamily="34" charset="0"/>
                <a:ea typeface="DejaVu Sans" pitchFamily="2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ea typeface="DejaVu Sans" pitchFamily="2"/>
                <a:cs typeface="Arial" pitchFamily="34" charset="0"/>
              </a:rPr>
              <a:t>Dionisio</a:t>
            </a:r>
            <a:r>
              <a:rPr lang="en-GB" dirty="0" smtClean="0">
                <a:latin typeface="Arial" pitchFamily="34" charset="0"/>
                <a:ea typeface="DejaVu Sans" pitchFamily="2"/>
                <a:cs typeface="Arial" pitchFamily="34" charset="0"/>
              </a:rPr>
              <a:t> </a:t>
            </a:r>
            <a:r>
              <a:rPr lang="en-GB" dirty="0">
                <a:latin typeface="Arial" pitchFamily="34" charset="0"/>
                <a:ea typeface="DejaVu Sans" pitchFamily="2"/>
                <a:cs typeface="Arial" pitchFamily="34" charset="0"/>
              </a:rPr>
              <a:t>Perez-</a:t>
            </a:r>
            <a:r>
              <a:rPr lang="en-GB" dirty="0" err="1">
                <a:latin typeface="Arial" pitchFamily="34" charset="0"/>
                <a:ea typeface="DejaVu Sans" pitchFamily="2"/>
                <a:cs typeface="Arial" pitchFamily="34" charset="0"/>
              </a:rPr>
              <a:t>Mavrogenis</a:t>
            </a:r>
            <a:endParaRPr lang="en-GB" dirty="0">
              <a:latin typeface="Arial" pitchFamily="34" charset="0"/>
              <a:ea typeface="DejaVu Sans" pitchFamily="2"/>
              <a:cs typeface="Arial" pitchFamily="34" charset="0"/>
            </a:endParaRPr>
          </a:p>
          <a:p>
            <a:pPr marL="0" lvl="0" indent="0" algn="ctr"/>
            <a:r>
              <a:rPr lang="en-GB" dirty="0" smtClean="0">
                <a:latin typeface="Arial" pitchFamily="34" charset="0"/>
                <a:ea typeface="DejaVu Sans" pitchFamily="2"/>
                <a:cs typeface="Arial" pitchFamily="34" charset="0"/>
              </a:rPr>
              <a:t> Kim </a:t>
            </a:r>
            <a:r>
              <a:rPr lang="en-GB" dirty="0" err="1">
                <a:latin typeface="Arial" pitchFamily="34" charset="0"/>
                <a:ea typeface="DejaVu Sans" pitchFamily="2"/>
                <a:cs typeface="Arial" pitchFamily="34" charset="0"/>
              </a:rPr>
              <a:t>Svensson</a:t>
            </a:r>
            <a:endParaRPr lang="en-GB" dirty="0">
              <a:latin typeface="Arial" pitchFamily="34" charset="0"/>
              <a:ea typeface="DejaVu Sans" pitchFamily="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GB" smtClean="0"/>
              <a:t>23/10/13</a:t>
            </a: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err="1" smtClean="0"/>
              <a:t>LifeGuide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7F2B34-B73E-4494-AD7D-43A9ECF46832}" type="slidenum">
              <a:t>2</a:t>
            </a:fld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835621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9pPr>
          </a:lstStyle>
          <a:p>
            <a:pPr lvl="0"/>
            <a:r>
              <a:rPr lang="en-GB" sz="2800" dirty="0" err="1"/>
              <a:t>LifeGuide</a:t>
            </a:r>
            <a:r>
              <a:rPr lang="en-GB" sz="2800" dirty="0"/>
              <a:t> – web based research application for staging online interventions</a:t>
            </a:r>
          </a:p>
          <a:p>
            <a:pPr lvl="0"/>
            <a:r>
              <a:rPr lang="en-GB" sz="2800" dirty="0"/>
              <a:t>Randomised control trials</a:t>
            </a:r>
          </a:p>
          <a:p>
            <a:pPr lvl="0"/>
            <a:r>
              <a:rPr lang="en-GB" sz="2800" dirty="0"/>
              <a:t>Main problem: </a:t>
            </a:r>
            <a:r>
              <a:rPr lang="en-GB" sz="2800" dirty="0" err="1"/>
              <a:t>LifeGuide</a:t>
            </a:r>
            <a:r>
              <a:rPr lang="en-GB" sz="2800" dirty="0"/>
              <a:t> logic is convoluted</a:t>
            </a:r>
          </a:p>
          <a:p>
            <a:pPr lvl="0"/>
            <a:r>
              <a:rPr lang="en-GB" sz="2800" dirty="0"/>
              <a:t>Main goal: Self contained software module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DejaVu Sans" pitchFamily="2"/>
                <a:cs typeface="Arial" pitchFamily="34" charset="0"/>
              </a:rPr>
              <a:t>Project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GB" smtClean="0"/>
              <a:t>23/10/13</a:t>
            </a: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err="1" smtClean="0"/>
              <a:t>LifeGuide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BCF75B-C7B3-4B65-8823-CBA46F1D0F8E}" type="slidenum">
              <a:t>3</a:t>
            </a:fld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>
                <a:latin typeface="Arial" pitchFamily="34" charset="0"/>
                <a:ea typeface="DejaVu Sans" pitchFamily="2"/>
                <a:cs typeface="Arial" pitchFamily="34" charset="0"/>
              </a:rPr>
              <a:t>Project Progress</a:t>
            </a:r>
            <a:endParaRPr lang="en-GB" dirty="0">
              <a:latin typeface="Arial" pitchFamily="34" charset="0"/>
              <a:ea typeface="DejaVu Sans" pitchFamily="2"/>
              <a:cs typeface="Arial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9pPr>
          </a:lstStyle>
          <a:p>
            <a:pPr lvl="0"/>
            <a:r>
              <a:rPr lang="en-GB" sz="2800" dirty="0"/>
              <a:t>Interface design</a:t>
            </a:r>
          </a:p>
          <a:p>
            <a:pPr lvl="0"/>
            <a:r>
              <a:rPr lang="en-GB" sz="2800" dirty="0"/>
              <a:t>Randomisation implementation</a:t>
            </a:r>
          </a:p>
          <a:p>
            <a:pPr lvl="0"/>
            <a:r>
              <a:rPr lang="en-GB" sz="2800" dirty="0"/>
              <a:t>Minimisation implementation</a:t>
            </a:r>
          </a:p>
          <a:p>
            <a:pPr lvl="0"/>
            <a:r>
              <a:rPr lang="en-GB" sz="2800" dirty="0"/>
              <a:t>Unit and harness testing</a:t>
            </a:r>
          </a:p>
          <a:p>
            <a:pPr lvl="0"/>
            <a:r>
              <a:rPr lang="en-GB" sz="2800" dirty="0"/>
              <a:t>Database integration in progress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GB" smtClean="0"/>
              <a:t>23/10/13</a:t>
            </a: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err="1" smtClean="0"/>
              <a:t>LifeGuide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DEFAF8-3ABF-4927-ACF7-E644019925E6}" type="slidenum">
              <a:t>4</a:t>
            </a:fld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latin typeface="Arial" pitchFamily="34" charset="0"/>
                <a:ea typeface="DejaVu Sans" pitchFamily="2"/>
                <a:cs typeface="Arial" pitchFamily="34" charset="0"/>
              </a:rPr>
              <a:t>Project Process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</a:defRPr>
            </a:lvl9pPr>
          </a:lstStyle>
          <a:p>
            <a:pPr lvl="0"/>
            <a:r>
              <a:rPr lang="en-GB" sz="2800" dirty="0"/>
              <a:t>Weekly meetings (3+ times)</a:t>
            </a:r>
          </a:p>
          <a:p>
            <a:pPr lvl="1" rtl="0" hangingPunct="0"/>
            <a:r>
              <a:rPr lang="en-GB" sz="2400" dirty="0"/>
              <a:t>Weekly coding crunch</a:t>
            </a:r>
          </a:p>
          <a:p>
            <a:pPr lvl="0"/>
            <a:r>
              <a:rPr lang="en-GB" sz="2800" dirty="0"/>
              <a:t>Supervisor weekly meeting</a:t>
            </a:r>
          </a:p>
          <a:p>
            <a:pPr lvl="0"/>
            <a:r>
              <a:rPr lang="en-GB" sz="2800" dirty="0"/>
              <a:t>Scheduled client meeting and correspondence</a:t>
            </a:r>
          </a:p>
          <a:p>
            <a:pPr lvl="0"/>
            <a:r>
              <a:rPr lang="en-GB" sz="2800" dirty="0"/>
              <a:t>Version Control using </a:t>
            </a:r>
            <a:r>
              <a:rPr lang="en-GB" sz="2800" dirty="0" err="1"/>
              <a:t>Git@Bitbucket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GB" smtClean="0"/>
              <a:t>23/10/13</a:t>
            </a: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err="1" smtClean="0"/>
              <a:t>LifeGuide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D7E758-0609-410B-B6DD-1B5791C6A923}" type="slidenum">
              <a:t>5</a:t>
            </a:fld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latin typeface="Arial" pitchFamily="34" charset="0"/>
                <a:ea typeface="DejaVu Sans" pitchFamily="2"/>
                <a:cs typeface="Arial" pitchFamily="34" charset="0"/>
              </a:rPr>
              <a:t>Project Plan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20480" y="1514160"/>
            <a:ext cx="9227520" cy="492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GB" smtClean="0"/>
              <a:t>23/10/13</a:t>
            </a:r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err="1" smtClean="0"/>
              <a:t>LifeGuide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EBC24-AB7C-4F92-886B-2A5D4E54EA2E}" type="slidenum">
              <a:t>6</a:t>
            </a:fld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262800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latin typeface="Arial" pitchFamily="34" charset="0"/>
                <a:ea typeface="DejaVu Sans" pitchFamily="2"/>
                <a:cs typeface="Arial" pitchFamily="34" charset="0"/>
              </a:rPr>
              <a:t>Questions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</Words>
  <Application>Microsoft Office PowerPoint</Application>
  <PresentationFormat>On-screen Show (4:3)</PresentationFormat>
  <Paragraphs>43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LifeGuide</vt:lpstr>
      <vt:lpstr>Slide 2</vt:lpstr>
      <vt:lpstr>Project Progress</vt:lpstr>
      <vt:lpstr>Project Process</vt:lpstr>
      <vt:lpstr>Project Plan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LifeGuide</dc:title>
  <dc:creator>Aleksandar Botev</dc:creator>
  <cp:lastModifiedBy>Liam</cp:lastModifiedBy>
  <cp:revision>5</cp:revision>
  <dcterms:created xsi:type="dcterms:W3CDTF">2013-10-22T13:46:32Z</dcterms:created>
  <dcterms:modified xsi:type="dcterms:W3CDTF">2013-10-22T16:47:11Z</dcterms:modified>
</cp:coreProperties>
</file>