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3" r:id="rId3"/>
    <p:sldId id="266" r:id="rId4"/>
    <p:sldId id="271" r:id="rId5"/>
    <p:sldId id="265" r:id="rId6"/>
    <p:sldId id="270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2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CBD9A-4D3A-4101-ABCE-38556E233822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6C948C-C13C-4E7B-A729-FB7900A60D4B}">
      <dgm:prSet/>
      <dgm:spPr/>
      <dgm:t>
        <a:bodyPr/>
        <a:lstStyle/>
        <a:p>
          <a:r>
            <a:rPr lang="en-GB" dirty="0" smtClean="0"/>
            <a:t>SQL</a:t>
          </a:r>
          <a:endParaRPr lang="en-GB" dirty="0"/>
        </a:p>
      </dgm:t>
    </dgm:pt>
    <dgm:pt modelId="{3F364CCE-4FC1-4206-B45D-B2878C716656}" type="parTrans" cxnId="{3B29F65F-B1A0-42B2-92B0-5A9FC47145F0}">
      <dgm:prSet/>
      <dgm:spPr/>
      <dgm:t>
        <a:bodyPr/>
        <a:lstStyle/>
        <a:p>
          <a:endParaRPr lang="en-GB"/>
        </a:p>
      </dgm:t>
    </dgm:pt>
    <dgm:pt modelId="{F432D7B7-7E6B-4FC5-9B07-09B6F7645687}" type="sibTrans" cxnId="{3B29F65F-B1A0-42B2-92B0-5A9FC47145F0}">
      <dgm:prSet/>
      <dgm:spPr/>
      <dgm:t>
        <a:bodyPr/>
        <a:lstStyle/>
        <a:p>
          <a:endParaRPr lang="en-GB"/>
        </a:p>
      </dgm:t>
    </dgm:pt>
    <dgm:pt modelId="{B85D13EC-69FE-40C4-9C15-4EF30FB8FB03}">
      <dgm:prSet/>
      <dgm:spPr/>
      <dgm:t>
        <a:bodyPr/>
        <a:lstStyle/>
        <a:p>
          <a:r>
            <a:rPr lang="en-GB" dirty="0" smtClean="0"/>
            <a:t>Binary Storage</a:t>
          </a:r>
          <a:endParaRPr lang="en-GB" dirty="0"/>
        </a:p>
      </dgm:t>
    </dgm:pt>
    <dgm:pt modelId="{9E731365-B879-41C2-866F-6C5B8F44ADE2}" type="parTrans" cxnId="{EBFABB1B-8641-44FB-A59D-6703630C4FE6}">
      <dgm:prSet/>
      <dgm:spPr/>
      <dgm:t>
        <a:bodyPr/>
        <a:lstStyle/>
        <a:p>
          <a:endParaRPr lang="en-GB"/>
        </a:p>
      </dgm:t>
    </dgm:pt>
    <dgm:pt modelId="{38F3248E-44CB-476B-8700-D8B009BEE6EA}" type="sibTrans" cxnId="{EBFABB1B-8641-44FB-A59D-6703630C4FE6}">
      <dgm:prSet/>
      <dgm:spPr/>
      <dgm:t>
        <a:bodyPr/>
        <a:lstStyle/>
        <a:p>
          <a:endParaRPr lang="en-GB"/>
        </a:p>
      </dgm:t>
    </dgm:pt>
    <dgm:pt modelId="{0E6AC14B-2B0D-4A0D-BD5E-F2F78B00BD56}">
      <dgm:prSet/>
      <dgm:spPr/>
      <dgm:t>
        <a:bodyPr/>
        <a:lstStyle/>
        <a:p>
          <a:r>
            <a:rPr lang="en-GB" dirty="0" smtClean="0"/>
            <a:t>Flat File</a:t>
          </a:r>
          <a:endParaRPr lang="en-GB" dirty="0"/>
        </a:p>
      </dgm:t>
    </dgm:pt>
    <dgm:pt modelId="{A5077AB0-2831-4770-BAFB-7600CA7CEB59}" type="parTrans" cxnId="{3DFC5442-B49E-4FFC-8C3B-C406A608BD42}">
      <dgm:prSet/>
      <dgm:spPr/>
      <dgm:t>
        <a:bodyPr/>
        <a:lstStyle/>
        <a:p>
          <a:endParaRPr lang="en-GB"/>
        </a:p>
      </dgm:t>
    </dgm:pt>
    <dgm:pt modelId="{A5D88A18-CC01-4D8B-B920-6DB171E65491}" type="sibTrans" cxnId="{3DFC5442-B49E-4FFC-8C3B-C406A608BD42}">
      <dgm:prSet/>
      <dgm:spPr/>
      <dgm:t>
        <a:bodyPr/>
        <a:lstStyle/>
        <a:p>
          <a:endParaRPr lang="en-GB"/>
        </a:p>
      </dgm:t>
    </dgm:pt>
    <dgm:pt modelId="{2B3C0C1D-4FA5-4D5D-BE5B-2BCE1C9473E6}">
      <dgm:prSet/>
      <dgm:spPr>
        <a:solidFill>
          <a:srgbClr val="812B68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dirty="0" smtClean="0"/>
            <a:t>Application Interface</a:t>
          </a:r>
          <a:endParaRPr lang="en-GB" dirty="0"/>
        </a:p>
      </dgm:t>
    </dgm:pt>
    <dgm:pt modelId="{B63A6537-859E-41A8-B5FC-0E143C337056}" type="parTrans" cxnId="{D9B85272-F2A5-44F7-8EE6-086D10CC9D37}">
      <dgm:prSet/>
      <dgm:spPr/>
      <dgm:t>
        <a:bodyPr/>
        <a:lstStyle/>
        <a:p>
          <a:endParaRPr lang="en-GB"/>
        </a:p>
      </dgm:t>
    </dgm:pt>
    <dgm:pt modelId="{90995F2E-18D1-46B6-AEFD-37FC99A0632D}" type="sibTrans" cxnId="{D9B85272-F2A5-44F7-8EE6-086D10CC9D37}">
      <dgm:prSet/>
      <dgm:spPr/>
      <dgm:t>
        <a:bodyPr/>
        <a:lstStyle/>
        <a:p>
          <a:endParaRPr lang="en-GB"/>
        </a:p>
      </dgm:t>
    </dgm:pt>
    <dgm:pt modelId="{DF3C361B-91DD-49DC-8B90-B45C11DCF39D}">
      <dgm:prSet/>
      <dgm:spPr/>
      <dgm:t>
        <a:bodyPr/>
        <a:lstStyle/>
        <a:p>
          <a:r>
            <a:rPr lang="en-GB" dirty="0" err="1" smtClean="0"/>
            <a:t>LifeGuide</a:t>
          </a:r>
          <a:endParaRPr lang="en-GB" dirty="0"/>
        </a:p>
      </dgm:t>
    </dgm:pt>
    <dgm:pt modelId="{DB0270D0-CC26-46B2-98F7-B3448AFB141C}" type="parTrans" cxnId="{D05E7F08-FEC2-4F3B-8E09-52EA4948B62B}">
      <dgm:prSet/>
      <dgm:spPr/>
      <dgm:t>
        <a:bodyPr/>
        <a:lstStyle/>
        <a:p>
          <a:endParaRPr lang="en-GB"/>
        </a:p>
      </dgm:t>
    </dgm:pt>
    <dgm:pt modelId="{0D94E436-E18E-496D-8BFA-02FADE5F749A}" type="sibTrans" cxnId="{D05E7F08-FEC2-4F3B-8E09-52EA4948B62B}">
      <dgm:prSet/>
      <dgm:spPr/>
      <dgm:t>
        <a:bodyPr/>
        <a:lstStyle/>
        <a:p>
          <a:endParaRPr lang="en-GB"/>
        </a:p>
      </dgm:t>
    </dgm:pt>
    <dgm:pt modelId="{07DE9DE5-BFE1-4AEE-8B75-7C75BBB6CB93}">
      <dgm:prSet/>
      <dgm:spPr/>
      <dgm:t>
        <a:bodyPr/>
        <a:lstStyle/>
        <a:p>
          <a:r>
            <a:rPr lang="en-GB" dirty="0" smtClean="0"/>
            <a:t>Our GUI Frontend</a:t>
          </a:r>
          <a:endParaRPr lang="en-GB" dirty="0"/>
        </a:p>
      </dgm:t>
    </dgm:pt>
    <dgm:pt modelId="{A6251C0F-3B7B-417E-A005-9D84D2D6A762}" type="parTrans" cxnId="{738BA613-2DBE-461C-BB27-26274AD1304F}">
      <dgm:prSet/>
      <dgm:spPr/>
      <dgm:t>
        <a:bodyPr/>
        <a:lstStyle/>
        <a:p>
          <a:endParaRPr lang="en-GB"/>
        </a:p>
      </dgm:t>
    </dgm:pt>
    <dgm:pt modelId="{66793D4C-AAA9-4A22-9ABD-82B217BA0F21}" type="sibTrans" cxnId="{738BA613-2DBE-461C-BB27-26274AD1304F}">
      <dgm:prSet/>
      <dgm:spPr/>
      <dgm:t>
        <a:bodyPr/>
        <a:lstStyle/>
        <a:p>
          <a:endParaRPr lang="en-GB"/>
        </a:p>
      </dgm:t>
    </dgm:pt>
    <dgm:pt modelId="{F0DCEF56-D943-47F7-9D1A-D79E7B98631A}">
      <dgm:prSet/>
      <dgm:spPr>
        <a:solidFill>
          <a:srgbClr val="812B68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dirty="0" smtClean="0"/>
            <a:t>Storage Interface</a:t>
          </a:r>
          <a:endParaRPr lang="en-GB" dirty="0"/>
        </a:p>
      </dgm:t>
    </dgm:pt>
    <dgm:pt modelId="{9BC38B00-9392-4316-9982-386B1EB1FF7A}" type="parTrans" cxnId="{C469FB33-3379-49DB-83B9-3BF1B007C39A}">
      <dgm:prSet/>
      <dgm:spPr/>
      <dgm:t>
        <a:bodyPr/>
        <a:lstStyle/>
        <a:p>
          <a:endParaRPr lang="en-GB"/>
        </a:p>
      </dgm:t>
    </dgm:pt>
    <dgm:pt modelId="{F4163D14-858A-44B1-82B1-311FBFDE9B3A}" type="sibTrans" cxnId="{C469FB33-3379-49DB-83B9-3BF1B007C39A}">
      <dgm:prSet/>
      <dgm:spPr/>
      <dgm:t>
        <a:bodyPr/>
        <a:lstStyle/>
        <a:p>
          <a:endParaRPr lang="en-GB"/>
        </a:p>
      </dgm:t>
    </dgm:pt>
    <dgm:pt modelId="{87CEC5C1-2E3C-4AA0-A8AA-686D0CF521AE}">
      <dgm:prSet/>
      <dgm:spPr/>
      <dgm:t>
        <a:bodyPr/>
        <a:lstStyle/>
        <a:p>
          <a:r>
            <a:rPr lang="en-GB" dirty="0" smtClean="0"/>
            <a:t>Our Software Module</a:t>
          </a:r>
          <a:endParaRPr lang="en-GB" dirty="0"/>
        </a:p>
      </dgm:t>
    </dgm:pt>
    <dgm:pt modelId="{9F06CDA4-4268-4B34-8885-0DBFB59C1926}" type="parTrans" cxnId="{BCA58205-8654-4DA5-9062-51B06FC55C6E}">
      <dgm:prSet/>
      <dgm:spPr/>
      <dgm:t>
        <a:bodyPr/>
        <a:lstStyle/>
        <a:p>
          <a:endParaRPr lang="en-GB"/>
        </a:p>
      </dgm:t>
    </dgm:pt>
    <dgm:pt modelId="{4B89B99C-C956-4952-964C-7003B33560DF}" type="sibTrans" cxnId="{BCA58205-8654-4DA5-9062-51B06FC55C6E}">
      <dgm:prSet/>
      <dgm:spPr/>
      <dgm:t>
        <a:bodyPr/>
        <a:lstStyle/>
        <a:p>
          <a:endParaRPr lang="en-GB"/>
        </a:p>
      </dgm:t>
    </dgm:pt>
    <dgm:pt modelId="{6B38333E-DF63-44E1-8C54-00FDFA9E73E0}">
      <dgm:prSet/>
      <dgm:spPr/>
      <dgm:t>
        <a:bodyPr anchor="ctr" anchorCtr="0"/>
        <a:lstStyle/>
        <a:p>
          <a:r>
            <a:rPr lang="en-GB" dirty="0" smtClean="0"/>
            <a:t>Block Randomisation</a:t>
          </a:r>
          <a:endParaRPr lang="en-GB" dirty="0"/>
        </a:p>
      </dgm:t>
    </dgm:pt>
    <dgm:pt modelId="{0C5CDDE1-0D7B-4A81-B55E-8CF885943688}" type="parTrans" cxnId="{2C432E97-10BD-43F7-AE48-C965D3F516BD}">
      <dgm:prSet/>
      <dgm:spPr/>
      <dgm:t>
        <a:bodyPr/>
        <a:lstStyle/>
        <a:p>
          <a:endParaRPr lang="en-GB"/>
        </a:p>
      </dgm:t>
    </dgm:pt>
    <dgm:pt modelId="{E62FFAF8-0FB4-413A-BD28-9F8BCB9168B7}" type="sibTrans" cxnId="{2C432E97-10BD-43F7-AE48-C965D3F516BD}">
      <dgm:prSet/>
      <dgm:spPr/>
      <dgm:t>
        <a:bodyPr/>
        <a:lstStyle/>
        <a:p>
          <a:endParaRPr lang="en-GB"/>
        </a:p>
      </dgm:t>
    </dgm:pt>
    <dgm:pt modelId="{FE8A2FD8-18B3-4F5E-B9CD-BD3DA8AA44B5}">
      <dgm:prSet/>
      <dgm:spPr/>
      <dgm:t>
        <a:bodyPr/>
        <a:lstStyle/>
        <a:p>
          <a:r>
            <a:rPr lang="en-GB" dirty="0" smtClean="0"/>
            <a:t>Minimisation</a:t>
          </a:r>
          <a:endParaRPr lang="en-GB" dirty="0"/>
        </a:p>
      </dgm:t>
    </dgm:pt>
    <dgm:pt modelId="{B8B9F772-EF77-4539-873B-D8EA7AF77804}" type="parTrans" cxnId="{DCA030C0-A977-4B26-91EA-3DCB6A143297}">
      <dgm:prSet/>
      <dgm:spPr/>
      <dgm:t>
        <a:bodyPr/>
        <a:lstStyle/>
        <a:p>
          <a:endParaRPr lang="en-GB"/>
        </a:p>
      </dgm:t>
    </dgm:pt>
    <dgm:pt modelId="{38DB9EF6-3D64-4F4E-9968-8801EEA2FA9B}" type="sibTrans" cxnId="{DCA030C0-A977-4B26-91EA-3DCB6A143297}">
      <dgm:prSet/>
      <dgm:spPr/>
      <dgm:t>
        <a:bodyPr/>
        <a:lstStyle/>
        <a:p>
          <a:endParaRPr lang="en-GB"/>
        </a:p>
      </dgm:t>
    </dgm:pt>
    <dgm:pt modelId="{CFD89620-112C-4889-A671-E81A98B7DCA5}">
      <dgm:prSet/>
      <dgm:spPr/>
      <dgm:t>
        <a:bodyPr/>
        <a:lstStyle/>
        <a:p>
          <a:r>
            <a:rPr lang="en-GB" dirty="0" smtClean="0"/>
            <a:t>Further Strategies</a:t>
          </a:r>
          <a:endParaRPr lang="en-GB" dirty="0"/>
        </a:p>
      </dgm:t>
    </dgm:pt>
    <dgm:pt modelId="{1462B1D5-8089-40FE-996B-227F4FDFAE21}" type="parTrans" cxnId="{5EFC72CA-AFD2-475C-AEC3-903BC717EE81}">
      <dgm:prSet/>
      <dgm:spPr/>
      <dgm:t>
        <a:bodyPr/>
        <a:lstStyle/>
        <a:p>
          <a:endParaRPr lang="en-GB"/>
        </a:p>
      </dgm:t>
    </dgm:pt>
    <dgm:pt modelId="{BEE99FCD-021F-4D41-988E-498420762148}" type="sibTrans" cxnId="{5EFC72CA-AFD2-475C-AEC3-903BC717EE81}">
      <dgm:prSet/>
      <dgm:spPr/>
      <dgm:t>
        <a:bodyPr/>
        <a:lstStyle/>
        <a:p>
          <a:endParaRPr lang="en-GB"/>
        </a:p>
      </dgm:t>
    </dgm:pt>
    <dgm:pt modelId="{5F6846B5-8C06-4349-9B8C-3FBD20793CC9}">
      <dgm:prSet/>
      <dgm:spPr/>
      <dgm:t>
        <a:bodyPr/>
        <a:lstStyle/>
        <a:p>
          <a:r>
            <a:rPr lang="en-GB" dirty="0" smtClean="0"/>
            <a:t>Simple Randomisation</a:t>
          </a:r>
          <a:endParaRPr lang="en-GB" dirty="0"/>
        </a:p>
      </dgm:t>
    </dgm:pt>
    <dgm:pt modelId="{00CAB7B7-1587-4BC5-A0B5-AC7461B98C0D}" type="parTrans" cxnId="{BE573157-1E3E-4FB9-93C7-DE1B88E4AF88}">
      <dgm:prSet/>
      <dgm:spPr/>
      <dgm:t>
        <a:bodyPr/>
        <a:lstStyle/>
        <a:p>
          <a:endParaRPr lang="en-GB"/>
        </a:p>
      </dgm:t>
    </dgm:pt>
    <dgm:pt modelId="{461CC48C-961B-4DA0-A8F5-BE750BC46721}" type="sibTrans" cxnId="{BE573157-1E3E-4FB9-93C7-DE1B88E4AF88}">
      <dgm:prSet/>
      <dgm:spPr/>
      <dgm:t>
        <a:bodyPr/>
        <a:lstStyle/>
        <a:p>
          <a:endParaRPr lang="en-GB"/>
        </a:p>
      </dgm:t>
    </dgm:pt>
    <dgm:pt modelId="{3AA85CDF-95DF-4462-8100-682151340CBA}">
      <dgm:prSet/>
      <dgm:spPr/>
      <dgm:t>
        <a:bodyPr/>
        <a:lstStyle/>
        <a:p>
          <a:r>
            <a:rPr lang="en-GB" dirty="0" smtClean="0"/>
            <a:t>Strategy Interface</a:t>
          </a:r>
          <a:endParaRPr lang="en-GB" dirty="0"/>
        </a:p>
      </dgm:t>
    </dgm:pt>
    <dgm:pt modelId="{18CBCBD6-9B85-41AC-B390-514FF7917AB9}" type="parTrans" cxnId="{D80004D4-418F-4623-8E38-00E43BDEAF6B}">
      <dgm:prSet/>
      <dgm:spPr/>
      <dgm:t>
        <a:bodyPr/>
        <a:lstStyle/>
        <a:p>
          <a:endParaRPr lang="en-GB"/>
        </a:p>
      </dgm:t>
    </dgm:pt>
    <dgm:pt modelId="{F0C1CF1F-4746-4A79-876B-8ECD42C958D1}" type="sibTrans" cxnId="{D80004D4-418F-4623-8E38-00E43BDEAF6B}">
      <dgm:prSet/>
      <dgm:spPr/>
      <dgm:t>
        <a:bodyPr/>
        <a:lstStyle/>
        <a:p>
          <a:endParaRPr lang="en-GB"/>
        </a:p>
      </dgm:t>
    </dgm:pt>
    <dgm:pt modelId="{CF394665-ECF0-477A-8F3A-521995F0707E}" type="pres">
      <dgm:prSet presAssocID="{775CBD9A-4D3A-4101-ABCE-38556E2338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4BBA771-4240-4451-8308-84281FC54230}" type="pres">
      <dgm:prSet presAssocID="{87CEC5C1-2E3C-4AA0-A8AA-686D0CF521A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8206AF73-4B1C-43F8-9397-5B23AB308153}" type="pres">
      <dgm:prSet presAssocID="{87CEC5C1-2E3C-4AA0-A8AA-686D0CF521AE}" presName="rootComposite1" presStyleCnt="0"/>
      <dgm:spPr/>
      <dgm:t>
        <a:bodyPr/>
        <a:lstStyle/>
        <a:p>
          <a:endParaRPr lang="en-GB"/>
        </a:p>
      </dgm:t>
    </dgm:pt>
    <dgm:pt modelId="{A16ED618-6C90-489E-A765-D89434185FBE}" type="pres">
      <dgm:prSet presAssocID="{87CEC5C1-2E3C-4AA0-A8AA-686D0CF521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7D89825-0FF4-418E-A169-63B14E5CB3B1}" type="pres">
      <dgm:prSet presAssocID="{87CEC5C1-2E3C-4AA0-A8AA-686D0CF521AE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3006D3B-0318-49C7-AD4A-EA9FEE498045}" type="pres">
      <dgm:prSet presAssocID="{87CEC5C1-2E3C-4AA0-A8AA-686D0CF521AE}" presName="hierChild2" presStyleCnt="0"/>
      <dgm:spPr/>
      <dgm:t>
        <a:bodyPr/>
        <a:lstStyle/>
        <a:p>
          <a:endParaRPr lang="en-GB"/>
        </a:p>
      </dgm:t>
    </dgm:pt>
    <dgm:pt modelId="{719A0FD7-4154-481D-803A-567D9398F686}" type="pres">
      <dgm:prSet presAssocID="{9BC38B00-9392-4316-9982-386B1EB1FF7A}" presName="Name37" presStyleLbl="parChTrans1D2" presStyleIdx="0" presStyleCnt="3"/>
      <dgm:spPr/>
      <dgm:t>
        <a:bodyPr/>
        <a:lstStyle/>
        <a:p>
          <a:endParaRPr lang="en-GB"/>
        </a:p>
      </dgm:t>
    </dgm:pt>
    <dgm:pt modelId="{F7B26EFA-D0CE-46F7-B48D-B27BE2DFE7A5}" type="pres">
      <dgm:prSet presAssocID="{F0DCEF56-D943-47F7-9D1A-D79E7B98631A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BB7EEB9A-6D86-4287-8152-9D928A7F2711}" type="pres">
      <dgm:prSet presAssocID="{F0DCEF56-D943-47F7-9D1A-D79E7B98631A}" presName="rootComposite" presStyleCnt="0"/>
      <dgm:spPr/>
      <dgm:t>
        <a:bodyPr/>
        <a:lstStyle/>
        <a:p>
          <a:endParaRPr lang="en-GB"/>
        </a:p>
      </dgm:t>
    </dgm:pt>
    <dgm:pt modelId="{3E0CA529-65A3-4419-91BE-06B656619A47}" type="pres">
      <dgm:prSet presAssocID="{F0DCEF56-D943-47F7-9D1A-D79E7B98631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400D8D-CD8F-4B9B-BF1D-59C34BD9C96D}" type="pres">
      <dgm:prSet presAssocID="{F0DCEF56-D943-47F7-9D1A-D79E7B98631A}" presName="rootConnector" presStyleLbl="node2" presStyleIdx="0" presStyleCnt="3"/>
      <dgm:spPr/>
      <dgm:t>
        <a:bodyPr/>
        <a:lstStyle/>
        <a:p>
          <a:endParaRPr lang="en-GB"/>
        </a:p>
      </dgm:t>
    </dgm:pt>
    <dgm:pt modelId="{68219918-B676-467B-B291-49A787C1A10D}" type="pres">
      <dgm:prSet presAssocID="{F0DCEF56-D943-47F7-9D1A-D79E7B98631A}" presName="hierChild4" presStyleCnt="0"/>
      <dgm:spPr/>
      <dgm:t>
        <a:bodyPr/>
        <a:lstStyle/>
        <a:p>
          <a:endParaRPr lang="en-GB"/>
        </a:p>
      </dgm:t>
    </dgm:pt>
    <dgm:pt modelId="{10D26BB5-035D-469A-9CBA-62447B2E4E9B}" type="pres">
      <dgm:prSet presAssocID="{3F364CCE-4FC1-4206-B45D-B2878C716656}" presName="Name48" presStyleLbl="parChTrans1D3" presStyleIdx="0" presStyleCnt="9"/>
      <dgm:spPr/>
      <dgm:t>
        <a:bodyPr/>
        <a:lstStyle/>
        <a:p>
          <a:endParaRPr lang="en-GB"/>
        </a:p>
      </dgm:t>
    </dgm:pt>
    <dgm:pt modelId="{2A8F1846-4D25-4120-8214-0F5A13BBFCB4}" type="pres">
      <dgm:prSet presAssocID="{F66C948C-C13C-4E7B-A729-FB7900A60D4B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F0DE1136-064C-4676-B09E-042ED9598333}" type="pres">
      <dgm:prSet presAssocID="{F66C948C-C13C-4E7B-A729-FB7900A60D4B}" presName="rootComposite" presStyleCnt="0"/>
      <dgm:spPr/>
      <dgm:t>
        <a:bodyPr/>
        <a:lstStyle/>
        <a:p>
          <a:endParaRPr lang="en-GB"/>
        </a:p>
      </dgm:t>
    </dgm:pt>
    <dgm:pt modelId="{76CF7F7E-8AC6-4991-AF8A-4490631240B0}" type="pres">
      <dgm:prSet presAssocID="{F66C948C-C13C-4E7B-A729-FB7900A60D4B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9DC424C-0876-41FA-AE5D-6E2C96E0B575}" type="pres">
      <dgm:prSet presAssocID="{F66C948C-C13C-4E7B-A729-FB7900A60D4B}" presName="rootConnector" presStyleLbl="node3" presStyleIdx="0" presStyleCnt="9"/>
      <dgm:spPr/>
      <dgm:t>
        <a:bodyPr/>
        <a:lstStyle/>
        <a:p>
          <a:endParaRPr lang="en-GB"/>
        </a:p>
      </dgm:t>
    </dgm:pt>
    <dgm:pt modelId="{27FB1CB9-277B-4EC8-A961-054DA9E583C5}" type="pres">
      <dgm:prSet presAssocID="{F66C948C-C13C-4E7B-A729-FB7900A60D4B}" presName="hierChild4" presStyleCnt="0"/>
      <dgm:spPr/>
      <dgm:t>
        <a:bodyPr/>
        <a:lstStyle/>
        <a:p>
          <a:endParaRPr lang="en-GB"/>
        </a:p>
      </dgm:t>
    </dgm:pt>
    <dgm:pt modelId="{90545B9B-9206-456B-B804-8204A018DA84}" type="pres">
      <dgm:prSet presAssocID="{F66C948C-C13C-4E7B-A729-FB7900A60D4B}" presName="hierChild5" presStyleCnt="0"/>
      <dgm:spPr/>
      <dgm:t>
        <a:bodyPr/>
        <a:lstStyle/>
        <a:p>
          <a:endParaRPr lang="en-GB"/>
        </a:p>
      </dgm:t>
    </dgm:pt>
    <dgm:pt modelId="{1F07F47D-3802-49D7-AEFE-B139935E7333}" type="pres">
      <dgm:prSet presAssocID="{9E731365-B879-41C2-866F-6C5B8F44ADE2}" presName="Name48" presStyleLbl="parChTrans1D3" presStyleIdx="1" presStyleCnt="9"/>
      <dgm:spPr/>
      <dgm:t>
        <a:bodyPr/>
        <a:lstStyle/>
        <a:p>
          <a:endParaRPr lang="en-GB"/>
        </a:p>
      </dgm:t>
    </dgm:pt>
    <dgm:pt modelId="{525BA918-03F2-4123-8D1C-BFF7F4407F9E}" type="pres">
      <dgm:prSet presAssocID="{B85D13EC-69FE-40C4-9C15-4EF30FB8FB03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2C33223E-6C0D-4981-B8C8-E1F62E46FF36}" type="pres">
      <dgm:prSet presAssocID="{B85D13EC-69FE-40C4-9C15-4EF30FB8FB03}" presName="rootComposite" presStyleCnt="0"/>
      <dgm:spPr/>
      <dgm:t>
        <a:bodyPr/>
        <a:lstStyle/>
        <a:p>
          <a:endParaRPr lang="en-GB"/>
        </a:p>
      </dgm:t>
    </dgm:pt>
    <dgm:pt modelId="{21912A55-C65D-4C8E-B750-ADFEA8BF5A32}" type="pres">
      <dgm:prSet presAssocID="{B85D13EC-69FE-40C4-9C15-4EF30FB8FB03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90B52A9-A672-4C3B-8986-1B698FB8F1A9}" type="pres">
      <dgm:prSet presAssocID="{B85D13EC-69FE-40C4-9C15-4EF30FB8FB03}" presName="rootConnector" presStyleLbl="node3" presStyleIdx="1" presStyleCnt="9"/>
      <dgm:spPr/>
      <dgm:t>
        <a:bodyPr/>
        <a:lstStyle/>
        <a:p>
          <a:endParaRPr lang="en-GB"/>
        </a:p>
      </dgm:t>
    </dgm:pt>
    <dgm:pt modelId="{AE1620AE-4D88-49E0-8C97-234036DD6D9A}" type="pres">
      <dgm:prSet presAssocID="{B85D13EC-69FE-40C4-9C15-4EF30FB8FB03}" presName="hierChild4" presStyleCnt="0"/>
      <dgm:spPr/>
      <dgm:t>
        <a:bodyPr/>
        <a:lstStyle/>
        <a:p>
          <a:endParaRPr lang="en-GB"/>
        </a:p>
      </dgm:t>
    </dgm:pt>
    <dgm:pt modelId="{41EEBFA1-BFDE-499B-A6AB-7321D9638FF6}" type="pres">
      <dgm:prSet presAssocID="{B85D13EC-69FE-40C4-9C15-4EF30FB8FB03}" presName="hierChild5" presStyleCnt="0"/>
      <dgm:spPr/>
      <dgm:t>
        <a:bodyPr/>
        <a:lstStyle/>
        <a:p>
          <a:endParaRPr lang="en-GB"/>
        </a:p>
      </dgm:t>
    </dgm:pt>
    <dgm:pt modelId="{DA6C53BF-FDA4-4CB2-AB15-211590C88CB8}" type="pres">
      <dgm:prSet presAssocID="{A5077AB0-2831-4770-BAFB-7600CA7CEB59}" presName="Name48" presStyleLbl="parChTrans1D3" presStyleIdx="2" presStyleCnt="9"/>
      <dgm:spPr/>
      <dgm:t>
        <a:bodyPr/>
        <a:lstStyle/>
        <a:p>
          <a:endParaRPr lang="en-GB"/>
        </a:p>
      </dgm:t>
    </dgm:pt>
    <dgm:pt modelId="{99A3090D-7650-4F87-BEA6-4D599780754C}" type="pres">
      <dgm:prSet presAssocID="{0E6AC14B-2B0D-4A0D-BD5E-F2F78B00BD56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FB92B224-7540-41BD-90DF-797025ED3C11}" type="pres">
      <dgm:prSet presAssocID="{0E6AC14B-2B0D-4A0D-BD5E-F2F78B00BD56}" presName="rootComposite" presStyleCnt="0"/>
      <dgm:spPr/>
      <dgm:t>
        <a:bodyPr/>
        <a:lstStyle/>
        <a:p>
          <a:endParaRPr lang="en-GB"/>
        </a:p>
      </dgm:t>
    </dgm:pt>
    <dgm:pt modelId="{EF2F47A3-E8F6-4AE8-A1DB-E05593D221C9}" type="pres">
      <dgm:prSet presAssocID="{0E6AC14B-2B0D-4A0D-BD5E-F2F78B00BD56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446E4E-4332-48E8-B3C9-A90B17E50BA2}" type="pres">
      <dgm:prSet presAssocID="{0E6AC14B-2B0D-4A0D-BD5E-F2F78B00BD56}" presName="rootConnector" presStyleLbl="node3" presStyleIdx="2" presStyleCnt="9"/>
      <dgm:spPr/>
      <dgm:t>
        <a:bodyPr/>
        <a:lstStyle/>
        <a:p>
          <a:endParaRPr lang="en-GB"/>
        </a:p>
      </dgm:t>
    </dgm:pt>
    <dgm:pt modelId="{92DC5E24-B797-4770-B86A-DB6575A7B208}" type="pres">
      <dgm:prSet presAssocID="{0E6AC14B-2B0D-4A0D-BD5E-F2F78B00BD56}" presName="hierChild4" presStyleCnt="0"/>
      <dgm:spPr/>
      <dgm:t>
        <a:bodyPr/>
        <a:lstStyle/>
        <a:p>
          <a:endParaRPr lang="en-GB"/>
        </a:p>
      </dgm:t>
    </dgm:pt>
    <dgm:pt modelId="{BF5CA2F4-9547-4314-964D-1DF478148E9E}" type="pres">
      <dgm:prSet presAssocID="{0E6AC14B-2B0D-4A0D-BD5E-F2F78B00BD56}" presName="hierChild5" presStyleCnt="0"/>
      <dgm:spPr/>
      <dgm:t>
        <a:bodyPr/>
        <a:lstStyle/>
        <a:p>
          <a:endParaRPr lang="en-GB"/>
        </a:p>
      </dgm:t>
    </dgm:pt>
    <dgm:pt modelId="{93FE558F-72AD-4E70-8FB9-420B7790D676}" type="pres">
      <dgm:prSet presAssocID="{F0DCEF56-D943-47F7-9D1A-D79E7B98631A}" presName="hierChild5" presStyleCnt="0"/>
      <dgm:spPr/>
      <dgm:t>
        <a:bodyPr/>
        <a:lstStyle/>
        <a:p>
          <a:endParaRPr lang="en-GB"/>
        </a:p>
      </dgm:t>
    </dgm:pt>
    <dgm:pt modelId="{3B48FF1F-A774-4A57-98BC-915300D80B6D}" type="pres">
      <dgm:prSet presAssocID="{B63A6537-859E-41A8-B5FC-0E143C337056}" presName="Name37" presStyleLbl="parChTrans1D2" presStyleIdx="1" presStyleCnt="3"/>
      <dgm:spPr/>
      <dgm:t>
        <a:bodyPr/>
        <a:lstStyle/>
        <a:p>
          <a:endParaRPr lang="en-GB"/>
        </a:p>
      </dgm:t>
    </dgm:pt>
    <dgm:pt modelId="{F59262D5-9601-4684-8104-2743AA53A94E}" type="pres">
      <dgm:prSet presAssocID="{2B3C0C1D-4FA5-4D5D-BE5B-2BCE1C9473E6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736B39FB-1574-4C4B-B747-1FE0098F795E}" type="pres">
      <dgm:prSet presAssocID="{2B3C0C1D-4FA5-4D5D-BE5B-2BCE1C9473E6}" presName="rootComposite" presStyleCnt="0"/>
      <dgm:spPr/>
      <dgm:t>
        <a:bodyPr/>
        <a:lstStyle/>
        <a:p>
          <a:endParaRPr lang="en-GB"/>
        </a:p>
      </dgm:t>
    </dgm:pt>
    <dgm:pt modelId="{E3A08CA9-445C-4EF8-85C4-E70638C176E3}" type="pres">
      <dgm:prSet presAssocID="{2B3C0C1D-4FA5-4D5D-BE5B-2BCE1C9473E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8BCE282-D578-4C4C-8293-38EE6309EBF2}" type="pres">
      <dgm:prSet presAssocID="{2B3C0C1D-4FA5-4D5D-BE5B-2BCE1C9473E6}" presName="rootConnector" presStyleLbl="node2" presStyleIdx="1" presStyleCnt="3"/>
      <dgm:spPr/>
      <dgm:t>
        <a:bodyPr/>
        <a:lstStyle/>
        <a:p>
          <a:endParaRPr lang="en-GB"/>
        </a:p>
      </dgm:t>
    </dgm:pt>
    <dgm:pt modelId="{3AB7342E-FAAC-4644-ABCA-FBA9CC58EC57}" type="pres">
      <dgm:prSet presAssocID="{2B3C0C1D-4FA5-4D5D-BE5B-2BCE1C9473E6}" presName="hierChild4" presStyleCnt="0"/>
      <dgm:spPr/>
      <dgm:t>
        <a:bodyPr/>
        <a:lstStyle/>
        <a:p>
          <a:endParaRPr lang="en-GB"/>
        </a:p>
      </dgm:t>
    </dgm:pt>
    <dgm:pt modelId="{B4722724-CC3C-4006-9F19-43E934AABE20}" type="pres">
      <dgm:prSet presAssocID="{DB0270D0-CC26-46B2-98F7-B3448AFB141C}" presName="Name48" presStyleLbl="parChTrans1D3" presStyleIdx="3" presStyleCnt="9"/>
      <dgm:spPr/>
      <dgm:t>
        <a:bodyPr/>
        <a:lstStyle/>
        <a:p>
          <a:endParaRPr lang="en-GB"/>
        </a:p>
      </dgm:t>
    </dgm:pt>
    <dgm:pt modelId="{5EB8FDBA-28FA-4203-A493-96F5675E5919}" type="pres">
      <dgm:prSet presAssocID="{DF3C361B-91DD-49DC-8B90-B45C11DCF39D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D2A0402F-35E7-4123-A39B-E1CB308D2A6A}" type="pres">
      <dgm:prSet presAssocID="{DF3C361B-91DD-49DC-8B90-B45C11DCF39D}" presName="rootComposite" presStyleCnt="0"/>
      <dgm:spPr/>
      <dgm:t>
        <a:bodyPr/>
        <a:lstStyle/>
        <a:p>
          <a:endParaRPr lang="en-GB"/>
        </a:p>
      </dgm:t>
    </dgm:pt>
    <dgm:pt modelId="{ACD7B5EF-5E56-4B06-B24D-ED43C98D4283}" type="pres">
      <dgm:prSet presAssocID="{DF3C361B-91DD-49DC-8B90-B45C11DCF39D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33EA350-13C8-4591-8AA9-8EE4D86DD4EE}" type="pres">
      <dgm:prSet presAssocID="{DF3C361B-91DD-49DC-8B90-B45C11DCF39D}" presName="rootConnector" presStyleLbl="node3" presStyleIdx="3" presStyleCnt="9"/>
      <dgm:spPr/>
      <dgm:t>
        <a:bodyPr/>
        <a:lstStyle/>
        <a:p>
          <a:endParaRPr lang="en-GB"/>
        </a:p>
      </dgm:t>
    </dgm:pt>
    <dgm:pt modelId="{1DE35775-01E2-468A-8E19-C678AEF086E6}" type="pres">
      <dgm:prSet presAssocID="{DF3C361B-91DD-49DC-8B90-B45C11DCF39D}" presName="hierChild4" presStyleCnt="0"/>
      <dgm:spPr/>
      <dgm:t>
        <a:bodyPr/>
        <a:lstStyle/>
        <a:p>
          <a:endParaRPr lang="en-GB"/>
        </a:p>
      </dgm:t>
    </dgm:pt>
    <dgm:pt modelId="{C958BCA3-CB84-479F-AC96-E5A5817ACA2D}" type="pres">
      <dgm:prSet presAssocID="{DF3C361B-91DD-49DC-8B90-B45C11DCF39D}" presName="hierChild5" presStyleCnt="0"/>
      <dgm:spPr/>
      <dgm:t>
        <a:bodyPr/>
        <a:lstStyle/>
        <a:p>
          <a:endParaRPr lang="en-GB"/>
        </a:p>
      </dgm:t>
    </dgm:pt>
    <dgm:pt modelId="{A11CCEFC-D9FB-4EBD-95F8-165746AF4036}" type="pres">
      <dgm:prSet presAssocID="{A6251C0F-3B7B-417E-A005-9D84D2D6A762}" presName="Name48" presStyleLbl="parChTrans1D3" presStyleIdx="4" presStyleCnt="9"/>
      <dgm:spPr/>
      <dgm:t>
        <a:bodyPr/>
        <a:lstStyle/>
        <a:p>
          <a:endParaRPr lang="en-GB"/>
        </a:p>
      </dgm:t>
    </dgm:pt>
    <dgm:pt modelId="{B444C478-7770-4BF6-A6E9-4BE5DA900283}" type="pres">
      <dgm:prSet presAssocID="{07DE9DE5-BFE1-4AEE-8B75-7C75BBB6CB93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0F1BB8AB-280D-489D-B248-3BA214F60734}" type="pres">
      <dgm:prSet presAssocID="{07DE9DE5-BFE1-4AEE-8B75-7C75BBB6CB93}" presName="rootComposite" presStyleCnt="0"/>
      <dgm:spPr/>
      <dgm:t>
        <a:bodyPr/>
        <a:lstStyle/>
        <a:p>
          <a:endParaRPr lang="en-GB"/>
        </a:p>
      </dgm:t>
    </dgm:pt>
    <dgm:pt modelId="{AFEBFC8F-D34D-4748-8259-9E88B997EEE0}" type="pres">
      <dgm:prSet presAssocID="{07DE9DE5-BFE1-4AEE-8B75-7C75BBB6CB93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D9C3E21-1472-47F0-8446-ED13E1001DC4}" type="pres">
      <dgm:prSet presAssocID="{07DE9DE5-BFE1-4AEE-8B75-7C75BBB6CB93}" presName="rootConnector" presStyleLbl="node3" presStyleIdx="4" presStyleCnt="9"/>
      <dgm:spPr/>
      <dgm:t>
        <a:bodyPr/>
        <a:lstStyle/>
        <a:p>
          <a:endParaRPr lang="en-GB"/>
        </a:p>
      </dgm:t>
    </dgm:pt>
    <dgm:pt modelId="{525C4D25-91CD-4E1F-8398-F04A38BC3C73}" type="pres">
      <dgm:prSet presAssocID="{07DE9DE5-BFE1-4AEE-8B75-7C75BBB6CB93}" presName="hierChild4" presStyleCnt="0"/>
      <dgm:spPr/>
      <dgm:t>
        <a:bodyPr/>
        <a:lstStyle/>
        <a:p>
          <a:endParaRPr lang="en-GB"/>
        </a:p>
      </dgm:t>
    </dgm:pt>
    <dgm:pt modelId="{018CC82E-C9AD-4040-8AC1-0B8ED58741AC}" type="pres">
      <dgm:prSet presAssocID="{07DE9DE5-BFE1-4AEE-8B75-7C75BBB6CB93}" presName="hierChild5" presStyleCnt="0"/>
      <dgm:spPr/>
      <dgm:t>
        <a:bodyPr/>
        <a:lstStyle/>
        <a:p>
          <a:endParaRPr lang="en-GB"/>
        </a:p>
      </dgm:t>
    </dgm:pt>
    <dgm:pt modelId="{9F2F8866-F7C5-487B-B8EB-77382EA74D2C}" type="pres">
      <dgm:prSet presAssocID="{2B3C0C1D-4FA5-4D5D-BE5B-2BCE1C9473E6}" presName="hierChild5" presStyleCnt="0"/>
      <dgm:spPr/>
      <dgm:t>
        <a:bodyPr/>
        <a:lstStyle/>
        <a:p>
          <a:endParaRPr lang="en-GB"/>
        </a:p>
      </dgm:t>
    </dgm:pt>
    <dgm:pt modelId="{140D9F2C-33E7-41A8-A37D-E5118549F6D2}" type="pres">
      <dgm:prSet presAssocID="{18CBCBD6-9B85-41AC-B390-514FF7917AB9}" presName="Name37" presStyleLbl="parChTrans1D2" presStyleIdx="2" presStyleCnt="3"/>
      <dgm:spPr/>
      <dgm:t>
        <a:bodyPr/>
        <a:lstStyle/>
        <a:p>
          <a:endParaRPr lang="en-GB"/>
        </a:p>
      </dgm:t>
    </dgm:pt>
    <dgm:pt modelId="{FA3949AE-72A8-4B55-A581-B0668DC1CEE9}" type="pres">
      <dgm:prSet presAssocID="{3AA85CDF-95DF-4462-8100-682151340CBA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C8B92BC5-AEB1-4F3A-9EF1-782E2A35CC1C}" type="pres">
      <dgm:prSet presAssocID="{3AA85CDF-95DF-4462-8100-682151340CBA}" presName="rootComposite" presStyleCnt="0"/>
      <dgm:spPr/>
      <dgm:t>
        <a:bodyPr/>
        <a:lstStyle/>
        <a:p>
          <a:endParaRPr lang="en-GB"/>
        </a:p>
      </dgm:t>
    </dgm:pt>
    <dgm:pt modelId="{0EDC0948-58DC-4DC1-B19F-B5C7DC4D8E31}" type="pres">
      <dgm:prSet presAssocID="{3AA85CDF-95DF-4462-8100-682151340CB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55CD604-3CDA-4BAF-AFF5-DF1BAF9BB604}" type="pres">
      <dgm:prSet presAssocID="{3AA85CDF-95DF-4462-8100-682151340CBA}" presName="rootConnector" presStyleLbl="node2" presStyleIdx="2" presStyleCnt="3"/>
      <dgm:spPr/>
      <dgm:t>
        <a:bodyPr/>
        <a:lstStyle/>
        <a:p>
          <a:endParaRPr lang="en-GB"/>
        </a:p>
      </dgm:t>
    </dgm:pt>
    <dgm:pt modelId="{2379D498-76EE-42D3-84DF-4B961C864CEC}" type="pres">
      <dgm:prSet presAssocID="{3AA85CDF-95DF-4462-8100-682151340CBA}" presName="hierChild4" presStyleCnt="0"/>
      <dgm:spPr/>
      <dgm:t>
        <a:bodyPr/>
        <a:lstStyle/>
        <a:p>
          <a:endParaRPr lang="en-GB"/>
        </a:p>
      </dgm:t>
    </dgm:pt>
    <dgm:pt modelId="{888E8457-6067-4C58-A60C-92C471A155A8}" type="pres">
      <dgm:prSet presAssocID="{00CAB7B7-1587-4BC5-A0B5-AC7461B98C0D}" presName="Name48" presStyleLbl="parChTrans1D3" presStyleIdx="5" presStyleCnt="9"/>
      <dgm:spPr/>
      <dgm:t>
        <a:bodyPr/>
        <a:lstStyle/>
        <a:p>
          <a:endParaRPr lang="en-GB"/>
        </a:p>
      </dgm:t>
    </dgm:pt>
    <dgm:pt modelId="{43168909-E90C-40C2-8726-33EAB20B349B}" type="pres">
      <dgm:prSet presAssocID="{5F6846B5-8C06-4349-9B8C-3FBD20793CC9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FC8E2B02-06FF-4761-918E-5820CEC288C1}" type="pres">
      <dgm:prSet presAssocID="{5F6846B5-8C06-4349-9B8C-3FBD20793CC9}" presName="rootComposite" presStyleCnt="0"/>
      <dgm:spPr/>
      <dgm:t>
        <a:bodyPr/>
        <a:lstStyle/>
        <a:p>
          <a:endParaRPr lang="en-GB"/>
        </a:p>
      </dgm:t>
    </dgm:pt>
    <dgm:pt modelId="{36717CC0-DC6C-4D42-9E3C-F34B3C00CCBC}" type="pres">
      <dgm:prSet presAssocID="{5F6846B5-8C06-4349-9B8C-3FBD20793CC9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94D2825-974F-4A0A-BF30-0A0388218E68}" type="pres">
      <dgm:prSet presAssocID="{5F6846B5-8C06-4349-9B8C-3FBD20793CC9}" presName="rootConnector" presStyleLbl="node3" presStyleIdx="5" presStyleCnt="9"/>
      <dgm:spPr/>
      <dgm:t>
        <a:bodyPr/>
        <a:lstStyle/>
        <a:p>
          <a:endParaRPr lang="en-GB"/>
        </a:p>
      </dgm:t>
    </dgm:pt>
    <dgm:pt modelId="{1325571E-5B59-4519-B422-0DD47B3F53E9}" type="pres">
      <dgm:prSet presAssocID="{5F6846B5-8C06-4349-9B8C-3FBD20793CC9}" presName="hierChild4" presStyleCnt="0"/>
      <dgm:spPr/>
      <dgm:t>
        <a:bodyPr/>
        <a:lstStyle/>
        <a:p>
          <a:endParaRPr lang="en-GB"/>
        </a:p>
      </dgm:t>
    </dgm:pt>
    <dgm:pt modelId="{7BB92F20-F693-49F5-AC54-799DBDE90EC9}" type="pres">
      <dgm:prSet presAssocID="{5F6846B5-8C06-4349-9B8C-3FBD20793CC9}" presName="hierChild5" presStyleCnt="0"/>
      <dgm:spPr/>
      <dgm:t>
        <a:bodyPr/>
        <a:lstStyle/>
        <a:p>
          <a:endParaRPr lang="en-GB"/>
        </a:p>
      </dgm:t>
    </dgm:pt>
    <dgm:pt modelId="{9CC1EC0A-3D4A-41AE-ABAB-BA31A7063585}" type="pres">
      <dgm:prSet presAssocID="{0C5CDDE1-0D7B-4A81-B55E-8CF885943688}" presName="Name48" presStyleLbl="parChTrans1D3" presStyleIdx="6" presStyleCnt="9"/>
      <dgm:spPr/>
      <dgm:t>
        <a:bodyPr/>
        <a:lstStyle/>
        <a:p>
          <a:endParaRPr lang="en-GB"/>
        </a:p>
      </dgm:t>
    </dgm:pt>
    <dgm:pt modelId="{156B0F85-2AF9-445B-9385-99EA8EAFB277}" type="pres">
      <dgm:prSet presAssocID="{6B38333E-DF63-44E1-8C54-00FDFA9E73E0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7E9C7649-D3ED-4E08-A407-82DC17A42CD3}" type="pres">
      <dgm:prSet presAssocID="{6B38333E-DF63-44E1-8C54-00FDFA9E73E0}" presName="rootComposite" presStyleCnt="0"/>
      <dgm:spPr/>
      <dgm:t>
        <a:bodyPr/>
        <a:lstStyle/>
        <a:p>
          <a:endParaRPr lang="en-GB"/>
        </a:p>
      </dgm:t>
    </dgm:pt>
    <dgm:pt modelId="{749CCE8E-B349-4C96-8505-69977E18AA65}" type="pres">
      <dgm:prSet presAssocID="{6B38333E-DF63-44E1-8C54-00FDFA9E73E0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0BC063-DF85-4654-9C32-023625EE69AC}" type="pres">
      <dgm:prSet presAssocID="{6B38333E-DF63-44E1-8C54-00FDFA9E73E0}" presName="rootConnector" presStyleLbl="node3" presStyleIdx="6" presStyleCnt="9"/>
      <dgm:spPr/>
      <dgm:t>
        <a:bodyPr/>
        <a:lstStyle/>
        <a:p>
          <a:endParaRPr lang="en-GB"/>
        </a:p>
      </dgm:t>
    </dgm:pt>
    <dgm:pt modelId="{FF18DBC1-393E-4B80-BFB2-FEE895E5A910}" type="pres">
      <dgm:prSet presAssocID="{6B38333E-DF63-44E1-8C54-00FDFA9E73E0}" presName="hierChild4" presStyleCnt="0"/>
      <dgm:spPr/>
      <dgm:t>
        <a:bodyPr/>
        <a:lstStyle/>
        <a:p>
          <a:endParaRPr lang="en-GB"/>
        </a:p>
      </dgm:t>
    </dgm:pt>
    <dgm:pt modelId="{B9BB6764-25C9-43E7-A24C-7A5F9AF5FAA1}" type="pres">
      <dgm:prSet presAssocID="{6B38333E-DF63-44E1-8C54-00FDFA9E73E0}" presName="hierChild5" presStyleCnt="0"/>
      <dgm:spPr/>
      <dgm:t>
        <a:bodyPr/>
        <a:lstStyle/>
        <a:p>
          <a:endParaRPr lang="en-GB"/>
        </a:p>
      </dgm:t>
    </dgm:pt>
    <dgm:pt modelId="{17FE1DE2-53B7-4047-BCF4-CC82E7956A0D}" type="pres">
      <dgm:prSet presAssocID="{B8B9F772-EF77-4539-873B-D8EA7AF77804}" presName="Name48" presStyleLbl="parChTrans1D3" presStyleIdx="7" presStyleCnt="9"/>
      <dgm:spPr/>
      <dgm:t>
        <a:bodyPr/>
        <a:lstStyle/>
        <a:p>
          <a:endParaRPr lang="en-GB"/>
        </a:p>
      </dgm:t>
    </dgm:pt>
    <dgm:pt modelId="{D3449F64-D60A-4135-871E-8E4BCF49354D}" type="pres">
      <dgm:prSet presAssocID="{FE8A2FD8-18B3-4F5E-B9CD-BD3DA8AA44B5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059FA597-6E36-4B28-98F2-DCEF7DDC0358}" type="pres">
      <dgm:prSet presAssocID="{FE8A2FD8-18B3-4F5E-B9CD-BD3DA8AA44B5}" presName="rootComposite" presStyleCnt="0"/>
      <dgm:spPr/>
      <dgm:t>
        <a:bodyPr/>
        <a:lstStyle/>
        <a:p>
          <a:endParaRPr lang="en-GB"/>
        </a:p>
      </dgm:t>
    </dgm:pt>
    <dgm:pt modelId="{AD02024B-0FF0-423B-8AD4-A4E65F293790}" type="pres">
      <dgm:prSet presAssocID="{FE8A2FD8-18B3-4F5E-B9CD-BD3DA8AA44B5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1303D00-FA84-4823-A696-C8F019D6F2DE}" type="pres">
      <dgm:prSet presAssocID="{FE8A2FD8-18B3-4F5E-B9CD-BD3DA8AA44B5}" presName="rootConnector" presStyleLbl="node3" presStyleIdx="7" presStyleCnt="9"/>
      <dgm:spPr/>
      <dgm:t>
        <a:bodyPr/>
        <a:lstStyle/>
        <a:p>
          <a:endParaRPr lang="en-GB"/>
        </a:p>
      </dgm:t>
    </dgm:pt>
    <dgm:pt modelId="{F90B10AA-FEB0-491E-A764-CB7AD0D8E922}" type="pres">
      <dgm:prSet presAssocID="{FE8A2FD8-18B3-4F5E-B9CD-BD3DA8AA44B5}" presName="hierChild4" presStyleCnt="0"/>
      <dgm:spPr/>
      <dgm:t>
        <a:bodyPr/>
        <a:lstStyle/>
        <a:p>
          <a:endParaRPr lang="en-GB"/>
        </a:p>
      </dgm:t>
    </dgm:pt>
    <dgm:pt modelId="{618776B6-B9C2-4FC6-ADF8-5BAAD1EA6C49}" type="pres">
      <dgm:prSet presAssocID="{FE8A2FD8-18B3-4F5E-B9CD-BD3DA8AA44B5}" presName="hierChild5" presStyleCnt="0"/>
      <dgm:spPr/>
      <dgm:t>
        <a:bodyPr/>
        <a:lstStyle/>
        <a:p>
          <a:endParaRPr lang="en-GB"/>
        </a:p>
      </dgm:t>
    </dgm:pt>
    <dgm:pt modelId="{77BFE047-2EC8-4666-B45E-80BCA70B7BE3}" type="pres">
      <dgm:prSet presAssocID="{1462B1D5-8089-40FE-996B-227F4FDFAE21}" presName="Name48" presStyleLbl="parChTrans1D3" presStyleIdx="8" presStyleCnt="9"/>
      <dgm:spPr/>
      <dgm:t>
        <a:bodyPr/>
        <a:lstStyle/>
        <a:p>
          <a:endParaRPr lang="en-GB"/>
        </a:p>
      </dgm:t>
    </dgm:pt>
    <dgm:pt modelId="{524460A3-EECD-46F3-BC14-B9B80557B244}" type="pres">
      <dgm:prSet presAssocID="{CFD89620-112C-4889-A671-E81A98B7DCA5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GB"/>
        </a:p>
      </dgm:t>
    </dgm:pt>
    <dgm:pt modelId="{5F38879D-7220-4AF5-B9D6-A4CEDBEDF23C}" type="pres">
      <dgm:prSet presAssocID="{CFD89620-112C-4889-A671-E81A98B7DCA5}" presName="rootComposite" presStyleCnt="0"/>
      <dgm:spPr/>
      <dgm:t>
        <a:bodyPr/>
        <a:lstStyle/>
        <a:p>
          <a:endParaRPr lang="en-GB"/>
        </a:p>
      </dgm:t>
    </dgm:pt>
    <dgm:pt modelId="{B5E2F50C-112B-483D-BAA6-B36095DE615F}" type="pres">
      <dgm:prSet presAssocID="{CFD89620-112C-4889-A671-E81A98B7DCA5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0B0223B-1C14-43FF-882C-AC8F4CB63CD7}" type="pres">
      <dgm:prSet presAssocID="{CFD89620-112C-4889-A671-E81A98B7DCA5}" presName="rootConnector" presStyleLbl="node3" presStyleIdx="8" presStyleCnt="9"/>
      <dgm:spPr/>
      <dgm:t>
        <a:bodyPr/>
        <a:lstStyle/>
        <a:p>
          <a:endParaRPr lang="en-GB"/>
        </a:p>
      </dgm:t>
    </dgm:pt>
    <dgm:pt modelId="{BA1BF8F8-48A7-4462-BEE7-48F78BF6222F}" type="pres">
      <dgm:prSet presAssocID="{CFD89620-112C-4889-A671-E81A98B7DCA5}" presName="hierChild4" presStyleCnt="0"/>
      <dgm:spPr/>
      <dgm:t>
        <a:bodyPr/>
        <a:lstStyle/>
        <a:p>
          <a:endParaRPr lang="en-GB"/>
        </a:p>
      </dgm:t>
    </dgm:pt>
    <dgm:pt modelId="{534C5AD6-2ED6-4FDF-A7F9-E5EA34B3602F}" type="pres">
      <dgm:prSet presAssocID="{CFD89620-112C-4889-A671-E81A98B7DCA5}" presName="hierChild5" presStyleCnt="0"/>
      <dgm:spPr/>
      <dgm:t>
        <a:bodyPr/>
        <a:lstStyle/>
        <a:p>
          <a:endParaRPr lang="en-GB"/>
        </a:p>
      </dgm:t>
    </dgm:pt>
    <dgm:pt modelId="{C87310DE-B4FB-42F7-8B91-691B96C40DF8}" type="pres">
      <dgm:prSet presAssocID="{3AA85CDF-95DF-4462-8100-682151340CBA}" presName="hierChild5" presStyleCnt="0"/>
      <dgm:spPr/>
      <dgm:t>
        <a:bodyPr/>
        <a:lstStyle/>
        <a:p>
          <a:endParaRPr lang="en-GB"/>
        </a:p>
      </dgm:t>
    </dgm:pt>
    <dgm:pt modelId="{2045CCB3-E531-48E0-89B2-ADC9B11486AE}" type="pres">
      <dgm:prSet presAssocID="{87CEC5C1-2E3C-4AA0-A8AA-686D0CF521AE}" presName="hierChild3" presStyleCnt="0"/>
      <dgm:spPr/>
      <dgm:t>
        <a:bodyPr/>
        <a:lstStyle/>
        <a:p>
          <a:endParaRPr lang="en-GB"/>
        </a:p>
      </dgm:t>
    </dgm:pt>
  </dgm:ptLst>
  <dgm:cxnLst>
    <dgm:cxn modelId="{9EC6245C-80D7-41CD-9BBE-391EF600B7DC}" type="presOf" srcId="{6B38333E-DF63-44E1-8C54-00FDFA9E73E0}" destId="{5D0BC063-DF85-4654-9C32-023625EE69AC}" srcOrd="1" destOrd="0" presId="urn:microsoft.com/office/officeart/2005/8/layout/orgChart1"/>
    <dgm:cxn modelId="{D9B85272-F2A5-44F7-8EE6-086D10CC9D37}" srcId="{87CEC5C1-2E3C-4AA0-A8AA-686D0CF521AE}" destId="{2B3C0C1D-4FA5-4D5D-BE5B-2BCE1C9473E6}" srcOrd="1" destOrd="0" parTransId="{B63A6537-859E-41A8-B5FC-0E143C337056}" sibTransId="{90995F2E-18D1-46B6-AEFD-37FC99A0632D}"/>
    <dgm:cxn modelId="{90CE8EBF-6313-4610-B779-E648F7E6B458}" type="presOf" srcId="{00CAB7B7-1587-4BC5-A0B5-AC7461B98C0D}" destId="{888E8457-6067-4C58-A60C-92C471A155A8}" srcOrd="0" destOrd="0" presId="urn:microsoft.com/office/officeart/2005/8/layout/orgChart1"/>
    <dgm:cxn modelId="{D3C108D9-FD8A-470D-979E-BE74DA167AC4}" type="presOf" srcId="{CFD89620-112C-4889-A671-E81A98B7DCA5}" destId="{10B0223B-1C14-43FF-882C-AC8F4CB63CD7}" srcOrd="1" destOrd="0" presId="urn:microsoft.com/office/officeart/2005/8/layout/orgChart1"/>
    <dgm:cxn modelId="{A05C06A6-2DD5-42A0-97A7-2A2C51C02221}" type="presOf" srcId="{FE8A2FD8-18B3-4F5E-B9CD-BD3DA8AA44B5}" destId="{AD02024B-0FF0-423B-8AD4-A4E65F293790}" srcOrd="0" destOrd="0" presId="urn:microsoft.com/office/officeart/2005/8/layout/orgChart1"/>
    <dgm:cxn modelId="{E677D4AE-4BAE-44E8-B811-9DB38F05E6C7}" type="presOf" srcId="{3AA85CDF-95DF-4462-8100-682151340CBA}" destId="{0EDC0948-58DC-4DC1-B19F-B5C7DC4D8E31}" srcOrd="0" destOrd="0" presId="urn:microsoft.com/office/officeart/2005/8/layout/orgChart1"/>
    <dgm:cxn modelId="{3DFC5442-B49E-4FFC-8C3B-C406A608BD42}" srcId="{F0DCEF56-D943-47F7-9D1A-D79E7B98631A}" destId="{0E6AC14B-2B0D-4A0D-BD5E-F2F78B00BD56}" srcOrd="2" destOrd="0" parTransId="{A5077AB0-2831-4770-BAFB-7600CA7CEB59}" sibTransId="{A5D88A18-CC01-4D8B-B920-6DB171E65491}"/>
    <dgm:cxn modelId="{7155E095-1AE2-490C-A41B-30512DE20A6E}" type="presOf" srcId="{6B38333E-DF63-44E1-8C54-00FDFA9E73E0}" destId="{749CCE8E-B349-4C96-8505-69977E18AA65}" srcOrd="0" destOrd="0" presId="urn:microsoft.com/office/officeart/2005/8/layout/orgChart1"/>
    <dgm:cxn modelId="{BE573157-1E3E-4FB9-93C7-DE1B88E4AF88}" srcId="{3AA85CDF-95DF-4462-8100-682151340CBA}" destId="{5F6846B5-8C06-4349-9B8C-3FBD20793CC9}" srcOrd="0" destOrd="0" parTransId="{00CAB7B7-1587-4BC5-A0B5-AC7461B98C0D}" sibTransId="{461CC48C-961B-4DA0-A8F5-BE750BC46721}"/>
    <dgm:cxn modelId="{0DBCC5E2-ED8A-46E8-8968-55DDA2CBE56D}" type="presOf" srcId="{07DE9DE5-BFE1-4AEE-8B75-7C75BBB6CB93}" destId="{AFEBFC8F-D34D-4748-8259-9E88B997EEE0}" srcOrd="0" destOrd="0" presId="urn:microsoft.com/office/officeart/2005/8/layout/orgChart1"/>
    <dgm:cxn modelId="{907D125D-A204-4882-B141-29E9079840E6}" type="presOf" srcId="{87CEC5C1-2E3C-4AA0-A8AA-686D0CF521AE}" destId="{F7D89825-0FF4-418E-A169-63B14E5CB3B1}" srcOrd="1" destOrd="0" presId="urn:microsoft.com/office/officeart/2005/8/layout/orgChart1"/>
    <dgm:cxn modelId="{71A71183-A56A-4164-85CF-50CB3B314609}" type="presOf" srcId="{5F6846B5-8C06-4349-9B8C-3FBD20793CC9}" destId="{36717CC0-DC6C-4D42-9E3C-F34B3C00CCBC}" srcOrd="0" destOrd="0" presId="urn:microsoft.com/office/officeart/2005/8/layout/orgChart1"/>
    <dgm:cxn modelId="{97F32187-32C7-441A-83AE-DB119893E13D}" type="presOf" srcId="{A5077AB0-2831-4770-BAFB-7600CA7CEB59}" destId="{DA6C53BF-FDA4-4CB2-AB15-211590C88CB8}" srcOrd="0" destOrd="0" presId="urn:microsoft.com/office/officeart/2005/8/layout/orgChart1"/>
    <dgm:cxn modelId="{22D77D98-119D-46C1-94CE-ED65C4BD0475}" type="presOf" srcId="{FE8A2FD8-18B3-4F5E-B9CD-BD3DA8AA44B5}" destId="{41303D00-FA84-4823-A696-C8F019D6F2DE}" srcOrd="1" destOrd="0" presId="urn:microsoft.com/office/officeart/2005/8/layout/orgChart1"/>
    <dgm:cxn modelId="{2C432E97-10BD-43F7-AE48-C965D3F516BD}" srcId="{3AA85CDF-95DF-4462-8100-682151340CBA}" destId="{6B38333E-DF63-44E1-8C54-00FDFA9E73E0}" srcOrd="1" destOrd="0" parTransId="{0C5CDDE1-0D7B-4A81-B55E-8CF885943688}" sibTransId="{E62FFAF8-0FB4-413A-BD28-9F8BCB9168B7}"/>
    <dgm:cxn modelId="{14ACB6D6-6289-455D-B6D6-12D54E0856EA}" type="presOf" srcId="{DF3C361B-91DD-49DC-8B90-B45C11DCF39D}" destId="{B33EA350-13C8-4591-8AA9-8EE4D86DD4EE}" srcOrd="1" destOrd="0" presId="urn:microsoft.com/office/officeart/2005/8/layout/orgChart1"/>
    <dgm:cxn modelId="{BCA58205-8654-4DA5-9062-51B06FC55C6E}" srcId="{775CBD9A-4D3A-4101-ABCE-38556E233822}" destId="{87CEC5C1-2E3C-4AA0-A8AA-686D0CF521AE}" srcOrd="0" destOrd="0" parTransId="{9F06CDA4-4268-4B34-8885-0DBFB59C1926}" sibTransId="{4B89B99C-C956-4952-964C-7003B33560DF}"/>
    <dgm:cxn modelId="{95BCD3F8-8CE4-4BB2-8293-6778B7FBB543}" type="presOf" srcId="{0E6AC14B-2B0D-4A0D-BD5E-F2F78B00BD56}" destId="{2F446E4E-4332-48E8-B3C9-A90B17E50BA2}" srcOrd="1" destOrd="0" presId="urn:microsoft.com/office/officeart/2005/8/layout/orgChart1"/>
    <dgm:cxn modelId="{70C14451-02A1-4CC5-BA49-E771C194FD27}" type="presOf" srcId="{18CBCBD6-9B85-41AC-B390-514FF7917AB9}" destId="{140D9F2C-33E7-41A8-A37D-E5118549F6D2}" srcOrd="0" destOrd="0" presId="urn:microsoft.com/office/officeart/2005/8/layout/orgChart1"/>
    <dgm:cxn modelId="{E80706BE-9F3F-4079-8A1E-444BE9D67605}" type="presOf" srcId="{775CBD9A-4D3A-4101-ABCE-38556E233822}" destId="{CF394665-ECF0-477A-8F3A-521995F0707E}" srcOrd="0" destOrd="0" presId="urn:microsoft.com/office/officeart/2005/8/layout/orgChart1"/>
    <dgm:cxn modelId="{3E525282-9487-45E1-AFD4-AADBA8314726}" type="presOf" srcId="{B85D13EC-69FE-40C4-9C15-4EF30FB8FB03}" destId="{B90B52A9-A672-4C3B-8986-1B698FB8F1A9}" srcOrd="1" destOrd="0" presId="urn:microsoft.com/office/officeart/2005/8/layout/orgChart1"/>
    <dgm:cxn modelId="{BD6A02F4-6578-46E9-9B9D-9FB8FCEBA57A}" type="presOf" srcId="{CFD89620-112C-4889-A671-E81A98B7DCA5}" destId="{B5E2F50C-112B-483D-BAA6-B36095DE615F}" srcOrd="0" destOrd="0" presId="urn:microsoft.com/office/officeart/2005/8/layout/orgChart1"/>
    <dgm:cxn modelId="{3B29F65F-B1A0-42B2-92B0-5A9FC47145F0}" srcId="{F0DCEF56-D943-47F7-9D1A-D79E7B98631A}" destId="{F66C948C-C13C-4E7B-A729-FB7900A60D4B}" srcOrd="0" destOrd="0" parTransId="{3F364CCE-4FC1-4206-B45D-B2878C716656}" sibTransId="{F432D7B7-7E6B-4FC5-9B07-09B6F7645687}"/>
    <dgm:cxn modelId="{738BA613-2DBE-461C-BB27-26274AD1304F}" srcId="{2B3C0C1D-4FA5-4D5D-BE5B-2BCE1C9473E6}" destId="{07DE9DE5-BFE1-4AEE-8B75-7C75BBB6CB93}" srcOrd="1" destOrd="0" parTransId="{A6251C0F-3B7B-417E-A005-9D84D2D6A762}" sibTransId="{66793D4C-AAA9-4A22-9ABD-82B217BA0F21}"/>
    <dgm:cxn modelId="{EBFABB1B-8641-44FB-A59D-6703630C4FE6}" srcId="{F0DCEF56-D943-47F7-9D1A-D79E7B98631A}" destId="{B85D13EC-69FE-40C4-9C15-4EF30FB8FB03}" srcOrd="1" destOrd="0" parTransId="{9E731365-B879-41C2-866F-6C5B8F44ADE2}" sibTransId="{38F3248E-44CB-476B-8700-D8B009BEE6EA}"/>
    <dgm:cxn modelId="{FDCB72F1-D831-429D-B0C9-7BA3393C1A7B}" type="presOf" srcId="{5F6846B5-8C06-4349-9B8C-3FBD20793CC9}" destId="{094D2825-974F-4A0A-BF30-0A0388218E68}" srcOrd="1" destOrd="0" presId="urn:microsoft.com/office/officeart/2005/8/layout/orgChart1"/>
    <dgm:cxn modelId="{271E4579-2C7C-4D5F-90DC-EF71029C88C8}" type="presOf" srcId="{A6251C0F-3B7B-417E-A005-9D84D2D6A762}" destId="{A11CCEFC-D9FB-4EBD-95F8-165746AF4036}" srcOrd="0" destOrd="0" presId="urn:microsoft.com/office/officeart/2005/8/layout/orgChart1"/>
    <dgm:cxn modelId="{38BC92E8-A285-4E29-86B1-60909D799565}" type="presOf" srcId="{87CEC5C1-2E3C-4AA0-A8AA-686D0CF521AE}" destId="{A16ED618-6C90-489E-A765-D89434185FBE}" srcOrd="0" destOrd="0" presId="urn:microsoft.com/office/officeart/2005/8/layout/orgChart1"/>
    <dgm:cxn modelId="{66986E0D-2F9E-4967-93B0-67E04CFB2FB3}" type="presOf" srcId="{F66C948C-C13C-4E7B-A729-FB7900A60D4B}" destId="{89DC424C-0876-41FA-AE5D-6E2C96E0B575}" srcOrd="1" destOrd="0" presId="urn:microsoft.com/office/officeart/2005/8/layout/orgChart1"/>
    <dgm:cxn modelId="{7608F58A-14E5-4654-8726-7E8306D7A9D5}" type="presOf" srcId="{B8B9F772-EF77-4539-873B-D8EA7AF77804}" destId="{17FE1DE2-53B7-4047-BCF4-CC82E7956A0D}" srcOrd="0" destOrd="0" presId="urn:microsoft.com/office/officeart/2005/8/layout/orgChart1"/>
    <dgm:cxn modelId="{9008D59A-1889-411A-95E4-2816D311E45B}" type="presOf" srcId="{3AA85CDF-95DF-4462-8100-682151340CBA}" destId="{855CD604-3CDA-4BAF-AFF5-DF1BAF9BB604}" srcOrd="1" destOrd="0" presId="urn:microsoft.com/office/officeart/2005/8/layout/orgChart1"/>
    <dgm:cxn modelId="{68863D6D-7706-45EA-A6C8-3A65A4E40476}" type="presOf" srcId="{9BC38B00-9392-4316-9982-386B1EB1FF7A}" destId="{719A0FD7-4154-481D-803A-567D9398F686}" srcOrd="0" destOrd="0" presId="urn:microsoft.com/office/officeart/2005/8/layout/orgChart1"/>
    <dgm:cxn modelId="{D80004D4-418F-4623-8E38-00E43BDEAF6B}" srcId="{87CEC5C1-2E3C-4AA0-A8AA-686D0CF521AE}" destId="{3AA85CDF-95DF-4462-8100-682151340CBA}" srcOrd="2" destOrd="0" parTransId="{18CBCBD6-9B85-41AC-B390-514FF7917AB9}" sibTransId="{F0C1CF1F-4746-4A79-876B-8ECD42C958D1}"/>
    <dgm:cxn modelId="{9E550BA5-7D13-4A66-91D9-8B74013A1823}" type="presOf" srcId="{F66C948C-C13C-4E7B-A729-FB7900A60D4B}" destId="{76CF7F7E-8AC6-4991-AF8A-4490631240B0}" srcOrd="0" destOrd="0" presId="urn:microsoft.com/office/officeart/2005/8/layout/orgChart1"/>
    <dgm:cxn modelId="{4A160AE4-EED0-4612-8D4B-B0536E804D41}" type="presOf" srcId="{0C5CDDE1-0D7B-4A81-B55E-8CF885943688}" destId="{9CC1EC0A-3D4A-41AE-ABAB-BA31A7063585}" srcOrd="0" destOrd="0" presId="urn:microsoft.com/office/officeart/2005/8/layout/orgChart1"/>
    <dgm:cxn modelId="{BD7094D7-AFCC-459C-8489-C2D8E8F3B7FB}" type="presOf" srcId="{F0DCEF56-D943-47F7-9D1A-D79E7B98631A}" destId="{3E0CA529-65A3-4419-91BE-06B656619A47}" srcOrd="0" destOrd="0" presId="urn:microsoft.com/office/officeart/2005/8/layout/orgChart1"/>
    <dgm:cxn modelId="{5EFC72CA-AFD2-475C-AEC3-903BC717EE81}" srcId="{3AA85CDF-95DF-4462-8100-682151340CBA}" destId="{CFD89620-112C-4889-A671-E81A98B7DCA5}" srcOrd="3" destOrd="0" parTransId="{1462B1D5-8089-40FE-996B-227F4FDFAE21}" sibTransId="{BEE99FCD-021F-4D41-988E-498420762148}"/>
    <dgm:cxn modelId="{93E2DB97-9531-4A44-B568-8F5709EA76E5}" type="presOf" srcId="{2B3C0C1D-4FA5-4D5D-BE5B-2BCE1C9473E6}" destId="{E3A08CA9-445C-4EF8-85C4-E70638C176E3}" srcOrd="0" destOrd="0" presId="urn:microsoft.com/office/officeart/2005/8/layout/orgChart1"/>
    <dgm:cxn modelId="{DCA030C0-A977-4B26-91EA-3DCB6A143297}" srcId="{3AA85CDF-95DF-4462-8100-682151340CBA}" destId="{FE8A2FD8-18B3-4F5E-B9CD-BD3DA8AA44B5}" srcOrd="2" destOrd="0" parTransId="{B8B9F772-EF77-4539-873B-D8EA7AF77804}" sibTransId="{38DB9EF6-3D64-4F4E-9968-8801EEA2FA9B}"/>
    <dgm:cxn modelId="{90731667-2790-44EE-A721-A1155011FAEC}" type="presOf" srcId="{0E6AC14B-2B0D-4A0D-BD5E-F2F78B00BD56}" destId="{EF2F47A3-E8F6-4AE8-A1DB-E05593D221C9}" srcOrd="0" destOrd="0" presId="urn:microsoft.com/office/officeart/2005/8/layout/orgChart1"/>
    <dgm:cxn modelId="{96875236-9652-4854-B1E9-7B4E902AB74F}" type="presOf" srcId="{3F364CCE-4FC1-4206-B45D-B2878C716656}" destId="{10D26BB5-035D-469A-9CBA-62447B2E4E9B}" srcOrd="0" destOrd="0" presId="urn:microsoft.com/office/officeart/2005/8/layout/orgChart1"/>
    <dgm:cxn modelId="{5F62C40F-112A-4618-A2DB-7A397CDFC742}" type="presOf" srcId="{1462B1D5-8089-40FE-996B-227F4FDFAE21}" destId="{77BFE047-2EC8-4666-B45E-80BCA70B7BE3}" srcOrd="0" destOrd="0" presId="urn:microsoft.com/office/officeart/2005/8/layout/orgChart1"/>
    <dgm:cxn modelId="{A4F39F94-0AF1-43B1-ADD7-8306624F2E1C}" type="presOf" srcId="{9E731365-B879-41C2-866F-6C5B8F44ADE2}" destId="{1F07F47D-3802-49D7-AEFE-B139935E7333}" srcOrd="0" destOrd="0" presId="urn:microsoft.com/office/officeart/2005/8/layout/orgChart1"/>
    <dgm:cxn modelId="{C469FB33-3379-49DB-83B9-3BF1B007C39A}" srcId="{87CEC5C1-2E3C-4AA0-A8AA-686D0CF521AE}" destId="{F0DCEF56-D943-47F7-9D1A-D79E7B98631A}" srcOrd="0" destOrd="0" parTransId="{9BC38B00-9392-4316-9982-386B1EB1FF7A}" sibTransId="{F4163D14-858A-44B1-82B1-311FBFDE9B3A}"/>
    <dgm:cxn modelId="{85B423B3-35AE-4467-A2BB-534C0A6BF194}" type="presOf" srcId="{DF3C361B-91DD-49DC-8B90-B45C11DCF39D}" destId="{ACD7B5EF-5E56-4B06-B24D-ED43C98D4283}" srcOrd="0" destOrd="0" presId="urn:microsoft.com/office/officeart/2005/8/layout/orgChart1"/>
    <dgm:cxn modelId="{D05E7F08-FEC2-4F3B-8E09-52EA4948B62B}" srcId="{2B3C0C1D-4FA5-4D5D-BE5B-2BCE1C9473E6}" destId="{DF3C361B-91DD-49DC-8B90-B45C11DCF39D}" srcOrd="0" destOrd="0" parTransId="{DB0270D0-CC26-46B2-98F7-B3448AFB141C}" sibTransId="{0D94E436-E18E-496D-8BFA-02FADE5F749A}"/>
    <dgm:cxn modelId="{C970D865-4FF0-40F3-AA60-E90735035158}" type="presOf" srcId="{2B3C0C1D-4FA5-4D5D-BE5B-2BCE1C9473E6}" destId="{28BCE282-D578-4C4C-8293-38EE6309EBF2}" srcOrd="1" destOrd="0" presId="urn:microsoft.com/office/officeart/2005/8/layout/orgChart1"/>
    <dgm:cxn modelId="{242E59CD-040A-459E-89FC-64CBFEEEB4DA}" type="presOf" srcId="{F0DCEF56-D943-47F7-9D1A-D79E7B98631A}" destId="{C0400D8D-CD8F-4B9B-BF1D-59C34BD9C96D}" srcOrd="1" destOrd="0" presId="urn:microsoft.com/office/officeart/2005/8/layout/orgChart1"/>
    <dgm:cxn modelId="{56B09BB9-2A52-4CD4-A881-891F5F17B2F4}" type="presOf" srcId="{07DE9DE5-BFE1-4AEE-8B75-7C75BBB6CB93}" destId="{ED9C3E21-1472-47F0-8446-ED13E1001DC4}" srcOrd="1" destOrd="0" presId="urn:microsoft.com/office/officeart/2005/8/layout/orgChart1"/>
    <dgm:cxn modelId="{952FD7F2-F2C3-4546-BAEF-A67EE2A6692D}" type="presOf" srcId="{B63A6537-859E-41A8-B5FC-0E143C337056}" destId="{3B48FF1F-A774-4A57-98BC-915300D80B6D}" srcOrd="0" destOrd="0" presId="urn:microsoft.com/office/officeart/2005/8/layout/orgChart1"/>
    <dgm:cxn modelId="{62B1B2EC-71BE-4FA5-8F14-CD564E36E868}" type="presOf" srcId="{DB0270D0-CC26-46B2-98F7-B3448AFB141C}" destId="{B4722724-CC3C-4006-9F19-43E934AABE20}" srcOrd="0" destOrd="0" presId="urn:microsoft.com/office/officeart/2005/8/layout/orgChart1"/>
    <dgm:cxn modelId="{1C83F4F8-B32E-463A-B1BE-807D56720F07}" type="presOf" srcId="{B85D13EC-69FE-40C4-9C15-4EF30FB8FB03}" destId="{21912A55-C65D-4C8E-B750-ADFEA8BF5A32}" srcOrd="0" destOrd="0" presId="urn:microsoft.com/office/officeart/2005/8/layout/orgChart1"/>
    <dgm:cxn modelId="{7A079D8F-8756-4E71-A899-3DF5D313D34A}" type="presParOf" srcId="{CF394665-ECF0-477A-8F3A-521995F0707E}" destId="{94BBA771-4240-4451-8308-84281FC54230}" srcOrd="0" destOrd="0" presId="urn:microsoft.com/office/officeart/2005/8/layout/orgChart1"/>
    <dgm:cxn modelId="{36685111-5868-42CC-A08A-F58ABA14C43B}" type="presParOf" srcId="{94BBA771-4240-4451-8308-84281FC54230}" destId="{8206AF73-4B1C-43F8-9397-5B23AB308153}" srcOrd="0" destOrd="0" presId="urn:microsoft.com/office/officeart/2005/8/layout/orgChart1"/>
    <dgm:cxn modelId="{3B9E2473-6C12-4BCC-8D8B-3BFEB32EC5B9}" type="presParOf" srcId="{8206AF73-4B1C-43F8-9397-5B23AB308153}" destId="{A16ED618-6C90-489E-A765-D89434185FBE}" srcOrd="0" destOrd="0" presId="urn:microsoft.com/office/officeart/2005/8/layout/orgChart1"/>
    <dgm:cxn modelId="{D62860A6-2A54-4195-AD91-0961CB3717D9}" type="presParOf" srcId="{8206AF73-4B1C-43F8-9397-5B23AB308153}" destId="{F7D89825-0FF4-418E-A169-63B14E5CB3B1}" srcOrd="1" destOrd="0" presId="urn:microsoft.com/office/officeart/2005/8/layout/orgChart1"/>
    <dgm:cxn modelId="{75EC490D-277A-40EC-899F-80E2D05BC3F3}" type="presParOf" srcId="{94BBA771-4240-4451-8308-84281FC54230}" destId="{F3006D3B-0318-49C7-AD4A-EA9FEE498045}" srcOrd="1" destOrd="0" presId="urn:microsoft.com/office/officeart/2005/8/layout/orgChart1"/>
    <dgm:cxn modelId="{03041312-573E-4384-8418-2B83F4924604}" type="presParOf" srcId="{F3006D3B-0318-49C7-AD4A-EA9FEE498045}" destId="{719A0FD7-4154-481D-803A-567D9398F686}" srcOrd="0" destOrd="0" presId="urn:microsoft.com/office/officeart/2005/8/layout/orgChart1"/>
    <dgm:cxn modelId="{960D6E98-3041-4AB2-AE8F-A16A802BB6CD}" type="presParOf" srcId="{F3006D3B-0318-49C7-AD4A-EA9FEE498045}" destId="{F7B26EFA-D0CE-46F7-B48D-B27BE2DFE7A5}" srcOrd="1" destOrd="0" presId="urn:microsoft.com/office/officeart/2005/8/layout/orgChart1"/>
    <dgm:cxn modelId="{E3A5421A-A0D7-4AC1-B827-BFAA37C99E8C}" type="presParOf" srcId="{F7B26EFA-D0CE-46F7-B48D-B27BE2DFE7A5}" destId="{BB7EEB9A-6D86-4287-8152-9D928A7F2711}" srcOrd="0" destOrd="0" presId="urn:microsoft.com/office/officeart/2005/8/layout/orgChart1"/>
    <dgm:cxn modelId="{76022A58-16B8-47B7-A3CA-C017068CC514}" type="presParOf" srcId="{BB7EEB9A-6D86-4287-8152-9D928A7F2711}" destId="{3E0CA529-65A3-4419-91BE-06B656619A47}" srcOrd="0" destOrd="0" presId="urn:microsoft.com/office/officeart/2005/8/layout/orgChart1"/>
    <dgm:cxn modelId="{F13A213C-B697-47CF-8EA2-757A477F45A5}" type="presParOf" srcId="{BB7EEB9A-6D86-4287-8152-9D928A7F2711}" destId="{C0400D8D-CD8F-4B9B-BF1D-59C34BD9C96D}" srcOrd="1" destOrd="0" presId="urn:microsoft.com/office/officeart/2005/8/layout/orgChart1"/>
    <dgm:cxn modelId="{C834D4F1-2EE0-470A-B67F-1789F316E1F6}" type="presParOf" srcId="{F7B26EFA-D0CE-46F7-B48D-B27BE2DFE7A5}" destId="{68219918-B676-467B-B291-49A787C1A10D}" srcOrd="1" destOrd="0" presId="urn:microsoft.com/office/officeart/2005/8/layout/orgChart1"/>
    <dgm:cxn modelId="{B7885E07-B7F9-4C40-A7CF-D369A915F66E}" type="presParOf" srcId="{68219918-B676-467B-B291-49A787C1A10D}" destId="{10D26BB5-035D-469A-9CBA-62447B2E4E9B}" srcOrd="0" destOrd="0" presId="urn:microsoft.com/office/officeart/2005/8/layout/orgChart1"/>
    <dgm:cxn modelId="{2BAA6599-4679-40E0-A432-CF0D077CA7BC}" type="presParOf" srcId="{68219918-B676-467B-B291-49A787C1A10D}" destId="{2A8F1846-4D25-4120-8214-0F5A13BBFCB4}" srcOrd="1" destOrd="0" presId="urn:microsoft.com/office/officeart/2005/8/layout/orgChart1"/>
    <dgm:cxn modelId="{8B2E502A-330D-496F-8031-5BEB4EF70DAA}" type="presParOf" srcId="{2A8F1846-4D25-4120-8214-0F5A13BBFCB4}" destId="{F0DE1136-064C-4676-B09E-042ED9598333}" srcOrd="0" destOrd="0" presId="urn:microsoft.com/office/officeart/2005/8/layout/orgChart1"/>
    <dgm:cxn modelId="{3ADECD9A-14A4-4F6E-922A-A1A1C3C84988}" type="presParOf" srcId="{F0DE1136-064C-4676-B09E-042ED9598333}" destId="{76CF7F7E-8AC6-4991-AF8A-4490631240B0}" srcOrd="0" destOrd="0" presId="urn:microsoft.com/office/officeart/2005/8/layout/orgChart1"/>
    <dgm:cxn modelId="{16B06369-1EE5-45E4-8D08-5326CB9D40DF}" type="presParOf" srcId="{F0DE1136-064C-4676-B09E-042ED9598333}" destId="{89DC424C-0876-41FA-AE5D-6E2C96E0B575}" srcOrd="1" destOrd="0" presId="urn:microsoft.com/office/officeart/2005/8/layout/orgChart1"/>
    <dgm:cxn modelId="{C26261B7-E9DD-4965-A534-5371B7179C69}" type="presParOf" srcId="{2A8F1846-4D25-4120-8214-0F5A13BBFCB4}" destId="{27FB1CB9-277B-4EC8-A961-054DA9E583C5}" srcOrd="1" destOrd="0" presId="urn:microsoft.com/office/officeart/2005/8/layout/orgChart1"/>
    <dgm:cxn modelId="{697FC127-D12D-4582-9CFB-C374C3F97520}" type="presParOf" srcId="{2A8F1846-4D25-4120-8214-0F5A13BBFCB4}" destId="{90545B9B-9206-456B-B804-8204A018DA84}" srcOrd="2" destOrd="0" presId="urn:microsoft.com/office/officeart/2005/8/layout/orgChart1"/>
    <dgm:cxn modelId="{B1526ACD-E660-4092-949E-F37E3A1085E7}" type="presParOf" srcId="{68219918-B676-467B-B291-49A787C1A10D}" destId="{1F07F47D-3802-49D7-AEFE-B139935E7333}" srcOrd="2" destOrd="0" presId="urn:microsoft.com/office/officeart/2005/8/layout/orgChart1"/>
    <dgm:cxn modelId="{CBC68BE4-D100-4CB5-AFBA-E863E43DDD8B}" type="presParOf" srcId="{68219918-B676-467B-B291-49A787C1A10D}" destId="{525BA918-03F2-4123-8D1C-BFF7F4407F9E}" srcOrd="3" destOrd="0" presId="urn:microsoft.com/office/officeart/2005/8/layout/orgChart1"/>
    <dgm:cxn modelId="{D81E2061-36D8-4028-9972-82F5F0E6E93F}" type="presParOf" srcId="{525BA918-03F2-4123-8D1C-BFF7F4407F9E}" destId="{2C33223E-6C0D-4981-B8C8-E1F62E46FF36}" srcOrd="0" destOrd="0" presId="urn:microsoft.com/office/officeart/2005/8/layout/orgChart1"/>
    <dgm:cxn modelId="{57E66CC0-F3B4-42C8-9DE6-B4EE0FDDB31D}" type="presParOf" srcId="{2C33223E-6C0D-4981-B8C8-E1F62E46FF36}" destId="{21912A55-C65D-4C8E-B750-ADFEA8BF5A32}" srcOrd="0" destOrd="0" presId="urn:microsoft.com/office/officeart/2005/8/layout/orgChart1"/>
    <dgm:cxn modelId="{51805A53-FA9D-4C6A-B377-81F8F9E535A9}" type="presParOf" srcId="{2C33223E-6C0D-4981-B8C8-E1F62E46FF36}" destId="{B90B52A9-A672-4C3B-8986-1B698FB8F1A9}" srcOrd="1" destOrd="0" presId="urn:microsoft.com/office/officeart/2005/8/layout/orgChart1"/>
    <dgm:cxn modelId="{61AE9B92-392F-4302-B153-DD730A3AA984}" type="presParOf" srcId="{525BA918-03F2-4123-8D1C-BFF7F4407F9E}" destId="{AE1620AE-4D88-49E0-8C97-234036DD6D9A}" srcOrd="1" destOrd="0" presId="urn:microsoft.com/office/officeart/2005/8/layout/orgChart1"/>
    <dgm:cxn modelId="{0F62F7D2-59DB-4E85-8938-4D45A09D9DF1}" type="presParOf" srcId="{525BA918-03F2-4123-8D1C-BFF7F4407F9E}" destId="{41EEBFA1-BFDE-499B-A6AB-7321D9638FF6}" srcOrd="2" destOrd="0" presId="urn:microsoft.com/office/officeart/2005/8/layout/orgChart1"/>
    <dgm:cxn modelId="{9109F591-DEB5-45E7-8EE8-82C14B8E6AEF}" type="presParOf" srcId="{68219918-B676-467B-B291-49A787C1A10D}" destId="{DA6C53BF-FDA4-4CB2-AB15-211590C88CB8}" srcOrd="4" destOrd="0" presId="urn:microsoft.com/office/officeart/2005/8/layout/orgChart1"/>
    <dgm:cxn modelId="{462156BE-0B62-4B56-B66B-A3489434707D}" type="presParOf" srcId="{68219918-B676-467B-B291-49A787C1A10D}" destId="{99A3090D-7650-4F87-BEA6-4D599780754C}" srcOrd="5" destOrd="0" presId="urn:microsoft.com/office/officeart/2005/8/layout/orgChart1"/>
    <dgm:cxn modelId="{4410A9A2-A529-4E79-B958-9758CC36CF15}" type="presParOf" srcId="{99A3090D-7650-4F87-BEA6-4D599780754C}" destId="{FB92B224-7540-41BD-90DF-797025ED3C11}" srcOrd="0" destOrd="0" presId="urn:microsoft.com/office/officeart/2005/8/layout/orgChart1"/>
    <dgm:cxn modelId="{1538BAB1-9BCB-416C-9414-7D83A9B931F2}" type="presParOf" srcId="{FB92B224-7540-41BD-90DF-797025ED3C11}" destId="{EF2F47A3-E8F6-4AE8-A1DB-E05593D221C9}" srcOrd="0" destOrd="0" presId="urn:microsoft.com/office/officeart/2005/8/layout/orgChart1"/>
    <dgm:cxn modelId="{A3E0773C-54B1-4AFA-BAB1-441F6887939F}" type="presParOf" srcId="{FB92B224-7540-41BD-90DF-797025ED3C11}" destId="{2F446E4E-4332-48E8-B3C9-A90B17E50BA2}" srcOrd="1" destOrd="0" presId="urn:microsoft.com/office/officeart/2005/8/layout/orgChart1"/>
    <dgm:cxn modelId="{D7699952-DB99-4A59-A908-AC892498ABAE}" type="presParOf" srcId="{99A3090D-7650-4F87-BEA6-4D599780754C}" destId="{92DC5E24-B797-4770-B86A-DB6575A7B208}" srcOrd="1" destOrd="0" presId="urn:microsoft.com/office/officeart/2005/8/layout/orgChart1"/>
    <dgm:cxn modelId="{54E1C8DB-C29C-4CDE-9F31-8870DAB76F62}" type="presParOf" srcId="{99A3090D-7650-4F87-BEA6-4D599780754C}" destId="{BF5CA2F4-9547-4314-964D-1DF478148E9E}" srcOrd="2" destOrd="0" presId="urn:microsoft.com/office/officeart/2005/8/layout/orgChart1"/>
    <dgm:cxn modelId="{F0AC92D4-2392-45A0-BAFF-D1A724499583}" type="presParOf" srcId="{F7B26EFA-D0CE-46F7-B48D-B27BE2DFE7A5}" destId="{93FE558F-72AD-4E70-8FB9-420B7790D676}" srcOrd="2" destOrd="0" presId="urn:microsoft.com/office/officeart/2005/8/layout/orgChart1"/>
    <dgm:cxn modelId="{2C9F9358-8220-4935-B80D-190FBC7A5395}" type="presParOf" srcId="{F3006D3B-0318-49C7-AD4A-EA9FEE498045}" destId="{3B48FF1F-A774-4A57-98BC-915300D80B6D}" srcOrd="2" destOrd="0" presId="urn:microsoft.com/office/officeart/2005/8/layout/orgChart1"/>
    <dgm:cxn modelId="{2156672C-FCC4-4558-8F7A-4E3AA4B33F39}" type="presParOf" srcId="{F3006D3B-0318-49C7-AD4A-EA9FEE498045}" destId="{F59262D5-9601-4684-8104-2743AA53A94E}" srcOrd="3" destOrd="0" presId="urn:microsoft.com/office/officeart/2005/8/layout/orgChart1"/>
    <dgm:cxn modelId="{E2FC2242-4A34-4B48-9402-A8D282A35DC7}" type="presParOf" srcId="{F59262D5-9601-4684-8104-2743AA53A94E}" destId="{736B39FB-1574-4C4B-B747-1FE0098F795E}" srcOrd="0" destOrd="0" presId="urn:microsoft.com/office/officeart/2005/8/layout/orgChart1"/>
    <dgm:cxn modelId="{390E82BB-FC28-4B13-AB0C-6269DA6DCCD0}" type="presParOf" srcId="{736B39FB-1574-4C4B-B747-1FE0098F795E}" destId="{E3A08CA9-445C-4EF8-85C4-E70638C176E3}" srcOrd="0" destOrd="0" presId="urn:microsoft.com/office/officeart/2005/8/layout/orgChart1"/>
    <dgm:cxn modelId="{125196D7-39C9-4F9E-A12D-7FDD78358AA8}" type="presParOf" srcId="{736B39FB-1574-4C4B-B747-1FE0098F795E}" destId="{28BCE282-D578-4C4C-8293-38EE6309EBF2}" srcOrd="1" destOrd="0" presId="urn:microsoft.com/office/officeart/2005/8/layout/orgChart1"/>
    <dgm:cxn modelId="{FB56F36C-A4C1-47E7-AE05-0822EC36DC10}" type="presParOf" srcId="{F59262D5-9601-4684-8104-2743AA53A94E}" destId="{3AB7342E-FAAC-4644-ABCA-FBA9CC58EC57}" srcOrd="1" destOrd="0" presId="urn:microsoft.com/office/officeart/2005/8/layout/orgChart1"/>
    <dgm:cxn modelId="{F8A65A0A-E890-476A-93CF-E9EE8354B015}" type="presParOf" srcId="{3AB7342E-FAAC-4644-ABCA-FBA9CC58EC57}" destId="{B4722724-CC3C-4006-9F19-43E934AABE20}" srcOrd="0" destOrd="0" presId="urn:microsoft.com/office/officeart/2005/8/layout/orgChart1"/>
    <dgm:cxn modelId="{CA249C5F-A89D-4F7C-9AE3-53E9531CAC79}" type="presParOf" srcId="{3AB7342E-FAAC-4644-ABCA-FBA9CC58EC57}" destId="{5EB8FDBA-28FA-4203-A493-96F5675E5919}" srcOrd="1" destOrd="0" presId="urn:microsoft.com/office/officeart/2005/8/layout/orgChart1"/>
    <dgm:cxn modelId="{190E83A8-B461-48B8-A229-A8A6260B543C}" type="presParOf" srcId="{5EB8FDBA-28FA-4203-A493-96F5675E5919}" destId="{D2A0402F-35E7-4123-A39B-E1CB308D2A6A}" srcOrd="0" destOrd="0" presId="urn:microsoft.com/office/officeart/2005/8/layout/orgChart1"/>
    <dgm:cxn modelId="{4452F928-A9B0-441B-A892-5F7BDBF568FF}" type="presParOf" srcId="{D2A0402F-35E7-4123-A39B-E1CB308D2A6A}" destId="{ACD7B5EF-5E56-4B06-B24D-ED43C98D4283}" srcOrd="0" destOrd="0" presId="urn:microsoft.com/office/officeart/2005/8/layout/orgChart1"/>
    <dgm:cxn modelId="{59BC090F-0C41-401E-BC79-AF0D1FAEE8E5}" type="presParOf" srcId="{D2A0402F-35E7-4123-A39B-E1CB308D2A6A}" destId="{B33EA350-13C8-4591-8AA9-8EE4D86DD4EE}" srcOrd="1" destOrd="0" presId="urn:microsoft.com/office/officeart/2005/8/layout/orgChart1"/>
    <dgm:cxn modelId="{36B09CEF-1647-4B0A-B490-709CA7F91F2A}" type="presParOf" srcId="{5EB8FDBA-28FA-4203-A493-96F5675E5919}" destId="{1DE35775-01E2-468A-8E19-C678AEF086E6}" srcOrd="1" destOrd="0" presId="urn:microsoft.com/office/officeart/2005/8/layout/orgChart1"/>
    <dgm:cxn modelId="{7C17FB2E-51E6-45D1-B7C3-5572315E2C91}" type="presParOf" srcId="{5EB8FDBA-28FA-4203-A493-96F5675E5919}" destId="{C958BCA3-CB84-479F-AC96-E5A5817ACA2D}" srcOrd="2" destOrd="0" presId="urn:microsoft.com/office/officeart/2005/8/layout/orgChart1"/>
    <dgm:cxn modelId="{F5849214-AD99-4EEB-B288-E2F1F4BC5279}" type="presParOf" srcId="{3AB7342E-FAAC-4644-ABCA-FBA9CC58EC57}" destId="{A11CCEFC-D9FB-4EBD-95F8-165746AF4036}" srcOrd="2" destOrd="0" presId="urn:microsoft.com/office/officeart/2005/8/layout/orgChart1"/>
    <dgm:cxn modelId="{4FA7CB28-CE2F-49C2-BF67-A267BB2042C0}" type="presParOf" srcId="{3AB7342E-FAAC-4644-ABCA-FBA9CC58EC57}" destId="{B444C478-7770-4BF6-A6E9-4BE5DA900283}" srcOrd="3" destOrd="0" presId="urn:microsoft.com/office/officeart/2005/8/layout/orgChart1"/>
    <dgm:cxn modelId="{9E902A31-6755-4D92-9CF7-5ED3A83BEF62}" type="presParOf" srcId="{B444C478-7770-4BF6-A6E9-4BE5DA900283}" destId="{0F1BB8AB-280D-489D-B248-3BA214F60734}" srcOrd="0" destOrd="0" presId="urn:microsoft.com/office/officeart/2005/8/layout/orgChart1"/>
    <dgm:cxn modelId="{64527D60-227F-4FDB-B426-228F9743316C}" type="presParOf" srcId="{0F1BB8AB-280D-489D-B248-3BA214F60734}" destId="{AFEBFC8F-D34D-4748-8259-9E88B997EEE0}" srcOrd="0" destOrd="0" presId="urn:microsoft.com/office/officeart/2005/8/layout/orgChart1"/>
    <dgm:cxn modelId="{62196845-B88F-4EAF-8FDD-8088517CCD9A}" type="presParOf" srcId="{0F1BB8AB-280D-489D-B248-3BA214F60734}" destId="{ED9C3E21-1472-47F0-8446-ED13E1001DC4}" srcOrd="1" destOrd="0" presId="urn:microsoft.com/office/officeart/2005/8/layout/orgChart1"/>
    <dgm:cxn modelId="{3FC11FF1-88FD-4716-AFC9-6B6E60D123A4}" type="presParOf" srcId="{B444C478-7770-4BF6-A6E9-4BE5DA900283}" destId="{525C4D25-91CD-4E1F-8398-F04A38BC3C73}" srcOrd="1" destOrd="0" presId="urn:microsoft.com/office/officeart/2005/8/layout/orgChart1"/>
    <dgm:cxn modelId="{A93E03CC-9268-40F4-B91A-015CB0C5434C}" type="presParOf" srcId="{B444C478-7770-4BF6-A6E9-4BE5DA900283}" destId="{018CC82E-C9AD-4040-8AC1-0B8ED58741AC}" srcOrd="2" destOrd="0" presId="urn:microsoft.com/office/officeart/2005/8/layout/orgChart1"/>
    <dgm:cxn modelId="{65C9B822-4AF2-46D3-8870-397A0FFB3002}" type="presParOf" srcId="{F59262D5-9601-4684-8104-2743AA53A94E}" destId="{9F2F8866-F7C5-487B-B8EB-77382EA74D2C}" srcOrd="2" destOrd="0" presId="urn:microsoft.com/office/officeart/2005/8/layout/orgChart1"/>
    <dgm:cxn modelId="{CD7C0937-4E90-4E8F-B67B-146FC55A20F7}" type="presParOf" srcId="{F3006D3B-0318-49C7-AD4A-EA9FEE498045}" destId="{140D9F2C-33E7-41A8-A37D-E5118549F6D2}" srcOrd="4" destOrd="0" presId="urn:microsoft.com/office/officeart/2005/8/layout/orgChart1"/>
    <dgm:cxn modelId="{34D6D4FA-8989-4232-ACB4-6D6382C0E2B1}" type="presParOf" srcId="{F3006D3B-0318-49C7-AD4A-EA9FEE498045}" destId="{FA3949AE-72A8-4B55-A581-B0668DC1CEE9}" srcOrd="5" destOrd="0" presId="urn:microsoft.com/office/officeart/2005/8/layout/orgChart1"/>
    <dgm:cxn modelId="{233306AD-33E7-42FB-9891-BE9F5E4004C7}" type="presParOf" srcId="{FA3949AE-72A8-4B55-A581-B0668DC1CEE9}" destId="{C8B92BC5-AEB1-4F3A-9EF1-782E2A35CC1C}" srcOrd="0" destOrd="0" presId="urn:microsoft.com/office/officeart/2005/8/layout/orgChart1"/>
    <dgm:cxn modelId="{4D90C766-900A-4E72-80DA-3A0256F2121E}" type="presParOf" srcId="{C8B92BC5-AEB1-4F3A-9EF1-782E2A35CC1C}" destId="{0EDC0948-58DC-4DC1-B19F-B5C7DC4D8E31}" srcOrd="0" destOrd="0" presId="urn:microsoft.com/office/officeart/2005/8/layout/orgChart1"/>
    <dgm:cxn modelId="{C2D69C3F-401D-4C6C-B171-5A4EBD635B6E}" type="presParOf" srcId="{C8B92BC5-AEB1-4F3A-9EF1-782E2A35CC1C}" destId="{855CD604-3CDA-4BAF-AFF5-DF1BAF9BB604}" srcOrd="1" destOrd="0" presId="urn:microsoft.com/office/officeart/2005/8/layout/orgChart1"/>
    <dgm:cxn modelId="{0CC56CE6-FE38-466D-9C06-677456EB2E18}" type="presParOf" srcId="{FA3949AE-72A8-4B55-A581-B0668DC1CEE9}" destId="{2379D498-76EE-42D3-84DF-4B961C864CEC}" srcOrd="1" destOrd="0" presId="urn:microsoft.com/office/officeart/2005/8/layout/orgChart1"/>
    <dgm:cxn modelId="{E5EA700E-9CA5-4877-9177-B4744C286C7D}" type="presParOf" srcId="{2379D498-76EE-42D3-84DF-4B961C864CEC}" destId="{888E8457-6067-4C58-A60C-92C471A155A8}" srcOrd="0" destOrd="0" presId="urn:microsoft.com/office/officeart/2005/8/layout/orgChart1"/>
    <dgm:cxn modelId="{E568163E-F900-4D65-B0E3-1BABAE838D5D}" type="presParOf" srcId="{2379D498-76EE-42D3-84DF-4B961C864CEC}" destId="{43168909-E90C-40C2-8726-33EAB20B349B}" srcOrd="1" destOrd="0" presId="urn:microsoft.com/office/officeart/2005/8/layout/orgChart1"/>
    <dgm:cxn modelId="{CF6D7466-CA78-496E-BA8A-A2EF2D30A5C8}" type="presParOf" srcId="{43168909-E90C-40C2-8726-33EAB20B349B}" destId="{FC8E2B02-06FF-4761-918E-5820CEC288C1}" srcOrd="0" destOrd="0" presId="urn:microsoft.com/office/officeart/2005/8/layout/orgChart1"/>
    <dgm:cxn modelId="{D38D7BF5-7E16-4214-B318-D269CAC07EFE}" type="presParOf" srcId="{FC8E2B02-06FF-4761-918E-5820CEC288C1}" destId="{36717CC0-DC6C-4D42-9E3C-F34B3C00CCBC}" srcOrd="0" destOrd="0" presId="urn:microsoft.com/office/officeart/2005/8/layout/orgChart1"/>
    <dgm:cxn modelId="{A844520C-11E1-4424-96E1-D94348224BAB}" type="presParOf" srcId="{FC8E2B02-06FF-4761-918E-5820CEC288C1}" destId="{094D2825-974F-4A0A-BF30-0A0388218E68}" srcOrd="1" destOrd="0" presId="urn:microsoft.com/office/officeart/2005/8/layout/orgChart1"/>
    <dgm:cxn modelId="{C225CB3D-26A8-4DC0-BA66-B01BA0A8F783}" type="presParOf" srcId="{43168909-E90C-40C2-8726-33EAB20B349B}" destId="{1325571E-5B59-4519-B422-0DD47B3F53E9}" srcOrd="1" destOrd="0" presId="urn:microsoft.com/office/officeart/2005/8/layout/orgChart1"/>
    <dgm:cxn modelId="{12F544BF-91D0-4E23-8AC6-6F7EB9598FB1}" type="presParOf" srcId="{43168909-E90C-40C2-8726-33EAB20B349B}" destId="{7BB92F20-F693-49F5-AC54-799DBDE90EC9}" srcOrd="2" destOrd="0" presId="urn:microsoft.com/office/officeart/2005/8/layout/orgChart1"/>
    <dgm:cxn modelId="{EA9902F7-5E7D-4A4D-A266-7F15F084F1D6}" type="presParOf" srcId="{2379D498-76EE-42D3-84DF-4B961C864CEC}" destId="{9CC1EC0A-3D4A-41AE-ABAB-BA31A7063585}" srcOrd="2" destOrd="0" presId="urn:microsoft.com/office/officeart/2005/8/layout/orgChart1"/>
    <dgm:cxn modelId="{F11082FF-E4CC-45D2-91A9-CABA4484F924}" type="presParOf" srcId="{2379D498-76EE-42D3-84DF-4B961C864CEC}" destId="{156B0F85-2AF9-445B-9385-99EA8EAFB277}" srcOrd="3" destOrd="0" presId="urn:microsoft.com/office/officeart/2005/8/layout/orgChart1"/>
    <dgm:cxn modelId="{EE5DE22E-2A23-4299-AE19-8635297D162C}" type="presParOf" srcId="{156B0F85-2AF9-445B-9385-99EA8EAFB277}" destId="{7E9C7649-D3ED-4E08-A407-82DC17A42CD3}" srcOrd="0" destOrd="0" presId="urn:microsoft.com/office/officeart/2005/8/layout/orgChart1"/>
    <dgm:cxn modelId="{E090C7EC-E8BC-4240-9924-DA451FDBE5FA}" type="presParOf" srcId="{7E9C7649-D3ED-4E08-A407-82DC17A42CD3}" destId="{749CCE8E-B349-4C96-8505-69977E18AA65}" srcOrd="0" destOrd="0" presId="urn:microsoft.com/office/officeart/2005/8/layout/orgChart1"/>
    <dgm:cxn modelId="{186BDB24-9052-4C8D-B47A-725D6A2FA1FE}" type="presParOf" srcId="{7E9C7649-D3ED-4E08-A407-82DC17A42CD3}" destId="{5D0BC063-DF85-4654-9C32-023625EE69AC}" srcOrd="1" destOrd="0" presId="urn:microsoft.com/office/officeart/2005/8/layout/orgChart1"/>
    <dgm:cxn modelId="{CD59CB67-62CD-4198-8311-F9F22E3C8E42}" type="presParOf" srcId="{156B0F85-2AF9-445B-9385-99EA8EAFB277}" destId="{FF18DBC1-393E-4B80-BFB2-FEE895E5A910}" srcOrd="1" destOrd="0" presId="urn:microsoft.com/office/officeart/2005/8/layout/orgChart1"/>
    <dgm:cxn modelId="{B97C5C48-DB2F-4474-AA04-F85E942C5A1F}" type="presParOf" srcId="{156B0F85-2AF9-445B-9385-99EA8EAFB277}" destId="{B9BB6764-25C9-43E7-A24C-7A5F9AF5FAA1}" srcOrd="2" destOrd="0" presId="urn:microsoft.com/office/officeart/2005/8/layout/orgChart1"/>
    <dgm:cxn modelId="{4785C8B0-F69F-4E31-AD39-28237D2E7088}" type="presParOf" srcId="{2379D498-76EE-42D3-84DF-4B961C864CEC}" destId="{17FE1DE2-53B7-4047-BCF4-CC82E7956A0D}" srcOrd="4" destOrd="0" presId="urn:microsoft.com/office/officeart/2005/8/layout/orgChart1"/>
    <dgm:cxn modelId="{96842EFC-DE3C-43E8-9AA6-6C0FB4B6512A}" type="presParOf" srcId="{2379D498-76EE-42D3-84DF-4B961C864CEC}" destId="{D3449F64-D60A-4135-871E-8E4BCF49354D}" srcOrd="5" destOrd="0" presId="urn:microsoft.com/office/officeart/2005/8/layout/orgChart1"/>
    <dgm:cxn modelId="{CF057BAA-CA28-471F-9649-8DA234A72E29}" type="presParOf" srcId="{D3449F64-D60A-4135-871E-8E4BCF49354D}" destId="{059FA597-6E36-4B28-98F2-DCEF7DDC0358}" srcOrd="0" destOrd="0" presId="urn:microsoft.com/office/officeart/2005/8/layout/orgChart1"/>
    <dgm:cxn modelId="{618A582A-91A5-4538-B391-4ACEB1FA6C71}" type="presParOf" srcId="{059FA597-6E36-4B28-98F2-DCEF7DDC0358}" destId="{AD02024B-0FF0-423B-8AD4-A4E65F293790}" srcOrd="0" destOrd="0" presId="urn:microsoft.com/office/officeart/2005/8/layout/orgChart1"/>
    <dgm:cxn modelId="{0E7218B0-FA61-40F1-91B2-0EE105E48CF7}" type="presParOf" srcId="{059FA597-6E36-4B28-98F2-DCEF7DDC0358}" destId="{41303D00-FA84-4823-A696-C8F019D6F2DE}" srcOrd="1" destOrd="0" presId="urn:microsoft.com/office/officeart/2005/8/layout/orgChart1"/>
    <dgm:cxn modelId="{C1B38EBC-4BC4-417A-BFAD-0D303F5F6575}" type="presParOf" srcId="{D3449F64-D60A-4135-871E-8E4BCF49354D}" destId="{F90B10AA-FEB0-491E-A764-CB7AD0D8E922}" srcOrd="1" destOrd="0" presId="urn:microsoft.com/office/officeart/2005/8/layout/orgChart1"/>
    <dgm:cxn modelId="{09CEE15B-9CB2-433B-9852-72838BFF680D}" type="presParOf" srcId="{D3449F64-D60A-4135-871E-8E4BCF49354D}" destId="{618776B6-B9C2-4FC6-ADF8-5BAAD1EA6C49}" srcOrd="2" destOrd="0" presId="urn:microsoft.com/office/officeart/2005/8/layout/orgChart1"/>
    <dgm:cxn modelId="{BF4939D1-EA33-4071-B617-E7E1DC7E371F}" type="presParOf" srcId="{2379D498-76EE-42D3-84DF-4B961C864CEC}" destId="{77BFE047-2EC8-4666-B45E-80BCA70B7BE3}" srcOrd="6" destOrd="0" presId="urn:microsoft.com/office/officeart/2005/8/layout/orgChart1"/>
    <dgm:cxn modelId="{8D3D3C87-BF6B-492A-BC7E-E234EE53CB63}" type="presParOf" srcId="{2379D498-76EE-42D3-84DF-4B961C864CEC}" destId="{524460A3-EECD-46F3-BC14-B9B80557B244}" srcOrd="7" destOrd="0" presId="urn:microsoft.com/office/officeart/2005/8/layout/orgChart1"/>
    <dgm:cxn modelId="{7CDE6293-7CC3-41C0-BF33-020DE59B5313}" type="presParOf" srcId="{524460A3-EECD-46F3-BC14-B9B80557B244}" destId="{5F38879D-7220-4AF5-B9D6-A4CEDBEDF23C}" srcOrd="0" destOrd="0" presId="urn:microsoft.com/office/officeart/2005/8/layout/orgChart1"/>
    <dgm:cxn modelId="{DC4834EB-2938-40FC-A458-C2562449B387}" type="presParOf" srcId="{5F38879D-7220-4AF5-B9D6-A4CEDBEDF23C}" destId="{B5E2F50C-112B-483D-BAA6-B36095DE615F}" srcOrd="0" destOrd="0" presId="urn:microsoft.com/office/officeart/2005/8/layout/orgChart1"/>
    <dgm:cxn modelId="{CCFCABFC-1E0A-4AFF-A667-571BCDA5FDDC}" type="presParOf" srcId="{5F38879D-7220-4AF5-B9D6-A4CEDBEDF23C}" destId="{10B0223B-1C14-43FF-882C-AC8F4CB63CD7}" srcOrd="1" destOrd="0" presId="urn:microsoft.com/office/officeart/2005/8/layout/orgChart1"/>
    <dgm:cxn modelId="{08B2C550-FF4F-43D6-A5A1-8C09697F89CA}" type="presParOf" srcId="{524460A3-EECD-46F3-BC14-B9B80557B244}" destId="{BA1BF8F8-48A7-4462-BEE7-48F78BF6222F}" srcOrd="1" destOrd="0" presId="urn:microsoft.com/office/officeart/2005/8/layout/orgChart1"/>
    <dgm:cxn modelId="{B7A9C3B7-F553-4FF5-BC02-65164ED17C8E}" type="presParOf" srcId="{524460A3-EECD-46F3-BC14-B9B80557B244}" destId="{534C5AD6-2ED6-4FDF-A7F9-E5EA34B3602F}" srcOrd="2" destOrd="0" presId="urn:microsoft.com/office/officeart/2005/8/layout/orgChart1"/>
    <dgm:cxn modelId="{B9B5AC28-5ED1-4751-9A08-F92C6EA29E7C}" type="presParOf" srcId="{FA3949AE-72A8-4B55-A581-B0668DC1CEE9}" destId="{C87310DE-B4FB-42F7-8B91-691B96C40DF8}" srcOrd="2" destOrd="0" presId="urn:microsoft.com/office/officeart/2005/8/layout/orgChart1"/>
    <dgm:cxn modelId="{0B6DDA62-2CD8-4720-8CC4-0B4A8BF0F7E1}" type="presParOf" srcId="{94BBA771-4240-4451-8308-84281FC54230}" destId="{2045CCB3-E531-48E0-89B2-ADC9B11486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FE047-2EC8-4666-B45E-80BCA70B7BE3}">
      <dsp:nvSpPr>
        <dsp:cNvPr id="0" name=""/>
        <dsp:cNvSpPr/>
      </dsp:nvSpPr>
      <dsp:spPr>
        <a:xfrm>
          <a:off x="8361910" y="2506668"/>
          <a:ext cx="147631" cy="164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039"/>
              </a:lnTo>
              <a:lnTo>
                <a:pt x="147631" y="164503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E1DE2-53B7-4047-BCF4-CC82E7956A0D}">
      <dsp:nvSpPr>
        <dsp:cNvPr id="0" name=""/>
        <dsp:cNvSpPr/>
      </dsp:nvSpPr>
      <dsp:spPr>
        <a:xfrm>
          <a:off x="8214279" y="2506668"/>
          <a:ext cx="147631" cy="1645039"/>
        </a:xfrm>
        <a:custGeom>
          <a:avLst/>
          <a:gdLst/>
          <a:ahLst/>
          <a:cxnLst/>
          <a:rect l="0" t="0" r="0" b="0"/>
          <a:pathLst>
            <a:path>
              <a:moveTo>
                <a:pt x="147631" y="0"/>
              </a:moveTo>
              <a:lnTo>
                <a:pt x="147631" y="1645039"/>
              </a:lnTo>
              <a:lnTo>
                <a:pt x="0" y="164503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1EC0A-3D4A-41AE-ABAB-BA31A7063585}">
      <dsp:nvSpPr>
        <dsp:cNvPr id="0" name=""/>
        <dsp:cNvSpPr/>
      </dsp:nvSpPr>
      <dsp:spPr>
        <a:xfrm>
          <a:off x="8361910" y="2506668"/>
          <a:ext cx="147631" cy="64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67"/>
              </a:lnTo>
              <a:lnTo>
                <a:pt x="147631" y="64676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E8457-6067-4C58-A60C-92C471A155A8}">
      <dsp:nvSpPr>
        <dsp:cNvPr id="0" name=""/>
        <dsp:cNvSpPr/>
      </dsp:nvSpPr>
      <dsp:spPr>
        <a:xfrm>
          <a:off x="8214279" y="2506668"/>
          <a:ext cx="147631" cy="646767"/>
        </a:xfrm>
        <a:custGeom>
          <a:avLst/>
          <a:gdLst/>
          <a:ahLst/>
          <a:cxnLst/>
          <a:rect l="0" t="0" r="0" b="0"/>
          <a:pathLst>
            <a:path>
              <a:moveTo>
                <a:pt x="147631" y="0"/>
              </a:moveTo>
              <a:lnTo>
                <a:pt x="147631" y="646767"/>
              </a:lnTo>
              <a:lnTo>
                <a:pt x="0" y="64676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D9F2C-33E7-41A8-A37D-E5118549F6D2}">
      <dsp:nvSpPr>
        <dsp:cNvPr id="0" name=""/>
        <dsp:cNvSpPr/>
      </dsp:nvSpPr>
      <dsp:spPr>
        <a:xfrm>
          <a:off x="4959350" y="1508396"/>
          <a:ext cx="3402560" cy="29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31"/>
              </a:lnTo>
              <a:lnTo>
                <a:pt x="3402560" y="147631"/>
              </a:lnTo>
              <a:lnTo>
                <a:pt x="3402560" y="2952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CCEFC-D9FB-4EBD-95F8-165746AF4036}">
      <dsp:nvSpPr>
        <dsp:cNvPr id="0" name=""/>
        <dsp:cNvSpPr/>
      </dsp:nvSpPr>
      <dsp:spPr>
        <a:xfrm>
          <a:off x="4959349" y="2506668"/>
          <a:ext cx="147631" cy="64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67"/>
              </a:lnTo>
              <a:lnTo>
                <a:pt x="147631" y="64676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2724-CC3C-4006-9F19-43E934AABE20}">
      <dsp:nvSpPr>
        <dsp:cNvPr id="0" name=""/>
        <dsp:cNvSpPr/>
      </dsp:nvSpPr>
      <dsp:spPr>
        <a:xfrm>
          <a:off x="4811718" y="2506668"/>
          <a:ext cx="147631" cy="646767"/>
        </a:xfrm>
        <a:custGeom>
          <a:avLst/>
          <a:gdLst/>
          <a:ahLst/>
          <a:cxnLst/>
          <a:rect l="0" t="0" r="0" b="0"/>
          <a:pathLst>
            <a:path>
              <a:moveTo>
                <a:pt x="147631" y="0"/>
              </a:moveTo>
              <a:lnTo>
                <a:pt x="147631" y="646767"/>
              </a:lnTo>
              <a:lnTo>
                <a:pt x="0" y="64676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8FF1F-A774-4A57-98BC-915300D80B6D}">
      <dsp:nvSpPr>
        <dsp:cNvPr id="0" name=""/>
        <dsp:cNvSpPr/>
      </dsp:nvSpPr>
      <dsp:spPr>
        <a:xfrm>
          <a:off x="4913629" y="1508396"/>
          <a:ext cx="91440" cy="295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2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C53BF-FDA4-4CB2-AB15-211590C88CB8}">
      <dsp:nvSpPr>
        <dsp:cNvPr id="0" name=""/>
        <dsp:cNvSpPr/>
      </dsp:nvSpPr>
      <dsp:spPr>
        <a:xfrm>
          <a:off x="1409157" y="2506668"/>
          <a:ext cx="147631" cy="1645039"/>
        </a:xfrm>
        <a:custGeom>
          <a:avLst/>
          <a:gdLst/>
          <a:ahLst/>
          <a:cxnLst/>
          <a:rect l="0" t="0" r="0" b="0"/>
          <a:pathLst>
            <a:path>
              <a:moveTo>
                <a:pt x="147631" y="0"/>
              </a:moveTo>
              <a:lnTo>
                <a:pt x="147631" y="1645039"/>
              </a:lnTo>
              <a:lnTo>
                <a:pt x="0" y="164503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7F47D-3802-49D7-AEFE-B139935E7333}">
      <dsp:nvSpPr>
        <dsp:cNvPr id="0" name=""/>
        <dsp:cNvSpPr/>
      </dsp:nvSpPr>
      <dsp:spPr>
        <a:xfrm>
          <a:off x="1556789" y="2506668"/>
          <a:ext cx="147631" cy="64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67"/>
              </a:lnTo>
              <a:lnTo>
                <a:pt x="147631" y="64676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26BB5-035D-469A-9CBA-62447B2E4E9B}">
      <dsp:nvSpPr>
        <dsp:cNvPr id="0" name=""/>
        <dsp:cNvSpPr/>
      </dsp:nvSpPr>
      <dsp:spPr>
        <a:xfrm>
          <a:off x="1409157" y="2506668"/>
          <a:ext cx="147631" cy="646767"/>
        </a:xfrm>
        <a:custGeom>
          <a:avLst/>
          <a:gdLst/>
          <a:ahLst/>
          <a:cxnLst/>
          <a:rect l="0" t="0" r="0" b="0"/>
          <a:pathLst>
            <a:path>
              <a:moveTo>
                <a:pt x="147631" y="0"/>
              </a:moveTo>
              <a:lnTo>
                <a:pt x="147631" y="646767"/>
              </a:lnTo>
              <a:lnTo>
                <a:pt x="0" y="64676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A0FD7-4154-481D-803A-567D9398F686}">
      <dsp:nvSpPr>
        <dsp:cNvPr id="0" name=""/>
        <dsp:cNvSpPr/>
      </dsp:nvSpPr>
      <dsp:spPr>
        <a:xfrm>
          <a:off x="1556789" y="1508396"/>
          <a:ext cx="3402560" cy="295263"/>
        </a:xfrm>
        <a:custGeom>
          <a:avLst/>
          <a:gdLst/>
          <a:ahLst/>
          <a:cxnLst/>
          <a:rect l="0" t="0" r="0" b="0"/>
          <a:pathLst>
            <a:path>
              <a:moveTo>
                <a:pt x="3402560" y="0"/>
              </a:moveTo>
              <a:lnTo>
                <a:pt x="3402560" y="147631"/>
              </a:lnTo>
              <a:lnTo>
                <a:pt x="0" y="147631"/>
              </a:lnTo>
              <a:lnTo>
                <a:pt x="0" y="2952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ED618-6C90-489E-A765-D89434185FBE}">
      <dsp:nvSpPr>
        <dsp:cNvPr id="0" name=""/>
        <dsp:cNvSpPr/>
      </dsp:nvSpPr>
      <dsp:spPr>
        <a:xfrm>
          <a:off x="4256341" y="805387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Our Software Module</a:t>
          </a:r>
          <a:endParaRPr lang="en-GB" sz="1600" kern="1200" dirty="0"/>
        </a:p>
      </dsp:txBody>
      <dsp:txXfrm>
        <a:off x="4256341" y="805387"/>
        <a:ext cx="1406016" cy="703008"/>
      </dsp:txXfrm>
    </dsp:sp>
    <dsp:sp modelId="{3E0CA529-65A3-4419-91BE-06B656619A47}">
      <dsp:nvSpPr>
        <dsp:cNvPr id="0" name=""/>
        <dsp:cNvSpPr/>
      </dsp:nvSpPr>
      <dsp:spPr>
        <a:xfrm>
          <a:off x="853780" y="1803659"/>
          <a:ext cx="1406016" cy="703008"/>
        </a:xfrm>
        <a:prstGeom prst="rect">
          <a:avLst/>
        </a:prstGeom>
        <a:solidFill>
          <a:srgbClr val="812B68"/>
        </a:solid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Storage Interface</a:t>
          </a:r>
          <a:endParaRPr lang="en-GB" sz="1600" kern="1200" dirty="0"/>
        </a:p>
      </dsp:txBody>
      <dsp:txXfrm>
        <a:off x="853780" y="1803659"/>
        <a:ext cx="1406016" cy="703008"/>
      </dsp:txXfrm>
    </dsp:sp>
    <dsp:sp modelId="{76CF7F7E-8AC6-4991-AF8A-4490631240B0}">
      <dsp:nvSpPr>
        <dsp:cNvPr id="0" name=""/>
        <dsp:cNvSpPr/>
      </dsp:nvSpPr>
      <dsp:spPr>
        <a:xfrm>
          <a:off x="3140" y="2801931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SQL</a:t>
          </a:r>
          <a:endParaRPr lang="en-GB" sz="1600" kern="1200" dirty="0"/>
        </a:p>
      </dsp:txBody>
      <dsp:txXfrm>
        <a:off x="3140" y="2801931"/>
        <a:ext cx="1406016" cy="703008"/>
      </dsp:txXfrm>
    </dsp:sp>
    <dsp:sp modelId="{21912A55-C65D-4C8E-B750-ADFEA8BF5A32}">
      <dsp:nvSpPr>
        <dsp:cNvPr id="0" name=""/>
        <dsp:cNvSpPr/>
      </dsp:nvSpPr>
      <dsp:spPr>
        <a:xfrm>
          <a:off x="1704420" y="2801931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Binary Storage</a:t>
          </a:r>
          <a:endParaRPr lang="en-GB" sz="1600" kern="1200" dirty="0"/>
        </a:p>
      </dsp:txBody>
      <dsp:txXfrm>
        <a:off x="1704420" y="2801931"/>
        <a:ext cx="1406016" cy="703008"/>
      </dsp:txXfrm>
    </dsp:sp>
    <dsp:sp modelId="{EF2F47A3-E8F6-4AE8-A1DB-E05593D221C9}">
      <dsp:nvSpPr>
        <dsp:cNvPr id="0" name=""/>
        <dsp:cNvSpPr/>
      </dsp:nvSpPr>
      <dsp:spPr>
        <a:xfrm>
          <a:off x="3140" y="3800203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Flat File</a:t>
          </a:r>
          <a:endParaRPr lang="en-GB" sz="1600" kern="1200" dirty="0"/>
        </a:p>
      </dsp:txBody>
      <dsp:txXfrm>
        <a:off x="3140" y="3800203"/>
        <a:ext cx="1406016" cy="703008"/>
      </dsp:txXfrm>
    </dsp:sp>
    <dsp:sp modelId="{E3A08CA9-445C-4EF8-85C4-E70638C176E3}">
      <dsp:nvSpPr>
        <dsp:cNvPr id="0" name=""/>
        <dsp:cNvSpPr/>
      </dsp:nvSpPr>
      <dsp:spPr>
        <a:xfrm>
          <a:off x="4256341" y="1803659"/>
          <a:ext cx="1406016" cy="703008"/>
        </a:xfrm>
        <a:prstGeom prst="rect">
          <a:avLst/>
        </a:prstGeom>
        <a:solidFill>
          <a:srgbClr val="812B68"/>
        </a:solid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Application Interface</a:t>
          </a:r>
          <a:endParaRPr lang="en-GB" sz="1600" kern="1200" dirty="0"/>
        </a:p>
      </dsp:txBody>
      <dsp:txXfrm>
        <a:off x="4256341" y="1803659"/>
        <a:ext cx="1406016" cy="703008"/>
      </dsp:txXfrm>
    </dsp:sp>
    <dsp:sp modelId="{ACD7B5EF-5E56-4B06-B24D-ED43C98D4283}">
      <dsp:nvSpPr>
        <dsp:cNvPr id="0" name=""/>
        <dsp:cNvSpPr/>
      </dsp:nvSpPr>
      <dsp:spPr>
        <a:xfrm>
          <a:off x="3405701" y="2801931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/>
            <a:t>LifeGuide</a:t>
          </a:r>
          <a:endParaRPr lang="en-GB" sz="1600" kern="1200" dirty="0"/>
        </a:p>
      </dsp:txBody>
      <dsp:txXfrm>
        <a:off x="3405701" y="2801931"/>
        <a:ext cx="1406016" cy="703008"/>
      </dsp:txXfrm>
    </dsp:sp>
    <dsp:sp modelId="{AFEBFC8F-D34D-4748-8259-9E88B997EEE0}">
      <dsp:nvSpPr>
        <dsp:cNvPr id="0" name=""/>
        <dsp:cNvSpPr/>
      </dsp:nvSpPr>
      <dsp:spPr>
        <a:xfrm>
          <a:off x="5106981" y="2801931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Our GUI Frontend</a:t>
          </a:r>
          <a:endParaRPr lang="en-GB" sz="1600" kern="1200" dirty="0"/>
        </a:p>
      </dsp:txBody>
      <dsp:txXfrm>
        <a:off x="5106981" y="2801931"/>
        <a:ext cx="1406016" cy="703008"/>
      </dsp:txXfrm>
    </dsp:sp>
    <dsp:sp modelId="{0EDC0948-58DC-4DC1-B19F-B5C7DC4D8E31}">
      <dsp:nvSpPr>
        <dsp:cNvPr id="0" name=""/>
        <dsp:cNvSpPr/>
      </dsp:nvSpPr>
      <dsp:spPr>
        <a:xfrm>
          <a:off x="7658902" y="1803659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Strategy Interface</a:t>
          </a:r>
          <a:endParaRPr lang="en-GB" sz="1600" kern="1200" dirty="0"/>
        </a:p>
      </dsp:txBody>
      <dsp:txXfrm>
        <a:off x="7658902" y="1803659"/>
        <a:ext cx="1406016" cy="703008"/>
      </dsp:txXfrm>
    </dsp:sp>
    <dsp:sp modelId="{36717CC0-DC6C-4D42-9E3C-F34B3C00CCBC}">
      <dsp:nvSpPr>
        <dsp:cNvPr id="0" name=""/>
        <dsp:cNvSpPr/>
      </dsp:nvSpPr>
      <dsp:spPr>
        <a:xfrm>
          <a:off x="6808262" y="2801931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Simple Randomisation</a:t>
          </a:r>
          <a:endParaRPr lang="en-GB" sz="1600" kern="1200" dirty="0"/>
        </a:p>
      </dsp:txBody>
      <dsp:txXfrm>
        <a:off x="6808262" y="2801931"/>
        <a:ext cx="1406016" cy="703008"/>
      </dsp:txXfrm>
    </dsp:sp>
    <dsp:sp modelId="{749CCE8E-B349-4C96-8505-69977E18AA65}">
      <dsp:nvSpPr>
        <dsp:cNvPr id="0" name=""/>
        <dsp:cNvSpPr/>
      </dsp:nvSpPr>
      <dsp:spPr>
        <a:xfrm>
          <a:off x="8509542" y="2801931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Block Randomisation</a:t>
          </a:r>
          <a:endParaRPr lang="en-GB" sz="1600" kern="1200" dirty="0"/>
        </a:p>
      </dsp:txBody>
      <dsp:txXfrm>
        <a:off x="8509542" y="2801931"/>
        <a:ext cx="1406016" cy="703008"/>
      </dsp:txXfrm>
    </dsp:sp>
    <dsp:sp modelId="{AD02024B-0FF0-423B-8AD4-A4E65F293790}">
      <dsp:nvSpPr>
        <dsp:cNvPr id="0" name=""/>
        <dsp:cNvSpPr/>
      </dsp:nvSpPr>
      <dsp:spPr>
        <a:xfrm>
          <a:off x="6808262" y="3800203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Minimisation</a:t>
          </a:r>
          <a:endParaRPr lang="en-GB" sz="1600" kern="1200" dirty="0"/>
        </a:p>
      </dsp:txBody>
      <dsp:txXfrm>
        <a:off x="6808262" y="3800203"/>
        <a:ext cx="1406016" cy="703008"/>
      </dsp:txXfrm>
    </dsp:sp>
    <dsp:sp modelId="{B5E2F50C-112B-483D-BAA6-B36095DE615F}">
      <dsp:nvSpPr>
        <dsp:cNvPr id="0" name=""/>
        <dsp:cNvSpPr/>
      </dsp:nvSpPr>
      <dsp:spPr>
        <a:xfrm>
          <a:off x="8509542" y="3800203"/>
          <a:ext cx="1406016" cy="7030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Further Strategies</a:t>
          </a:r>
          <a:endParaRPr lang="en-GB" sz="1600" kern="1200" dirty="0"/>
        </a:p>
      </dsp:txBody>
      <dsp:txXfrm>
        <a:off x="8509542" y="3800203"/>
        <a:ext cx="1406016" cy="70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9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9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47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5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35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8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16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9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6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2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2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3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1E5BCE-B3D7-4791-A796-C7B56E1B2AD4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1B38EE-9D43-4D32-8804-0B18AE96B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8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256360"/>
            <a:ext cx="9440034" cy="1828801"/>
          </a:xfrm>
        </p:spPr>
        <p:txBody>
          <a:bodyPr/>
          <a:lstStyle/>
          <a:p>
            <a:r>
              <a:rPr lang="en-GB" dirty="0" err="1" smtClean="0"/>
              <a:t>LifeGuide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085159"/>
            <a:ext cx="9440034" cy="2970412"/>
          </a:xfrm>
        </p:spPr>
        <p:txBody>
          <a:bodyPr>
            <a:normAutofit/>
          </a:bodyPr>
          <a:lstStyle/>
          <a:p>
            <a:r>
              <a:rPr lang="en-GB" dirty="0" smtClean="0"/>
              <a:t>Team:</a:t>
            </a:r>
          </a:p>
          <a:p>
            <a:r>
              <a:rPr lang="en-GB" dirty="0" err="1" smtClean="0"/>
              <a:t>Aleksandar</a:t>
            </a:r>
            <a:r>
              <a:rPr lang="en-GB" dirty="0" smtClean="0"/>
              <a:t> </a:t>
            </a:r>
            <a:r>
              <a:rPr lang="en-GB" dirty="0" err="1" smtClean="0"/>
              <a:t>Botev</a:t>
            </a:r>
            <a:endParaRPr lang="en-GB" dirty="0" smtClean="0"/>
          </a:p>
          <a:p>
            <a:r>
              <a:rPr lang="en-GB" dirty="0" err="1" smtClean="0"/>
              <a:t>Dionisio</a:t>
            </a:r>
            <a:r>
              <a:rPr lang="en-GB" dirty="0" smtClean="0"/>
              <a:t> Perez-</a:t>
            </a:r>
            <a:r>
              <a:rPr lang="en-GB" dirty="0" err="1" smtClean="0"/>
              <a:t>Mavrogenis</a:t>
            </a:r>
            <a:endParaRPr lang="en-GB" dirty="0" smtClean="0"/>
          </a:p>
          <a:p>
            <a:r>
              <a:rPr lang="en-GB" dirty="0" smtClean="0"/>
              <a:t>Kim </a:t>
            </a:r>
            <a:r>
              <a:rPr lang="en-GB" dirty="0" err="1" smtClean="0"/>
              <a:t>Svensson</a:t>
            </a:r>
            <a:endParaRPr lang="en-GB" dirty="0" smtClean="0"/>
          </a:p>
          <a:p>
            <a:r>
              <a:rPr lang="en-GB" dirty="0" smtClean="0"/>
              <a:t>Liam </a:t>
            </a:r>
            <a:r>
              <a:rPr lang="en-GB" dirty="0"/>
              <a:t>de </a:t>
            </a:r>
            <a:r>
              <a:rPr lang="en-GB" dirty="0" err="1"/>
              <a:t>Valmency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8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dirty="0" err="1"/>
              <a:t>LifeGuide</a:t>
            </a:r>
            <a:r>
              <a:rPr lang="en-GB" sz="2400" dirty="0"/>
              <a:t> – web based research application for staging online interventions</a:t>
            </a:r>
          </a:p>
          <a:p>
            <a:pPr lvl="0"/>
            <a:r>
              <a:rPr lang="en-GB" sz="2400" dirty="0"/>
              <a:t>Randomised control trials</a:t>
            </a:r>
          </a:p>
          <a:p>
            <a:pPr lvl="0"/>
            <a:r>
              <a:rPr lang="en-GB" sz="2400" dirty="0"/>
              <a:t>Main problem: </a:t>
            </a:r>
            <a:r>
              <a:rPr lang="en-GB" sz="2400" dirty="0" err="1"/>
              <a:t>LifeGuide</a:t>
            </a:r>
            <a:r>
              <a:rPr lang="en-GB" sz="2400" dirty="0"/>
              <a:t> logic is convoluted</a:t>
            </a:r>
          </a:p>
          <a:p>
            <a:pPr lvl="0"/>
            <a:r>
              <a:rPr lang="en-GB" sz="2400" dirty="0"/>
              <a:t>Main goal: Self contained software </a:t>
            </a:r>
            <a:r>
              <a:rPr lang="en-GB" sz="2400" dirty="0" smtClean="0"/>
              <a:t>module for allocating trial participants</a:t>
            </a:r>
          </a:p>
        </p:txBody>
      </p:sp>
    </p:spTree>
    <p:extLst>
      <p:ext uri="{BB962C8B-B14F-4D97-AF65-F5344CB8AC3E}">
        <p14:creationId xmlns:p14="http://schemas.microsoft.com/office/powerpoint/2010/main" val="1938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Academic applications</a:t>
            </a:r>
          </a:p>
          <a:p>
            <a:pPr lvl="1"/>
            <a:r>
              <a:rPr lang="en-GB" sz="2000" dirty="0" smtClean="0"/>
              <a:t>Actively used in the School of Psychology</a:t>
            </a:r>
          </a:p>
          <a:p>
            <a:pPr lvl="1"/>
            <a:r>
              <a:rPr lang="en-GB" sz="2000" dirty="0" smtClean="0"/>
              <a:t>Trials with up to 15,000 participants</a:t>
            </a:r>
          </a:p>
          <a:p>
            <a:r>
              <a:rPr lang="en-GB" sz="2400" dirty="0" smtClean="0"/>
              <a:t>Commercial applications</a:t>
            </a:r>
          </a:p>
          <a:p>
            <a:pPr lvl="1"/>
            <a:r>
              <a:rPr lang="en-GB" sz="2000" dirty="0" smtClean="0"/>
              <a:t>Highly expensive</a:t>
            </a:r>
          </a:p>
          <a:p>
            <a:pPr lvl="1"/>
            <a:r>
              <a:rPr lang="en-GB" sz="2000" dirty="0" smtClean="0"/>
              <a:t>Restrictive for small trials</a:t>
            </a:r>
          </a:p>
          <a:p>
            <a:pPr lvl="1"/>
            <a:r>
              <a:rPr lang="en-GB" sz="2000" dirty="0" smtClean="0"/>
              <a:t>Not open source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221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Literature </a:t>
            </a:r>
            <a:r>
              <a:rPr lang="en-GB" sz="2400" dirty="0" smtClean="0"/>
              <a:t>review</a:t>
            </a:r>
          </a:p>
          <a:p>
            <a:r>
              <a:rPr lang="en-GB" sz="2400" dirty="0" smtClean="0"/>
              <a:t>Interface </a:t>
            </a:r>
            <a:r>
              <a:rPr lang="en-GB" sz="2400" dirty="0"/>
              <a:t>definitions</a:t>
            </a:r>
          </a:p>
          <a:p>
            <a:r>
              <a:rPr lang="en-GB" sz="2400" dirty="0"/>
              <a:t>Initial algorithm implementations</a:t>
            </a:r>
          </a:p>
          <a:p>
            <a:r>
              <a:rPr lang="en-GB" sz="2400" dirty="0"/>
              <a:t>Basic local </a:t>
            </a:r>
            <a:r>
              <a:rPr lang="en-GB" sz="2400" dirty="0" smtClean="0"/>
              <a:t>database</a:t>
            </a:r>
          </a:p>
          <a:p>
            <a:r>
              <a:rPr lang="en-GB" sz="2400" dirty="0" smtClean="0"/>
              <a:t>Basic unit tests</a:t>
            </a:r>
          </a:p>
        </p:txBody>
      </p:sp>
    </p:spTree>
    <p:extLst>
      <p:ext uri="{BB962C8B-B14F-4D97-AF65-F5344CB8AC3E}">
        <p14:creationId xmlns:p14="http://schemas.microsoft.com/office/powerpoint/2010/main" val="19903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Algorithm refinement and finalisation</a:t>
            </a:r>
          </a:p>
          <a:p>
            <a:r>
              <a:rPr lang="en-GB" sz="2400" dirty="0" smtClean="0"/>
              <a:t>Iterated database design</a:t>
            </a:r>
          </a:p>
          <a:p>
            <a:r>
              <a:rPr lang="en-GB" sz="2400" dirty="0" smtClean="0"/>
              <a:t>Integration considerations</a:t>
            </a:r>
          </a:p>
          <a:p>
            <a:r>
              <a:rPr lang="en-GB" sz="2400" dirty="0" smtClean="0"/>
              <a:t>Testing</a:t>
            </a:r>
          </a:p>
          <a:p>
            <a:r>
              <a:rPr lang="en-GB" sz="2400" dirty="0" smtClean="0"/>
              <a:t>Questionnaire</a:t>
            </a:r>
          </a:p>
          <a:p>
            <a:r>
              <a:rPr lang="en-GB" sz="2400" dirty="0" smtClean="0"/>
              <a:t>User study</a:t>
            </a:r>
          </a:p>
          <a:p>
            <a:r>
              <a:rPr lang="en-GB" sz="2400" dirty="0" smtClean="0"/>
              <a:t>Offline application</a:t>
            </a:r>
          </a:p>
          <a:p>
            <a:r>
              <a:rPr lang="en-GB" sz="2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518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2594"/>
              </p:ext>
            </p:extLst>
          </p:nvPr>
        </p:nvGraphicFramePr>
        <p:xfrm>
          <a:off x="1097902" y="752670"/>
          <a:ext cx="99187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 smtClean="0"/>
              <a:t>Software Topology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8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90937"/>
            <a:ext cx="10353762" cy="970450"/>
          </a:xfrm>
        </p:spPr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19" y="1495421"/>
            <a:ext cx="9415714" cy="50731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48063" y="1838130"/>
            <a:ext cx="0" cy="47211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56043" y="1838129"/>
            <a:ext cx="0" cy="47211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39616"/>
            <a:ext cx="10353762" cy="97045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1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111</TotalTime>
  <Words>136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LifeGuide</vt:lpstr>
      <vt:lpstr>Project Overview</vt:lpstr>
      <vt:lpstr>Project Impact</vt:lpstr>
      <vt:lpstr>Progress Recap</vt:lpstr>
      <vt:lpstr>Project Progress</vt:lpstr>
      <vt:lpstr>Software Topology</vt:lpstr>
      <vt:lpstr>Project Plan</vt:lpstr>
      <vt:lpstr>Questions</vt:lpstr>
    </vt:vector>
  </TitlesOfParts>
  <Company>University of Southampton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LifeGuide</dc:title>
  <dc:creator>Dept of E &amp; CS</dc:creator>
  <cp:lastModifiedBy>Dept of E &amp; CS</cp:lastModifiedBy>
  <cp:revision>14</cp:revision>
  <dcterms:created xsi:type="dcterms:W3CDTF">2013-11-18T15:28:50Z</dcterms:created>
  <dcterms:modified xsi:type="dcterms:W3CDTF">2013-11-19T19:11:37Z</dcterms:modified>
</cp:coreProperties>
</file>