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1" r:id="rId9"/>
  </p:sldMasterIdLst>
  <p:sldIdLst>
    <p:sldId id="256" r:id="rId1"/>
    <p:sldId id="257" r:id="rId2"/>
    <p:sldId id="258" r:id="rId3"/>
    <p:sldId id="259" r:id="rId4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CA266554-0F1B-C441-85FB-EB629CA2AC96}">
  <a:tblStyle styleId="{CA266554-0F1B-C441-85FB-EB629CA2AC96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slide" Target="slides/slide3.xml"/>
   <Relationship Id="rId4" Type="http://schemas.openxmlformats.org/officeDocument/2006/relationships/slide" Target="slides/slide4.xml"/>
   <Relationship Id="rId5" Type="http://schemas.openxmlformats.org/officeDocument/2006/relationships/viewProps" Target="viewProps.xml"/>
   <Relationship Id="rId6" Type="http://schemas.openxmlformats.org/officeDocument/2006/relationships/presProps" Target="presProps.xml"/>
   <Relationship Id="rId7" Type="http://schemas.openxmlformats.org/officeDocument/2006/relationships/tableStyles" Target="tableStyles.xml"/>
   <Relationship Id="rId8" Type="http://schemas.openxmlformats.org/officeDocument/2006/relationships/theme" Target="theme/theme1.xml"/>
   <Relationship Id="rId9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2"/>
          <p:cNvSpPr>
            <a:spLocks noGrp="1"/>
          </p:cNvSpPr>
          <p:nvPr>
            <p:ph idx="1" type="title"/>
          </p:nvPr>
        </p:nvSpPr>
        <p:spPr>
          <a:xfrm>
            <a:off y="969010" x="228600"/>
            <a:ext cy="47752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3" name="Title 3"/>
          <p:cNvSpPr>
            <a:spLocks noGrp="1"/>
          </p:cNvSpPr>
          <p:nvPr>
            <p:ph idx="2" type="title"/>
          </p:nvPr>
        </p:nvSpPr>
        <p:spPr>
          <a:xfrm>
            <a:off y="1446530" x="228600"/>
            <a:ext cy="41910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1929130" x="1310640"/>
            <a:ext cy="1968500" cx="6522720"/>
          </a:xfrm>
        </p:spPr>
      </p:sp>
      <p:sp>
        <p:nvSpPr>
          <p:cNvPr id="5" name="Date Placeholder"/>
          <p:cNvSpPr>
            <a:spLocks noGrp="1"/>
          </p:cNvSpPr>
          <p:nvPr>
            <p:ph idx="4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61C13602-E054-3947-BB10-B7B68B885893}" type="datetimeFigureOut">
              <a:rPr lang="en-US" smtClean="0"/>
              <a:pPr/>
              <a:t>03/10/19</a:t>
            </a:fld>
            <a:endParaRPr lang="en-US"/>
          </a:p>
        </p:txBody>
      </p:sp>
      <p:sp>
        <p:nvSpPr>
          <p:cNvPr id="6" name="Footnote 1"/>
          <p:cNvSpPr>
            <a:spLocks noGrp="1"/>
          </p:cNvSpPr>
          <p:nvPr>
            <p:ph idx="5" type="ftr"/>
          </p:nvPr>
        </p:nvSpPr>
        <p:spPr>
          <a:xfrm>
            <a:off y="6370955" x="2400300"/>
            <a:ext cy="258445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7" name="Slide Number Placeholder"/>
          <p:cNvSpPr>
            <a:spLocks noGrp="1"/>
          </p:cNvSpPr>
          <p:nvPr>
            <p:ph idx="6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CE2F52A8-DE47-EB4B-A798-4AEE9A463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871345"/>
            <a:ext cy="3602355" cx="5400675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61C13602-E054-3947-BB10-B7B68B885893}" type="datetimeFigureOut">
              <a:rPr lang="en-US" smtClean="0"/>
              <a:pPr/>
              <a:t>03/10/19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CE2F52A8-DE47-EB4B-A798-4AEE9A463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871345"/>
            <a:ext cy="3602355" cx="5400675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61C13602-E054-3947-BB10-B7B68B885893}" type="datetimeFigureOut">
              <a:rPr lang="en-US" smtClean="0"/>
              <a:pPr/>
              <a:t>03/10/19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CE2F52A8-DE47-EB4B-A798-4AEE9A463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871345"/>
            <a:ext cy="3602355" cx="5400675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61C13602-E054-3947-BB10-B7B68B885893}" type="datetimeFigureOut">
              <a:rPr lang="en-US" smtClean="0"/>
              <a:pPr/>
              <a:t>03/10/19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CE2F52A8-DE47-EB4B-A798-4AEE9A463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slideLayout" Target="../slideLayouts/slideLayout3.xml"/>
   <Relationship Id="rId4" Type="http://schemas.openxmlformats.org/officeDocument/2006/relationships/slideLayout" Target="../slideLayouts/slideLayout4.xml"/>
   <Relationship Id="rId5" Type="http://schemas.openxmlformats.org/officeDocument/2006/relationships/theme" Target="../theme/theme1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   <Relationship Id="rId13" Type="http://schemas.openxmlformats.org/officeDocument/2006/relationships/slideLayout" Target="../slideLayouts/slideLayout12.xml"/>
   <Relationship Id="rId14" Type="http://schemas.openxmlformats.org/officeDocument/2006/relationships/slideLayout" Target="../slideLayouts/slideLayout13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3602-E054-3947-BB10-B7B68B885893}" type="datetimeFigureOut">
              <a:rPr lang="en-US" smtClean="0"/>
              <a:pPr/>
              <a:t>03/10/19</a:t>
            </a:fld>
            <a:endParaRPr lang="en-US"/>
          </a:p>
        </p:txBody>
      </p:sp>
      <p:sp>
        <p:nvSpPr>
          <p:cNvPr id="24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52A8-DE47-EB4B-A798-4AEE9A463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Plot.png"/>
</Relationships>

</file>

<file path=ppt/slides/_rels/slide3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3.xml"/>
   <Relationship Id="rId2" Type="http://schemas.openxmlformats.org/officeDocument/2006/relationships/image" Target="../media/SGPlot1.png"/>
</Relationships>

</file>

<file path=ppt/slides/_rels/slide4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4.xml"/>
   <Relationship Id="rId2" Type="http://schemas.openxmlformats.org/officeDocument/2006/relationships/image" Target="../media/SGPlot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y="228600" x="228600"/>
            <a:ext cy="740410" cx="86868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idx="1" type="title"/>
          </p:nvPr>
        </p:nvSpPr>
        <p:spPr>
          <a:xfrm>
            <a:off y="969010" x="228600"/>
            <a:ext cy="47752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tx1"/>
                </a:solidFill>
                <a:latin typeface="+mj-lt"/>
              </a:rPr>
              <a:t>Häufigkeit an Tagen im gegebenen Zustand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idx="2" type="title"/>
          </p:nvPr>
        </p:nvSpPr>
        <p:spPr>
          <a:xfrm>
            <a:off y="1446530" x="228600"/>
            <a:ext cy="419100" cx="8686800"/>
          </a:xfrm>
        </p:spPr>
        <p:txBody>
          <a:bodyPr/>
          <a:lstStyle/>
          <a:p>
            <a:pPr algn="ctr"/>
            <a:r>
              <a:rPr smtClean="0" dirty="0" sz="2000" lang="en-US">
                <a:solidFill>
                  <a:schemeClr val="tx1"/>
                </a:solidFill>
                <a:latin typeface="+mj-lt"/>
              </a:rPr>
              <a:t>Maschine: Konventionelle Drehbank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ph type="tbl" idx="3"/>
          </p:nvPr>
        </p:nvGraphicFramePr>
        <p:xfrm>
          <a:off x="1310640" y="1929130"/>
          <a:ext cy="1968500" cx="6522720"/>
        </p:xfrm>
        <a:graphic>
          <a:graphicData uri="http://schemas.openxmlformats.org/drawingml/2006/table">
            <a:tbl>
              <a:tblPr>
                <a:tableStyleId>{CA266554-0F1B-C441-85FB-EB629CA2AC96}</a:tableStyleId>
              </a:tblPr>
              <a:tblGrid>
                <a:gridCol w="1149350"/>
                <a:gridCol w="1388745"/>
                <a:gridCol w="1064895"/>
                <a:gridCol w="1459865"/>
                <a:gridCol w="1459865"/>
              </a:tblGrid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Zustand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Ausfall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Betrieb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Wartung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1"/>
          <p:cNvSpPr>
            <a:spLocks noGrp="1"/>
          </p:cNvSpPr>
          <p:nvPr>
            <p:ph idx="4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61C13602-E054-3947-BB10-B7B68B885893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Sunday, March 10,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note 1"/>
          <p:cNvSpPr>
            <a:spLocks noGrp="1"/>
          </p:cNvSpPr>
          <p:nvPr>
            <p:ph idx="5" type="ftr"/>
          </p:nvPr>
        </p:nvSpPr>
        <p:spPr>
          <a:xfrm>
            <a:off y="6370955" x="2400300"/>
            <a:ext cy="258445" cx="4343400"/>
          </a:xfrm>
        </p:spPr>
        <p:txBody>
          <a:bodyPr/>
          <a:lstStyle/>
          <a:p>
            <a:pPr algn="ctr"/>
            <a:r>
              <a:rPr smtClean="0" dirty="0" sz="900" lang="en-US">
                <a:solidFill>
                  <a:schemeClr val="tx1"/>
                </a:solidFill>
                <a:latin typeface="+mj-lt"/>
              </a:rPr>
              <a:t>Schutzvermerk ISO 16016 beachten.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idx="6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CE2F52A8-DE47-EB4B-A798-4AEE9A463E03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" name="SGPlot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871345"/>
            <a:ext cy="3602355" cx="5400675"/>
          </a:xfrm>
          <a:prstGeom prst="rect">
            <a:avLst/>
          </a:prstGeom>
        </p:spPr>
      </p:pic>
      <p:sp>
        <p:nvSpPr>
          <p:cNvPr id="11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61C13602-E054-3947-BB10-B7B68B885893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Sunday, March 10,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CE2F52A8-DE47-EB4B-A798-4AEE9A463E03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" name="SGPlot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871345"/>
            <a:ext cy="3602355" cx="5400675"/>
          </a:xfrm>
          <a:prstGeom prst="rect">
            <a:avLst/>
          </a:prstGeom>
        </p:spPr>
      </p:pic>
      <p:sp>
        <p:nvSpPr>
          <p:cNvPr id="15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61C13602-E054-3947-BB10-B7B68B885893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Sunday, March 10,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CE2F52A8-DE47-EB4B-A798-4AEE9A463E03}" type="slidenum">
              <a:rPr smtClean="0" dirty="0" sz="900" lang="en-US">
                <a:solidFill>
                  <a:schemeClr val="tx1"/>
                </a:solidFill>
                <a:latin typeface="+mn-lt"/>
              </a:rPr>
              <a:t>3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8" name="SGPlot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871345"/>
            <a:ext cy="3602355" cx="5400675"/>
          </a:xfrm>
          <a:prstGeom prst="rect">
            <a:avLst/>
          </a:prstGeom>
        </p:spPr>
      </p:pic>
      <p:sp>
        <p:nvSpPr>
          <p:cNvPr id="19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61C13602-E054-3947-BB10-B7B68B885893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Sunday, March 10, 2019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CE2F52A8-DE47-EB4B-A798-4AEE9A463E03}" type="slidenum">
              <a:rPr smtClean="0" dirty="0" sz="900" lang="en-US">
                <a:solidFill>
                  <a:schemeClr val="tx1"/>
                </a:solidFill>
                <a:latin typeface="+mn-lt"/>
              </a:rPr>
              <a:t>4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4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2">
      <vt:lpstr>ODS Theme</vt:lpstr>
      <vt:lpstr/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5P09132017 -->
  <!-- syshostinfolong Linux LIN X64 3.10.0-693.21.1.el7.x86_64 #1 SMP Wed Mar 7 19:03:37 UTC 2018 x86_64 CentOS Linux release 7.6.1810 (Core)   -->
  <dc:title>The SAS System</dc:title>
  <dc:creator>matthiasrudin0</dc:creator>
  <cp:lastModifiedBy>matthiasrudin0</cp:lastModifiedBy>
  <cp:revision>1</cp:revision>
  <dcterms:created xsi:type="dcterms:W3CDTF">2019-03-10T12:54:47+00:00</dcterms:created>
  <dcterms:modified xsi:type="dcterms:W3CDTF">2019-03-10T12:54:47+00:00</dcterms:modified>
</cp:coreProperties>
</file>