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5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6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8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9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0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64" r:id="rId5"/>
    <p:sldMasterId id="2147483756" r:id="rId6"/>
    <p:sldMasterId id="2147483794" r:id="rId7"/>
    <p:sldMasterId id="2147483855" r:id="rId8"/>
    <p:sldMasterId id="2147483876" r:id="rId9"/>
    <p:sldMasterId id="2147483899" r:id="rId10"/>
    <p:sldMasterId id="2147483906" r:id="rId11"/>
    <p:sldMasterId id="2147483952" r:id="rId12"/>
    <p:sldMasterId id="2147483973" r:id="rId13"/>
    <p:sldMasterId id="2147484011" r:id="rId14"/>
  </p:sldMasterIdLst>
  <p:notesMasterIdLst>
    <p:notesMasterId r:id="rId19"/>
  </p:notesMasterIdLst>
  <p:sldIdLst>
    <p:sldId id="537" r:id="rId15"/>
    <p:sldId id="552" r:id="rId16"/>
    <p:sldId id="555" r:id="rId17"/>
    <p:sldId id="5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8D554A-D5E9-423B-85FA-020396102A04}">
          <p14:sldIdLst>
            <p14:sldId id="537"/>
            <p14:sldId id="552"/>
            <p14:sldId id="555"/>
            <p14:sldId id="5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36" autoAdjust="0"/>
    <p:restoredTop sz="43623" autoAdjust="0"/>
  </p:normalViewPr>
  <p:slideViewPr>
    <p:cSldViewPr snapToGrid="0">
      <p:cViewPr varScale="1">
        <p:scale>
          <a:sx n="115" d="100"/>
          <a:sy n="115" d="100"/>
        </p:scale>
        <p:origin x="15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9C09F-5E66-434C-AD93-1760267581F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FD9E-A86F-4906-8179-F3AEE99A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0.png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.bin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9" Type="http://schemas.openxmlformats.org/officeDocument/2006/relationships/image" Target="../media/image67.png"/><Relationship Id="rId21" Type="http://schemas.openxmlformats.org/officeDocument/2006/relationships/image" Target="../media/image49.png"/><Relationship Id="rId34" Type="http://schemas.openxmlformats.org/officeDocument/2006/relationships/image" Target="../media/image62.png"/><Relationship Id="rId42" Type="http://schemas.openxmlformats.org/officeDocument/2006/relationships/image" Target="../media/image70.png"/><Relationship Id="rId47" Type="http://schemas.openxmlformats.org/officeDocument/2006/relationships/image" Target="../media/image75.png"/><Relationship Id="rId50" Type="http://schemas.openxmlformats.org/officeDocument/2006/relationships/image" Target="../media/image78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9" Type="http://schemas.openxmlformats.org/officeDocument/2006/relationships/image" Target="../media/image57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37" Type="http://schemas.openxmlformats.org/officeDocument/2006/relationships/image" Target="../media/image65.png"/><Relationship Id="rId40" Type="http://schemas.openxmlformats.org/officeDocument/2006/relationships/image" Target="../media/image68.png"/><Relationship Id="rId45" Type="http://schemas.openxmlformats.org/officeDocument/2006/relationships/image" Target="../media/image73.png"/><Relationship Id="rId53" Type="http://schemas.openxmlformats.org/officeDocument/2006/relationships/image" Target="../media/image81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4" Type="http://schemas.openxmlformats.org/officeDocument/2006/relationships/image" Target="../media/image72.png"/><Relationship Id="rId52" Type="http://schemas.openxmlformats.org/officeDocument/2006/relationships/image" Target="../media/image80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35" Type="http://schemas.openxmlformats.org/officeDocument/2006/relationships/image" Target="../media/image63.png"/><Relationship Id="rId43" Type="http://schemas.openxmlformats.org/officeDocument/2006/relationships/image" Target="../media/image71.png"/><Relationship Id="rId48" Type="http://schemas.openxmlformats.org/officeDocument/2006/relationships/image" Target="../media/image76.png"/><Relationship Id="rId8" Type="http://schemas.openxmlformats.org/officeDocument/2006/relationships/image" Target="../media/image36.png"/><Relationship Id="rId51" Type="http://schemas.openxmlformats.org/officeDocument/2006/relationships/image" Target="../media/image79.png"/><Relationship Id="rId3" Type="http://schemas.openxmlformats.org/officeDocument/2006/relationships/image" Target="../media/image31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33" Type="http://schemas.openxmlformats.org/officeDocument/2006/relationships/image" Target="../media/image61.png"/><Relationship Id="rId38" Type="http://schemas.openxmlformats.org/officeDocument/2006/relationships/image" Target="../media/image66.png"/><Relationship Id="rId46" Type="http://schemas.openxmlformats.org/officeDocument/2006/relationships/image" Target="../media/image74.png"/><Relationship Id="rId20" Type="http://schemas.openxmlformats.org/officeDocument/2006/relationships/image" Target="../media/image48.png"/><Relationship Id="rId41" Type="http://schemas.openxmlformats.org/officeDocument/2006/relationships/image" Target="../media/image69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34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36" Type="http://schemas.openxmlformats.org/officeDocument/2006/relationships/image" Target="../media/image64.png"/><Relationship Id="rId49" Type="http://schemas.openxmlformats.org/officeDocument/2006/relationships/image" Target="../media/image7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Master" Target="../slideMasters/slideMaster1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Master" Target="../slideMasters/slideMaster11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53355" y="6572606"/>
            <a:ext cx="738051" cy="148869"/>
          </a:xfrm>
          <a:prstGeom prst="rect">
            <a:avLst/>
          </a:prstGeom>
        </p:spPr>
        <p:txBody>
          <a:bodyPr/>
          <a:lstStyle/>
          <a:p>
            <a:fld id="{27E05BFB-5438-4B30-80F1-D8180972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5058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1" y="2109543"/>
            <a:ext cx="10240453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7198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1" y="3425828"/>
            <a:ext cx="10240453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6658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1" y="2109543"/>
            <a:ext cx="10240453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7198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1" y="3425828"/>
            <a:ext cx="10240453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4674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50" y="2819606"/>
            <a:ext cx="11151917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8798" spc="-3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006332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50" y="2819606"/>
            <a:ext cx="11151917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8798" spc="-3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806811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50" y="2819606"/>
            <a:ext cx="11151917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8798" spc="-3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457267859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50" y="2819606"/>
            <a:ext cx="11151917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8798" spc="-3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832868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50" y="2819606"/>
            <a:ext cx="11151917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8798" spc="-3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9064609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753707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680663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4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9578819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390783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926104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837" y="228603"/>
            <a:ext cx="11155094" cy="664797"/>
          </a:xfrm>
          <a:prstGeom prst="rect">
            <a:avLst/>
          </a:prstGeo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250" y="1447799"/>
            <a:ext cx="11151917" cy="2043636"/>
          </a:xfrm>
          <a:prstGeom prst="rect">
            <a:avLst/>
          </a:prstGeom>
        </p:spPr>
        <p:txBody>
          <a:bodyPr/>
          <a:lstStyle>
            <a:lvl1pPr marL="342332" indent="-342332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7607" indent="-28527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2883" indent="-28527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1104" indent="-228221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69325" indent="-228221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50715512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228601"/>
            <a:ext cx="11151917" cy="747897"/>
          </a:xfrm>
          <a:prstGeom prst="rect">
            <a:avLst/>
          </a:prstGeo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09" indent="-284109">
              <a:buFont typeface="Wingdings" pitchFamily="2" charset="2"/>
              <a:buChar char=""/>
              <a:defRPr sz="4000"/>
            </a:lvl1pPr>
            <a:lvl2pPr marL="517426" indent="-233318">
              <a:buFont typeface="Wingdings" pitchFamily="2" charset="2"/>
              <a:buChar char=""/>
              <a:defRPr>
                <a:latin typeface="+mn-lt"/>
              </a:defRPr>
            </a:lvl2pPr>
            <a:lvl3pPr marL="741221" indent="-22379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225" indent="-173004">
              <a:buFont typeface="Wingdings" pitchFamily="2" charset="2"/>
              <a:buChar char=""/>
              <a:defRPr>
                <a:latin typeface="+mn-lt"/>
              </a:defRPr>
            </a:lvl4pPr>
            <a:lvl5pPr marL="1087229" indent="-173004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305783" y="6142288"/>
            <a:ext cx="160025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12634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2"/>
            <a:ext cx="11176000" cy="44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447799"/>
            <a:ext cx="11176000" cy="18774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12242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Page (Blue_Empt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4" y="860"/>
            <a:ext cx="12192127" cy="68562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87660" y="6488703"/>
            <a:ext cx="616812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2CC3E-48DD-4274-8616-D549FD7B2C1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A4D7F4"/>
                </a:solidFill>
                <a:effectLst/>
                <a:uLnTx/>
                <a:uFillTx/>
                <a:latin typeface="Segoe UI"/>
                <a:ea typeface="Verdana" pitchFamily="34" charset="0"/>
                <a:cs typeface="Verdana" pitchFamily="34" charset="0"/>
              </a:rPr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A4D7F4"/>
              </a:solidFill>
              <a:effectLst/>
              <a:uLnTx/>
              <a:uFillTx/>
              <a:latin typeface="Segoe UI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3" y="6582940"/>
            <a:ext cx="2901696" cy="758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81903" y="133321"/>
            <a:ext cx="2003150" cy="2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2544" y="6506791"/>
            <a:ext cx="1828800" cy="228133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19250" y="360404"/>
            <a:ext cx="11151917" cy="509171"/>
          </a:xfrm>
          <a:prstGeom prst="rect">
            <a:avLst/>
          </a:prstGeo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4"/>
          </p:nvPr>
        </p:nvSpPr>
        <p:spPr>
          <a:xfrm>
            <a:off x="519568" y="869576"/>
            <a:ext cx="11132862" cy="2769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tabLst>
                <a:tab pos="628529" algn="l"/>
              </a:tabLst>
              <a:defRPr sz="1800" b="0">
                <a:solidFill>
                  <a:srgbClr val="A4D7F4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2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0" y="1447801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6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39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6442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2588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250" y="228602"/>
            <a:ext cx="11151917" cy="747897"/>
          </a:xfrm>
          <a:prstGeom prst="rect">
            <a:avLst/>
          </a:prstGeo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56302871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  <a:prstGeom prst="rect">
            <a:avLst/>
          </a:prstGeom>
        </p:spPr>
        <p:txBody>
          <a:bodyPr anchor="b" anchorCtr="0"/>
          <a:lstStyle>
            <a:lvl1pPr>
              <a:defRPr sz="7198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31985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29749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>
                <a:solidFill>
                  <a:srgbClr val="505050"/>
                </a:solidFill>
              </a:rPr>
              <a:pPr/>
              <a:t>‹#›</a:t>
            </a:fld>
            <a:endParaRPr lang="en-IN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98572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80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96024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4" t="103" r="20084" b="240"/>
          <a:stretch/>
        </p:blipFill>
        <p:spPr>
          <a:xfrm flipH="1">
            <a:off x="6095999" y="533"/>
            <a:ext cx="3047811" cy="34367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9" r="20063" b="721"/>
          <a:stretch/>
        </p:blipFill>
        <p:spPr>
          <a:xfrm>
            <a:off x="9158784" y="0"/>
            <a:ext cx="3061893" cy="3428480"/>
          </a:xfrm>
          <a:prstGeom prst="rect">
            <a:avLst/>
          </a:prstGeom>
        </p:spPr>
      </p:pic>
      <p:pic>
        <p:nvPicPr>
          <p:cNvPr id="5" name="Picture 4" descr="advocacy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1217"/>
            <a:ext cx="3062785" cy="3436783"/>
          </a:xfrm>
          <a:prstGeom prst="rect">
            <a:avLst/>
          </a:prstGeom>
        </p:spPr>
      </p:pic>
      <p:pic>
        <p:nvPicPr>
          <p:cNvPr id="6" name="Picture 5" descr="Purchas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15" y="3421217"/>
            <a:ext cx="3062785" cy="34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23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2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1745-886A-4932-8FDC-F3000C4EA02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C54D-7940-44F0-9BFA-CA981B3A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8351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1" y="2109543"/>
            <a:ext cx="10240453" cy="997196"/>
          </a:xfrm>
        </p:spPr>
        <p:txBody>
          <a:bodyPr anchor="b" anchorCtr="0"/>
          <a:lstStyle>
            <a:lvl1pPr>
              <a:defRPr sz="7198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1" y="3425828"/>
            <a:ext cx="10240453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285353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50" y="2819606"/>
            <a:ext cx="11151917" cy="1218795"/>
          </a:xfrm>
        </p:spPr>
        <p:txBody>
          <a:bodyPr anchor="b" anchorCtr="0"/>
          <a:lstStyle>
            <a:lvl1pPr>
              <a:defRPr sz="8798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00926" y="5129216"/>
            <a:ext cx="3125013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53890" y="6151698"/>
            <a:ext cx="160976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982708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4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1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4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284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392" y="2739679"/>
            <a:ext cx="10248394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598" b="0" kern="1200" cap="none" spc="-3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394" y="1447800"/>
            <a:ext cx="10240453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98" spc="-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48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0" y="1447801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6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39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6442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2588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06727638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0" y="1447801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6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39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6442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258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65040357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0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0" y="1447799"/>
            <a:ext cx="11151917" cy="2043636"/>
          </a:xfrm>
          <a:prstGeom prst="rect">
            <a:avLst/>
          </a:prstGeom>
        </p:spPr>
        <p:txBody>
          <a:bodyPr/>
          <a:lstStyle>
            <a:lvl1pPr marL="283693" indent="-283693">
              <a:buFont typeface="Wingdings" pitchFamily="2" charset="2"/>
              <a:buChar char=""/>
              <a:defRPr sz="4000"/>
            </a:lvl1pPr>
            <a:lvl2pPr marL="516668" indent="-232976">
              <a:buFont typeface="Wingdings" pitchFamily="2" charset="2"/>
              <a:buChar char=""/>
              <a:defRPr>
                <a:latin typeface="+mn-lt"/>
              </a:defRPr>
            </a:lvl2pPr>
            <a:lvl3pPr marL="740132" indent="-223467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2883" indent="-172750">
              <a:buFont typeface="Wingdings" pitchFamily="2" charset="2"/>
              <a:buChar char=""/>
              <a:defRPr>
                <a:latin typeface="+mn-lt"/>
              </a:defRPr>
            </a:lvl4pPr>
            <a:lvl5pPr marL="1085634" indent="-172750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40023970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8" y="1447802"/>
            <a:ext cx="5396365" cy="2462213"/>
          </a:xfrm>
        </p:spPr>
        <p:txBody>
          <a:bodyPr/>
          <a:lstStyle>
            <a:lvl1pPr marL="0" indent="0">
              <a:spcBef>
                <a:spcPts val="1198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2976" indent="0">
              <a:buNone/>
              <a:defRPr sz="2000"/>
            </a:lvl3pPr>
            <a:lvl4pPr marL="456442" indent="0">
              <a:buNone/>
              <a:defRPr sz="2000"/>
            </a:lvl4pPr>
            <a:lvl5pPr marL="692588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5" y="1447802"/>
            <a:ext cx="5396365" cy="2462213"/>
          </a:xfrm>
        </p:spPr>
        <p:txBody>
          <a:bodyPr/>
          <a:lstStyle>
            <a:lvl1pPr marL="0" indent="0">
              <a:spcBef>
                <a:spcPts val="1198"/>
              </a:spcBef>
              <a:buNone/>
              <a:defRPr lang="en-US" sz="4000" kern="1200" spc="-71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0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2976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9611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6248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2471175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93530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8" y="1447802"/>
            <a:ext cx="5396365" cy="2462213"/>
          </a:xfrm>
        </p:spPr>
        <p:txBody>
          <a:bodyPr/>
          <a:lstStyle>
            <a:lvl1pPr marL="0" indent="0">
              <a:spcBef>
                <a:spcPts val="1198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2976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6442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258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5" y="1447802"/>
            <a:ext cx="5396365" cy="2462213"/>
          </a:xfrm>
        </p:spPr>
        <p:txBody>
          <a:bodyPr/>
          <a:lstStyle>
            <a:lvl1pPr marL="0" indent="0">
              <a:spcBef>
                <a:spcPts val="1198"/>
              </a:spcBef>
              <a:buNone/>
              <a:defRPr lang="en-US" sz="4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0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2976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9611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6248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60998148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8" y="1447801"/>
            <a:ext cx="5396365" cy="2351413"/>
          </a:xfrm>
        </p:spPr>
        <p:txBody>
          <a:bodyPr>
            <a:spAutoFit/>
          </a:bodyPr>
          <a:lstStyle>
            <a:lvl1pPr marL="291615" indent="-291615">
              <a:spcBef>
                <a:spcPts val="1198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19836" indent="-228221">
              <a:defRPr sz="2000"/>
            </a:lvl2pPr>
            <a:lvl3pPr marL="684663" indent="-164827">
              <a:tabLst/>
              <a:defRPr sz="2000"/>
            </a:lvl3pPr>
            <a:lvl4pPr marL="862167" indent="-177505">
              <a:defRPr/>
            </a:lvl4pPr>
            <a:lvl5pPr marL="1026994" indent="-16482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5" y="1447802"/>
            <a:ext cx="5396365" cy="2762808"/>
          </a:xfrm>
        </p:spPr>
        <p:txBody>
          <a:bodyPr>
            <a:spAutoFit/>
          </a:bodyPr>
          <a:lstStyle>
            <a:lvl1pPr marL="339162" indent="-339162">
              <a:spcBef>
                <a:spcPts val="1198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3947" indent="-342332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2167" indent="-342332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6994" indent="-342332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4500" indent="-342332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1615" marR="0" lvl="0" indent="-291615" algn="l" defTabSz="91284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91615" marR="0" lvl="1" indent="-291615" algn="l" defTabSz="91284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1615" marR="0" lvl="2" indent="-291615" algn="l" defTabSz="91284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1615" marR="0" lvl="3" indent="-291615" algn="l" defTabSz="91284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1615" marR="0" lvl="4" indent="-291615" algn="l" defTabSz="91284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36471107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3"/>
            <a:ext cx="5434948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8482" indent="0">
              <a:buNone/>
              <a:defRPr sz="2700" b="1"/>
            </a:lvl2pPr>
            <a:lvl3pPr marL="1216965" indent="0">
              <a:buNone/>
              <a:defRPr sz="2400" b="1"/>
            </a:lvl3pPr>
            <a:lvl4pPr marL="1825447" indent="0">
              <a:buNone/>
              <a:defRPr sz="2100" b="1"/>
            </a:lvl4pPr>
            <a:lvl5pPr marL="2433930" indent="0">
              <a:buNone/>
              <a:defRPr sz="2100" b="1"/>
            </a:lvl5pPr>
            <a:lvl6pPr marL="3042413" indent="0">
              <a:buNone/>
              <a:defRPr sz="2100" b="1"/>
            </a:lvl6pPr>
            <a:lvl7pPr marL="3650895" indent="0">
              <a:buNone/>
              <a:defRPr sz="2100" b="1"/>
            </a:lvl7pPr>
            <a:lvl8pPr marL="4259376" indent="0">
              <a:buNone/>
              <a:defRPr sz="2100" b="1"/>
            </a:lvl8pPr>
            <a:lvl9pPr marL="486786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2" y="1681907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723" indent="-380301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723" indent="-228181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965" indent="-228181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5146" indent="-228181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8298961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3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8482" indent="0">
              <a:buNone/>
              <a:defRPr sz="2700" b="1"/>
            </a:lvl2pPr>
            <a:lvl3pPr marL="1216965" indent="0">
              <a:buNone/>
              <a:defRPr sz="2400" b="1"/>
            </a:lvl3pPr>
            <a:lvl4pPr marL="1825447" indent="0">
              <a:buNone/>
              <a:defRPr sz="2100" b="1"/>
            </a:lvl4pPr>
            <a:lvl5pPr marL="2433930" indent="0">
              <a:buNone/>
              <a:defRPr sz="2100" b="1"/>
            </a:lvl5pPr>
            <a:lvl6pPr marL="3042413" indent="0">
              <a:buNone/>
              <a:defRPr sz="2100" b="1"/>
            </a:lvl6pPr>
            <a:lvl7pPr marL="3650895" indent="0">
              <a:buNone/>
              <a:defRPr sz="2100" b="1"/>
            </a:lvl7pPr>
            <a:lvl8pPr marL="4259376" indent="0">
              <a:buNone/>
              <a:defRPr sz="2100" b="1"/>
            </a:lvl8pPr>
            <a:lvl9pPr marL="486786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8" y="2734988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723" indent="-380301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723" indent="-228181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965" indent="-228181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5146" indent="-228181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438180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3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8482" indent="0">
              <a:buNone/>
              <a:defRPr sz="2700" b="1"/>
            </a:lvl2pPr>
            <a:lvl3pPr marL="1216965" indent="0">
              <a:buNone/>
              <a:defRPr sz="2400" b="1"/>
            </a:lvl3pPr>
            <a:lvl4pPr marL="1825447" indent="0">
              <a:buNone/>
              <a:defRPr sz="2100" b="1"/>
            </a:lvl4pPr>
            <a:lvl5pPr marL="2433930" indent="0">
              <a:buNone/>
              <a:defRPr sz="2100" b="1"/>
            </a:lvl5pPr>
            <a:lvl6pPr marL="3042413" indent="0">
              <a:buNone/>
              <a:defRPr sz="2100" b="1"/>
            </a:lvl6pPr>
            <a:lvl7pPr marL="3650895" indent="0">
              <a:buNone/>
              <a:defRPr sz="2100" b="1"/>
            </a:lvl7pPr>
            <a:lvl8pPr marL="4259376" indent="0">
              <a:buNone/>
              <a:defRPr sz="2100" b="1"/>
            </a:lvl8pPr>
            <a:lvl9pPr marL="486786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3" y="2734988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723" indent="-380301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723" indent="-228181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965" indent="-228181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5146" indent="-228181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81669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79916517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9525" y="0"/>
            <a:ext cx="5988023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48" tIns="45648" rIns="45648" bIns="45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5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3"/>
            <a:ext cx="5233764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8482" indent="0">
              <a:buNone/>
              <a:defRPr sz="2700" b="1"/>
            </a:lvl2pPr>
            <a:lvl3pPr marL="1216965" indent="0">
              <a:buNone/>
              <a:defRPr sz="2400" b="1"/>
            </a:lvl3pPr>
            <a:lvl4pPr marL="1825447" indent="0">
              <a:buNone/>
              <a:defRPr sz="2100" b="1"/>
            </a:lvl4pPr>
            <a:lvl5pPr marL="2433930" indent="0">
              <a:buNone/>
              <a:defRPr sz="2100" b="1"/>
            </a:lvl5pPr>
            <a:lvl6pPr marL="3042413" indent="0">
              <a:buNone/>
              <a:defRPr sz="2100" b="1"/>
            </a:lvl6pPr>
            <a:lvl7pPr marL="3650895" indent="0">
              <a:buNone/>
              <a:defRPr sz="2100" b="1"/>
            </a:lvl7pPr>
            <a:lvl8pPr marL="4259376" indent="0">
              <a:buNone/>
              <a:defRPr sz="2100" b="1"/>
            </a:lvl8pPr>
            <a:lvl9pPr marL="486786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2" y="1681907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723" indent="-380301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723" indent="-228181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965" indent="-228181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5146" indent="-228181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03415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5968968" y="0"/>
            <a:ext cx="6223032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48" tIns="45648" rIns="45648" bIns="45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5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3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8482" indent="0">
              <a:buNone/>
              <a:defRPr sz="2700" b="1"/>
            </a:lvl2pPr>
            <a:lvl3pPr marL="1216965" indent="0">
              <a:buNone/>
              <a:defRPr sz="2400" b="1"/>
            </a:lvl3pPr>
            <a:lvl4pPr marL="1825447" indent="0">
              <a:buNone/>
              <a:defRPr sz="2100" b="1"/>
            </a:lvl4pPr>
            <a:lvl5pPr marL="2433930" indent="0">
              <a:buNone/>
              <a:defRPr sz="2100" b="1"/>
            </a:lvl5pPr>
            <a:lvl6pPr marL="3042413" indent="0">
              <a:buNone/>
              <a:defRPr sz="2100" b="1"/>
            </a:lvl6pPr>
            <a:lvl7pPr marL="3650895" indent="0">
              <a:buNone/>
              <a:defRPr sz="2100" b="1"/>
            </a:lvl7pPr>
            <a:lvl8pPr marL="4259376" indent="0">
              <a:buNone/>
              <a:defRPr sz="2100" b="1"/>
            </a:lvl8pPr>
            <a:lvl9pPr marL="486786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3" y="2734988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723" indent="-380301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723" indent="-228181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965" indent="-228181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5146" indent="-228181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81669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347591591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1"/>
            <a:ext cx="12192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48" tIns="45648" rIns="45648" bIns="45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5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20837" y="1358056"/>
            <a:ext cx="11155094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398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398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20837" y="4343403"/>
            <a:ext cx="11155094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398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777269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55467188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3846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000099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2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48" tIns="45648" rIns="45648" bIns="45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5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4" y="1447801"/>
            <a:ext cx="11155094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16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213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71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2858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1900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837" y="228602"/>
            <a:ext cx="11155094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250" y="1447799"/>
            <a:ext cx="11151917" cy="2043636"/>
          </a:xfrm>
          <a:prstGeom prst="rect">
            <a:avLst/>
          </a:prstGeom>
        </p:spPr>
        <p:txBody>
          <a:bodyPr/>
          <a:lstStyle>
            <a:lvl1pPr marL="342332" indent="-342332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7607" indent="-28527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2883" indent="-28527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1104" indent="-228221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69325" indent="-228221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580550454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58504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4"/>
            <a:ext cx="11653834" cy="1793071"/>
          </a:xfrm>
        </p:spPr>
        <p:txBody>
          <a:bodyPr/>
          <a:lstStyle>
            <a:lvl1pPr>
              <a:defRPr sz="5685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40" y="2546470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332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87972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854" y="1187644"/>
            <a:ext cx="5498540" cy="2721386"/>
          </a:xfrm>
        </p:spPr>
        <p:txBody>
          <a:bodyPr wrap="square">
            <a:spAutoFit/>
          </a:bodyPr>
          <a:lstStyle>
            <a:lvl1pPr marL="281691" indent="-28169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4184"/>
            </a:lvl1pPr>
            <a:lvl2pPr marL="520725" indent="-228611">
              <a:defRPr sz="2615"/>
            </a:lvl2pPr>
            <a:lvl3pPr marL="685835" indent="-165108">
              <a:tabLst/>
              <a:defRPr sz="2615"/>
            </a:lvl3pPr>
            <a:lvl4pPr marL="863642" indent="-177809">
              <a:defRPr/>
            </a:lvl4pPr>
            <a:lvl5pPr marL="1028751" indent="-16510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4" y="1187644"/>
            <a:ext cx="5498540" cy="2721386"/>
          </a:xfrm>
        </p:spPr>
        <p:txBody>
          <a:bodyPr wrap="square">
            <a:spAutoFit/>
          </a:bodyPr>
          <a:lstStyle>
            <a:lvl1pPr marL="281691" indent="-28169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4184"/>
            </a:lvl1pPr>
            <a:lvl2pPr marL="520725" indent="-228611">
              <a:defRPr sz="2615"/>
            </a:lvl2pPr>
            <a:lvl3pPr marL="685835" indent="-165108">
              <a:tabLst/>
              <a:defRPr sz="2615"/>
            </a:lvl3pPr>
            <a:lvl4pPr marL="863642" indent="-177809">
              <a:defRPr/>
            </a:lvl4pPr>
            <a:lvl5pPr marL="1028751" indent="-16510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58063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lIns="150602" tIns="120481" rIns="150602" bIns="12048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11653523" cy="2660830"/>
          </a:xfrm>
          <a:prstGeom prst="rect">
            <a:avLst/>
          </a:prstGeom>
        </p:spPr>
        <p:txBody>
          <a:bodyPr lIns="150602" tIns="120481" rIns="150602" bIns="12048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6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51">
          <p15:clr>
            <a:srgbClr val="FBAE40"/>
          </p15:clr>
        </p15:guide>
        <p15:guide id="2" pos="3917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931082"/>
            <a:ext cx="11473970" cy="1267431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84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97002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45514"/>
      </p:ext>
    </p:extLst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53561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90511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4902649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9617853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45570"/>
      </p:ext>
    </p:extLst>
  </p:cSld>
  <p:clrMapOvr>
    <a:masterClrMapping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55663"/>
      </p:ext>
    </p:extLst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434064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8297784"/>
      </p:ext>
    </p:extLst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lue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1232531" marR="0" lvl="3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</a:pPr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1232531" marR="0" lvl="3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2298593"/>
      </p:ext>
    </p:extLst>
  </p:cSld>
  <p:clrMapOvr>
    <a:masterClrMapping/>
  </p:clrMapOvr>
  <p:transition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r Two Column Blue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118917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1232531" marR="0" lvl="3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</a:pPr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8750">
                      <a:schemeClr val="bg1"/>
                    </a:gs>
                    <a:gs pos="64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1232531" marR="0" lvl="3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40866"/>
      </p:ext>
    </p:extLst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1235181"/>
      </p:ext>
    </p:extLst>
  </p:cSld>
  <p:clrMapOvr>
    <a:masterClrMapping/>
  </p:clrMapOvr>
  <p:transition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 dirty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2866261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23342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943687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62581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6772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20825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15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050971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33749"/>
      </p:ext>
    </p:extLst>
  </p:cSld>
  <p:clrMapOvr>
    <a:masterClrMapping/>
  </p:clrMapOvr>
  <p:transition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9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C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3" y="470411"/>
            <a:ext cx="1613876" cy="3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-233159" y="0"/>
            <a:ext cx="12658319" cy="6842189"/>
            <a:chOff x="-237835" y="0"/>
            <a:chExt cx="12912145" cy="6978399"/>
          </a:xfrm>
        </p:grpSpPr>
        <p:sp>
          <p:nvSpPr>
            <p:cNvPr id="261" name="Rectangle 260"/>
            <p:cNvSpPr/>
            <p:nvPr/>
          </p:nvSpPr>
          <p:spPr bwMode="auto">
            <a:xfrm>
              <a:off x="0" y="0"/>
              <a:ext cx="12436475" cy="5949950"/>
            </a:xfrm>
            <a:prstGeom prst="rect">
              <a:avLst/>
            </a:prstGeom>
            <a:solidFill>
              <a:srgbClr val="002846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6637" rIns="0" bIns="46637" anchor="ctr"/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261"/>
            <p:cNvSpPr/>
            <p:nvPr/>
          </p:nvSpPr>
          <p:spPr bwMode="auto">
            <a:xfrm>
              <a:off x="11399838" y="2357438"/>
              <a:ext cx="68262" cy="38100"/>
            </a:xfrm>
            <a:custGeom>
              <a:avLst/>
              <a:gdLst>
                <a:gd name="connsiteX0" fmla="*/ 0 w 69056"/>
                <a:gd name="connsiteY0" fmla="*/ 16668 h 38723"/>
                <a:gd name="connsiteX1" fmla="*/ 26194 w 69056"/>
                <a:gd name="connsiteY1" fmla="*/ 7143 h 38723"/>
                <a:gd name="connsiteX2" fmla="*/ 28575 w 69056"/>
                <a:gd name="connsiteY2" fmla="*/ 0 h 38723"/>
                <a:gd name="connsiteX3" fmla="*/ 30956 w 69056"/>
                <a:gd name="connsiteY3" fmla="*/ 7143 h 38723"/>
                <a:gd name="connsiteX4" fmla="*/ 33337 w 69056"/>
                <a:gd name="connsiteY4" fmla="*/ 38100 h 38723"/>
                <a:gd name="connsiteX5" fmla="*/ 35719 w 69056"/>
                <a:gd name="connsiteY5" fmla="*/ 28575 h 38723"/>
                <a:gd name="connsiteX6" fmla="*/ 42862 w 69056"/>
                <a:gd name="connsiteY6" fmla="*/ 23812 h 38723"/>
                <a:gd name="connsiteX7" fmla="*/ 69056 w 69056"/>
                <a:gd name="connsiteY7" fmla="*/ 19050 h 3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056" h="38723">
                  <a:moveTo>
                    <a:pt x="0" y="16668"/>
                  </a:moveTo>
                  <a:cubicBezTo>
                    <a:pt x="14329" y="14877"/>
                    <a:pt x="18768" y="18282"/>
                    <a:pt x="26194" y="7143"/>
                  </a:cubicBezTo>
                  <a:cubicBezTo>
                    <a:pt x="27586" y="5055"/>
                    <a:pt x="27781" y="2381"/>
                    <a:pt x="28575" y="0"/>
                  </a:cubicBezTo>
                  <a:cubicBezTo>
                    <a:pt x="29369" y="2381"/>
                    <a:pt x="30645" y="4653"/>
                    <a:pt x="30956" y="7143"/>
                  </a:cubicBezTo>
                  <a:cubicBezTo>
                    <a:pt x="32240" y="17413"/>
                    <a:pt x="31092" y="27997"/>
                    <a:pt x="33337" y="38100"/>
                  </a:cubicBezTo>
                  <a:cubicBezTo>
                    <a:pt x="34047" y="41295"/>
                    <a:pt x="33904" y="31298"/>
                    <a:pt x="35719" y="28575"/>
                  </a:cubicBezTo>
                  <a:cubicBezTo>
                    <a:pt x="37306" y="26194"/>
                    <a:pt x="40247" y="24974"/>
                    <a:pt x="42862" y="23812"/>
                  </a:cubicBezTo>
                  <a:cubicBezTo>
                    <a:pt x="56400" y="17795"/>
                    <a:pt x="55699" y="19050"/>
                    <a:pt x="69056" y="19050"/>
                  </a:cubicBezTo>
                </a:path>
              </a:pathLst>
            </a:cu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algn="ctr" defTabSz="9140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112714" y="4411652"/>
              <a:ext cx="12203111" cy="1391390"/>
            </a:xfrm>
            <a:prstGeom prst="rect">
              <a:avLst/>
            </a:prstGeom>
            <a:solidFill>
              <a:srgbClr val="0072C6">
                <a:lumMod val="75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marL="0" marR="0" lvl="0" indent="0" algn="ctr" defTabSz="895923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Infrastructure Services</a:t>
              </a:r>
            </a:p>
          </p:txBody>
        </p:sp>
        <p:grpSp>
          <p:nvGrpSpPr>
            <p:cNvPr id="459" name="Group 458"/>
            <p:cNvGrpSpPr/>
            <p:nvPr/>
          </p:nvGrpSpPr>
          <p:grpSpPr>
            <a:xfrm>
              <a:off x="2945483" y="4783867"/>
              <a:ext cx="2834641" cy="790575"/>
              <a:chOff x="3078280" y="4930775"/>
              <a:chExt cx="2834641" cy="790575"/>
            </a:xfrm>
          </p:grpSpPr>
          <p:sp>
            <p:nvSpPr>
              <p:cNvPr id="507" name="Rectangle 506"/>
              <p:cNvSpPr/>
              <p:nvPr/>
            </p:nvSpPr>
            <p:spPr bwMode="auto">
              <a:xfrm>
                <a:off x="3078280" y="4930775"/>
                <a:ext cx="283464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marL="0" marR="0" lvl="0" indent="0" algn="ctr" defTabSz="895923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Storage</a:t>
                </a:r>
              </a:p>
            </p:txBody>
          </p:sp>
          <p:grpSp>
            <p:nvGrpSpPr>
              <p:cNvPr id="508" name="Group 507"/>
              <p:cNvGrpSpPr/>
              <p:nvPr/>
            </p:nvGrpSpPr>
            <p:grpSpPr>
              <a:xfrm>
                <a:off x="3141325" y="5190883"/>
                <a:ext cx="920051" cy="363782"/>
                <a:chOff x="3141325" y="5190883"/>
                <a:chExt cx="920051" cy="363782"/>
              </a:xfrm>
            </p:grpSpPr>
            <p:sp>
              <p:nvSpPr>
                <p:cNvPr id="515" name="Rectangle 514"/>
                <p:cNvSpPr/>
                <p:nvPr/>
              </p:nvSpPr>
              <p:spPr bwMode="auto">
                <a:xfrm>
                  <a:off x="3399149" y="5190883"/>
                  <a:ext cx="662227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BLOB 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pic>
              <p:nvPicPr>
                <p:cNvPr id="516" name="Picture 231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132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09" name="Group 508"/>
              <p:cNvGrpSpPr/>
              <p:nvPr/>
            </p:nvGrpSpPr>
            <p:grpSpPr>
              <a:xfrm>
                <a:off x="4130780" y="5194673"/>
                <a:ext cx="817562" cy="363782"/>
                <a:chOff x="4079535" y="5194673"/>
                <a:chExt cx="817562" cy="363782"/>
              </a:xfrm>
            </p:grpSpPr>
            <p:sp>
              <p:nvSpPr>
                <p:cNvPr id="513" name="Rectangle 512"/>
                <p:cNvSpPr/>
                <p:nvPr/>
              </p:nvSpPr>
              <p:spPr bwMode="auto">
                <a:xfrm>
                  <a:off x="4351381" y="5194673"/>
                  <a:ext cx="545716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Azure 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Files</a:t>
                  </a:r>
                </a:p>
              </p:txBody>
            </p:sp>
            <p:pic>
              <p:nvPicPr>
                <p:cNvPr id="514" name="Picture 232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953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0" name="Group 509"/>
              <p:cNvGrpSpPr/>
              <p:nvPr/>
            </p:nvGrpSpPr>
            <p:grpSpPr>
              <a:xfrm>
                <a:off x="5017746" y="5193643"/>
                <a:ext cx="895175" cy="363782"/>
                <a:chOff x="5017746" y="5193643"/>
                <a:chExt cx="895175" cy="363782"/>
              </a:xfrm>
            </p:grpSpPr>
            <p:sp>
              <p:nvSpPr>
                <p:cNvPr id="511" name="Rectangle 510"/>
                <p:cNvSpPr/>
                <p:nvPr/>
              </p:nvSpPr>
              <p:spPr bwMode="auto">
                <a:xfrm>
                  <a:off x="5292049" y="5193643"/>
                  <a:ext cx="620872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Premium Storage</a:t>
                  </a:r>
                </a:p>
              </p:txBody>
            </p:sp>
            <p:pic>
              <p:nvPicPr>
                <p:cNvPr id="512" name="Picture 233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7746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60" name="Group 459"/>
            <p:cNvGrpSpPr/>
            <p:nvPr/>
          </p:nvGrpSpPr>
          <p:grpSpPr>
            <a:xfrm>
              <a:off x="249566" y="4783867"/>
              <a:ext cx="2573556" cy="788988"/>
              <a:chOff x="249566" y="4930775"/>
              <a:chExt cx="2573556" cy="788988"/>
            </a:xfrm>
          </p:grpSpPr>
          <p:sp>
            <p:nvSpPr>
              <p:cNvPr id="484" name="Rectangle 483"/>
              <p:cNvSpPr/>
              <p:nvPr/>
            </p:nvSpPr>
            <p:spPr bwMode="auto">
              <a:xfrm>
                <a:off x="249566" y="4930775"/>
                <a:ext cx="2573556" cy="788988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marL="0" marR="0" lvl="0" indent="0" algn="ctr" defTabSz="895923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Compute</a:t>
                </a:r>
              </a:p>
            </p:txBody>
          </p:sp>
          <p:grpSp>
            <p:nvGrpSpPr>
              <p:cNvPr id="486" name="Group 485"/>
              <p:cNvGrpSpPr/>
              <p:nvPr/>
            </p:nvGrpSpPr>
            <p:grpSpPr>
              <a:xfrm>
                <a:off x="485673" y="5263570"/>
                <a:ext cx="952409" cy="261937"/>
                <a:chOff x="607413" y="5263570"/>
                <a:chExt cx="952409" cy="261937"/>
              </a:xfrm>
            </p:grpSpPr>
            <p:sp>
              <p:nvSpPr>
                <p:cNvPr id="503" name="Rectangle 502"/>
                <p:cNvSpPr/>
                <p:nvPr/>
              </p:nvSpPr>
              <p:spPr bwMode="auto">
                <a:xfrm>
                  <a:off x="892212" y="5263570"/>
                  <a:ext cx="667610" cy="21810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Virtual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Machine</a:t>
                  </a:r>
                </a:p>
              </p:txBody>
            </p:sp>
            <p:pic>
              <p:nvPicPr>
                <p:cNvPr id="504" name="Picture 395"/>
                <p:cNvPicPr>
                  <a:picLocks noChangeAspect="1"/>
                </p:cNvPicPr>
                <p:nvPr/>
              </p:nvPicPr>
              <p:blipFill>
                <a:blip r:embed="rId3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413" y="5263570"/>
                  <a:ext cx="261938" cy="2619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87" name="Group 486"/>
              <p:cNvGrpSpPr/>
              <p:nvPr/>
            </p:nvGrpSpPr>
            <p:grpSpPr>
              <a:xfrm>
                <a:off x="1737729" y="5259936"/>
                <a:ext cx="934978" cy="239587"/>
                <a:chOff x="1737729" y="5267270"/>
                <a:chExt cx="934978" cy="239587"/>
              </a:xfrm>
            </p:grpSpPr>
            <p:sp>
              <p:nvSpPr>
                <p:cNvPr id="488" name="Rectangle 487"/>
                <p:cNvSpPr/>
                <p:nvPr/>
              </p:nvSpPr>
              <p:spPr bwMode="auto">
                <a:xfrm>
                  <a:off x="1970460" y="5267270"/>
                  <a:ext cx="702247" cy="239587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Containers</a:t>
                  </a:r>
                </a:p>
              </p:txBody>
            </p:sp>
            <p:grpSp>
              <p:nvGrpSpPr>
                <p:cNvPr id="489" name="Group 411"/>
                <p:cNvGrpSpPr>
                  <a:grpSpLocks/>
                </p:cNvGrpSpPr>
                <p:nvPr/>
              </p:nvGrpSpPr>
              <p:grpSpPr bwMode="auto">
                <a:xfrm>
                  <a:off x="1737729" y="5302132"/>
                  <a:ext cx="220664" cy="169862"/>
                  <a:chOff x="1116824" y="5288934"/>
                  <a:chExt cx="294653" cy="226942"/>
                </a:xfrm>
              </p:grpSpPr>
              <p:grpSp>
                <p:nvGrpSpPr>
                  <p:cNvPr id="490" name="Group 489"/>
                  <p:cNvGrpSpPr/>
                  <p:nvPr/>
                </p:nvGrpSpPr>
                <p:grpSpPr>
                  <a:xfrm>
                    <a:off x="1143956" y="5308454"/>
                    <a:ext cx="97033" cy="104041"/>
                    <a:chOff x="429567" y="3925067"/>
                    <a:chExt cx="291844" cy="312924"/>
                  </a:xfrm>
                  <a:solidFill>
                    <a:srgbClr val="FFFFFF"/>
                  </a:solidFill>
                </p:grpSpPr>
                <p:sp>
                  <p:nvSpPr>
                    <p:cNvPr id="500" name="Diamond 499"/>
                    <p:cNvSpPr/>
                    <p:nvPr/>
                  </p:nvSpPr>
                  <p:spPr bwMode="auto">
                    <a:xfrm rot="19690132">
                      <a:off x="429567" y="3991206"/>
                      <a:ext cx="148049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1" name="Diamond 500"/>
                    <p:cNvSpPr/>
                    <p:nvPr/>
                  </p:nvSpPr>
                  <p:spPr bwMode="auto">
                    <a:xfrm rot="1935408">
                      <a:off x="567471" y="3991342"/>
                      <a:ext cx="153940" cy="246649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2" name="Diamond 501"/>
                    <p:cNvSpPr/>
                    <p:nvPr/>
                  </p:nvSpPr>
                  <p:spPr bwMode="auto">
                    <a:xfrm rot="5400000">
                      <a:off x="498047" y="3879246"/>
                      <a:ext cx="153941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491" name="Rounded Rectangle 490"/>
                  <p:cNvSpPr/>
                  <p:nvPr/>
                </p:nvSpPr>
                <p:spPr bwMode="auto">
                  <a:xfrm>
                    <a:off x="1116824" y="5288934"/>
                    <a:ext cx="294653" cy="226942"/>
                  </a:xfrm>
                  <a:prstGeom prst="roundRect">
                    <a:avLst>
                      <a:gd name="adj" fmla="val 9184"/>
                    </a:avLst>
                  </a:prstGeom>
                  <a:noFill/>
                  <a:ln w="19050" cap="flat" cmpd="sng" algn="ctr">
                    <a:solidFill>
                      <a:srgbClr val="FFFFFF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lIns="182880" tIns="146304" rIns="182880" bIns="146304"/>
                  <a:lstStyle/>
                  <a:p>
                    <a:pPr marL="0" marR="0" lvl="0" indent="0" algn="ctr" defTabSz="914102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492" name="Group 491"/>
                  <p:cNvGrpSpPr/>
                  <p:nvPr/>
                </p:nvGrpSpPr>
                <p:grpSpPr>
                  <a:xfrm>
                    <a:off x="1288799" y="5308986"/>
                    <a:ext cx="97033" cy="104040"/>
                    <a:chOff x="429561" y="3925070"/>
                    <a:chExt cx="291847" cy="312921"/>
                  </a:xfrm>
                  <a:solidFill>
                    <a:srgbClr val="FFFFFF"/>
                  </a:solidFill>
                </p:grpSpPr>
                <p:sp>
                  <p:nvSpPr>
                    <p:cNvPr id="497" name="Diamond 496"/>
                    <p:cNvSpPr/>
                    <p:nvPr/>
                  </p:nvSpPr>
                  <p:spPr bwMode="auto">
                    <a:xfrm rot="19690132">
                      <a:off x="429561" y="3991205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8" name="Diamond 497"/>
                    <p:cNvSpPr/>
                    <p:nvPr/>
                  </p:nvSpPr>
                  <p:spPr bwMode="auto">
                    <a:xfrm rot="1935408">
                      <a:off x="567466" y="3991341"/>
                      <a:ext cx="153942" cy="246650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9" name="Diamond 498"/>
                    <p:cNvSpPr/>
                    <p:nvPr/>
                  </p:nvSpPr>
                  <p:spPr bwMode="auto">
                    <a:xfrm rot="5400000">
                      <a:off x="498041" y="3879250"/>
                      <a:ext cx="153941" cy="245582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493" name="Group 492"/>
                  <p:cNvGrpSpPr/>
                  <p:nvPr/>
                </p:nvGrpSpPr>
                <p:grpSpPr>
                  <a:xfrm>
                    <a:off x="1220330" y="5390443"/>
                    <a:ext cx="97032" cy="104039"/>
                    <a:chOff x="429564" y="3925074"/>
                    <a:chExt cx="291843" cy="312917"/>
                  </a:xfrm>
                  <a:solidFill>
                    <a:srgbClr val="FFFFFF"/>
                  </a:solidFill>
                </p:grpSpPr>
                <p:sp>
                  <p:nvSpPr>
                    <p:cNvPr id="494" name="Diamond 493"/>
                    <p:cNvSpPr/>
                    <p:nvPr/>
                  </p:nvSpPr>
                  <p:spPr bwMode="auto">
                    <a:xfrm rot="19690132">
                      <a:off x="429564" y="3991204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5" name="Diamond 494"/>
                    <p:cNvSpPr/>
                    <p:nvPr/>
                  </p:nvSpPr>
                  <p:spPr bwMode="auto">
                    <a:xfrm rot="1935408">
                      <a:off x="567465" y="3991345"/>
                      <a:ext cx="153942" cy="246646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6" name="Diamond 495"/>
                    <p:cNvSpPr/>
                    <p:nvPr/>
                  </p:nvSpPr>
                  <p:spPr bwMode="auto">
                    <a:xfrm rot="5400000">
                      <a:off x="502612" y="3879253"/>
                      <a:ext cx="153940" cy="245581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61" name="Group 460"/>
            <p:cNvGrpSpPr/>
            <p:nvPr/>
          </p:nvGrpSpPr>
          <p:grpSpPr>
            <a:xfrm>
              <a:off x="5900614" y="4783867"/>
              <a:ext cx="6292850" cy="790575"/>
              <a:chOff x="6022975" y="4930775"/>
              <a:chExt cx="6292850" cy="790575"/>
            </a:xfrm>
          </p:grpSpPr>
          <p:sp>
            <p:nvSpPr>
              <p:cNvPr id="462" name="Rectangle 461"/>
              <p:cNvSpPr/>
              <p:nvPr/>
            </p:nvSpPr>
            <p:spPr bwMode="auto">
              <a:xfrm>
                <a:off x="6022975" y="4930775"/>
                <a:ext cx="629285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marL="0" marR="0" lvl="0" indent="0" algn="ctr" defTabSz="895923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Networking</a:t>
                </a:r>
              </a:p>
            </p:txBody>
          </p:sp>
          <p:grpSp>
            <p:nvGrpSpPr>
              <p:cNvPr id="463" name="Group 462"/>
              <p:cNvGrpSpPr/>
              <p:nvPr/>
            </p:nvGrpSpPr>
            <p:grpSpPr>
              <a:xfrm>
                <a:off x="6120092" y="5210907"/>
                <a:ext cx="947766" cy="346518"/>
                <a:chOff x="6120092" y="5210907"/>
                <a:chExt cx="947766" cy="346518"/>
              </a:xfrm>
            </p:grpSpPr>
            <p:sp>
              <p:nvSpPr>
                <p:cNvPr id="482" name="Rectangle 481"/>
                <p:cNvSpPr/>
                <p:nvPr/>
              </p:nvSpPr>
              <p:spPr bwMode="auto">
                <a:xfrm>
                  <a:off x="6388100" y="5210907"/>
                  <a:ext cx="679758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Virtual Network</a:t>
                  </a:r>
                </a:p>
              </p:txBody>
            </p:sp>
            <p:pic>
              <p:nvPicPr>
                <p:cNvPr id="483" name="Picture 226"/>
                <p:cNvPicPr>
                  <a:picLocks noChangeAspect="1"/>
                </p:cNvPicPr>
                <p:nvPr/>
              </p:nvPicPr>
              <p:blipFill>
                <a:blip r:embed="rId4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20092" y="5242269"/>
                  <a:ext cx="268287" cy="268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4" name="Group 463"/>
              <p:cNvGrpSpPr/>
              <p:nvPr/>
            </p:nvGrpSpPr>
            <p:grpSpPr>
              <a:xfrm>
                <a:off x="8599909" y="5210661"/>
                <a:ext cx="854686" cy="346764"/>
                <a:chOff x="8608651" y="5210661"/>
                <a:chExt cx="854686" cy="346764"/>
              </a:xfrm>
            </p:grpSpPr>
            <p:sp>
              <p:nvSpPr>
                <p:cNvPr id="480" name="Rectangle 479"/>
                <p:cNvSpPr/>
                <p:nvPr/>
              </p:nvSpPr>
              <p:spPr bwMode="auto">
                <a:xfrm>
                  <a:off x="8913208" y="5210661"/>
                  <a:ext cx="550129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Express</a:t>
                  </a:r>
                </a:p>
                <a:p>
                  <a:pPr marL="0" marR="0" lvl="0" indent="0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Route</a:t>
                  </a:r>
                </a:p>
              </p:txBody>
            </p:sp>
            <p:pic>
              <p:nvPicPr>
                <p:cNvPr id="481" name="Picture 227"/>
                <p:cNvPicPr>
                  <a:picLocks noChangeAspect="1"/>
                </p:cNvPicPr>
                <p:nvPr/>
              </p:nvPicPr>
              <p:blipFill>
                <a:blip r:embed="rId5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08651" y="5234771"/>
                  <a:ext cx="285077" cy="2832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5" name="Group 464"/>
              <p:cNvGrpSpPr/>
              <p:nvPr/>
            </p:nvGrpSpPr>
            <p:grpSpPr>
              <a:xfrm>
                <a:off x="9499896" y="5210661"/>
                <a:ext cx="856833" cy="346764"/>
                <a:chOff x="9542661" y="5210661"/>
                <a:chExt cx="856833" cy="346764"/>
              </a:xfrm>
            </p:grpSpPr>
            <p:sp>
              <p:nvSpPr>
                <p:cNvPr id="478" name="Rectangle 477"/>
                <p:cNvSpPr/>
                <p:nvPr/>
              </p:nvSpPr>
              <p:spPr bwMode="auto">
                <a:xfrm>
                  <a:off x="9773921" y="5210661"/>
                  <a:ext cx="625573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Traffic Manager</a:t>
                  </a:r>
                </a:p>
              </p:txBody>
            </p:sp>
            <p:pic>
              <p:nvPicPr>
                <p:cNvPr id="479" name="Picture 88"/>
                <p:cNvPicPr>
                  <a:picLocks noChangeAspect="1"/>
                </p:cNvPicPr>
                <p:nvPr/>
              </p:nvPicPr>
              <p:blipFill>
                <a:blip r:embed="rId6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2661" y="5271638"/>
                  <a:ext cx="211137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6" name="Group 465"/>
              <p:cNvGrpSpPr/>
              <p:nvPr/>
            </p:nvGrpSpPr>
            <p:grpSpPr>
              <a:xfrm>
                <a:off x="11270141" y="5210661"/>
                <a:ext cx="985359" cy="346764"/>
                <a:chOff x="11270141" y="5210661"/>
                <a:chExt cx="985359" cy="346764"/>
              </a:xfrm>
            </p:grpSpPr>
            <p:sp>
              <p:nvSpPr>
                <p:cNvPr id="476" name="Rectangle 475"/>
                <p:cNvSpPr/>
                <p:nvPr/>
              </p:nvSpPr>
              <p:spPr bwMode="auto">
                <a:xfrm>
                  <a:off x="11524599" y="5210661"/>
                  <a:ext cx="73090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Application Gateway</a:t>
                  </a:r>
                </a:p>
              </p:txBody>
            </p:sp>
            <p:sp>
              <p:nvSpPr>
                <p:cNvPr id="477" name="Freeform 476"/>
                <p:cNvSpPr/>
                <p:nvPr/>
              </p:nvSpPr>
              <p:spPr bwMode="auto">
                <a:xfrm rot="2700000">
                  <a:off x="11270140" y="5281957"/>
                  <a:ext cx="188913" cy="188912"/>
                </a:xfrm>
                <a:custGeom>
                  <a:avLst/>
                  <a:gdLst>
                    <a:gd name="connsiteX0" fmla="*/ 314803 w 613867"/>
                    <a:gd name="connsiteY0" fmla="*/ 374281 h 613867"/>
                    <a:gd name="connsiteX1" fmla="*/ 390557 w 613867"/>
                    <a:gd name="connsiteY1" fmla="*/ 450035 h 613867"/>
                    <a:gd name="connsiteX2" fmla="*/ 330696 w 613867"/>
                    <a:gd name="connsiteY2" fmla="*/ 509896 h 613867"/>
                    <a:gd name="connsiteX3" fmla="*/ 507842 w 613867"/>
                    <a:gd name="connsiteY3" fmla="*/ 504902 h 613867"/>
                    <a:gd name="connsiteX4" fmla="*/ 512837 w 613867"/>
                    <a:gd name="connsiteY4" fmla="*/ 327756 h 613867"/>
                    <a:gd name="connsiteX5" fmla="*/ 452975 w 613867"/>
                    <a:gd name="connsiteY5" fmla="*/ 387617 h 613867"/>
                    <a:gd name="connsiteX6" fmla="*/ 377221 w 613867"/>
                    <a:gd name="connsiteY6" fmla="*/ 311863 h 613867"/>
                    <a:gd name="connsiteX7" fmla="*/ 367619 w 613867"/>
                    <a:gd name="connsiteY7" fmla="*/ 63753 h 613867"/>
                    <a:gd name="connsiteX8" fmla="*/ 372612 w 613867"/>
                    <a:gd name="connsiteY8" fmla="*/ 240900 h 613867"/>
                    <a:gd name="connsiteX9" fmla="*/ 549761 w 613867"/>
                    <a:gd name="connsiteY9" fmla="*/ 245895 h 613867"/>
                    <a:gd name="connsiteX10" fmla="*/ 489898 w 613867"/>
                    <a:gd name="connsiteY10" fmla="*/ 186033 h 613867"/>
                    <a:gd name="connsiteX11" fmla="*/ 565652 w 613867"/>
                    <a:gd name="connsiteY11" fmla="*/ 110279 h 613867"/>
                    <a:gd name="connsiteX12" fmla="*/ 503234 w 613867"/>
                    <a:gd name="connsiteY12" fmla="*/ 47861 h 613867"/>
                    <a:gd name="connsiteX13" fmla="*/ 427480 w 613867"/>
                    <a:gd name="connsiteY13" fmla="*/ 123615 h 613867"/>
                    <a:gd name="connsiteX14" fmla="*/ 60550 w 613867"/>
                    <a:gd name="connsiteY14" fmla="*/ 370823 h 613867"/>
                    <a:gd name="connsiteX15" fmla="*/ 120411 w 613867"/>
                    <a:gd name="connsiteY15" fmla="*/ 430684 h 613867"/>
                    <a:gd name="connsiteX16" fmla="*/ 44657 w 613867"/>
                    <a:gd name="connsiteY16" fmla="*/ 506438 h 613867"/>
                    <a:gd name="connsiteX17" fmla="*/ 107075 w 613867"/>
                    <a:gd name="connsiteY17" fmla="*/ 568856 h 613867"/>
                    <a:gd name="connsiteX18" fmla="*/ 182829 w 613867"/>
                    <a:gd name="connsiteY18" fmla="*/ 493102 h 613867"/>
                    <a:gd name="connsiteX19" fmla="*/ 242691 w 613867"/>
                    <a:gd name="connsiteY19" fmla="*/ 552964 h 613867"/>
                    <a:gd name="connsiteX20" fmla="*/ 237696 w 613867"/>
                    <a:gd name="connsiteY20" fmla="*/ 375818 h 613867"/>
                    <a:gd name="connsiteX21" fmla="*/ 104519 w 613867"/>
                    <a:gd name="connsiteY21" fmla="*/ 101580 h 613867"/>
                    <a:gd name="connsiteX22" fmla="*/ 99524 w 613867"/>
                    <a:gd name="connsiteY22" fmla="*/ 278727 h 613867"/>
                    <a:gd name="connsiteX23" fmla="*/ 159386 w 613867"/>
                    <a:gd name="connsiteY23" fmla="*/ 218865 h 613867"/>
                    <a:gd name="connsiteX24" fmla="*/ 235140 w 613867"/>
                    <a:gd name="connsiteY24" fmla="*/ 294619 h 613867"/>
                    <a:gd name="connsiteX25" fmla="*/ 297558 w 613867"/>
                    <a:gd name="connsiteY25" fmla="*/ 232201 h 613867"/>
                    <a:gd name="connsiteX26" fmla="*/ 221804 w 613867"/>
                    <a:gd name="connsiteY26" fmla="*/ 156447 h 613867"/>
                    <a:gd name="connsiteX27" fmla="*/ 281665 w 613867"/>
                    <a:gd name="connsiteY27" fmla="*/ 96586 h 613867"/>
                    <a:gd name="connsiteX28" fmla="*/ 29967 w 613867"/>
                    <a:gd name="connsiteY28" fmla="*/ 29967 h 613867"/>
                    <a:gd name="connsiteX29" fmla="*/ 102313 w 613867"/>
                    <a:gd name="connsiteY29" fmla="*/ 0 h 613867"/>
                    <a:gd name="connsiteX30" fmla="*/ 511554 w 613867"/>
                    <a:gd name="connsiteY30" fmla="*/ 0 h 613867"/>
                    <a:gd name="connsiteX31" fmla="*/ 613867 w 613867"/>
                    <a:gd name="connsiteY31" fmla="*/ 102313 h 613867"/>
                    <a:gd name="connsiteX32" fmla="*/ 613867 w 613867"/>
                    <a:gd name="connsiteY32" fmla="*/ 511554 h 613867"/>
                    <a:gd name="connsiteX33" fmla="*/ 511554 w 613867"/>
                    <a:gd name="connsiteY33" fmla="*/ 613867 h 613867"/>
                    <a:gd name="connsiteX34" fmla="*/ 102313 w 613867"/>
                    <a:gd name="connsiteY34" fmla="*/ 613867 h 613867"/>
                    <a:gd name="connsiteX35" fmla="*/ 0 w 613867"/>
                    <a:gd name="connsiteY35" fmla="*/ 511554 h 613867"/>
                    <a:gd name="connsiteX36" fmla="*/ 0 w 613867"/>
                    <a:gd name="connsiteY36" fmla="*/ 102313 h 613867"/>
                    <a:gd name="connsiteX37" fmla="*/ 29967 w 613867"/>
                    <a:gd name="connsiteY37" fmla="*/ 29967 h 613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613867" h="613867">
                      <a:moveTo>
                        <a:pt x="314803" y="374281"/>
                      </a:moveTo>
                      <a:lnTo>
                        <a:pt x="390557" y="450035"/>
                      </a:lnTo>
                      <a:lnTo>
                        <a:pt x="330696" y="509896"/>
                      </a:lnTo>
                      <a:lnTo>
                        <a:pt x="507842" y="504902"/>
                      </a:lnTo>
                      <a:lnTo>
                        <a:pt x="512837" y="327756"/>
                      </a:lnTo>
                      <a:lnTo>
                        <a:pt x="452975" y="387617"/>
                      </a:lnTo>
                      <a:lnTo>
                        <a:pt x="377221" y="311863"/>
                      </a:lnTo>
                      <a:close/>
                      <a:moveTo>
                        <a:pt x="367619" y="63753"/>
                      </a:moveTo>
                      <a:lnTo>
                        <a:pt x="372612" y="240900"/>
                      </a:lnTo>
                      <a:lnTo>
                        <a:pt x="549761" y="245895"/>
                      </a:lnTo>
                      <a:lnTo>
                        <a:pt x="489898" y="186033"/>
                      </a:lnTo>
                      <a:lnTo>
                        <a:pt x="565652" y="110279"/>
                      </a:lnTo>
                      <a:lnTo>
                        <a:pt x="503234" y="47861"/>
                      </a:lnTo>
                      <a:lnTo>
                        <a:pt x="427480" y="123615"/>
                      </a:lnTo>
                      <a:close/>
                      <a:moveTo>
                        <a:pt x="60550" y="370823"/>
                      </a:moveTo>
                      <a:lnTo>
                        <a:pt x="120411" y="430684"/>
                      </a:lnTo>
                      <a:lnTo>
                        <a:pt x="44657" y="506438"/>
                      </a:lnTo>
                      <a:lnTo>
                        <a:pt x="107075" y="568856"/>
                      </a:lnTo>
                      <a:lnTo>
                        <a:pt x="182829" y="493102"/>
                      </a:lnTo>
                      <a:lnTo>
                        <a:pt x="242691" y="552964"/>
                      </a:lnTo>
                      <a:lnTo>
                        <a:pt x="237696" y="375818"/>
                      </a:lnTo>
                      <a:close/>
                      <a:moveTo>
                        <a:pt x="104519" y="101580"/>
                      </a:moveTo>
                      <a:lnTo>
                        <a:pt x="99524" y="278727"/>
                      </a:lnTo>
                      <a:lnTo>
                        <a:pt x="159386" y="218865"/>
                      </a:lnTo>
                      <a:lnTo>
                        <a:pt x="235140" y="294619"/>
                      </a:lnTo>
                      <a:lnTo>
                        <a:pt x="297558" y="232201"/>
                      </a:lnTo>
                      <a:lnTo>
                        <a:pt x="221804" y="156447"/>
                      </a:lnTo>
                      <a:lnTo>
                        <a:pt x="281665" y="96586"/>
                      </a:lnTo>
                      <a:close/>
                      <a:moveTo>
                        <a:pt x="29967" y="29967"/>
                      </a:moveTo>
                      <a:cubicBezTo>
                        <a:pt x="48482" y="11452"/>
                        <a:pt x="74060" y="0"/>
                        <a:pt x="102313" y="0"/>
                      </a:cubicBezTo>
                      <a:lnTo>
                        <a:pt x="511554" y="0"/>
                      </a:lnTo>
                      <a:cubicBezTo>
                        <a:pt x="568060" y="0"/>
                        <a:pt x="613867" y="45807"/>
                        <a:pt x="613867" y="102313"/>
                      </a:cubicBezTo>
                      <a:lnTo>
                        <a:pt x="613867" y="511554"/>
                      </a:lnTo>
                      <a:cubicBezTo>
                        <a:pt x="613867" y="568060"/>
                        <a:pt x="568060" y="613867"/>
                        <a:pt x="511554" y="613867"/>
                      </a:cubicBezTo>
                      <a:lnTo>
                        <a:pt x="102313" y="613867"/>
                      </a:lnTo>
                      <a:cubicBezTo>
                        <a:pt x="45807" y="613867"/>
                        <a:pt x="0" y="568060"/>
                        <a:pt x="0" y="511554"/>
                      </a:cubicBezTo>
                      <a:lnTo>
                        <a:pt x="0" y="102313"/>
                      </a:lnTo>
                      <a:cubicBezTo>
                        <a:pt x="0" y="74060"/>
                        <a:pt x="11452" y="48482"/>
                        <a:pt x="29967" y="299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182880" tIns="146304" rIns="182880" bIns="146304"/>
                <a:lstStyle/>
                <a:p>
                  <a:pPr marL="0" marR="0" lvl="0" indent="0" algn="ctr" defTabSz="91410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467" name="Group 466"/>
              <p:cNvGrpSpPr/>
              <p:nvPr/>
            </p:nvGrpSpPr>
            <p:grpSpPr>
              <a:xfrm>
                <a:off x="7897520" y="5210661"/>
                <a:ext cx="657088" cy="346764"/>
                <a:chOff x="7872239" y="5210661"/>
                <a:chExt cx="657088" cy="346764"/>
              </a:xfrm>
            </p:grpSpPr>
            <p:sp>
              <p:nvSpPr>
                <p:cNvPr id="474" name="Rectangle 473"/>
                <p:cNvSpPr/>
                <p:nvPr/>
              </p:nvSpPr>
              <p:spPr bwMode="auto">
                <a:xfrm>
                  <a:off x="8127646" y="5210661"/>
                  <a:ext cx="40168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 anchor="ctr" anchorCtr="0"/>
                <a:lstStyle/>
                <a:p>
                  <a:pPr marL="0" marR="0" lvl="0" indent="0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DNS</a:t>
                  </a:r>
                </a:p>
              </p:txBody>
            </p:sp>
            <p:pic>
              <p:nvPicPr>
                <p:cNvPr id="475" name="Picture 3"/>
                <p:cNvPicPr>
                  <a:picLocks noChangeAspect="1"/>
                </p:cNvPicPr>
                <p:nvPr/>
              </p:nvPicPr>
              <p:blipFill>
                <a:blip r:embed="rId7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2239" y="5259380"/>
                  <a:ext cx="234066" cy="2340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8" name="Group 467"/>
              <p:cNvGrpSpPr/>
              <p:nvPr/>
            </p:nvGrpSpPr>
            <p:grpSpPr>
              <a:xfrm>
                <a:off x="10402030" y="5210661"/>
                <a:ext cx="822809" cy="346764"/>
                <a:chOff x="10440820" y="5210661"/>
                <a:chExt cx="822809" cy="346764"/>
              </a:xfrm>
            </p:grpSpPr>
            <p:sp>
              <p:nvSpPr>
                <p:cNvPr id="472" name="Rectangle 471"/>
                <p:cNvSpPr/>
                <p:nvPr/>
              </p:nvSpPr>
              <p:spPr bwMode="auto">
                <a:xfrm>
                  <a:off x="10673647" y="5210661"/>
                  <a:ext cx="589982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VPN </a:t>
                  </a:r>
                  <a:b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</a:b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Gateway</a:t>
                  </a:r>
                </a:p>
              </p:txBody>
            </p:sp>
            <p:pic>
              <p:nvPicPr>
                <p:cNvPr id="473" name="Picture 9"/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40820" y="5255763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9" name="Group 468"/>
              <p:cNvGrpSpPr/>
              <p:nvPr/>
            </p:nvGrpSpPr>
            <p:grpSpPr>
              <a:xfrm>
                <a:off x="7004047" y="5210907"/>
                <a:ext cx="848172" cy="346518"/>
                <a:chOff x="7002727" y="5210907"/>
                <a:chExt cx="848172" cy="346518"/>
              </a:xfrm>
            </p:grpSpPr>
            <p:sp>
              <p:nvSpPr>
                <p:cNvPr id="470" name="Rectangle 469"/>
                <p:cNvSpPr/>
                <p:nvPr/>
              </p:nvSpPr>
              <p:spPr bwMode="auto">
                <a:xfrm>
                  <a:off x="7265455" y="5210907"/>
                  <a:ext cx="585444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marL="0" marR="0" lvl="0" indent="0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rPr>
                    <a:t>Load Balancer</a:t>
                  </a:r>
                </a:p>
              </p:txBody>
            </p:sp>
            <p:pic>
              <p:nvPicPr>
                <p:cNvPr id="471" name="Picture 11"/>
                <p:cNvPicPr>
                  <a:picLocks noChangeAspect="1"/>
                </p:cNvPicPr>
                <p:nvPr/>
              </p:nvPicPr>
              <p:blipFill>
                <a:blip r:embed="rId9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2727" y="5257351"/>
                  <a:ext cx="239713" cy="238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2" name="Rectangle 341"/>
            <p:cNvSpPr/>
            <p:nvPr/>
          </p:nvSpPr>
          <p:spPr bwMode="auto">
            <a:xfrm>
              <a:off x="112714" y="104775"/>
              <a:ext cx="12203111" cy="4349182"/>
            </a:xfrm>
            <a:prstGeom prst="rect">
              <a:avLst/>
            </a:prstGeom>
            <a:solidFill>
              <a:srgbClr val="005695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143428" rIns="179285" bIns="143428"/>
            <a:lstStyle/>
            <a:p>
              <a:pPr marL="0" marR="0" lvl="0" indent="0" algn="ctr" defTabSz="895923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Platform Services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9566" y="543029"/>
              <a:ext cx="11942434" cy="3795291"/>
              <a:chOff x="249566" y="543029"/>
              <a:chExt cx="11942434" cy="3795291"/>
            </a:xfrm>
          </p:grpSpPr>
          <p:grpSp>
            <p:nvGrpSpPr>
              <p:cNvPr id="343" name="Group 342"/>
              <p:cNvGrpSpPr/>
              <p:nvPr/>
            </p:nvGrpSpPr>
            <p:grpSpPr>
              <a:xfrm>
                <a:off x="2087227" y="543029"/>
                <a:ext cx="8372241" cy="3790160"/>
                <a:chOff x="2082009" y="543029"/>
                <a:chExt cx="8372241" cy="3790160"/>
              </a:xfrm>
            </p:grpSpPr>
            <p:grpSp>
              <p:nvGrpSpPr>
                <p:cNvPr id="344" name="Group 343"/>
                <p:cNvGrpSpPr/>
                <p:nvPr/>
              </p:nvGrpSpPr>
              <p:grpSpPr>
                <a:xfrm>
                  <a:off x="4343326" y="543029"/>
                  <a:ext cx="3736693" cy="1371600"/>
                  <a:chOff x="4336920" y="650979"/>
                  <a:chExt cx="3736693" cy="1371600"/>
                </a:xfrm>
              </p:grpSpPr>
              <p:sp>
                <p:nvSpPr>
                  <p:cNvPr id="439" name="Rectangle 438"/>
                  <p:cNvSpPr/>
                  <p:nvPr/>
                </p:nvSpPr>
                <p:spPr bwMode="auto">
                  <a:xfrm>
                    <a:off x="4336920" y="650979"/>
                    <a:ext cx="3736693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Web and mobile</a:t>
                    </a:r>
                  </a:p>
                </p:txBody>
              </p:sp>
              <p:grpSp>
                <p:nvGrpSpPr>
                  <p:cNvPr id="440" name="Group 439"/>
                  <p:cNvGrpSpPr/>
                  <p:nvPr/>
                </p:nvGrpSpPr>
                <p:grpSpPr>
                  <a:xfrm>
                    <a:off x="4516491" y="1046498"/>
                    <a:ext cx="1003842" cy="300037"/>
                    <a:chOff x="4516491" y="987018"/>
                    <a:chExt cx="1003842" cy="300037"/>
                  </a:xfrm>
                </p:grpSpPr>
                <p:sp>
                  <p:nvSpPr>
                    <p:cNvPr id="456" name="TextBox 455"/>
                    <p:cNvSpPr txBox="1"/>
                    <p:nvPr/>
                  </p:nvSpPr>
                  <p:spPr bwMode="auto">
                    <a:xfrm>
                      <a:off x="4861521" y="987018"/>
                      <a:ext cx="658812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Web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57" name="Picture 151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993596"/>
                      <a:ext cx="286768" cy="2868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1" name="Group 440"/>
                  <p:cNvGrpSpPr/>
                  <p:nvPr/>
                </p:nvGrpSpPr>
                <p:grpSpPr>
                  <a:xfrm>
                    <a:off x="4516491" y="1617114"/>
                    <a:ext cx="1003842" cy="291190"/>
                    <a:chOff x="4516491" y="1514601"/>
                    <a:chExt cx="1003842" cy="291190"/>
                  </a:xfrm>
                </p:grpSpPr>
                <p:sp>
                  <p:nvSpPr>
                    <p:cNvPr id="454" name="TextBox 453"/>
                    <p:cNvSpPr txBox="1"/>
                    <p:nvPr/>
                  </p:nvSpPr>
                  <p:spPr bwMode="auto">
                    <a:xfrm>
                      <a:off x="4861521" y="1530021"/>
                      <a:ext cx="658812" cy="2603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Mobile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55" name="Picture 153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1514601"/>
                      <a:ext cx="291075" cy="2911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2" name="Group 441"/>
                  <p:cNvGrpSpPr/>
                  <p:nvPr/>
                </p:nvGrpSpPr>
                <p:grpSpPr>
                  <a:xfrm>
                    <a:off x="6846369" y="1044910"/>
                    <a:ext cx="1017770" cy="301625"/>
                    <a:chOff x="6784198" y="987352"/>
                    <a:chExt cx="1017770" cy="301625"/>
                  </a:xfrm>
                </p:grpSpPr>
                <p:sp>
                  <p:nvSpPr>
                    <p:cNvPr id="452" name="TextBox 451"/>
                    <p:cNvSpPr txBox="1"/>
                    <p:nvPr/>
                  </p:nvSpPr>
                  <p:spPr bwMode="auto">
                    <a:xfrm>
                      <a:off x="7143156" y="98735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API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Management</a:t>
                      </a:r>
                    </a:p>
                  </p:txBody>
                </p:sp>
                <p:pic>
                  <p:nvPicPr>
                    <p:cNvPr id="453" name="Picture 155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987819"/>
                      <a:ext cx="291528" cy="2916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3" name="Group 442"/>
                  <p:cNvGrpSpPr/>
                  <p:nvPr/>
                </p:nvGrpSpPr>
                <p:grpSpPr>
                  <a:xfrm>
                    <a:off x="5673359" y="1051631"/>
                    <a:ext cx="1019983" cy="294904"/>
                    <a:chOff x="5648693" y="1000311"/>
                    <a:chExt cx="1019983" cy="294904"/>
                  </a:xfrm>
                </p:grpSpPr>
                <p:sp>
                  <p:nvSpPr>
                    <p:cNvPr id="450" name="TextBox 449"/>
                    <p:cNvSpPr txBox="1"/>
                    <p:nvPr/>
                  </p:nvSpPr>
                  <p:spPr bwMode="auto">
                    <a:xfrm>
                      <a:off x="6008276" y="1024727"/>
                      <a:ext cx="660400" cy="2571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API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51" name="Picture 157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8693" y="1000311"/>
                      <a:ext cx="294787" cy="2949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5673359" y="1617114"/>
                    <a:ext cx="1022642" cy="301625"/>
                    <a:chOff x="5646034" y="1516851"/>
                    <a:chExt cx="1022642" cy="301625"/>
                  </a:xfrm>
                </p:grpSpPr>
                <p:sp>
                  <p:nvSpPr>
                    <p:cNvPr id="448" name="TextBox 447"/>
                    <p:cNvSpPr txBox="1"/>
                    <p:nvPr/>
                  </p:nvSpPr>
                  <p:spPr bwMode="auto">
                    <a:xfrm>
                      <a:off x="6008276" y="151685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Logic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Apps</a:t>
                      </a:r>
                    </a:p>
                  </p:txBody>
                </p:sp>
                <p:pic>
                  <p:nvPicPr>
                    <p:cNvPr id="449" name="Picture 159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6034" y="1517893"/>
                      <a:ext cx="292406" cy="2925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5" name="Group 444"/>
                  <p:cNvGrpSpPr/>
                  <p:nvPr/>
                </p:nvGrpSpPr>
                <p:grpSpPr>
                  <a:xfrm>
                    <a:off x="6846368" y="1617114"/>
                    <a:ext cx="1017771" cy="301625"/>
                    <a:chOff x="6784198" y="1512087"/>
                    <a:chExt cx="1017771" cy="301625"/>
                  </a:xfrm>
                </p:grpSpPr>
                <p:sp>
                  <p:nvSpPr>
                    <p:cNvPr id="446" name="TextBox 445"/>
                    <p:cNvSpPr txBox="1"/>
                    <p:nvPr/>
                  </p:nvSpPr>
                  <p:spPr bwMode="auto">
                    <a:xfrm>
                      <a:off x="7143156" y="1512087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Notification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Hubs</a:t>
                      </a:r>
                    </a:p>
                  </p:txBody>
                </p:sp>
                <p:pic>
                  <p:nvPicPr>
                    <p:cNvPr id="447" name="Picture 161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1519474"/>
                      <a:ext cx="289246" cy="289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345" name="Group 344"/>
                <p:cNvGrpSpPr/>
                <p:nvPr/>
              </p:nvGrpSpPr>
              <p:grpSpPr>
                <a:xfrm>
                  <a:off x="2082009" y="3493402"/>
                  <a:ext cx="2491556" cy="839787"/>
                  <a:chOff x="2082009" y="3607702"/>
                  <a:chExt cx="2491556" cy="839787"/>
                </a:xfrm>
              </p:grpSpPr>
              <p:sp>
                <p:nvSpPr>
                  <p:cNvPr id="431" name="Rectangle 430"/>
                  <p:cNvSpPr/>
                  <p:nvPr/>
                </p:nvSpPr>
                <p:spPr bwMode="auto">
                  <a:xfrm>
                    <a:off x="2082009" y="3607702"/>
                    <a:ext cx="2491556" cy="83978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Media and CDN</a:t>
                    </a:r>
                  </a:p>
                </p:txBody>
              </p:sp>
              <p:grpSp>
                <p:nvGrpSpPr>
                  <p:cNvPr id="432" name="Group 431"/>
                  <p:cNvGrpSpPr/>
                  <p:nvPr/>
                </p:nvGrpSpPr>
                <p:grpSpPr>
                  <a:xfrm>
                    <a:off x="2198592" y="4014101"/>
                    <a:ext cx="2079086" cy="300855"/>
                    <a:chOff x="2198592" y="4014101"/>
                    <a:chExt cx="2079086" cy="300855"/>
                  </a:xfrm>
                </p:grpSpPr>
                <p:grpSp>
                  <p:nvGrpSpPr>
                    <p:cNvPr id="433" name="Group 3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56056" y="4014101"/>
                      <a:ext cx="1021622" cy="300855"/>
                      <a:chOff x="3495416" y="3743131"/>
                      <a:chExt cx="1021282" cy="301105"/>
                    </a:xfrm>
                  </p:grpSpPr>
                  <p:sp>
                    <p:nvSpPr>
                      <p:cNvPr id="437" name="TextBox 16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57542" y="3743131"/>
                        <a:ext cx="659156" cy="301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882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Content Delivery</a:t>
                        </a:r>
                        <a:br>
                          <a:rPr kumimoji="0" lang="en-US" altLang="en-US" sz="882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altLang="en-US" sz="882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Network (CDN)</a:t>
                        </a:r>
                      </a:p>
                    </p:txBody>
                  </p:sp>
                  <p:pic>
                    <p:nvPicPr>
                      <p:cNvPr id="438" name="Picture 163" descr="Content Delivery Network (CDN).png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416" y="3745605"/>
                        <a:ext cx="296167" cy="296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34" name="Group 3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98592" y="4014101"/>
                      <a:ext cx="1014521" cy="300036"/>
                      <a:chOff x="2682792" y="3748793"/>
                      <a:chExt cx="1014184" cy="300286"/>
                    </a:xfrm>
                  </p:grpSpPr>
                  <p:sp>
                    <p:nvSpPr>
                      <p:cNvPr id="435" name="TextBox 434"/>
                      <p:cNvSpPr txBox="1"/>
                      <p:nvPr/>
                    </p:nvSpPr>
                    <p:spPr>
                      <a:xfrm>
                        <a:off x="3038382" y="3748793"/>
                        <a:ext cx="658594" cy="300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Media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36" name="Picture 165" descr="Media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1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792" y="3757863"/>
                        <a:ext cx="282134" cy="282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4695531" y="2024565"/>
                  <a:ext cx="2872932" cy="2304638"/>
                  <a:chOff x="4691833" y="2138865"/>
                  <a:chExt cx="2872932" cy="2304638"/>
                </a:xfrm>
              </p:grpSpPr>
              <p:sp>
                <p:nvSpPr>
                  <p:cNvPr id="411" name="Rectangle 410"/>
                  <p:cNvSpPr/>
                  <p:nvPr/>
                </p:nvSpPr>
                <p:spPr bwMode="auto">
                  <a:xfrm>
                    <a:off x="4691833" y="2138865"/>
                    <a:ext cx="2872932" cy="2304638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Analytics and </a:t>
                    </a:r>
                    <a:r>
                      <a:rPr kumimoji="0" lang="en-US" sz="1176" b="0" i="0" u="none" strike="noStrike" kern="0" cap="none" spc="0" normalizeH="0" baseline="0" noProof="0" dirty="0" err="1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IoT</a:t>
                    </a:r>
                    <a:endParaRPr kumimoji="0" lang="en-US" sz="1176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endParaRPr>
                  </a:p>
                </p:txBody>
              </p:sp>
              <p:grpSp>
                <p:nvGrpSpPr>
                  <p:cNvPr id="412" name="Group 411"/>
                  <p:cNvGrpSpPr/>
                  <p:nvPr/>
                </p:nvGrpSpPr>
                <p:grpSpPr>
                  <a:xfrm>
                    <a:off x="4948498" y="2556851"/>
                    <a:ext cx="2361121" cy="1587740"/>
                    <a:chOff x="4805017" y="2556851"/>
                    <a:chExt cx="2361121" cy="1587740"/>
                  </a:xfrm>
                </p:grpSpPr>
                <p:grpSp>
                  <p:nvGrpSpPr>
                    <p:cNvPr id="413" name="Group 412"/>
                    <p:cNvGrpSpPr/>
                    <p:nvPr/>
                  </p:nvGrpSpPr>
                  <p:grpSpPr>
                    <a:xfrm>
                      <a:off x="4811883" y="2556851"/>
                      <a:ext cx="1046240" cy="337079"/>
                      <a:chOff x="4811883" y="2556851"/>
                      <a:chExt cx="1046240" cy="337079"/>
                    </a:xfrm>
                  </p:grpSpPr>
                  <p:sp>
                    <p:nvSpPr>
                      <p:cNvPr id="429" name="TextBox 428"/>
                      <p:cNvSpPr txBox="1"/>
                      <p:nvPr/>
                    </p:nvSpPr>
                    <p:spPr bwMode="auto">
                      <a:xfrm>
                        <a:off x="5199310" y="2574578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 err="1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HDInsight</a:t>
                        </a:r>
                        <a:endPara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endParaRPr>
                      </a:p>
                    </p:txBody>
                  </p:sp>
                  <p:pic>
                    <p:nvPicPr>
                      <p:cNvPr id="430" name="Picture 181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883" y="2556851"/>
                        <a:ext cx="337162" cy="337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4" name="Group 413"/>
                    <p:cNvGrpSpPr/>
                    <p:nvPr/>
                  </p:nvGrpSpPr>
                  <p:grpSpPr>
                    <a:xfrm>
                      <a:off x="6162402" y="2574420"/>
                      <a:ext cx="1003736" cy="301625"/>
                      <a:chOff x="6162402" y="2574420"/>
                      <a:chExt cx="1003736" cy="301625"/>
                    </a:xfrm>
                  </p:grpSpPr>
                  <p:sp>
                    <p:nvSpPr>
                      <p:cNvPr id="427" name="TextBox 426"/>
                      <p:cNvSpPr txBox="1"/>
                      <p:nvPr/>
                    </p:nvSpPr>
                    <p:spPr bwMode="auto">
                      <a:xfrm>
                        <a:off x="6507325" y="2574420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Machine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Learning</a:t>
                        </a:r>
                      </a:p>
                    </p:txBody>
                  </p:sp>
                  <p:pic>
                    <p:nvPicPr>
                      <p:cNvPr id="428" name="Picture 183"/>
                      <p:cNvPicPr>
                        <a:picLocks noChangeAspect="1"/>
                      </p:cNvPicPr>
                      <p:nvPr/>
                    </p:nvPicPr>
                    <p:blipFill>
                      <a:blip r:embed="rId1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402" y="2593257"/>
                        <a:ext cx="263720" cy="26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5" name="Group 414"/>
                    <p:cNvGrpSpPr/>
                    <p:nvPr/>
                  </p:nvGrpSpPr>
                  <p:grpSpPr>
                    <a:xfrm>
                      <a:off x="4805017" y="3834139"/>
                      <a:ext cx="1053105" cy="310452"/>
                      <a:chOff x="4805017" y="3834139"/>
                      <a:chExt cx="1053105" cy="310452"/>
                    </a:xfrm>
                  </p:grpSpPr>
                  <p:sp>
                    <p:nvSpPr>
                      <p:cNvPr id="425" name="TextBox 424"/>
                      <p:cNvSpPr txBox="1"/>
                      <p:nvPr/>
                    </p:nvSpPr>
                    <p:spPr bwMode="auto">
                      <a:xfrm>
                        <a:off x="5199310" y="3838553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Stream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Analytics</a:t>
                        </a:r>
                      </a:p>
                    </p:txBody>
                  </p:sp>
                  <p:pic>
                    <p:nvPicPr>
                      <p:cNvPr id="426" name="Picture 185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017" y="3834139"/>
                        <a:ext cx="310529" cy="310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6" name="Group 415"/>
                    <p:cNvGrpSpPr/>
                    <p:nvPr/>
                  </p:nvGrpSpPr>
                  <p:grpSpPr>
                    <a:xfrm>
                      <a:off x="4809230" y="3192842"/>
                      <a:ext cx="1048893" cy="305501"/>
                      <a:chOff x="4809230" y="3192842"/>
                      <a:chExt cx="1048893" cy="305501"/>
                    </a:xfrm>
                  </p:grpSpPr>
                  <p:sp>
                    <p:nvSpPr>
                      <p:cNvPr id="423" name="TextBox 422"/>
                      <p:cNvSpPr txBox="1"/>
                      <p:nvPr/>
                    </p:nvSpPr>
                    <p:spPr bwMode="auto">
                      <a:xfrm>
                        <a:off x="5199310" y="3198305"/>
                        <a:ext cx="658813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Data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Factory</a:t>
                        </a:r>
                      </a:p>
                    </p:txBody>
                  </p:sp>
                  <p:pic>
                    <p:nvPicPr>
                      <p:cNvPr id="424" name="Picture 187"/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230" y="3192842"/>
                        <a:ext cx="302103" cy="302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7" name="Group 416"/>
                    <p:cNvGrpSpPr/>
                    <p:nvPr/>
                  </p:nvGrpSpPr>
                  <p:grpSpPr>
                    <a:xfrm>
                      <a:off x="6159534" y="3198305"/>
                      <a:ext cx="1006604" cy="300037"/>
                      <a:chOff x="6159534" y="3198305"/>
                      <a:chExt cx="1006604" cy="300037"/>
                    </a:xfrm>
                  </p:grpSpPr>
                  <p:sp>
                    <p:nvSpPr>
                      <p:cNvPr id="421" name="TextBox 420"/>
                      <p:cNvSpPr txBox="1"/>
                      <p:nvPr/>
                    </p:nvSpPr>
                    <p:spPr bwMode="auto">
                      <a:xfrm>
                        <a:off x="6507325" y="3198305"/>
                        <a:ext cx="658813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Event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Hubs</a:t>
                        </a:r>
                      </a:p>
                    </p:txBody>
                  </p:sp>
                  <p:pic>
                    <p:nvPicPr>
                      <p:cNvPr id="422" name="Picture 189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34" y="3200784"/>
                        <a:ext cx="283827" cy="29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8" name="Group 417"/>
                    <p:cNvGrpSpPr/>
                    <p:nvPr/>
                  </p:nvGrpSpPr>
                  <p:grpSpPr>
                    <a:xfrm>
                      <a:off x="6165936" y="3834755"/>
                      <a:ext cx="1000202" cy="296566"/>
                      <a:chOff x="6165936" y="3834755"/>
                      <a:chExt cx="1000202" cy="296566"/>
                    </a:xfrm>
                  </p:grpSpPr>
                  <p:sp>
                    <p:nvSpPr>
                      <p:cNvPr id="419" name="TextBox 418"/>
                      <p:cNvSpPr txBox="1"/>
                      <p:nvPr/>
                    </p:nvSpPr>
                    <p:spPr bwMode="auto">
                      <a:xfrm>
                        <a:off x="6507325" y="3853657"/>
                        <a:ext cx="6588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Mobile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Engagement</a:t>
                        </a:r>
                      </a:p>
                    </p:txBody>
                  </p:sp>
                  <p:pic>
                    <p:nvPicPr>
                      <p:cNvPr id="420" name="Picture 191"/>
                      <p:cNvPicPr>
                        <a:picLocks noChangeAspect="1"/>
                      </p:cNvPicPr>
                      <p:nvPr/>
                    </p:nvPicPr>
                    <p:blipFill>
                      <a:blip r:embed="rId23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936" y="3834755"/>
                        <a:ext cx="296639" cy="296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7" name="Group 346"/>
                <p:cNvGrpSpPr/>
                <p:nvPr/>
              </p:nvGrpSpPr>
              <p:grpSpPr>
                <a:xfrm>
                  <a:off x="2082009" y="2024566"/>
                  <a:ext cx="2498759" cy="1352550"/>
                  <a:chOff x="2082009" y="2138866"/>
                  <a:chExt cx="2498759" cy="1352550"/>
                </a:xfrm>
              </p:grpSpPr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2082009" y="2138866"/>
                    <a:ext cx="2498759" cy="135255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Integration</a:t>
                    </a:r>
                  </a:p>
                </p:txBody>
              </p: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2198592" y="2559624"/>
                    <a:ext cx="2237004" cy="836418"/>
                    <a:chOff x="2198592" y="2559624"/>
                    <a:chExt cx="2237004" cy="836418"/>
                  </a:xfrm>
                </p:grpSpPr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3513173" y="2559624"/>
                      <a:ext cx="922423" cy="301625"/>
                      <a:chOff x="3425188" y="2480831"/>
                      <a:chExt cx="922423" cy="301625"/>
                    </a:xfrm>
                  </p:grpSpPr>
                  <p:sp>
                    <p:nvSpPr>
                      <p:cNvPr id="409" name="TextBox 408"/>
                      <p:cNvSpPr txBox="1"/>
                      <p:nvPr/>
                    </p:nvSpPr>
                    <p:spPr bwMode="auto">
                      <a:xfrm>
                        <a:off x="3803029" y="2480831"/>
                        <a:ext cx="54458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BizTalk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10" name="Picture 214" descr="BizTalk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24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188" y="2484570"/>
                        <a:ext cx="293830" cy="29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2198592" y="3094417"/>
                      <a:ext cx="1020311" cy="301625"/>
                      <a:chOff x="2319949" y="3019151"/>
                      <a:chExt cx="1020311" cy="301625"/>
                    </a:xfrm>
                  </p:grpSpPr>
                  <p:sp>
                    <p:nvSpPr>
                      <p:cNvPr id="407" name="TextBox 406"/>
                      <p:cNvSpPr txBox="1"/>
                      <p:nvPr/>
                    </p:nvSpPr>
                    <p:spPr bwMode="auto">
                      <a:xfrm>
                        <a:off x="2681448" y="3019151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Hybrid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Connections</a:t>
                        </a:r>
                      </a:p>
                    </p:txBody>
                  </p:sp>
                  <p:pic>
                    <p:nvPicPr>
                      <p:cNvPr id="408" name="Picture 216" descr="Hybrid Connections (BizTalk).png"/>
                      <p:cNvPicPr>
                        <a:picLocks noChangeAspect="1"/>
                      </p:cNvPicPr>
                      <p:nvPr/>
                    </p:nvPicPr>
                    <p:blipFill>
                      <a:blip r:embed="rId25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949" y="3023735"/>
                        <a:ext cx="292141" cy="292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3521521" y="3094417"/>
                      <a:ext cx="869624" cy="301625"/>
                      <a:chOff x="3433536" y="3015624"/>
                      <a:chExt cx="869624" cy="301625"/>
                    </a:xfrm>
                  </p:grpSpPr>
                  <p:sp>
                    <p:nvSpPr>
                      <p:cNvPr id="405" name="TextBox 404"/>
                      <p:cNvSpPr txBox="1"/>
                      <p:nvPr/>
                    </p:nvSpPr>
                    <p:spPr bwMode="auto">
                      <a:xfrm>
                        <a:off x="3788740" y="3015624"/>
                        <a:ext cx="51442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Service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Bus</a:t>
                        </a:r>
                      </a:p>
                    </p:txBody>
                  </p:sp>
                  <p:pic>
                    <p:nvPicPr>
                      <p:cNvPr id="406" name="Picture 218" descr="Service Bus.png"/>
                      <p:cNvPicPr>
                        <a:picLocks noChangeAspect="1"/>
                      </p:cNvPicPr>
                      <p:nvPr/>
                    </p:nvPicPr>
                    <p:blipFill>
                      <a:blip r:embed="rId2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536" y="3020078"/>
                        <a:ext cx="292402" cy="292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2198592" y="2560418"/>
                      <a:ext cx="1020559" cy="300037"/>
                      <a:chOff x="2319701" y="2482223"/>
                      <a:chExt cx="1020559" cy="300037"/>
                    </a:xfrm>
                  </p:grpSpPr>
                  <p:sp>
                    <p:nvSpPr>
                      <p:cNvPr id="403" name="TextBox 402"/>
                      <p:cNvSpPr txBox="1"/>
                      <p:nvPr/>
                    </p:nvSpPr>
                    <p:spPr bwMode="auto">
                      <a:xfrm>
                        <a:off x="2681448" y="2482223"/>
                        <a:ext cx="6588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Storage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Queues</a:t>
                        </a:r>
                      </a:p>
                    </p:txBody>
                  </p:sp>
                  <p:pic>
                    <p:nvPicPr>
                      <p:cNvPr id="404" name="Picture 220" descr="Storage queue.png"/>
                      <p:cNvPicPr>
                        <a:picLocks noChangeAspect="1"/>
                      </p:cNvPicPr>
                      <p:nvPr/>
                    </p:nvPicPr>
                    <p:blipFill>
                      <a:blip r:embed="rId2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701" y="2485765"/>
                        <a:ext cx="292636" cy="292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8" name="Group 347"/>
                <p:cNvGrpSpPr/>
                <p:nvPr/>
              </p:nvGrpSpPr>
              <p:grpSpPr>
                <a:xfrm>
                  <a:off x="7683226" y="2024565"/>
                  <a:ext cx="2771024" cy="2304637"/>
                  <a:chOff x="7683226" y="2138865"/>
                  <a:chExt cx="2771024" cy="2304637"/>
                </a:xfrm>
              </p:grpSpPr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7683226" y="2138865"/>
                    <a:ext cx="2771024" cy="230463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Data</a:t>
                    </a:r>
                  </a:p>
                </p:txBody>
              </p:sp>
              <p:grpSp>
                <p:nvGrpSpPr>
                  <p:cNvPr id="378" name="Group 377"/>
                  <p:cNvGrpSpPr/>
                  <p:nvPr/>
                </p:nvGrpSpPr>
                <p:grpSpPr>
                  <a:xfrm>
                    <a:off x="7845950" y="2595968"/>
                    <a:ext cx="2445576" cy="1553509"/>
                    <a:chOff x="7799957" y="2595968"/>
                    <a:chExt cx="2445576" cy="1553509"/>
                  </a:xfrm>
                </p:grpSpPr>
                <p:grpSp>
                  <p:nvGrpSpPr>
                    <p:cNvPr id="379" name="Group 3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99957" y="2595969"/>
                      <a:ext cx="1016185" cy="301066"/>
                      <a:chOff x="8369631" y="3448242"/>
                      <a:chExt cx="1016411" cy="301033"/>
                    </a:xfrm>
                  </p:grpSpPr>
                  <p:sp>
                    <p:nvSpPr>
                      <p:cNvPr id="395" name="TextBox 394"/>
                      <p:cNvSpPr txBox="1"/>
                      <p:nvPr/>
                    </p:nvSpPr>
                    <p:spPr>
                      <a:xfrm>
                        <a:off x="8727084" y="3448242"/>
                        <a:ext cx="658958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SQL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Database</a:t>
                        </a:r>
                      </a:p>
                    </p:txBody>
                  </p:sp>
                  <p:pic>
                    <p:nvPicPr>
                      <p:cNvPr id="396" name="Picture 171"/>
                      <p:cNvPicPr>
                        <a:picLocks noChangeAspect="1"/>
                      </p:cNvPicPr>
                      <p:nvPr/>
                    </p:nvPicPr>
                    <p:blipFill>
                      <a:blip r:embed="rId2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631" y="3452466"/>
                        <a:ext cx="296809" cy="29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0" name="Group 3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051" y="3832282"/>
                      <a:ext cx="1013093" cy="300038"/>
                      <a:chOff x="8372726" y="4684418"/>
                      <a:chExt cx="1013318" cy="300005"/>
                    </a:xfrm>
                  </p:grpSpPr>
                  <p:sp>
                    <p:nvSpPr>
                      <p:cNvPr id="393" name="TextBox 392"/>
                      <p:cNvSpPr txBox="1"/>
                      <p:nvPr/>
                    </p:nvSpPr>
                    <p:spPr>
                      <a:xfrm>
                        <a:off x="8727084" y="4684418"/>
                        <a:ext cx="658960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 err="1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DocumentDB</a:t>
                        </a:r>
                        <a:endPara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endParaRPr>
                      </a:p>
                    </p:txBody>
                  </p:sp>
                  <p:pic>
                    <p:nvPicPr>
                      <p:cNvPr id="394" name="Picture 173"/>
                      <p:cNvPicPr>
                        <a:picLocks noChangeAspect="1"/>
                      </p:cNvPicPr>
                      <p:nvPr/>
                    </p:nvPicPr>
                    <p:blipFill>
                      <a:blip r:embed="rId2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726" y="4693804"/>
                        <a:ext cx="290620" cy="290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1" name="Group 3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720" y="3204660"/>
                      <a:ext cx="1012423" cy="309349"/>
                      <a:chOff x="8373395" y="4056866"/>
                      <a:chExt cx="1012648" cy="309315"/>
                    </a:xfrm>
                  </p:grpSpPr>
                  <p:sp>
                    <p:nvSpPr>
                      <p:cNvPr id="391" name="TextBox 390"/>
                      <p:cNvSpPr txBox="1"/>
                      <p:nvPr/>
                    </p:nvSpPr>
                    <p:spPr>
                      <a:xfrm>
                        <a:off x="8727084" y="4056866"/>
                        <a:ext cx="658959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 err="1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Redis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Cache</a:t>
                        </a:r>
                      </a:p>
                    </p:txBody>
                  </p:sp>
                  <p:pic>
                    <p:nvPicPr>
                      <p:cNvPr id="392" name="Picture 175"/>
                      <p:cNvPicPr>
                        <a:picLocks noChangeAspect="1"/>
                      </p:cNvPicPr>
                      <p:nvPr/>
                    </p:nvPicPr>
                    <p:blipFill>
                      <a:blip r:embed="rId3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395" y="4076899"/>
                        <a:ext cx="289282" cy="289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2" name="Group 3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63663" y="3193851"/>
                      <a:ext cx="1081869" cy="331906"/>
                      <a:chOff x="9733640" y="4046058"/>
                      <a:chExt cx="1082109" cy="331869"/>
                    </a:xfrm>
                  </p:grpSpPr>
                  <p:sp>
                    <p:nvSpPr>
                      <p:cNvPr id="389" name="TextBox 388"/>
                      <p:cNvSpPr txBox="1"/>
                      <p:nvPr/>
                    </p:nvSpPr>
                    <p:spPr>
                      <a:xfrm>
                        <a:off x="10156790" y="4061991"/>
                        <a:ext cx="658959" cy="300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Search</a:t>
                        </a:r>
                      </a:p>
                    </p:txBody>
                  </p:sp>
                  <p:pic>
                    <p:nvPicPr>
                      <p:cNvPr id="390" name="Picture 177"/>
                      <p:cNvPicPr>
                        <a:picLocks noChangeAspect="1"/>
                      </p:cNvPicPr>
                      <p:nvPr/>
                    </p:nvPicPr>
                    <p:blipFill>
                      <a:blip r:embed="rId3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640" y="4046058"/>
                        <a:ext cx="331871" cy="331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3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3828827"/>
                      <a:ext cx="1052326" cy="320650"/>
                      <a:chOff x="9763191" y="4680964"/>
                      <a:chExt cx="1052560" cy="320615"/>
                    </a:xfrm>
                  </p:grpSpPr>
                  <p:sp>
                    <p:nvSpPr>
                      <p:cNvPr id="387" name="TextBox 386"/>
                      <p:cNvSpPr txBox="1"/>
                      <p:nvPr/>
                    </p:nvSpPr>
                    <p:spPr>
                      <a:xfrm>
                        <a:off x="10156791" y="4693638"/>
                        <a:ext cx="658960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Tables</a:t>
                        </a:r>
                      </a:p>
                    </p:txBody>
                  </p:sp>
                  <p:pic>
                    <p:nvPicPr>
                      <p:cNvPr id="388" name="Picture 179" descr="Storage table.png"/>
                      <p:cNvPicPr>
                        <a:picLocks noChangeAspect="1"/>
                      </p:cNvPicPr>
                      <p:nvPr/>
                    </p:nvPicPr>
                    <p:blipFill>
                      <a:blip r:embed="rId3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4680964"/>
                        <a:ext cx="320616" cy="320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4" name="Group 3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2595968"/>
                      <a:ext cx="790386" cy="325437"/>
                      <a:chOff x="9763191" y="3448241"/>
                      <a:chExt cx="790562" cy="325401"/>
                    </a:xfrm>
                  </p:grpSpPr>
                  <p:pic>
                    <p:nvPicPr>
                      <p:cNvPr id="385" name="Picture 16"/>
                      <p:cNvPicPr>
                        <a:picLocks noChangeAspect="1"/>
                      </p:cNvPicPr>
                      <p:nvPr/>
                    </p:nvPicPr>
                    <p:blipFill>
                      <a:blip r:embed="rId3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3452465"/>
                        <a:ext cx="320616" cy="290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86" name="TextBox 385"/>
                      <p:cNvSpPr txBox="1"/>
                      <p:nvPr/>
                    </p:nvSpPr>
                    <p:spPr>
                      <a:xfrm>
                        <a:off x="10156790" y="3448241"/>
                        <a:ext cx="396963" cy="32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 marL="0" marR="0" lvl="0" indent="0" defTabSz="913950" eaLnBrk="0" fontAlgn="base" latinLnBrk="0" hangingPunct="0">
                          <a:lnSpc>
                            <a:spcPct val="90000"/>
                          </a:lnSpc>
                          <a:spcBef>
                            <a:spcPts val="588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SQL Data</a:t>
                        </a:r>
                        <a:b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</a:br>
                        <a:r>
                          <a:rPr kumimoji="0" lang="en-US" sz="980" b="0" i="0" u="none" strike="noStrike" kern="0" cap="none" spc="0" normalizeH="0" baseline="0" noProof="0" dirty="0">
                            <a:ln>
                              <a:noFill/>
                            </a:ln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rPr>
                          <a:t>Warehouse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49" name="Group 348"/>
                <p:cNvGrpSpPr/>
                <p:nvPr/>
              </p:nvGrpSpPr>
              <p:grpSpPr>
                <a:xfrm>
                  <a:off x="2082009" y="543029"/>
                  <a:ext cx="2144942" cy="1371600"/>
                  <a:chOff x="2082009" y="650979"/>
                  <a:chExt cx="2144942" cy="1371600"/>
                </a:xfrm>
              </p:grpSpPr>
              <p:sp>
                <p:nvSpPr>
                  <p:cNvPr id="364" name="Rectangle 363"/>
                  <p:cNvSpPr/>
                  <p:nvPr/>
                </p:nvSpPr>
                <p:spPr bwMode="auto">
                  <a:xfrm>
                    <a:off x="2082009" y="650979"/>
                    <a:ext cx="2144942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Compute</a:t>
                    </a:r>
                  </a:p>
                </p:txBody>
              </p:sp>
              <p:grpSp>
                <p:nvGrpSpPr>
                  <p:cNvPr id="365" name="Group 364"/>
                  <p:cNvGrpSpPr/>
                  <p:nvPr/>
                </p:nvGrpSpPr>
                <p:grpSpPr>
                  <a:xfrm>
                    <a:off x="2209151" y="1044910"/>
                    <a:ext cx="889842" cy="301625"/>
                    <a:chOff x="2315921" y="978921"/>
                    <a:chExt cx="889842" cy="301625"/>
                  </a:xfrm>
                </p:grpSpPr>
                <p:sp>
                  <p:nvSpPr>
                    <p:cNvPr id="375" name="TextBox 374"/>
                    <p:cNvSpPr txBox="1"/>
                    <p:nvPr/>
                  </p:nvSpPr>
                  <p:spPr bwMode="auto">
                    <a:xfrm>
                      <a:off x="2678517" y="978921"/>
                      <a:ext cx="527246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Cloud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Services</a:t>
                      </a:r>
                    </a:p>
                  </p:txBody>
                </p:sp>
                <p:pic>
                  <p:nvPicPr>
                    <p:cNvPr id="376" name="Picture 145"/>
                    <p:cNvPicPr>
                      <a:picLocks noChangeAspect="1"/>
                    </p:cNvPicPr>
                    <p:nvPr/>
                  </p:nvPicPr>
                  <p:blipFill>
                    <a:blip r:embed="rId3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15921" y="984779"/>
                      <a:ext cx="289808" cy="2899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6" name="Group 365"/>
                  <p:cNvGrpSpPr/>
                  <p:nvPr/>
                </p:nvGrpSpPr>
                <p:grpSpPr>
                  <a:xfrm>
                    <a:off x="2209151" y="1617332"/>
                    <a:ext cx="751241" cy="303647"/>
                    <a:chOff x="2355344" y="1558000"/>
                    <a:chExt cx="751241" cy="303647"/>
                  </a:xfrm>
                </p:grpSpPr>
                <p:sp>
                  <p:nvSpPr>
                    <p:cNvPr id="373" name="TextBox 372"/>
                    <p:cNvSpPr txBox="1"/>
                    <p:nvPr/>
                  </p:nvSpPr>
                  <p:spPr bwMode="auto">
                    <a:xfrm>
                      <a:off x="2722967" y="1559012"/>
                      <a:ext cx="383618" cy="3016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Batch</a:t>
                      </a:r>
                    </a:p>
                  </p:txBody>
                </p:sp>
                <p:pic>
                  <p:nvPicPr>
                    <p:cNvPr id="374" name="Picture 147"/>
                    <p:cNvPicPr>
                      <a:picLocks noChangeAspect="1"/>
                    </p:cNvPicPr>
                    <p:nvPr/>
                  </p:nvPicPr>
                  <p:blipFill>
                    <a:blip r:embed="rId3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55344" y="1558000"/>
                      <a:ext cx="303542" cy="3036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7" name="Group 366"/>
                  <p:cNvGrpSpPr/>
                  <p:nvPr/>
                </p:nvGrpSpPr>
                <p:grpSpPr>
                  <a:xfrm>
                    <a:off x="3226725" y="1617332"/>
                    <a:ext cx="865731" cy="301625"/>
                    <a:chOff x="3193533" y="1551343"/>
                    <a:chExt cx="865731" cy="301625"/>
                  </a:xfrm>
                </p:grpSpPr>
                <p:sp>
                  <p:nvSpPr>
                    <p:cNvPr id="371" name="TextBox 370"/>
                    <p:cNvSpPr txBox="1"/>
                    <p:nvPr/>
                  </p:nvSpPr>
                  <p:spPr bwMode="auto">
                    <a:xfrm>
                      <a:off x="3554337" y="1551343"/>
                      <a:ext cx="504927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Remote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</a:t>
                      </a:r>
                    </a:p>
                  </p:txBody>
                </p:sp>
                <p:pic>
                  <p:nvPicPr>
                    <p:cNvPr id="372" name="Picture 149"/>
                    <p:cNvPicPr>
                      <a:picLocks noChangeAspect="1"/>
                    </p:cNvPicPr>
                    <p:nvPr/>
                  </p:nvPicPr>
                  <p:blipFill>
                    <a:blip r:embed="rId3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93533" y="1556274"/>
                      <a:ext cx="291661" cy="291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8" name="Group 367"/>
                  <p:cNvGrpSpPr/>
                  <p:nvPr/>
                </p:nvGrpSpPr>
                <p:grpSpPr>
                  <a:xfrm>
                    <a:off x="3226725" y="1046498"/>
                    <a:ext cx="873084" cy="300037"/>
                    <a:chOff x="3380111" y="980440"/>
                    <a:chExt cx="873084" cy="300037"/>
                  </a:xfrm>
                </p:grpSpPr>
                <p:sp>
                  <p:nvSpPr>
                    <p:cNvPr id="369" name="TextBox 368"/>
                    <p:cNvSpPr txBox="1"/>
                    <p:nvPr/>
                  </p:nvSpPr>
                  <p:spPr bwMode="auto">
                    <a:xfrm>
                      <a:off x="3723011" y="980440"/>
                      <a:ext cx="530184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Service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Fabric</a:t>
                      </a:r>
                    </a:p>
                  </p:txBody>
                </p:sp>
                <p:sp>
                  <p:nvSpPr>
                    <p:cNvPr id="370" name="Freeform 369"/>
                    <p:cNvSpPr/>
                    <p:nvPr/>
                  </p:nvSpPr>
                  <p:spPr bwMode="auto">
                    <a:xfrm>
                      <a:off x="3380111" y="993933"/>
                      <a:ext cx="282575" cy="273050"/>
                    </a:xfrm>
                    <a:custGeom>
                      <a:avLst/>
                      <a:gdLst>
                        <a:gd name="connsiteX0" fmla="*/ 284961 w 673895"/>
                        <a:gd name="connsiteY0" fmla="*/ 158165 h 647702"/>
                        <a:gd name="connsiteX1" fmla="*/ 170786 w 673895"/>
                        <a:gd name="connsiteY1" fmla="*/ 242195 h 647702"/>
                        <a:gd name="connsiteX2" fmla="*/ 176214 w 673895"/>
                        <a:gd name="connsiteY2" fmla="*/ 269082 h 647702"/>
                        <a:gd name="connsiteX3" fmla="*/ 150408 w 673895"/>
                        <a:gd name="connsiteY3" fmla="*/ 331383 h 647702"/>
                        <a:gd name="connsiteX4" fmla="*/ 146443 w 673895"/>
                        <a:gd name="connsiteY4" fmla="*/ 334057 h 647702"/>
                        <a:gd name="connsiteX5" fmla="*/ 192422 w 673895"/>
                        <a:gd name="connsiteY5" fmla="*/ 472837 h 647702"/>
                        <a:gd name="connsiteX6" fmla="*/ 220034 w 673895"/>
                        <a:gd name="connsiteY6" fmla="*/ 478412 h 647702"/>
                        <a:gd name="connsiteX7" fmla="*/ 248039 w 673895"/>
                        <a:gd name="connsiteY7" fmla="*/ 497294 h 647702"/>
                        <a:gd name="connsiteX8" fmla="*/ 265572 w 673895"/>
                        <a:gd name="connsiteY8" fmla="*/ 523298 h 647702"/>
                        <a:gd name="connsiteX9" fmla="*/ 408956 w 673895"/>
                        <a:gd name="connsiteY9" fmla="*/ 523298 h 647702"/>
                        <a:gd name="connsiteX10" fmla="*/ 417479 w 673895"/>
                        <a:gd name="connsiteY10" fmla="*/ 505571 h 647702"/>
                        <a:gd name="connsiteX11" fmla="*/ 456243 w 673895"/>
                        <a:gd name="connsiteY11" fmla="*/ 473649 h 647702"/>
                        <a:gd name="connsiteX12" fmla="*/ 488887 w 673895"/>
                        <a:gd name="connsiteY12" fmla="*/ 467058 h 647702"/>
                        <a:gd name="connsiteX13" fmla="*/ 531395 w 673895"/>
                        <a:gd name="connsiteY13" fmla="*/ 334333 h 647702"/>
                        <a:gd name="connsiteX14" fmla="*/ 523487 w 673895"/>
                        <a:gd name="connsiteY14" fmla="*/ 329002 h 647702"/>
                        <a:gd name="connsiteX15" fmla="*/ 497681 w 673895"/>
                        <a:gd name="connsiteY15" fmla="*/ 266701 h 647702"/>
                        <a:gd name="connsiteX16" fmla="*/ 501673 w 673895"/>
                        <a:gd name="connsiteY16" fmla="*/ 246929 h 647702"/>
                        <a:gd name="connsiteX17" fmla="*/ 384346 w 673895"/>
                        <a:gd name="connsiteY17" fmla="*/ 159653 h 647702"/>
                        <a:gd name="connsiteX18" fmla="*/ 370052 w 673895"/>
                        <a:gd name="connsiteY18" fmla="*/ 169290 h 647702"/>
                        <a:gd name="connsiteX19" fmla="*/ 335757 w 673895"/>
                        <a:gd name="connsiteY19" fmla="*/ 176214 h 647702"/>
                        <a:gd name="connsiteX20" fmla="*/ 301462 w 673895"/>
                        <a:gd name="connsiteY20" fmla="*/ 169290 h 647702"/>
                        <a:gd name="connsiteX21" fmla="*/ 335757 w 673895"/>
                        <a:gd name="connsiteY21" fmla="*/ 0 h 647702"/>
                        <a:gd name="connsiteX22" fmla="*/ 423864 w 673895"/>
                        <a:gd name="connsiteY22" fmla="*/ 88107 h 647702"/>
                        <a:gd name="connsiteX23" fmla="*/ 420253 w 673895"/>
                        <a:gd name="connsiteY23" fmla="*/ 105993 h 647702"/>
                        <a:gd name="connsiteX24" fmla="*/ 538728 w 673895"/>
                        <a:gd name="connsiteY24" fmla="*/ 194124 h 647702"/>
                        <a:gd name="connsiteX25" fmla="*/ 551493 w 673895"/>
                        <a:gd name="connsiteY25" fmla="*/ 185518 h 647702"/>
                        <a:gd name="connsiteX26" fmla="*/ 585788 w 673895"/>
                        <a:gd name="connsiteY26" fmla="*/ 178594 h 647702"/>
                        <a:gd name="connsiteX27" fmla="*/ 673895 w 673895"/>
                        <a:gd name="connsiteY27" fmla="*/ 266701 h 647702"/>
                        <a:gd name="connsiteX28" fmla="*/ 620083 w 673895"/>
                        <a:gd name="connsiteY28" fmla="*/ 347884 h 647702"/>
                        <a:gd name="connsiteX29" fmla="*/ 593016 w 673895"/>
                        <a:gd name="connsiteY29" fmla="*/ 353349 h 647702"/>
                        <a:gd name="connsiteX30" fmla="*/ 549222 w 673895"/>
                        <a:gd name="connsiteY30" fmla="*/ 490092 h 647702"/>
                        <a:gd name="connsiteX31" fmla="*/ 552839 w 673895"/>
                        <a:gd name="connsiteY31" fmla="*/ 492531 h 647702"/>
                        <a:gd name="connsiteX32" fmla="*/ 578645 w 673895"/>
                        <a:gd name="connsiteY32" fmla="*/ 554832 h 647702"/>
                        <a:gd name="connsiteX33" fmla="*/ 490538 w 673895"/>
                        <a:gd name="connsiteY33" fmla="*/ 642939 h 647702"/>
                        <a:gd name="connsiteX34" fmla="*/ 409355 w 673895"/>
                        <a:gd name="connsiteY34" fmla="*/ 589127 h 647702"/>
                        <a:gd name="connsiteX35" fmla="*/ 409084 w 673895"/>
                        <a:gd name="connsiteY35" fmla="*/ 587783 h 647702"/>
                        <a:gd name="connsiteX36" fmla="*/ 268154 w 673895"/>
                        <a:gd name="connsiteY36" fmla="*/ 587783 h 647702"/>
                        <a:gd name="connsiteX37" fmla="*/ 266921 w 673895"/>
                        <a:gd name="connsiteY37" fmla="*/ 593890 h 647702"/>
                        <a:gd name="connsiteX38" fmla="*/ 185738 w 673895"/>
                        <a:gd name="connsiteY38" fmla="*/ 647702 h 647702"/>
                        <a:gd name="connsiteX39" fmla="*/ 97631 w 673895"/>
                        <a:gd name="connsiteY39" fmla="*/ 559595 h 647702"/>
                        <a:gd name="connsiteX40" fmla="*/ 123437 w 673895"/>
                        <a:gd name="connsiteY40" fmla="*/ 497294 h 647702"/>
                        <a:gd name="connsiteX41" fmla="*/ 130921 w 673895"/>
                        <a:gd name="connsiteY41" fmla="*/ 492248 h 647702"/>
                        <a:gd name="connsiteX42" fmla="*/ 86036 w 673895"/>
                        <a:gd name="connsiteY42" fmla="*/ 356771 h 647702"/>
                        <a:gd name="connsiteX43" fmla="*/ 53812 w 673895"/>
                        <a:gd name="connsiteY43" fmla="*/ 350265 h 647702"/>
                        <a:gd name="connsiteX44" fmla="*/ 0 w 673895"/>
                        <a:gd name="connsiteY44" fmla="*/ 269082 h 647702"/>
                        <a:gd name="connsiteX45" fmla="*/ 88107 w 673895"/>
                        <a:gd name="connsiteY45" fmla="*/ 180975 h 647702"/>
                        <a:gd name="connsiteX46" fmla="*/ 122402 w 673895"/>
                        <a:gd name="connsiteY46" fmla="*/ 187899 h 647702"/>
                        <a:gd name="connsiteX47" fmla="*/ 129378 w 673895"/>
                        <a:gd name="connsiteY47" fmla="*/ 192602 h 647702"/>
                        <a:gd name="connsiteX48" fmla="*/ 250718 w 673895"/>
                        <a:gd name="connsiteY48" fmla="*/ 103300 h 647702"/>
                        <a:gd name="connsiteX49" fmla="*/ 247650 w 673895"/>
                        <a:gd name="connsiteY49" fmla="*/ 88107 h 647702"/>
                        <a:gd name="connsiteX50" fmla="*/ 335757 w 673895"/>
                        <a:gd name="connsiteY50" fmla="*/ 0 h 647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673895" h="647702">
                          <a:moveTo>
                            <a:pt x="284961" y="158165"/>
                          </a:moveTo>
                          <a:lnTo>
                            <a:pt x="170786" y="242195"/>
                          </a:lnTo>
                          <a:lnTo>
                            <a:pt x="176214" y="269082"/>
                          </a:lnTo>
                          <a:cubicBezTo>
                            <a:pt x="176214" y="293412"/>
                            <a:pt x="166353" y="315439"/>
                            <a:pt x="150408" y="331383"/>
                          </a:cubicBezTo>
                          <a:lnTo>
                            <a:pt x="146443" y="334057"/>
                          </a:lnTo>
                          <a:lnTo>
                            <a:pt x="192422" y="472837"/>
                          </a:lnTo>
                          <a:lnTo>
                            <a:pt x="220034" y="478412"/>
                          </a:lnTo>
                          <a:cubicBezTo>
                            <a:pt x="230575" y="482870"/>
                            <a:pt x="240067" y="489322"/>
                            <a:pt x="248039" y="497294"/>
                          </a:cubicBezTo>
                          <a:lnTo>
                            <a:pt x="265572" y="523298"/>
                          </a:lnTo>
                          <a:lnTo>
                            <a:pt x="408956" y="523298"/>
                          </a:lnTo>
                          <a:lnTo>
                            <a:pt x="417479" y="505571"/>
                          </a:lnTo>
                          <a:cubicBezTo>
                            <a:pt x="426979" y="491509"/>
                            <a:pt x="440432" y="480337"/>
                            <a:pt x="456243" y="473649"/>
                          </a:cubicBezTo>
                          <a:lnTo>
                            <a:pt x="488887" y="467058"/>
                          </a:lnTo>
                          <a:lnTo>
                            <a:pt x="531395" y="334333"/>
                          </a:lnTo>
                          <a:lnTo>
                            <a:pt x="523487" y="329002"/>
                          </a:lnTo>
                          <a:cubicBezTo>
                            <a:pt x="507543" y="313058"/>
                            <a:pt x="497681" y="291031"/>
                            <a:pt x="497681" y="266701"/>
                          </a:cubicBezTo>
                          <a:lnTo>
                            <a:pt x="501673" y="246929"/>
                          </a:lnTo>
                          <a:lnTo>
                            <a:pt x="384346" y="159653"/>
                          </a:lnTo>
                          <a:lnTo>
                            <a:pt x="370052" y="169290"/>
                          </a:lnTo>
                          <a:cubicBezTo>
                            <a:pt x="359511" y="173749"/>
                            <a:pt x="347922" y="176214"/>
                            <a:pt x="335757" y="176214"/>
                          </a:cubicBezTo>
                          <a:cubicBezTo>
                            <a:pt x="323592" y="176214"/>
                            <a:pt x="312003" y="173749"/>
                            <a:pt x="301462" y="169290"/>
                          </a:cubicBezTo>
                          <a:close/>
                          <a:moveTo>
                            <a:pt x="335757" y="0"/>
                          </a:moveTo>
                          <a:cubicBezTo>
                            <a:pt x="384417" y="0"/>
                            <a:pt x="423864" y="39447"/>
                            <a:pt x="423864" y="88107"/>
                          </a:cubicBezTo>
                          <a:lnTo>
                            <a:pt x="420253" y="105993"/>
                          </a:lnTo>
                          <a:lnTo>
                            <a:pt x="538728" y="194124"/>
                          </a:lnTo>
                          <a:lnTo>
                            <a:pt x="551493" y="185518"/>
                          </a:lnTo>
                          <a:cubicBezTo>
                            <a:pt x="562034" y="181059"/>
                            <a:pt x="573623" y="178594"/>
                            <a:pt x="585788" y="178594"/>
                          </a:cubicBezTo>
                          <a:cubicBezTo>
                            <a:pt x="634448" y="178594"/>
                            <a:pt x="673895" y="218041"/>
                            <a:pt x="673895" y="266701"/>
                          </a:cubicBezTo>
                          <a:cubicBezTo>
                            <a:pt x="673895" y="303196"/>
                            <a:pt x="651706" y="334509"/>
                            <a:pt x="620083" y="347884"/>
                          </a:cubicBezTo>
                          <a:lnTo>
                            <a:pt x="593016" y="353349"/>
                          </a:lnTo>
                          <a:lnTo>
                            <a:pt x="549222" y="490092"/>
                          </a:lnTo>
                          <a:lnTo>
                            <a:pt x="552839" y="492531"/>
                          </a:lnTo>
                          <a:cubicBezTo>
                            <a:pt x="568783" y="508475"/>
                            <a:pt x="578645" y="530502"/>
                            <a:pt x="578645" y="554832"/>
                          </a:cubicBezTo>
                          <a:cubicBezTo>
                            <a:pt x="578645" y="603492"/>
                            <a:pt x="539198" y="642939"/>
                            <a:pt x="490538" y="642939"/>
                          </a:cubicBezTo>
                          <a:cubicBezTo>
                            <a:pt x="454043" y="642939"/>
                            <a:pt x="422731" y="620750"/>
                            <a:pt x="409355" y="589127"/>
                          </a:cubicBezTo>
                          <a:lnTo>
                            <a:pt x="409084" y="587783"/>
                          </a:lnTo>
                          <a:lnTo>
                            <a:pt x="268154" y="587783"/>
                          </a:lnTo>
                          <a:lnTo>
                            <a:pt x="266921" y="593890"/>
                          </a:lnTo>
                          <a:cubicBezTo>
                            <a:pt x="253546" y="625513"/>
                            <a:pt x="222233" y="647702"/>
                            <a:pt x="185738" y="647702"/>
                          </a:cubicBezTo>
                          <a:cubicBezTo>
                            <a:pt x="137078" y="647702"/>
                            <a:pt x="97631" y="608255"/>
                            <a:pt x="97631" y="559595"/>
                          </a:cubicBezTo>
                          <a:cubicBezTo>
                            <a:pt x="97631" y="535265"/>
                            <a:pt x="107493" y="513238"/>
                            <a:pt x="123437" y="497294"/>
                          </a:cubicBezTo>
                          <a:lnTo>
                            <a:pt x="130921" y="492248"/>
                          </a:lnTo>
                          <a:lnTo>
                            <a:pt x="86036" y="356771"/>
                          </a:lnTo>
                          <a:lnTo>
                            <a:pt x="53812" y="350265"/>
                          </a:lnTo>
                          <a:cubicBezTo>
                            <a:pt x="22189" y="336890"/>
                            <a:pt x="0" y="305577"/>
                            <a:pt x="0" y="269082"/>
                          </a:cubicBezTo>
                          <a:cubicBezTo>
                            <a:pt x="0" y="220422"/>
                            <a:pt x="39447" y="180975"/>
                            <a:pt x="88107" y="180975"/>
                          </a:cubicBezTo>
                          <a:cubicBezTo>
                            <a:pt x="100272" y="180975"/>
                            <a:pt x="111861" y="183440"/>
                            <a:pt x="122402" y="187899"/>
                          </a:cubicBezTo>
                          <a:lnTo>
                            <a:pt x="129378" y="192602"/>
                          </a:lnTo>
                          <a:lnTo>
                            <a:pt x="250718" y="103300"/>
                          </a:lnTo>
                          <a:lnTo>
                            <a:pt x="247650" y="88107"/>
                          </a:lnTo>
                          <a:cubicBezTo>
                            <a:pt x="247650" y="39447"/>
                            <a:pt x="287097" y="0"/>
                            <a:pt x="33575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50" name="Group 349"/>
                <p:cNvGrpSpPr/>
                <p:nvPr/>
              </p:nvGrpSpPr>
              <p:grpSpPr>
                <a:xfrm>
                  <a:off x="8203323" y="543029"/>
                  <a:ext cx="2250927" cy="1371600"/>
                  <a:chOff x="8203323" y="650979"/>
                  <a:chExt cx="2250927" cy="1371600"/>
                </a:xfrm>
              </p:grpSpPr>
              <p:sp>
                <p:nvSpPr>
                  <p:cNvPr id="351" name="Rectangle 350"/>
                  <p:cNvSpPr/>
                  <p:nvPr/>
                </p:nvSpPr>
                <p:spPr bwMode="auto">
                  <a:xfrm>
                    <a:off x="8203323" y="650979"/>
                    <a:ext cx="2250927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marL="0" marR="0" lvl="0" indent="0" algn="ctr" defTabSz="895923" eaLnBrk="1" fontAlgn="base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76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Developer services</a:t>
                    </a:r>
                  </a:p>
                </p:txBody>
              </p:sp>
              <p:grpSp>
                <p:nvGrpSpPr>
                  <p:cNvPr id="352" name="Group 351"/>
                  <p:cNvGrpSpPr/>
                  <p:nvPr/>
                </p:nvGrpSpPr>
                <p:grpSpPr>
                  <a:xfrm>
                    <a:off x="8316462" y="1050815"/>
                    <a:ext cx="1048050" cy="290595"/>
                    <a:chOff x="8316462" y="1050815"/>
                    <a:chExt cx="1048050" cy="290595"/>
                  </a:xfrm>
                </p:grpSpPr>
                <p:sp>
                  <p:nvSpPr>
                    <p:cNvPr id="362" name="TextBox 361"/>
                    <p:cNvSpPr txBox="1"/>
                    <p:nvPr/>
                  </p:nvSpPr>
                  <p:spPr bwMode="auto">
                    <a:xfrm>
                      <a:off x="8694587" y="1065786"/>
                      <a:ext cx="669925" cy="250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Visual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Studio</a:t>
                      </a:r>
                    </a:p>
                  </p:txBody>
                </p:sp>
                <p:pic>
                  <p:nvPicPr>
                    <p:cNvPr id="363" name="Picture 167" descr="Visual Studio Online.png"/>
                    <p:cNvPicPr>
                      <a:picLocks noChangeAspect="1"/>
                    </p:cNvPicPr>
                    <p:nvPr/>
                  </p:nvPicPr>
                  <p:blipFill>
                    <a:blip r:embed="rId3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16462" y="1050815"/>
                      <a:ext cx="290580" cy="2905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9413978" y="1606382"/>
                    <a:ext cx="957567" cy="312845"/>
                    <a:chOff x="9413978" y="1606382"/>
                    <a:chExt cx="957567" cy="312845"/>
                  </a:xfrm>
                </p:grpSpPr>
                <p:sp>
                  <p:nvSpPr>
                    <p:cNvPr id="360" name="TextBox 359"/>
                    <p:cNvSpPr txBox="1"/>
                    <p:nvPr/>
                  </p:nvSpPr>
                  <p:spPr bwMode="auto">
                    <a:xfrm>
                      <a:off x="9712733" y="161760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Application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Insights</a:t>
                      </a:r>
                    </a:p>
                  </p:txBody>
                </p:sp>
                <p:pic>
                  <p:nvPicPr>
                    <p:cNvPr id="361" name="Picture 169" descr="Application Insights.png"/>
                    <p:cNvPicPr>
                      <a:picLocks noChangeAspect="1"/>
                    </p:cNvPicPr>
                    <p:nvPr/>
                  </p:nvPicPr>
                  <p:blipFill>
                    <a:blip r:embed="rId3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13978" y="1606382"/>
                      <a:ext cx="292365" cy="2923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9408787" y="1025699"/>
                    <a:ext cx="875200" cy="302765"/>
                    <a:chOff x="9408787" y="1025699"/>
                    <a:chExt cx="875200" cy="302765"/>
                  </a:xfrm>
                </p:grpSpPr>
                <p:pic>
                  <p:nvPicPr>
                    <p:cNvPr id="358" name="Picture 272"/>
                    <p:cNvPicPr>
                      <a:picLocks noChangeAspect="1"/>
                    </p:cNvPicPr>
                    <p:nvPr/>
                  </p:nvPicPr>
                  <p:blipFill>
                    <a:blip r:embed="rId3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08787" y="1025699"/>
                      <a:ext cx="302749" cy="3027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59" name="TextBox 358"/>
                    <p:cNvSpPr txBox="1"/>
                    <p:nvPr/>
                  </p:nvSpPr>
                  <p:spPr bwMode="auto">
                    <a:xfrm>
                      <a:off x="9742651" y="1059753"/>
                      <a:ext cx="541336" cy="249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Azure SDK</a:t>
                      </a:r>
                    </a:p>
                  </p:txBody>
                </p:sp>
              </p:grpSp>
              <p:grpSp>
                <p:nvGrpSpPr>
                  <p:cNvPr id="355" name="Group 354"/>
                  <p:cNvGrpSpPr/>
                  <p:nvPr/>
                </p:nvGrpSpPr>
                <p:grpSpPr>
                  <a:xfrm>
                    <a:off x="8316496" y="1621631"/>
                    <a:ext cx="1048016" cy="280129"/>
                    <a:chOff x="8316496" y="1621631"/>
                    <a:chExt cx="1048016" cy="280129"/>
                  </a:xfrm>
                </p:grpSpPr>
                <p:sp>
                  <p:nvSpPr>
                    <p:cNvPr id="356" name="TextBox 355"/>
                    <p:cNvSpPr txBox="1"/>
                    <p:nvPr/>
                  </p:nvSpPr>
                  <p:spPr bwMode="auto">
                    <a:xfrm>
                      <a:off x="8704112" y="1650936"/>
                      <a:ext cx="660400" cy="2508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Team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Project</a:t>
                      </a:r>
                    </a:p>
                  </p:txBody>
                </p:sp>
                <p:sp>
                  <p:nvSpPr>
                    <p:cNvPr id="357" name="Freeform 356"/>
                    <p:cNvSpPr/>
                    <p:nvPr/>
                  </p:nvSpPr>
                  <p:spPr bwMode="auto">
                    <a:xfrm>
                      <a:off x="8316496" y="1621631"/>
                      <a:ext cx="290512" cy="249237"/>
                    </a:xfrm>
                    <a:custGeom>
                      <a:avLst/>
                      <a:gdLst>
                        <a:gd name="connsiteX0" fmla="*/ 20235 w 769143"/>
                        <a:gd name="connsiteY0" fmla="*/ 443405 h 659607"/>
                        <a:gd name="connsiteX1" fmla="*/ 84659 w 769143"/>
                        <a:gd name="connsiteY1" fmla="*/ 443405 h 659607"/>
                        <a:gd name="connsiteX2" fmla="*/ 133712 w 769143"/>
                        <a:gd name="connsiteY2" fmla="*/ 527981 h 659607"/>
                        <a:gd name="connsiteX3" fmla="*/ 182766 w 769143"/>
                        <a:gd name="connsiteY3" fmla="*/ 443405 h 659607"/>
                        <a:gd name="connsiteX4" fmla="*/ 251228 w 769143"/>
                        <a:gd name="connsiteY4" fmla="*/ 443405 h 659607"/>
                        <a:gd name="connsiteX5" fmla="*/ 271462 w 769143"/>
                        <a:gd name="connsiteY5" fmla="*/ 463640 h 659607"/>
                        <a:gd name="connsiteX6" fmla="*/ 271462 w 769143"/>
                        <a:gd name="connsiteY6" fmla="*/ 634610 h 659607"/>
                        <a:gd name="connsiteX7" fmla="*/ 251228 w 769143"/>
                        <a:gd name="connsiteY7" fmla="*/ 654845 h 659607"/>
                        <a:gd name="connsiteX8" fmla="*/ 20235 w 769143"/>
                        <a:gd name="connsiteY8" fmla="*/ 654845 h 659607"/>
                        <a:gd name="connsiteX9" fmla="*/ 0 w 769143"/>
                        <a:gd name="connsiteY9" fmla="*/ 634610 h 659607"/>
                        <a:gd name="connsiteX10" fmla="*/ 0 w 769143"/>
                        <a:gd name="connsiteY10" fmla="*/ 463640 h 659607"/>
                        <a:gd name="connsiteX11" fmla="*/ 20235 w 769143"/>
                        <a:gd name="connsiteY11" fmla="*/ 443405 h 659607"/>
                        <a:gd name="connsiteX12" fmla="*/ 330596 w 769143"/>
                        <a:gd name="connsiteY12" fmla="*/ 290513 h 659607"/>
                        <a:gd name="connsiteX13" fmla="*/ 443055 w 769143"/>
                        <a:gd name="connsiteY13" fmla="*/ 290513 h 659607"/>
                        <a:gd name="connsiteX14" fmla="*/ 528684 w 769143"/>
                        <a:gd name="connsiteY14" fmla="*/ 438150 h 659607"/>
                        <a:gd name="connsiteX15" fmla="*/ 614314 w 769143"/>
                        <a:gd name="connsiteY15" fmla="*/ 290513 h 659607"/>
                        <a:gd name="connsiteX16" fmla="*/ 733821 w 769143"/>
                        <a:gd name="connsiteY16" fmla="*/ 290513 h 659607"/>
                        <a:gd name="connsiteX17" fmla="*/ 769143 w 769143"/>
                        <a:gd name="connsiteY17" fmla="*/ 325835 h 659607"/>
                        <a:gd name="connsiteX18" fmla="*/ 769143 w 769143"/>
                        <a:gd name="connsiteY18" fmla="*/ 624285 h 659607"/>
                        <a:gd name="connsiteX19" fmla="*/ 733821 w 769143"/>
                        <a:gd name="connsiteY19" fmla="*/ 659607 h 659607"/>
                        <a:gd name="connsiteX20" fmla="*/ 330596 w 769143"/>
                        <a:gd name="connsiteY20" fmla="*/ 659607 h 659607"/>
                        <a:gd name="connsiteX21" fmla="*/ 295274 w 769143"/>
                        <a:gd name="connsiteY21" fmla="*/ 624285 h 659607"/>
                        <a:gd name="connsiteX22" fmla="*/ 295274 w 769143"/>
                        <a:gd name="connsiteY22" fmla="*/ 325835 h 659607"/>
                        <a:gd name="connsiteX23" fmla="*/ 330596 w 769143"/>
                        <a:gd name="connsiteY23" fmla="*/ 290513 h 659607"/>
                        <a:gd name="connsiteX24" fmla="*/ 134367 w 769143"/>
                        <a:gd name="connsiteY24" fmla="*/ 276981 h 659607"/>
                        <a:gd name="connsiteX25" fmla="*/ 211441 w 769143"/>
                        <a:gd name="connsiteY25" fmla="*/ 354055 h 659607"/>
                        <a:gd name="connsiteX26" fmla="*/ 134367 w 769143"/>
                        <a:gd name="connsiteY26" fmla="*/ 431128 h 659607"/>
                        <a:gd name="connsiteX27" fmla="*/ 57293 w 769143"/>
                        <a:gd name="connsiteY27" fmla="*/ 354055 h 659607"/>
                        <a:gd name="connsiteX28" fmla="*/ 134367 w 769143"/>
                        <a:gd name="connsiteY28" fmla="*/ 276981 h 659607"/>
                        <a:gd name="connsiteX29" fmla="*/ 529827 w 769143"/>
                        <a:gd name="connsiteY29" fmla="*/ 0 h 659607"/>
                        <a:gd name="connsiteX30" fmla="*/ 664368 w 769143"/>
                        <a:gd name="connsiteY30" fmla="*/ 134541 h 659607"/>
                        <a:gd name="connsiteX31" fmla="*/ 529827 w 769143"/>
                        <a:gd name="connsiteY31" fmla="*/ 269082 h 659607"/>
                        <a:gd name="connsiteX32" fmla="*/ 395286 w 769143"/>
                        <a:gd name="connsiteY32" fmla="*/ 134541 h 659607"/>
                        <a:gd name="connsiteX33" fmla="*/ 529827 w 769143"/>
                        <a:gd name="connsiteY33" fmla="*/ 0 h 6596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769143" h="659607">
                          <a:moveTo>
                            <a:pt x="20235" y="443405"/>
                          </a:moveTo>
                          <a:lnTo>
                            <a:pt x="84659" y="443405"/>
                          </a:lnTo>
                          <a:lnTo>
                            <a:pt x="133712" y="527981"/>
                          </a:lnTo>
                          <a:lnTo>
                            <a:pt x="182766" y="443405"/>
                          </a:lnTo>
                          <a:lnTo>
                            <a:pt x="251228" y="443405"/>
                          </a:lnTo>
                          <a:cubicBezTo>
                            <a:pt x="262403" y="443405"/>
                            <a:pt x="271462" y="452464"/>
                            <a:pt x="271462" y="463640"/>
                          </a:cubicBezTo>
                          <a:lnTo>
                            <a:pt x="271462" y="634610"/>
                          </a:lnTo>
                          <a:cubicBezTo>
                            <a:pt x="271462" y="645786"/>
                            <a:pt x="262403" y="654845"/>
                            <a:pt x="251228" y="654845"/>
                          </a:cubicBezTo>
                          <a:lnTo>
                            <a:pt x="20235" y="654845"/>
                          </a:lnTo>
                          <a:cubicBezTo>
                            <a:pt x="9060" y="654845"/>
                            <a:pt x="0" y="645786"/>
                            <a:pt x="0" y="634610"/>
                          </a:cubicBezTo>
                          <a:lnTo>
                            <a:pt x="0" y="463640"/>
                          </a:lnTo>
                          <a:cubicBezTo>
                            <a:pt x="0" y="452464"/>
                            <a:pt x="9060" y="443405"/>
                            <a:pt x="20235" y="443405"/>
                          </a:cubicBezTo>
                          <a:close/>
                          <a:moveTo>
                            <a:pt x="330596" y="290513"/>
                          </a:moveTo>
                          <a:lnTo>
                            <a:pt x="443055" y="290513"/>
                          </a:lnTo>
                          <a:lnTo>
                            <a:pt x="528684" y="438150"/>
                          </a:lnTo>
                          <a:lnTo>
                            <a:pt x="614314" y="290513"/>
                          </a:lnTo>
                          <a:lnTo>
                            <a:pt x="733821" y="290513"/>
                          </a:lnTo>
                          <a:cubicBezTo>
                            <a:pt x="753329" y="290513"/>
                            <a:pt x="769143" y="306327"/>
                            <a:pt x="769143" y="325835"/>
                          </a:cubicBezTo>
                          <a:lnTo>
                            <a:pt x="769143" y="624285"/>
                          </a:lnTo>
                          <a:cubicBezTo>
                            <a:pt x="769143" y="643793"/>
                            <a:pt x="753329" y="659607"/>
                            <a:pt x="733821" y="659607"/>
                          </a:cubicBezTo>
                          <a:lnTo>
                            <a:pt x="330596" y="659607"/>
                          </a:lnTo>
                          <a:cubicBezTo>
                            <a:pt x="311088" y="659607"/>
                            <a:pt x="295274" y="643793"/>
                            <a:pt x="295274" y="624285"/>
                          </a:cubicBezTo>
                          <a:lnTo>
                            <a:pt x="295274" y="325835"/>
                          </a:lnTo>
                          <a:cubicBezTo>
                            <a:pt x="295274" y="306327"/>
                            <a:pt x="311088" y="290513"/>
                            <a:pt x="330596" y="290513"/>
                          </a:cubicBezTo>
                          <a:close/>
                          <a:moveTo>
                            <a:pt x="134367" y="276981"/>
                          </a:moveTo>
                          <a:cubicBezTo>
                            <a:pt x="176934" y="276981"/>
                            <a:pt x="211441" y="311488"/>
                            <a:pt x="211441" y="354055"/>
                          </a:cubicBezTo>
                          <a:cubicBezTo>
                            <a:pt x="211441" y="396621"/>
                            <a:pt x="176934" y="431128"/>
                            <a:pt x="134367" y="431128"/>
                          </a:cubicBezTo>
                          <a:cubicBezTo>
                            <a:pt x="91800" y="431128"/>
                            <a:pt x="57293" y="396621"/>
                            <a:pt x="57293" y="354055"/>
                          </a:cubicBezTo>
                          <a:cubicBezTo>
                            <a:pt x="57293" y="311488"/>
                            <a:pt x="91800" y="276981"/>
                            <a:pt x="134367" y="276981"/>
                          </a:cubicBezTo>
                          <a:close/>
                          <a:moveTo>
                            <a:pt x="529827" y="0"/>
                          </a:moveTo>
                          <a:cubicBezTo>
                            <a:pt x="604132" y="0"/>
                            <a:pt x="664368" y="60236"/>
                            <a:pt x="664368" y="134541"/>
                          </a:cubicBezTo>
                          <a:cubicBezTo>
                            <a:pt x="664368" y="208846"/>
                            <a:pt x="604132" y="269082"/>
                            <a:pt x="529827" y="269082"/>
                          </a:cubicBezTo>
                          <a:cubicBezTo>
                            <a:pt x="455522" y="269082"/>
                            <a:pt x="395286" y="208846"/>
                            <a:pt x="395286" y="134541"/>
                          </a:cubicBezTo>
                          <a:cubicBezTo>
                            <a:pt x="395286" y="60236"/>
                            <a:pt x="455522" y="0"/>
                            <a:pt x="52982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marL="0" marR="0" lvl="0" indent="0" algn="ctr" defTabSz="914102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" name="Group 3"/>
              <p:cNvGrpSpPr/>
              <p:nvPr userDrawn="1"/>
            </p:nvGrpSpPr>
            <p:grpSpPr>
              <a:xfrm>
                <a:off x="249566" y="543029"/>
                <a:ext cx="1720893" cy="3795291"/>
                <a:chOff x="249566" y="543029"/>
                <a:chExt cx="1720893" cy="3795291"/>
              </a:xfrm>
            </p:grpSpPr>
            <p:sp>
              <p:nvSpPr>
                <p:cNvPr id="319" name="Rectangle 318"/>
                <p:cNvSpPr/>
                <p:nvPr/>
              </p:nvSpPr>
              <p:spPr bwMode="auto">
                <a:xfrm>
                  <a:off x="249566" y="543029"/>
                  <a:ext cx="1720893" cy="3795291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marL="0" marR="0" lvl="0" indent="0" algn="ctr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7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Security and Management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365563" y="1115018"/>
                  <a:ext cx="1458716" cy="3120525"/>
                  <a:chOff x="419554" y="1199688"/>
                  <a:chExt cx="1458716" cy="3120525"/>
                </a:xfrm>
              </p:grpSpPr>
              <p:grpSp>
                <p:nvGrpSpPr>
                  <p:cNvPr id="321" name="Group 320"/>
                  <p:cNvGrpSpPr/>
                  <p:nvPr/>
                </p:nvGrpSpPr>
                <p:grpSpPr>
                  <a:xfrm>
                    <a:off x="442574" y="1656149"/>
                    <a:ext cx="1027708" cy="303213"/>
                    <a:chOff x="368069" y="1313314"/>
                    <a:chExt cx="1027708" cy="303213"/>
                  </a:xfrm>
                </p:grpSpPr>
                <p:sp>
                  <p:nvSpPr>
                    <p:cNvPr id="340" name="TextBox 339"/>
                    <p:cNvSpPr txBox="1"/>
                    <p:nvPr/>
                  </p:nvSpPr>
                  <p:spPr bwMode="auto">
                    <a:xfrm>
                      <a:off x="736963" y="1314902"/>
                      <a:ext cx="658814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Active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Directory</a:t>
                      </a:r>
                    </a:p>
                  </p:txBody>
                </p:sp>
                <p:pic>
                  <p:nvPicPr>
                    <p:cNvPr id="341" name="Picture 193" descr="Azure Active Directory.png"/>
                    <p:cNvPicPr>
                      <a:picLocks noChangeAspect="1"/>
                    </p:cNvPicPr>
                    <p:nvPr/>
                  </p:nvPicPr>
                  <p:blipFill>
                    <a:blip r:embed="rId4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1313314"/>
                      <a:ext cx="298175" cy="298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466215" y="2129907"/>
                    <a:ext cx="1004066" cy="301625"/>
                    <a:chOff x="391710" y="1847920"/>
                    <a:chExt cx="1004066" cy="301625"/>
                  </a:xfrm>
                </p:grpSpPr>
                <p:sp>
                  <p:nvSpPr>
                    <p:cNvPr id="338" name="TextBox 337"/>
                    <p:cNvSpPr txBox="1"/>
                    <p:nvPr/>
                  </p:nvSpPr>
                  <p:spPr bwMode="auto">
                    <a:xfrm>
                      <a:off x="736963" y="1847920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Multi-Factor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Authentication</a:t>
                      </a:r>
                    </a:p>
                  </p:txBody>
                </p:sp>
                <p:pic>
                  <p:nvPicPr>
                    <p:cNvPr id="339" name="Picture 195" descr="Multi-Factor Authentication.png"/>
                    <p:cNvPicPr>
                      <a:picLocks noChangeAspect="1"/>
                    </p:cNvPicPr>
                    <p:nvPr/>
                  </p:nvPicPr>
                  <p:blipFill>
                    <a:blip r:embed="rId4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1710" y="1854270"/>
                      <a:ext cx="288064" cy="2881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442574" y="2602077"/>
                    <a:ext cx="1027706" cy="301625"/>
                    <a:chOff x="368069" y="2341251"/>
                    <a:chExt cx="1027706" cy="301625"/>
                  </a:xfrm>
                </p:grpSpPr>
                <p:sp>
                  <p:nvSpPr>
                    <p:cNvPr id="336" name="TextBox 335"/>
                    <p:cNvSpPr txBox="1"/>
                    <p:nvPr/>
                  </p:nvSpPr>
                  <p:spPr bwMode="auto">
                    <a:xfrm>
                      <a:off x="736963" y="234125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Automation</a:t>
                      </a:r>
                    </a:p>
                  </p:txBody>
                </p:sp>
                <p:pic>
                  <p:nvPicPr>
                    <p:cNvPr id="337" name="Picture 198" descr="Azure automation.png"/>
                    <p:cNvPicPr>
                      <a:picLocks noChangeAspect="1"/>
                    </p:cNvPicPr>
                    <p:nvPr/>
                  </p:nvPicPr>
                  <p:blipFill>
                    <a:blip r:embed="rId4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347601"/>
                      <a:ext cx="289482" cy="2904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4" name="Group 323"/>
                  <p:cNvGrpSpPr/>
                  <p:nvPr/>
                </p:nvGrpSpPr>
                <p:grpSpPr>
                  <a:xfrm>
                    <a:off x="442574" y="1199688"/>
                    <a:ext cx="1027707" cy="285916"/>
                    <a:chOff x="368069" y="762503"/>
                    <a:chExt cx="1027707" cy="285916"/>
                  </a:xfrm>
                </p:grpSpPr>
                <p:sp>
                  <p:nvSpPr>
                    <p:cNvPr id="334" name="TextBox 333"/>
                    <p:cNvSpPr txBox="1"/>
                    <p:nvPr/>
                  </p:nvSpPr>
                  <p:spPr bwMode="auto">
                    <a:xfrm>
                      <a:off x="736963" y="789031"/>
                      <a:ext cx="658813" cy="2328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/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Portal</a:t>
                      </a:r>
                    </a:p>
                  </p:txBody>
                </p:sp>
                <p:pic>
                  <p:nvPicPr>
                    <p:cNvPr id="335" name="Picture 200" descr="Azure subscription.png"/>
                    <p:cNvPicPr>
                      <a:picLocks noChangeAspect="1"/>
                    </p:cNvPicPr>
                    <p:nvPr/>
                  </p:nvPicPr>
                  <p:blipFill>
                    <a:blip r:embed="rId4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762503"/>
                      <a:ext cx="286234" cy="2859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442574" y="3074247"/>
                    <a:ext cx="1027707" cy="301625"/>
                    <a:chOff x="368069" y="2835216"/>
                    <a:chExt cx="1027707" cy="301625"/>
                  </a:xfrm>
                </p:grpSpPr>
                <p:sp>
                  <p:nvSpPr>
                    <p:cNvPr id="332" name="TextBox 331"/>
                    <p:cNvSpPr txBox="1"/>
                    <p:nvPr/>
                  </p:nvSpPr>
                  <p:spPr bwMode="auto">
                    <a:xfrm>
                      <a:off x="736963" y="2835216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Key Vault</a:t>
                      </a:r>
                    </a:p>
                  </p:txBody>
                </p:sp>
                <p:pic>
                  <p:nvPicPr>
                    <p:cNvPr id="333" name="Picture 204" descr="AzureKeyVault_icon_white.png"/>
                    <p:cNvPicPr>
                      <a:picLocks noChangeAspect="1"/>
                    </p:cNvPicPr>
                    <p:nvPr/>
                  </p:nvPicPr>
                  <p:blipFill>
                    <a:blip r:embed="rId4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835216"/>
                      <a:ext cx="266988" cy="296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6" name="Group 325"/>
                  <p:cNvGrpSpPr/>
                  <p:nvPr/>
                </p:nvGrpSpPr>
                <p:grpSpPr>
                  <a:xfrm>
                    <a:off x="419554" y="3546417"/>
                    <a:ext cx="1458716" cy="301625"/>
                    <a:chOff x="345049" y="3328988"/>
                    <a:chExt cx="1458716" cy="301625"/>
                  </a:xfrm>
                </p:grpSpPr>
                <p:sp>
                  <p:nvSpPr>
                    <p:cNvPr id="330" name="TextBox 329"/>
                    <p:cNvSpPr txBox="1"/>
                    <p:nvPr/>
                  </p:nvSpPr>
                  <p:spPr bwMode="auto">
                    <a:xfrm>
                      <a:off x="736963" y="3328988"/>
                      <a:ext cx="106680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Store/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Marketplace</a:t>
                      </a:r>
                    </a:p>
                  </p:txBody>
                </p:sp>
                <p:pic>
                  <p:nvPicPr>
                    <p:cNvPr id="331" name="Picture 230" descr="Azure Marketplace.png"/>
                    <p:cNvPicPr>
                      <a:picLocks noChangeAspect="1"/>
                    </p:cNvPicPr>
                    <p:nvPr/>
                  </p:nvPicPr>
                  <p:blipFill>
                    <a:blip r:embed="rId4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049" y="3338513"/>
                      <a:ext cx="291101" cy="2915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442574" y="4018588"/>
                    <a:ext cx="1029294" cy="301625"/>
                    <a:chOff x="368069" y="3867931"/>
                    <a:chExt cx="1029294" cy="301625"/>
                  </a:xfrm>
                </p:grpSpPr>
                <p:pic>
                  <p:nvPicPr>
                    <p:cNvPr id="328" name="Picture 412"/>
                    <p:cNvPicPr>
                      <a:picLocks noChangeAspect="1"/>
                    </p:cNvPicPr>
                    <p:nvPr/>
                  </p:nvPicPr>
                  <p:blipFill>
                    <a:blip r:embed="rId4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3891744"/>
                      <a:ext cx="252343" cy="25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29" name="TextBox 328"/>
                    <p:cNvSpPr txBox="1"/>
                    <p:nvPr/>
                  </p:nvSpPr>
                  <p:spPr bwMode="auto">
                    <a:xfrm>
                      <a:off x="736963" y="386793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VM Image Gallery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and VM Depot</a:t>
                      </a:r>
                    </a:p>
                  </p:txBody>
                </p:sp>
              </p:grpSp>
            </p:grpSp>
          </p:grpSp>
          <p:grpSp>
            <p:nvGrpSpPr>
              <p:cNvPr id="13" name="Group 12"/>
              <p:cNvGrpSpPr/>
              <p:nvPr userDrawn="1"/>
            </p:nvGrpSpPr>
            <p:grpSpPr>
              <a:xfrm>
                <a:off x="10572607" y="543029"/>
                <a:ext cx="1619393" cy="3786173"/>
                <a:chOff x="10572607" y="543029"/>
                <a:chExt cx="1619393" cy="3786173"/>
              </a:xfrm>
            </p:grpSpPr>
            <p:sp>
              <p:nvSpPr>
                <p:cNvPr id="288" name="Rectangle 287"/>
                <p:cNvSpPr/>
                <p:nvPr/>
              </p:nvSpPr>
              <p:spPr bwMode="auto">
                <a:xfrm>
                  <a:off x="10572607" y="543029"/>
                  <a:ext cx="1619393" cy="3786173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marL="0" marR="0" lvl="0" indent="0" algn="ctr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7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Hybrid</a:t>
                  </a:r>
                </a:p>
                <a:p>
                  <a:pPr marL="0" marR="0" lvl="0" indent="0" algn="ctr" defTabSz="895923" eaLnBrk="1" fontAlgn="base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7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Operations</a:t>
                  </a:r>
                </a:p>
              </p:txBody>
            </p:sp>
            <p:grpSp>
              <p:nvGrpSpPr>
                <p:cNvPr id="12" name="Group 11"/>
                <p:cNvGrpSpPr/>
                <p:nvPr userDrawn="1"/>
              </p:nvGrpSpPr>
              <p:grpSpPr>
                <a:xfrm>
                  <a:off x="10757536" y="1170330"/>
                  <a:ext cx="1249535" cy="2996155"/>
                  <a:chOff x="10729741" y="1170330"/>
                  <a:chExt cx="1249535" cy="2996155"/>
                </a:xfrm>
              </p:grpSpPr>
              <p:grpSp>
                <p:nvGrpSpPr>
                  <p:cNvPr id="7" name="Group 6"/>
                  <p:cNvGrpSpPr/>
                  <p:nvPr userDrawn="1"/>
                </p:nvGrpSpPr>
                <p:grpSpPr>
                  <a:xfrm>
                    <a:off x="10729741" y="2078817"/>
                    <a:ext cx="1064688" cy="300038"/>
                    <a:chOff x="10729741" y="1826583"/>
                    <a:chExt cx="1064688" cy="300038"/>
                  </a:xfrm>
                </p:grpSpPr>
                <p:sp>
                  <p:nvSpPr>
                    <p:cNvPr id="317" name="TextBox 316"/>
                    <p:cNvSpPr txBox="1"/>
                    <p:nvPr/>
                  </p:nvSpPr>
                  <p:spPr bwMode="auto">
                    <a:xfrm>
                      <a:off x="11135616" y="1826583"/>
                      <a:ext cx="658813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Backup</a:t>
                      </a:r>
                    </a:p>
                  </p:txBody>
                </p:sp>
                <p:pic>
                  <p:nvPicPr>
                    <p:cNvPr id="318" name="Picture 206" descr="Backup Service.png"/>
                    <p:cNvPicPr>
                      <a:picLocks noChangeAspect="1"/>
                    </p:cNvPicPr>
                    <p:nvPr/>
                  </p:nvPicPr>
                  <p:blipFill>
                    <a:blip r:embed="rId4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29741" y="1828595"/>
                      <a:ext cx="296404" cy="2960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10" name="Group 9"/>
                  <p:cNvGrpSpPr/>
                  <p:nvPr userDrawn="1"/>
                </p:nvGrpSpPr>
                <p:grpSpPr>
                  <a:xfrm>
                    <a:off x="10735019" y="3417554"/>
                    <a:ext cx="1059409" cy="301625"/>
                    <a:chOff x="10735019" y="3369011"/>
                    <a:chExt cx="1059409" cy="301625"/>
                  </a:xfrm>
                </p:grpSpPr>
                <p:sp>
                  <p:nvSpPr>
                    <p:cNvPr id="315" name="TextBox 314"/>
                    <p:cNvSpPr txBox="1"/>
                    <p:nvPr/>
                  </p:nvSpPr>
                  <p:spPr bwMode="auto">
                    <a:xfrm>
                      <a:off x="11135616" y="336901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Site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Recovery</a:t>
                      </a:r>
                    </a:p>
                  </p:txBody>
                </p:sp>
                <p:pic>
                  <p:nvPicPr>
                    <p:cNvPr id="316" name="Picture 210" descr="Site Recovery.png"/>
                    <p:cNvPicPr>
                      <a:picLocks noChangeAspect="1"/>
                    </p:cNvPicPr>
                    <p:nvPr/>
                  </p:nvPicPr>
                  <p:blipFill>
                    <a:blip r:embed="rId4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5019" y="3369011"/>
                      <a:ext cx="285848" cy="286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9" name="Group 8"/>
                  <p:cNvGrpSpPr/>
                  <p:nvPr userDrawn="1"/>
                </p:nvGrpSpPr>
                <p:grpSpPr>
                  <a:xfrm>
                    <a:off x="10734570" y="2971838"/>
                    <a:ext cx="1059859" cy="300037"/>
                    <a:chOff x="10734570" y="2856179"/>
                    <a:chExt cx="1059859" cy="300037"/>
                  </a:xfrm>
                </p:grpSpPr>
                <p:sp>
                  <p:nvSpPr>
                    <p:cNvPr id="313" name="TextBox 312"/>
                    <p:cNvSpPr txBox="1"/>
                    <p:nvPr/>
                  </p:nvSpPr>
                  <p:spPr bwMode="auto">
                    <a:xfrm>
                      <a:off x="11135616" y="2856179"/>
                      <a:ext cx="658813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Import/Export</a:t>
                      </a:r>
                    </a:p>
                  </p:txBody>
                </p:sp>
                <p:pic>
                  <p:nvPicPr>
                    <p:cNvPr id="314" name="Picture 212" descr="Storage (Azure).png"/>
                    <p:cNvPicPr>
                      <a:picLocks noChangeAspect="1"/>
                    </p:cNvPicPr>
                    <p:nvPr/>
                  </p:nvPicPr>
                  <p:blipFill>
                    <a:blip r:embed="rId4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570" y="2856179"/>
                      <a:ext cx="286746" cy="2863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5" name="Group 4"/>
                  <p:cNvGrpSpPr/>
                  <p:nvPr userDrawn="1"/>
                </p:nvGrpSpPr>
                <p:grpSpPr>
                  <a:xfrm>
                    <a:off x="10755293" y="1616047"/>
                    <a:ext cx="1223983" cy="317091"/>
                    <a:chOff x="10755293" y="1282976"/>
                    <a:chExt cx="1223983" cy="317091"/>
                  </a:xfrm>
                </p:grpSpPr>
                <p:sp>
                  <p:nvSpPr>
                    <p:cNvPr id="311" name="TextBox 310"/>
                    <p:cNvSpPr txBox="1"/>
                    <p:nvPr/>
                  </p:nvSpPr>
                  <p:spPr bwMode="auto">
                    <a:xfrm>
                      <a:off x="11135616" y="1291503"/>
                      <a:ext cx="843660" cy="3002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AD Privileged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Identity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Management</a:t>
                      </a:r>
                    </a:p>
                  </p:txBody>
                </p:sp>
                <p:pic>
                  <p:nvPicPr>
                    <p:cNvPr id="312" name="Picture 271"/>
                    <p:cNvPicPr>
                      <a:picLocks noChangeAspect="1"/>
                    </p:cNvPicPr>
                    <p:nvPr/>
                  </p:nvPicPr>
                  <p:blipFill>
                    <a:blip r:embed="rId5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55293" y="1282976"/>
                      <a:ext cx="245301" cy="3170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8" name="Group 7"/>
                  <p:cNvGrpSpPr/>
                  <p:nvPr userDrawn="1"/>
                </p:nvGrpSpPr>
                <p:grpSpPr>
                  <a:xfrm>
                    <a:off x="10737716" y="2524534"/>
                    <a:ext cx="1058300" cy="301625"/>
                    <a:chOff x="10737716" y="2349114"/>
                    <a:chExt cx="1058300" cy="301625"/>
                  </a:xfrm>
                </p:grpSpPr>
                <p:sp>
                  <p:nvSpPr>
                    <p:cNvPr id="309" name="TextBox 308"/>
                    <p:cNvSpPr txBox="1"/>
                    <p:nvPr/>
                  </p:nvSpPr>
                  <p:spPr bwMode="auto">
                    <a:xfrm>
                      <a:off x="11135616" y="2349114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Operational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Insights</a:t>
                      </a:r>
                    </a:p>
                  </p:txBody>
                </p:sp>
                <p:pic>
                  <p:nvPicPr>
                    <p:cNvPr id="310" name="Picture 329" descr="Operational Insights.png"/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7716" y="2349114"/>
                      <a:ext cx="280454" cy="2805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6" name="Group 5"/>
                  <p:cNvGrpSpPr/>
                  <p:nvPr userDrawn="1"/>
                </p:nvGrpSpPr>
                <p:grpSpPr>
                  <a:xfrm>
                    <a:off x="10731079" y="1170330"/>
                    <a:ext cx="1063349" cy="300038"/>
                    <a:chOff x="10731079" y="777857"/>
                    <a:chExt cx="1063349" cy="300038"/>
                  </a:xfrm>
                </p:grpSpPr>
                <p:sp>
                  <p:nvSpPr>
                    <p:cNvPr id="299" name="TextBox 298"/>
                    <p:cNvSpPr txBox="1"/>
                    <p:nvPr/>
                  </p:nvSpPr>
                  <p:spPr bwMode="auto">
                    <a:xfrm>
                      <a:off x="11135616" y="777857"/>
                      <a:ext cx="658812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Azure AD </a:t>
                      </a:r>
                      <a:b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</a:br>
                      <a:r>
                        <a:rPr kumimoji="0" lang="en-US" sz="980" b="0" i="0" u="none" strike="noStrike" kern="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Connect Health</a:t>
                      </a:r>
                    </a:p>
                  </p:txBody>
                </p:sp>
                <p:grpSp>
                  <p:nvGrpSpPr>
                    <p:cNvPr id="300" name="Group 2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731079" y="777857"/>
                      <a:ext cx="293729" cy="278603"/>
                      <a:chOff x="10757647" y="1125048"/>
                      <a:chExt cx="293741" cy="279390"/>
                    </a:xfrm>
                  </p:grpSpPr>
                  <p:pic>
                    <p:nvPicPr>
                      <p:cNvPr id="301" name="Picture 221" descr="Azure Active Directory.png"/>
                      <p:cNvPicPr>
                        <a:picLocks noChangeAspect="1"/>
                      </p:cNvPicPr>
                      <p:nvPr/>
                    </p:nvPicPr>
                    <p:blipFill>
                      <a:blip r:embed="rId4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7647" y="1125048"/>
                        <a:ext cx="262077" cy="262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02" name="Heart 301"/>
                      <p:cNvSpPr/>
                      <p:nvPr/>
                    </p:nvSpPr>
                    <p:spPr bwMode="auto">
                      <a:xfrm>
                        <a:off x="10905290" y="1274695"/>
                        <a:ext cx="146056" cy="128950"/>
                      </a:xfrm>
                      <a:prstGeom prst="heart">
                        <a:avLst/>
                      </a:prstGeom>
                      <a:solidFill>
                        <a:srgbClr val="FFFFFF"/>
                      </a:solidFill>
                      <a:ln w="12700" cap="flat" cmpd="sng" algn="ctr">
                        <a:solidFill>
                          <a:srgbClr val="005695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lIns="182880" tIns="146304" rIns="182880" bIns="146304"/>
                      <a:lstStyle/>
                      <a:p>
                        <a:pPr marL="0" marR="0" lvl="0" indent="0" algn="ctr" defTabSz="914102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961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grpSp>
                    <p:nvGrpSpPr>
                      <p:cNvPr id="303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1015" y="1312918"/>
                        <a:ext cx="107890" cy="50915"/>
                        <a:chOff x="11033154" y="1382736"/>
                        <a:chExt cx="155481" cy="72283"/>
                      </a:xfrm>
                    </p:grpSpPr>
                    <p:cxnSp>
                      <p:nvCxnSpPr>
                        <p:cNvPr id="304" name="Straight Connector 303"/>
                        <p:cNvCxnSpPr/>
                        <p:nvPr/>
                      </p:nvCxnSpPr>
                      <p:spPr>
                        <a:xfrm flipV="1">
                          <a:off x="11034055" y="1414354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5" name="Straight Connector 304"/>
                        <p:cNvCxnSpPr/>
                        <p:nvPr/>
                      </p:nvCxnSpPr>
                      <p:spPr>
                        <a:xfrm flipV="1">
                          <a:off x="11139295" y="1418875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6" name="Straight Connector 305"/>
                        <p:cNvCxnSpPr/>
                        <p:nvPr/>
                      </p:nvCxnSpPr>
                      <p:spPr>
                        <a:xfrm>
                          <a:off x="11114130" y="1382713"/>
                          <a:ext cx="0" cy="70062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7" name="Straight Connector 306"/>
                        <p:cNvCxnSpPr/>
                        <p:nvPr/>
                      </p:nvCxnSpPr>
                      <p:spPr>
                        <a:xfrm flipV="1">
                          <a:off x="11082100" y="1387233"/>
                          <a:ext cx="25166" cy="2712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8" name="Straight Connector 307"/>
                        <p:cNvCxnSpPr/>
                        <p:nvPr/>
                      </p:nvCxnSpPr>
                      <p:spPr>
                        <a:xfrm flipV="1">
                          <a:off x="11107266" y="1418875"/>
                          <a:ext cx="34318" cy="3616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</p:grpSp>
                </p:grpSp>
              </p:grpSp>
              <p:grpSp>
                <p:nvGrpSpPr>
                  <p:cNvPr id="11" name="Group 10"/>
                  <p:cNvGrpSpPr/>
                  <p:nvPr userDrawn="1"/>
                </p:nvGrpSpPr>
                <p:grpSpPr>
                  <a:xfrm>
                    <a:off x="10734275" y="3864860"/>
                    <a:ext cx="1060154" cy="301625"/>
                    <a:chOff x="10734275" y="3881794"/>
                    <a:chExt cx="1060154" cy="301625"/>
                  </a:xfrm>
                </p:grpSpPr>
                <p:sp>
                  <p:nvSpPr>
                    <p:cNvPr id="297" name="TextBox 296"/>
                    <p:cNvSpPr txBox="1"/>
                    <p:nvPr/>
                  </p:nvSpPr>
                  <p:spPr>
                    <a:xfrm>
                      <a:off x="11135616" y="3881794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 marL="0" marR="0" lvl="0" indent="0" defTabSz="913950" eaLnBrk="0" fontAlgn="base" latinLnBrk="0" hangingPunct="0">
                        <a:lnSpc>
                          <a:spcPct val="9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80" b="0" i="0" u="none" strike="noStrike" kern="0" cap="none" spc="0" normalizeH="0" baseline="0" noProof="0" dirty="0" err="1">
                          <a:ln>
                            <a:noFill/>
                          </a:ln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StorSimple</a:t>
                      </a:r>
                      <a:endParaRPr kumimoji="0" lang="en-US" sz="980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Arial Unicode MS" panose="020B0604020202020204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pic>
                  <p:nvPicPr>
                    <p:cNvPr id="298" name="Picture 208" descr="StorSimple.png"/>
                    <p:cNvPicPr>
                      <a:picLocks noChangeAspect="1"/>
                    </p:cNvPicPr>
                    <p:nvPr/>
                  </p:nvPicPr>
                  <p:blipFill>
                    <a:blip r:embed="rId5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275" y="3881794"/>
                      <a:ext cx="287337" cy="2873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</p:grpSp>
        </p:grpSp>
        <p:sp>
          <p:nvSpPr>
            <p:cNvPr id="265" name="Rectangle 264"/>
            <p:cNvSpPr/>
            <p:nvPr/>
          </p:nvSpPr>
          <p:spPr bwMode="auto">
            <a:xfrm>
              <a:off x="-102722" y="5682116"/>
              <a:ext cx="12641920" cy="1282663"/>
            </a:xfrm>
            <a:prstGeom prst="rect">
              <a:avLst/>
            </a:prstGeom>
            <a:solidFill>
              <a:srgbClr val="00284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marL="0" marR="0" lvl="0" indent="0" algn="ctr" defTabSz="895923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Datacenter Infrastructure (24 regions, 19 online)</a:t>
              </a: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-237835" y="6137034"/>
              <a:ext cx="12912145" cy="841365"/>
              <a:chOff x="-19051" y="6476517"/>
              <a:chExt cx="12493626" cy="693589"/>
            </a:xfrm>
          </p:grpSpPr>
          <p:pic>
            <p:nvPicPr>
              <p:cNvPr id="267" name="Picture 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625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" name="Picture 4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91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9" name="Picture 45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156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0" name="Picture 4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69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4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2345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2" name="Picture 4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5000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3" name="Picture 4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65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4" name="Picture 50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309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5" name="Picture 51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296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" name="Picture 5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561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" name="Picture 53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8272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" name="Picture 5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5092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9" name="Picture 5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358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" name="Picture 5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16236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1" name="Picture 5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05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2" name="Picture 5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60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6387296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40958046"/>
      </p:ext>
    </p:extLst>
  </p:cSld>
  <p:clrMapOvr>
    <a:masterClrMapping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white with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65"/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68578" tIns="34288" rIns="68578" bIns="34288"/>
          <a:lstStyle/>
          <a:p>
            <a:pPr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23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7500">
                      <a:schemeClr val="bg1"/>
                    </a:gs>
                    <a:gs pos="55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lang="en-US" sz="3137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759184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Blue with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65"/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68578" tIns="34288" rIns="68578" bIns="34288"/>
          <a:lstStyle/>
          <a:p>
            <a:pPr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23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lang="en-US" sz="3137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06531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Grey with bullets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65"/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68578" tIns="34288" rIns="68578" bIns="34288"/>
          <a:lstStyle/>
          <a:p>
            <a:pPr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23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sz="3137" baseline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605721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13" y="0"/>
            <a:ext cx="609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186980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Green">
    <p:bg>
      <p:bgPr>
        <a:solidFill>
          <a:srgbClr val="89C4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291102"/>
            <a:ext cx="5826760" cy="1267431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>
                <a:gradFill>
                  <a:gsLst>
                    <a:gs pos="73750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</a:defRPr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13" y="0"/>
            <a:ext cx="609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9239" y="1635897"/>
            <a:ext cx="5737119" cy="561290"/>
          </a:xfrm>
        </p:spPr>
        <p:txBody>
          <a:bodyPr/>
          <a:lstStyle>
            <a:lvl1pPr marL="0" indent="0">
              <a:buNone/>
              <a:defRPr sz="2745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564983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918266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8052656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29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3516961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 with ar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69927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29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4685331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5339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68831420"/>
      </p:ext>
    </p:extLst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83410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38871"/>
      </p:ext>
    </p:extLst>
  </p:cSld>
  <p:clrMapOvr>
    <a:masterClrMapping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een Bullet text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6533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35571"/>
      </p:ext>
    </p:extLst>
  </p:cSld>
  <p:clrMapOvr>
    <a:masterClrMapping/>
  </p:clrMapOvr>
  <p:transition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80951"/>
      </p:ext>
    </p:extLst>
  </p:cSld>
  <p:clrMapOvr>
    <a:masterClrMapping/>
  </p:clrMapOvr>
  <p:transition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 dirty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063968384"/>
      </p:ext>
    </p:extLst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dark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 dirty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4236159031"/>
      </p:ext>
    </p:extLst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147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2272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41678411"/>
      </p:ext>
    </p:extLst>
  </p:cSld>
  <p:clrMapOvr>
    <a:masterClrMapping/>
  </p:clrMapOvr>
  <p:transition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16211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18302952"/>
      </p:ext>
    </p:extLst>
  </p:cSld>
  <p:clrMapOvr>
    <a:masterClrMapping/>
  </p:clrMapOvr>
  <p:transition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03002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76250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92845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14249"/>
      </p:ext>
    </p:extLst>
  </p:cSld>
  <p:clrMapOvr>
    <a:masterClrMapping/>
  </p:clrMapOvr>
  <p:transition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367621"/>
      </p:ext>
    </p:extLst>
  </p:cSld>
  <p:clrMapOvr>
    <a:masterClrMapping/>
  </p:clrMapOvr>
  <p:transition>
    <p:fade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072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02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75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23039"/>
      </p:ext>
    </p:extLst>
  </p:cSld>
  <p:clrMapOvr>
    <a:masterClrMapping/>
  </p:clrMapOvr>
  <p:transition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 Blue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14067"/>
            <a:ext cx="11655840" cy="899665"/>
          </a:xfrm>
        </p:spPr>
        <p:txBody>
          <a:bodyPr/>
          <a:lstStyle>
            <a:lvl1pPr>
              <a:defRPr baseline="0">
                <a:gradFill>
                  <a:gsLst>
                    <a:gs pos="22500">
                      <a:schemeClr val="bg2"/>
                    </a:gs>
                    <a:gs pos="48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62762"/>
      </p:ext>
    </p:extLst>
  </p:cSld>
  <p:clrMapOvr>
    <a:masterClrMapping/>
  </p:clrMapOvr>
  <p:transition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687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11181806" cy="5548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355" y="6572606"/>
            <a:ext cx="738051" cy="148869"/>
          </a:xfrm>
          <a:prstGeom prst="rect">
            <a:avLst/>
          </a:prstGeom>
        </p:spPr>
        <p:txBody>
          <a:bodyPr/>
          <a:lstStyle/>
          <a:p>
            <a:fld id="{27E05BFB-5438-4B30-80F1-D8180972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09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07891"/>
      </p:ext>
    </p:extLst>
  </p:cSld>
  <p:clrMapOvr>
    <a:masterClrMapping/>
  </p:clrMapOvr>
  <p:transition>
    <p:fade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Accent Colo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02089275"/>
      </p:ext>
    </p:extLst>
  </p:cSld>
  <p:clrMapOvr>
    <a:masterClrMapping/>
  </p:clrMapOvr>
  <p:transition>
    <p:fade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39352"/>
      </p:ext>
    </p:extLst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3771374"/>
      </p:ext>
    </p:extLst>
  </p:cSld>
  <p:clrMapOvr>
    <a:masterClrMapping/>
  </p:clrMapOvr>
  <p:transition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59016" y="2084186"/>
            <a:ext cx="7172009" cy="1793104"/>
          </a:xfrm>
          <a:noFill/>
        </p:spPr>
        <p:txBody>
          <a:bodyPr lIns="146304" tIns="91440" rIns="146304" bIns="91440" anchor="t" anchorCtr="0"/>
          <a:lstStyle>
            <a:lvl1pPr>
              <a:defRPr sz="6275" spc="-98" baseline="0">
                <a:gradFill>
                  <a:gsLst>
                    <a:gs pos="16162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59016" y="3877270"/>
            <a:ext cx="7172009" cy="1703449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660">
                <a:gradFill>
                  <a:gsLst>
                    <a:gs pos="16162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597671" y="6118623"/>
            <a:ext cx="1674027" cy="26896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6276525" y="2173847"/>
            <a:ext cx="5582944" cy="3317199"/>
            <a:chOff x="6362728" y="1485604"/>
            <a:chExt cx="5396739" cy="4275173"/>
          </a:xfrm>
        </p:grpSpPr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0286428" y="2540869"/>
              <a:ext cx="1228270" cy="499194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53"/>
            </a:p>
          </p:txBody>
        </p:sp>
        <p:grpSp>
          <p:nvGrpSpPr>
            <p:cNvPr id="13" name="Group 12"/>
            <p:cNvGrpSpPr/>
            <p:nvPr userDrawn="1"/>
          </p:nvGrpSpPr>
          <p:grpSpPr bwMode="auto">
            <a:xfrm>
              <a:off x="6362728" y="3629515"/>
              <a:ext cx="5396739" cy="2131262"/>
              <a:chOff x="8040688" y="7151688"/>
              <a:chExt cx="6745287" cy="2663825"/>
            </a:xfrm>
          </p:grpSpPr>
          <p:sp>
            <p:nvSpPr>
              <p:cNvPr id="14" name="Freeform 5"/>
              <p:cNvSpPr>
                <a:spLocks noEditPoints="1"/>
              </p:cNvSpPr>
              <p:nvPr userDrawn="1"/>
            </p:nvSpPr>
            <p:spPr bwMode="auto">
              <a:xfrm>
                <a:off x="10498138" y="7808913"/>
                <a:ext cx="776287" cy="774700"/>
              </a:xfrm>
              <a:custGeom>
                <a:avLst/>
                <a:gdLst>
                  <a:gd name="T0" fmla="*/ 50 w 221"/>
                  <a:gd name="T1" fmla="*/ 202 h 220"/>
                  <a:gd name="T2" fmla="*/ 73 w 221"/>
                  <a:gd name="T3" fmla="*/ 186 h 220"/>
                  <a:gd name="T4" fmla="*/ 86 w 221"/>
                  <a:gd name="T5" fmla="*/ 183 h 220"/>
                  <a:gd name="T6" fmla="*/ 95 w 221"/>
                  <a:gd name="T7" fmla="*/ 185 h 220"/>
                  <a:gd name="T8" fmla="*/ 109 w 221"/>
                  <a:gd name="T9" fmla="*/ 214 h 220"/>
                  <a:gd name="T10" fmla="*/ 133 w 221"/>
                  <a:gd name="T11" fmla="*/ 218 h 220"/>
                  <a:gd name="T12" fmla="*/ 138 w 221"/>
                  <a:gd name="T13" fmla="*/ 191 h 220"/>
                  <a:gd name="T14" fmla="*/ 145 w 221"/>
                  <a:gd name="T15" fmla="*/ 179 h 220"/>
                  <a:gd name="T16" fmla="*/ 153 w 221"/>
                  <a:gd name="T17" fmla="*/ 174 h 220"/>
                  <a:gd name="T18" fmla="*/ 183 w 221"/>
                  <a:gd name="T19" fmla="*/ 184 h 220"/>
                  <a:gd name="T20" fmla="*/ 202 w 221"/>
                  <a:gd name="T21" fmla="*/ 170 h 220"/>
                  <a:gd name="T22" fmla="*/ 187 w 221"/>
                  <a:gd name="T23" fmla="*/ 148 h 220"/>
                  <a:gd name="T24" fmla="*/ 183 w 221"/>
                  <a:gd name="T25" fmla="*/ 134 h 220"/>
                  <a:gd name="T26" fmla="*/ 186 w 221"/>
                  <a:gd name="T27" fmla="*/ 125 h 220"/>
                  <a:gd name="T28" fmla="*/ 215 w 221"/>
                  <a:gd name="T29" fmla="*/ 111 h 220"/>
                  <a:gd name="T30" fmla="*/ 218 w 221"/>
                  <a:gd name="T31" fmla="*/ 88 h 220"/>
                  <a:gd name="T32" fmla="*/ 191 w 221"/>
                  <a:gd name="T33" fmla="*/ 83 h 220"/>
                  <a:gd name="T34" fmla="*/ 179 w 221"/>
                  <a:gd name="T35" fmla="*/ 76 h 220"/>
                  <a:gd name="T36" fmla="*/ 175 w 221"/>
                  <a:gd name="T37" fmla="*/ 67 h 220"/>
                  <a:gd name="T38" fmla="*/ 185 w 221"/>
                  <a:gd name="T39" fmla="*/ 37 h 220"/>
                  <a:gd name="T40" fmla="*/ 171 w 221"/>
                  <a:gd name="T41" fmla="*/ 18 h 220"/>
                  <a:gd name="T42" fmla="*/ 148 w 221"/>
                  <a:gd name="T43" fmla="*/ 34 h 220"/>
                  <a:gd name="T44" fmla="*/ 135 w 221"/>
                  <a:gd name="T45" fmla="*/ 37 h 220"/>
                  <a:gd name="T46" fmla="*/ 126 w 221"/>
                  <a:gd name="T47" fmla="*/ 34 h 220"/>
                  <a:gd name="T48" fmla="*/ 112 w 221"/>
                  <a:gd name="T49" fmla="*/ 6 h 220"/>
                  <a:gd name="T50" fmla="*/ 88 w 221"/>
                  <a:gd name="T51" fmla="*/ 2 h 220"/>
                  <a:gd name="T52" fmla="*/ 83 w 221"/>
                  <a:gd name="T53" fmla="*/ 29 h 220"/>
                  <a:gd name="T54" fmla="*/ 68 w 221"/>
                  <a:gd name="T55" fmla="*/ 46 h 220"/>
                  <a:gd name="T56" fmla="*/ 38 w 221"/>
                  <a:gd name="T57" fmla="*/ 35 h 220"/>
                  <a:gd name="T58" fmla="*/ 19 w 221"/>
                  <a:gd name="T59" fmla="*/ 49 h 220"/>
                  <a:gd name="T60" fmla="*/ 34 w 221"/>
                  <a:gd name="T61" fmla="*/ 72 h 220"/>
                  <a:gd name="T62" fmla="*/ 35 w 221"/>
                  <a:gd name="T63" fmla="*/ 96 h 220"/>
                  <a:gd name="T64" fmla="*/ 6 w 221"/>
                  <a:gd name="T65" fmla="*/ 109 h 220"/>
                  <a:gd name="T66" fmla="*/ 3 w 221"/>
                  <a:gd name="T67" fmla="*/ 132 h 220"/>
                  <a:gd name="T68" fmla="*/ 30 w 221"/>
                  <a:gd name="T69" fmla="*/ 137 h 220"/>
                  <a:gd name="T70" fmla="*/ 46 w 221"/>
                  <a:gd name="T71" fmla="*/ 152 h 220"/>
                  <a:gd name="T72" fmla="*/ 46 w 221"/>
                  <a:gd name="T73" fmla="*/ 166 h 220"/>
                  <a:gd name="T74" fmla="*/ 37 w 221"/>
                  <a:gd name="T75" fmla="*/ 192 h 220"/>
                  <a:gd name="T76" fmla="*/ 78 w 221"/>
                  <a:gd name="T77" fmla="*/ 85 h 220"/>
                  <a:gd name="T78" fmla="*/ 142 w 221"/>
                  <a:gd name="T79" fmla="*/ 13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20">
                    <a:moveTo>
                      <a:pt x="37" y="192"/>
                    </a:moveTo>
                    <a:cubicBezTo>
                      <a:pt x="50" y="202"/>
                      <a:pt x="50" y="202"/>
                      <a:pt x="50" y="202"/>
                    </a:cubicBezTo>
                    <a:cubicBezTo>
                      <a:pt x="52" y="203"/>
                      <a:pt x="56" y="203"/>
                      <a:pt x="59" y="201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78" y="181"/>
                      <a:pt x="82" y="181"/>
                      <a:pt x="85" y="183"/>
                    </a:cubicBezTo>
                    <a:cubicBezTo>
                      <a:pt x="86" y="183"/>
                      <a:pt x="86" y="183"/>
                      <a:pt x="86" y="183"/>
                    </a:cubicBezTo>
                    <a:cubicBezTo>
                      <a:pt x="89" y="184"/>
                      <a:pt x="92" y="185"/>
                      <a:pt x="95" y="185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9" y="186"/>
                      <a:pt x="103" y="188"/>
                      <a:pt x="105" y="195"/>
                    </a:cubicBezTo>
                    <a:cubicBezTo>
                      <a:pt x="109" y="214"/>
                      <a:pt x="109" y="214"/>
                      <a:pt x="109" y="214"/>
                    </a:cubicBezTo>
                    <a:cubicBezTo>
                      <a:pt x="110" y="218"/>
                      <a:pt x="114" y="220"/>
                      <a:pt x="116" y="220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35" y="217"/>
                      <a:pt x="138" y="214"/>
                      <a:pt x="138" y="210"/>
                    </a:cubicBezTo>
                    <a:cubicBezTo>
                      <a:pt x="138" y="191"/>
                      <a:pt x="138" y="191"/>
                      <a:pt x="138" y="191"/>
                    </a:cubicBezTo>
                    <a:cubicBezTo>
                      <a:pt x="138" y="184"/>
                      <a:pt x="141" y="181"/>
                      <a:pt x="144" y="179"/>
                    </a:cubicBezTo>
                    <a:cubicBezTo>
                      <a:pt x="144" y="179"/>
                      <a:pt x="145" y="179"/>
                      <a:pt x="145" y="179"/>
                    </a:cubicBezTo>
                    <a:cubicBezTo>
                      <a:pt x="147" y="177"/>
                      <a:pt x="150" y="176"/>
                      <a:pt x="153" y="174"/>
                    </a:cubicBezTo>
                    <a:cubicBezTo>
                      <a:pt x="153" y="174"/>
                      <a:pt x="153" y="174"/>
                      <a:pt x="153" y="174"/>
                    </a:cubicBezTo>
                    <a:cubicBezTo>
                      <a:pt x="156" y="172"/>
                      <a:pt x="161" y="171"/>
                      <a:pt x="167" y="17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7" y="186"/>
                      <a:pt x="191" y="185"/>
                      <a:pt x="192" y="18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4" y="169"/>
                      <a:pt x="204" y="164"/>
                      <a:pt x="201" y="161"/>
                    </a:cubicBez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2" y="143"/>
                      <a:pt x="182" y="139"/>
                      <a:pt x="183" y="135"/>
                    </a:cubicBezTo>
                    <a:cubicBezTo>
                      <a:pt x="183" y="135"/>
                      <a:pt x="183" y="135"/>
                      <a:pt x="183" y="134"/>
                    </a:cubicBezTo>
                    <a:cubicBezTo>
                      <a:pt x="184" y="131"/>
                      <a:pt x="185" y="128"/>
                      <a:pt x="186" y="126"/>
                    </a:cubicBez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7" y="121"/>
                      <a:pt x="189" y="117"/>
                      <a:pt x="196" y="116"/>
                    </a:cubicBezTo>
                    <a:cubicBezTo>
                      <a:pt x="215" y="111"/>
                      <a:pt x="215" y="111"/>
                      <a:pt x="215" y="111"/>
                    </a:cubicBezTo>
                    <a:cubicBezTo>
                      <a:pt x="218" y="110"/>
                      <a:pt x="221" y="106"/>
                      <a:pt x="220" y="104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85"/>
                      <a:pt x="215" y="82"/>
                      <a:pt x="211" y="82"/>
                    </a:cubicBezTo>
                    <a:cubicBezTo>
                      <a:pt x="191" y="83"/>
                      <a:pt x="191" y="83"/>
                      <a:pt x="191" y="83"/>
                    </a:cubicBezTo>
                    <a:cubicBezTo>
                      <a:pt x="184" y="83"/>
                      <a:pt x="181" y="80"/>
                      <a:pt x="180" y="76"/>
                    </a:cubicBezTo>
                    <a:cubicBezTo>
                      <a:pt x="180" y="76"/>
                      <a:pt x="179" y="76"/>
                      <a:pt x="179" y="76"/>
                    </a:cubicBezTo>
                    <a:cubicBezTo>
                      <a:pt x="178" y="73"/>
                      <a:pt x="176" y="70"/>
                      <a:pt x="175" y="68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2" y="64"/>
                      <a:pt x="171" y="60"/>
                      <a:pt x="175" y="53"/>
                    </a:cubicBezTo>
                    <a:cubicBezTo>
                      <a:pt x="185" y="37"/>
                      <a:pt x="185" y="37"/>
                      <a:pt x="185" y="37"/>
                    </a:cubicBezTo>
                    <a:cubicBezTo>
                      <a:pt x="187" y="34"/>
                      <a:pt x="186" y="29"/>
                      <a:pt x="184" y="2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9" y="17"/>
                      <a:pt x="164" y="16"/>
                      <a:pt x="162" y="19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3" y="38"/>
                      <a:pt x="139" y="38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2" y="36"/>
                      <a:pt x="129" y="35"/>
                      <a:pt x="126" y="34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121" y="34"/>
                      <a:pt x="118" y="32"/>
                      <a:pt x="116" y="24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7" y="0"/>
                      <a:pt x="104" y="0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2"/>
                      <a:pt x="83" y="6"/>
                      <a:pt x="83" y="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36"/>
                      <a:pt x="80" y="39"/>
                      <a:pt x="77" y="41"/>
                    </a:cubicBezTo>
                    <a:cubicBezTo>
                      <a:pt x="73" y="42"/>
                      <a:pt x="70" y="44"/>
                      <a:pt x="68" y="46"/>
                    </a:cubicBezTo>
                    <a:cubicBezTo>
                      <a:pt x="64" y="48"/>
                      <a:pt x="60" y="49"/>
                      <a:pt x="54" y="46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4" y="33"/>
                      <a:pt x="30" y="35"/>
                      <a:pt x="29" y="36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51"/>
                      <a:pt x="17" y="56"/>
                      <a:pt x="20" y="59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8" y="76"/>
                      <a:pt x="39" y="80"/>
                      <a:pt x="38" y="83"/>
                    </a:cubicBezTo>
                    <a:cubicBezTo>
                      <a:pt x="37" y="87"/>
                      <a:pt x="36" y="91"/>
                      <a:pt x="35" y="96"/>
                    </a:cubicBezTo>
                    <a:cubicBezTo>
                      <a:pt x="34" y="99"/>
                      <a:pt x="32" y="103"/>
                      <a:pt x="25" y="104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2" y="110"/>
                      <a:pt x="0" y="113"/>
                      <a:pt x="1" y="116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6" y="138"/>
                      <a:pt x="10" y="138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7" y="137"/>
                      <a:pt x="40" y="140"/>
                      <a:pt x="41" y="144"/>
                    </a:cubicBezTo>
                    <a:cubicBezTo>
                      <a:pt x="43" y="147"/>
                      <a:pt x="44" y="150"/>
                      <a:pt x="46" y="152"/>
                    </a:cubicBezTo>
                    <a:cubicBezTo>
                      <a:pt x="46" y="153"/>
                      <a:pt x="46" y="153"/>
                      <a:pt x="46" y="153"/>
                    </a:cubicBezTo>
                    <a:cubicBezTo>
                      <a:pt x="49" y="156"/>
                      <a:pt x="50" y="160"/>
                      <a:pt x="46" y="166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4" y="186"/>
                      <a:pt x="35" y="190"/>
                      <a:pt x="37" y="192"/>
                    </a:cubicBezTo>
                    <a:close/>
                    <a:moveTo>
                      <a:pt x="86" y="142"/>
                    </a:moveTo>
                    <a:cubicBezTo>
                      <a:pt x="68" y="128"/>
                      <a:pt x="65" y="103"/>
                      <a:pt x="78" y="85"/>
                    </a:cubicBezTo>
                    <a:cubicBezTo>
                      <a:pt x="92" y="68"/>
                      <a:pt x="117" y="64"/>
                      <a:pt x="135" y="78"/>
                    </a:cubicBezTo>
                    <a:cubicBezTo>
                      <a:pt x="152" y="92"/>
                      <a:pt x="156" y="117"/>
                      <a:pt x="142" y="134"/>
                    </a:cubicBezTo>
                    <a:cubicBezTo>
                      <a:pt x="129" y="152"/>
                      <a:pt x="103" y="155"/>
                      <a:pt x="86" y="142"/>
                    </a:cubicBez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53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9758363" y="8366126"/>
                <a:ext cx="1060450" cy="1062038"/>
              </a:xfrm>
              <a:custGeom>
                <a:avLst/>
                <a:gdLst>
                  <a:gd name="T0" fmla="*/ 264 w 302"/>
                  <a:gd name="T1" fmla="*/ 100 h 302"/>
                  <a:gd name="T2" fmla="*/ 274 w 302"/>
                  <a:gd name="T3" fmla="*/ 69 h 302"/>
                  <a:gd name="T4" fmla="*/ 248 w 302"/>
                  <a:gd name="T5" fmla="*/ 61 h 302"/>
                  <a:gd name="T6" fmla="*/ 233 w 302"/>
                  <a:gd name="T7" fmla="*/ 47 h 302"/>
                  <a:gd name="T8" fmla="*/ 224 w 302"/>
                  <a:gd name="T9" fmla="*/ 22 h 302"/>
                  <a:gd name="T10" fmla="*/ 196 w 302"/>
                  <a:gd name="T11" fmla="*/ 35 h 302"/>
                  <a:gd name="T12" fmla="*/ 180 w 302"/>
                  <a:gd name="T13" fmla="*/ 6 h 302"/>
                  <a:gd name="T14" fmla="*/ 157 w 302"/>
                  <a:gd name="T15" fmla="*/ 19 h 302"/>
                  <a:gd name="T16" fmla="*/ 136 w 302"/>
                  <a:gd name="T17" fmla="*/ 20 h 302"/>
                  <a:gd name="T18" fmla="*/ 112 w 302"/>
                  <a:gd name="T19" fmla="*/ 8 h 302"/>
                  <a:gd name="T20" fmla="*/ 101 w 302"/>
                  <a:gd name="T21" fmla="*/ 38 h 302"/>
                  <a:gd name="T22" fmla="*/ 69 w 302"/>
                  <a:gd name="T23" fmla="*/ 28 h 302"/>
                  <a:gd name="T24" fmla="*/ 62 w 302"/>
                  <a:gd name="T25" fmla="*/ 54 h 302"/>
                  <a:gd name="T26" fmla="*/ 48 w 302"/>
                  <a:gd name="T27" fmla="*/ 69 h 302"/>
                  <a:gd name="T28" fmla="*/ 23 w 302"/>
                  <a:gd name="T29" fmla="*/ 78 h 302"/>
                  <a:gd name="T30" fmla="*/ 36 w 302"/>
                  <a:gd name="T31" fmla="*/ 107 h 302"/>
                  <a:gd name="T32" fmla="*/ 6 w 302"/>
                  <a:gd name="T33" fmla="*/ 122 h 302"/>
                  <a:gd name="T34" fmla="*/ 20 w 302"/>
                  <a:gd name="T35" fmla="*/ 145 h 302"/>
                  <a:gd name="T36" fmla="*/ 20 w 302"/>
                  <a:gd name="T37" fmla="*/ 166 h 302"/>
                  <a:gd name="T38" fmla="*/ 9 w 302"/>
                  <a:gd name="T39" fmla="*/ 190 h 302"/>
                  <a:gd name="T40" fmla="*/ 38 w 302"/>
                  <a:gd name="T41" fmla="*/ 201 h 302"/>
                  <a:gd name="T42" fmla="*/ 28 w 302"/>
                  <a:gd name="T43" fmla="*/ 233 h 302"/>
                  <a:gd name="T44" fmla="*/ 54 w 302"/>
                  <a:gd name="T45" fmla="*/ 240 h 302"/>
                  <a:gd name="T46" fmla="*/ 69 w 302"/>
                  <a:gd name="T47" fmla="*/ 254 h 302"/>
                  <a:gd name="T48" fmla="*/ 78 w 302"/>
                  <a:gd name="T49" fmla="*/ 279 h 302"/>
                  <a:gd name="T50" fmla="*/ 107 w 302"/>
                  <a:gd name="T51" fmla="*/ 266 h 302"/>
                  <a:gd name="T52" fmla="*/ 123 w 302"/>
                  <a:gd name="T53" fmla="*/ 296 h 302"/>
                  <a:gd name="T54" fmla="*/ 146 w 302"/>
                  <a:gd name="T55" fmla="*/ 282 h 302"/>
                  <a:gd name="T56" fmla="*/ 166 w 302"/>
                  <a:gd name="T57" fmla="*/ 282 h 302"/>
                  <a:gd name="T58" fmla="*/ 191 w 302"/>
                  <a:gd name="T59" fmla="*/ 293 h 302"/>
                  <a:gd name="T60" fmla="*/ 202 w 302"/>
                  <a:gd name="T61" fmla="*/ 264 h 302"/>
                  <a:gd name="T62" fmla="*/ 233 w 302"/>
                  <a:gd name="T63" fmla="*/ 274 h 302"/>
                  <a:gd name="T64" fmla="*/ 241 w 302"/>
                  <a:gd name="T65" fmla="*/ 248 h 302"/>
                  <a:gd name="T66" fmla="*/ 255 w 302"/>
                  <a:gd name="T67" fmla="*/ 233 h 302"/>
                  <a:gd name="T68" fmla="*/ 280 w 302"/>
                  <a:gd name="T69" fmla="*/ 224 h 302"/>
                  <a:gd name="T70" fmla="*/ 267 w 302"/>
                  <a:gd name="T71" fmla="*/ 195 h 302"/>
                  <a:gd name="T72" fmla="*/ 296 w 302"/>
                  <a:gd name="T73" fmla="*/ 180 h 302"/>
                  <a:gd name="T74" fmla="*/ 283 w 302"/>
                  <a:gd name="T75" fmla="*/ 156 h 302"/>
                  <a:gd name="T76" fmla="*/ 282 w 302"/>
                  <a:gd name="T77" fmla="*/ 136 h 302"/>
                  <a:gd name="T78" fmla="*/ 294 w 302"/>
                  <a:gd name="T79" fmla="*/ 111 h 302"/>
                  <a:gd name="T80" fmla="*/ 147 w 302"/>
                  <a:gd name="T81" fmla="*/ 176 h 302"/>
                  <a:gd name="T82" fmla="*/ 156 w 302"/>
                  <a:gd name="T83" fmla="*/ 125 h 302"/>
                  <a:gd name="T84" fmla="*/ 147 w 302"/>
                  <a:gd name="T85" fmla="*/ 17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" h="302">
                    <a:moveTo>
                      <a:pt x="275" y="105"/>
                    </a:moveTo>
                    <a:cubicBezTo>
                      <a:pt x="270" y="103"/>
                      <a:pt x="265" y="101"/>
                      <a:pt x="264" y="100"/>
                    </a:cubicBezTo>
                    <a:cubicBezTo>
                      <a:pt x="264" y="99"/>
                      <a:pt x="264" y="92"/>
                      <a:pt x="267" y="87"/>
                    </a:cubicBezTo>
                    <a:cubicBezTo>
                      <a:pt x="274" y="69"/>
                      <a:pt x="274" y="69"/>
                      <a:pt x="274" y="69"/>
                    </a:cubicBezTo>
                    <a:cubicBezTo>
                      <a:pt x="276" y="63"/>
                      <a:pt x="274" y="60"/>
                      <a:pt x="268" y="60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3" y="62"/>
                      <a:pt x="237" y="62"/>
                      <a:pt x="237" y="61"/>
                    </a:cubicBezTo>
                    <a:cubicBezTo>
                      <a:pt x="236" y="60"/>
                      <a:pt x="233" y="53"/>
                      <a:pt x="233" y="47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2"/>
                      <a:pt x="229" y="20"/>
                      <a:pt x="224" y="22"/>
                    </a:cubicBezTo>
                    <a:cubicBezTo>
                      <a:pt x="207" y="31"/>
                      <a:pt x="207" y="31"/>
                      <a:pt x="207" y="31"/>
                    </a:cubicBezTo>
                    <a:cubicBezTo>
                      <a:pt x="202" y="34"/>
                      <a:pt x="197" y="35"/>
                      <a:pt x="196" y="35"/>
                    </a:cubicBezTo>
                    <a:cubicBezTo>
                      <a:pt x="194" y="34"/>
                      <a:pt x="190" y="29"/>
                      <a:pt x="188" y="24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78" y="1"/>
                      <a:pt x="173" y="0"/>
                      <a:pt x="170" y="4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3" y="23"/>
                      <a:pt x="149" y="27"/>
                      <a:pt x="148" y="27"/>
                    </a:cubicBezTo>
                    <a:cubicBezTo>
                      <a:pt x="147" y="27"/>
                      <a:pt x="140" y="24"/>
                      <a:pt x="136" y="20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18" y="2"/>
                      <a:pt x="114" y="3"/>
                      <a:pt x="112" y="8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4" y="32"/>
                      <a:pt x="102" y="37"/>
                      <a:pt x="101" y="38"/>
                    </a:cubicBezTo>
                    <a:cubicBezTo>
                      <a:pt x="100" y="38"/>
                      <a:pt x="93" y="38"/>
                      <a:pt x="88" y="35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4" y="26"/>
                      <a:pt x="60" y="28"/>
                      <a:pt x="61" y="3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9"/>
                      <a:pt x="62" y="65"/>
                      <a:pt x="61" y="66"/>
                    </a:cubicBezTo>
                    <a:cubicBezTo>
                      <a:pt x="61" y="66"/>
                      <a:pt x="54" y="69"/>
                      <a:pt x="48" y="6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3" y="69"/>
                      <a:pt x="20" y="73"/>
                      <a:pt x="23" y="7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4" y="100"/>
                      <a:pt x="36" y="105"/>
                      <a:pt x="36" y="107"/>
                    </a:cubicBezTo>
                    <a:cubicBezTo>
                      <a:pt x="35" y="108"/>
                      <a:pt x="30" y="112"/>
                      <a:pt x="25" y="114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1" y="124"/>
                      <a:pt x="0" y="129"/>
                      <a:pt x="5" y="132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24" y="149"/>
                      <a:pt x="27" y="153"/>
                      <a:pt x="27" y="154"/>
                    </a:cubicBezTo>
                    <a:cubicBezTo>
                      <a:pt x="28" y="155"/>
                      <a:pt x="24" y="162"/>
                      <a:pt x="20" y="166"/>
                    </a:cubicBezTo>
                    <a:cubicBezTo>
                      <a:pt x="6" y="180"/>
                      <a:pt x="6" y="180"/>
                      <a:pt x="6" y="180"/>
                    </a:cubicBezTo>
                    <a:cubicBezTo>
                      <a:pt x="2" y="184"/>
                      <a:pt x="4" y="188"/>
                      <a:pt x="9" y="190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33" y="198"/>
                      <a:pt x="38" y="200"/>
                      <a:pt x="38" y="201"/>
                    </a:cubicBezTo>
                    <a:cubicBezTo>
                      <a:pt x="39" y="202"/>
                      <a:pt x="38" y="209"/>
                      <a:pt x="36" y="214"/>
                    </a:cubicBezTo>
                    <a:cubicBezTo>
                      <a:pt x="28" y="233"/>
                      <a:pt x="28" y="233"/>
                      <a:pt x="28" y="233"/>
                    </a:cubicBezTo>
                    <a:cubicBezTo>
                      <a:pt x="26" y="238"/>
                      <a:pt x="29" y="242"/>
                      <a:pt x="35" y="241"/>
                    </a:cubicBezTo>
                    <a:cubicBezTo>
                      <a:pt x="54" y="240"/>
                      <a:pt x="54" y="240"/>
                      <a:pt x="54" y="240"/>
                    </a:cubicBezTo>
                    <a:cubicBezTo>
                      <a:pt x="60" y="240"/>
                      <a:pt x="65" y="240"/>
                      <a:pt x="66" y="241"/>
                    </a:cubicBezTo>
                    <a:cubicBezTo>
                      <a:pt x="67" y="242"/>
                      <a:pt x="69" y="248"/>
                      <a:pt x="69" y="254"/>
                    </a:cubicBezTo>
                    <a:cubicBezTo>
                      <a:pt x="69" y="274"/>
                      <a:pt x="69" y="274"/>
                      <a:pt x="69" y="274"/>
                    </a:cubicBezTo>
                    <a:cubicBezTo>
                      <a:pt x="69" y="279"/>
                      <a:pt x="73" y="282"/>
                      <a:pt x="78" y="279"/>
                    </a:cubicBezTo>
                    <a:cubicBezTo>
                      <a:pt x="96" y="270"/>
                      <a:pt x="96" y="270"/>
                      <a:pt x="96" y="270"/>
                    </a:cubicBezTo>
                    <a:cubicBezTo>
                      <a:pt x="101" y="268"/>
                      <a:pt x="106" y="266"/>
                      <a:pt x="107" y="266"/>
                    </a:cubicBezTo>
                    <a:cubicBezTo>
                      <a:pt x="108" y="267"/>
                      <a:pt x="113" y="272"/>
                      <a:pt x="115" y="277"/>
                    </a:cubicBezTo>
                    <a:cubicBezTo>
                      <a:pt x="123" y="296"/>
                      <a:pt x="123" y="296"/>
                      <a:pt x="123" y="296"/>
                    </a:cubicBezTo>
                    <a:cubicBezTo>
                      <a:pt x="125" y="301"/>
                      <a:pt x="129" y="302"/>
                      <a:pt x="133" y="297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50" y="278"/>
                      <a:pt x="154" y="275"/>
                      <a:pt x="155" y="275"/>
                    </a:cubicBezTo>
                    <a:cubicBezTo>
                      <a:pt x="156" y="275"/>
                      <a:pt x="162" y="278"/>
                      <a:pt x="166" y="282"/>
                    </a:cubicBezTo>
                    <a:cubicBezTo>
                      <a:pt x="180" y="296"/>
                      <a:pt x="180" y="296"/>
                      <a:pt x="180" y="296"/>
                    </a:cubicBezTo>
                    <a:cubicBezTo>
                      <a:pt x="184" y="300"/>
                      <a:pt x="189" y="298"/>
                      <a:pt x="191" y="293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9" y="269"/>
                      <a:pt x="201" y="264"/>
                      <a:pt x="202" y="264"/>
                    </a:cubicBezTo>
                    <a:cubicBezTo>
                      <a:pt x="203" y="263"/>
                      <a:pt x="210" y="264"/>
                      <a:pt x="215" y="266"/>
                    </a:cubicBezTo>
                    <a:cubicBezTo>
                      <a:pt x="233" y="274"/>
                      <a:pt x="233" y="274"/>
                      <a:pt x="233" y="274"/>
                    </a:cubicBezTo>
                    <a:cubicBezTo>
                      <a:pt x="239" y="276"/>
                      <a:pt x="243" y="273"/>
                      <a:pt x="242" y="267"/>
                    </a:cubicBezTo>
                    <a:cubicBezTo>
                      <a:pt x="241" y="248"/>
                      <a:pt x="241" y="248"/>
                      <a:pt x="241" y="248"/>
                    </a:cubicBezTo>
                    <a:cubicBezTo>
                      <a:pt x="240" y="242"/>
                      <a:pt x="241" y="237"/>
                      <a:pt x="241" y="236"/>
                    </a:cubicBezTo>
                    <a:cubicBezTo>
                      <a:pt x="242" y="235"/>
                      <a:pt x="249" y="233"/>
                      <a:pt x="255" y="233"/>
                    </a:cubicBezTo>
                    <a:cubicBezTo>
                      <a:pt x="274" y="233"/>
                      <a:pt x="274" y="233"/>
                      <a:pt x="274" y="233"/>
                    </a:cubicBezTo>
                    <a:cubicBezTo>
                      <a:pt x="280" y="233"/>
                      <a:pt x="283" y="229"/>
                      <a:pt x="280" y="224"/>
                    </a:cubicBezTo>
                    <a:cubicBezTo>
                      <a:pt x="271" y="206"/>
                      <a:pt x="271" y="206"/>
                      <a:pt x="271" y="206"/>
                    </a:cubicBezTo>
                    <a:cubicBezTo>
                      <a:pt x="268" y="201"/>
                      <a:pt x="267" y="196"/>
                      <a:pt x="267" y="195"/>
                    </a:cubicBezTo>
                    <a:cubicBezTo>
                      <a:pt x="268" y="194"/>
                      <a:pt x="273" y="189"/>
                      <a:pt x="278" y="187"/>
                    </a:cubicBezTo>
                    <a:cubicBezTo>
                      <a:pt x="296" y="180"/>
                      <a:pt x="296" y="180"/>
                      <a:pt x="296" y="180"/>
                    </a:cubicBezTo>
                    <a:cubicBezTo>
                      <a:pt x="302" y="177"/>
                      <a:pt x="302" y="173"/>
                      <a:pt x="298" y="169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79" y="152"/>
                      <a:pt x="275" y="148"/>
                      <a:pt x="275" y="147"/>
                    </a:cubicBezTo>
                    <a:cubicBezTo>
                      <a:pt x="275" y="146"/>
                      <a:pt x="278" y="140"/>
                      <a:pt x="282" y="136"/>
                    </a:cubicBezTo>
                    <a:cubicBezTo>
                      <a:pt x="296" y="122"/>
                      <a:pt x="296" y="122"/>
                      <a:pt x="296" y="122"/>
                    </a:cubicBezTo>
                    <a:cubicBezTo>
                      <a:pt x="300" y="118"/>
                      <a:pt x="299" y="113"/>
                      <a:pt x="294" y="111"/>
                    </a:cubicBezTo>
                    <a:lnTo>
                      <a:pt x="275" y="105"/>
                    </a:lnTo>
                    <a:close/>
                    <a:moveTo>
                      <a:pt x="147" y="176"/>
                    </a:moveTo>
                    <a:cubicBezTo>
                      <a:pt x="133" y="174"/>
                      <a:pt x="123" y="161"/>
                      <a:pt x="126" y="147"/>
                    </a:cubicBezTo>
                    <a:cubicBezTo>
                      <a:pt x="128" y="132"/>
                      <a:pt x="141" y="123"/>
                      <a:pt x="156" y="125"/>
                    </a:cubicBezTo>
                    <a:cubicBezTo>
                      <a:pt x="170" y="127"/>
                      <a:pt x="179" y="141"/>
                      <a:pt x="177" y="155"/>
                    </a:cubicBezTo>
                    <a:cubicBezTo>
                      <a:pt x="175" y="169"/>
                      <a:pt x="161" y="179"/>
                      <a:pt x="147" y="176"/>
                    </a:cubicBezTo>
                    <a:close/>
                  </a:path>
                </a:pathLst>
              </a:custGeom>
              <a:solidFill>
                <a:srgbClr val="B400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53"/>
              </a:p>
            </p:txBody>
          </p:sp>
          <p:sp>
            <p:nvSpPr>
              <p:cNvPr id="16" name="Freeform 7"/>
              <p:cNvSpPr>
                <a:spLocks noEditPoints="1"/>
              </p:cNvSpPr>
              <p:nvPr userDrawn="1"/>
            </p:nvSpPr>
            <p:spPr bwMode="auto">
              <a:xfrm>
                <a:off x="11022013" y="8059738"/>
                <a:ext cx="1547812" cy="1550988"/>
              </a:xfrm>
              <a:custGeom>
                <a:avLst/>
                <a:gdLst>
                  <a:gd name="T0" fmla="*/ 434 w 441"/>
                  <a:gd name="T1" fmla="*/ 201 h 441"/>
                  <a:gd name="T2" fmla="*/ 425 w 441"/>
                  <a:gd name="T3" fmla="*/ 156 h 441"/>
                  <a:gd name="T4" fmla="*/ 410 w 441"/>
                  <a:gd name="T5" fmla="*/ 120 h 441"/>
                  <a:gd name="T6" fmla="*/ 385 w 441"/>
                  <a:gd name="T7" fmla="*/ 84 h 441"/>
                  <a:gd name="T8" fmla="*/ 357 w 441"/>
                  <a:gd name="T9" fmla="*/ 56 h 441"/>
                  <a:gd name="T10" fmla="*/ 320 w 441"/>
                  <a:gd name="T11" fmla="*/ 30 h 441"/>
                  <a:gd name="T12" fmla="*/ 283 w 441"/>
                  <a:gd name="T13" fmla="*/ 16 h 441"/>
                  <a:gd name="T14" fmla="*/ 240 w 441"/>
                  <a:gd name="T15" fmla="*/ 7 h 441"/>
                  <a:gd name="T16" fmla="*/ 201 w 441"/>
                  <a:gd name="T17" fmla="*/ 7 h 441"/>
                  <a:gd name="T18" fmla="*/ 156 w 441"/>
                  <a:gd name="T19" fmla="*/ 16 h 441"/>
                  <a:gd name="T20" fmla="*/ 120 w 441"/>
                  <a:gd name="T21" fmla="*/ 31 h 441"/>
                  <a:gd name="T22" fmla="*/ 84 w 441"/>
                  <a:gd name="T23" fmla="*/ 56 h 441"/>
                  <a:gd name="T24" fmla="*/ 56 w 441"/>
                  <a:gd name="T25" fmla="*/ 84 h 441"/>
                  <a:gd name="T26" fmla="*/ 31 w 441"/>
                  <a:gd name="T27" fmla="*/ 122 h 441"/>
                  <a:gd name="T28" fmla="*/ 16 w 441"/>
                  <a:gd name="T29" fmla="*/ 158 h 441"/>
                  <a:gd name="T30" fmla="*/ 7 w 441"/>
                  <a:gd name="T31" fmla="*/ 201 h 441"/>
                  <a:gd name="T32" fmla="*/ 7 w 441"/>
                  <a:gd name="T33" fmla="*/ 240 h 441"/>
                  <a:gd name="T34" fmla="*/ 16 w 441"/>
                  <a:gd name="T35" fmla="*/ 285 h 441"/>
                  <a:gd name="T36" fmla="*/ 32 w 441"/>
                  <a:gd name="T37" fmla="*/ 321 h 441"/>
                  <a:gd name="T38" fmla="*/ 56 w 441"/>
                  <a:gd name="T39" fmla="*/ 357 h 441"/>
                  <a:gd name="T40" fmla="*/ 84 w 441"/>
                  <a:gd name="T41" fmla="*/ 385 h 441"/>
                  <a:gd name="T42" fmla="*/ 122 w 441"/>
                  <a:gd name="T43" fmla="*/ 411 h 441"/>
                  <a:gd name="T44" fmla="*/ 158 w 441"/>
                  <a:gd name="T45" fmla="*/ 425 h 441"/>
                  <a:gd name="T46" fmla="*/ 201 w 441"/>
                  <a:gd name="T47" fmla="*/ 434 h 441"/>
                  <a:gd name="T48" fmla="*/ 240 w 441"/>
                  <a:gd name="T49" fmla="*/ 434 h 441"/>
                  <a:gd name="T50" fmla="*/ 285 w 441"/>
                  <a:gd name="T51" fmla="*/ 425 h 441"/>
                  <a:gd name="T52" fmla="*/ 321 w 441"/>
                  <a:gd name="T53" fmla="*/ 410 h 441"/>
                  <a:gd name="T54" fmla="*/ 357 w 441"/>
                  <a:gd name="T55" fmla="*/ 385 h 441"/>
                  <a:gd name="T56" fmla="*/ 385 w 441"/>
                  <a:gd name="T57" fmla="*/ 357 h 441"/>
                  <a:gd name="T58" fmla="*/ 411 w 441"/>
                  <a:gd name="T59" fmla="*/ 319 h 441"/>
                  <a:gd name="T60" fmla="*/ 426 w 441"/>
                  <a:gd name="T61" fmla="*/ 283 h 441"/>
                  <a:gd name="T62" fmla="*/ 434 w 441"/>
                  <a:gd name="T63" fmla="*/ 240 h 441"/>
                  <a:gd name="T64" fmla="*/ 356 w 441"/>
                  <a:gd name="T65" fmla="*/ 256 h 441"/>
                  <a:gd name="T66" fmla="*/ 284 w 441"/>
                  <a:gd name="T67" fmla="*/ 213 h 441"/>
                  <a:gd name="T68" fmla="*/ 361 w 441"/>
                  <a:gd name="T69" fmla="*/ 220 h 441"/>
                  <a:gd name="T70" fmla="*/ 275 w 441"/>
                  <a:gd name="T71" fmla="*/ 335 h 441"/>
                  <a:gd name="T72" fmla="*/ 335 w 441"/>
                  <a:gd name="T73" fmla="*/ 276 h 441"/>
                  <a:gd name="T74" fmla="*/ 178 w 441"/>
                  <a:gd name="T75" fmla="*/ 341 h 441"/>
                  <a:gd name="T76" fmla="*/ 263 w 441"/>
                  <a:gd name="T77" fmla="*/ 341 h 441"/>
                  <a:gd name="T78" fmla="*/ 185 w 441"/>
                  <a:gd name="T79" fmla="*/ 358 h 441"/>
                  <a:gd name="T80" fmla="*/ 186 w 441"/>
                  <a:gd name="T81" fmla="*/ 220 h 441"/>
                  <a:gd name="T82" fmla="*/ 221 w 441"/>
                  <a:gd name="T83" fmla="*/ 255 h 441"/>
                  <a:gd name="T84" fmla="*/ 106 w 441"/>
                  <a:gd name="T85" fmla="*/ 277 h 441"/>
                  <a:gd name="T86" fmla="*/ 165 w 441"/>
                  <a:gd name="T87" fmla="*/ 337 h 441"/>
                  <a:gd name="T88" fmla="*/ 100 w 441"/>
                  <a:gd name="T89" fmla="*/ 180 h 441"/>
                  <a:gd name="T90" fmla="*/ 100 w 441"/>
                  <a:gd name="T91" fmla="*/ 264 h 441"/>
                  <a:gd name="T92" fmla="*/ 83 w 441"/>
                  <a:gd name="T93" fmla="*/ 187 h 441"/>
                  <a:gd name="T94" fmla="*/ 148 w 441"/>
                  <a:gd name="T95" fmla="*/ 100 h 441"/>
                  <a:gd name="T96" fmla="*/ 168 w 441"/>
                  <a:gd name="T97" fmla="*/ 182 h 441"/>
                  <a:gd name="T98" fmla="*/ 119 w 441"/>
                  <a:gd name="T99" fmla="*/ 122 h 441"/>
                  <a:gd name="T100" fmla="*/ 211 w 441"/>
                  <a:gd name="T101" fmla="*/ 157 h 441"/>
                  <a:gd name="T102" fmla="*/ 219 w 441"/>
                  <a:gd name="T103" fmla="*/ 80 h 441"/>
                  <a:gd name="T104" fmla="*/ 319 w 441"/>
                  <a:gd name="T105" fmla="*/ 121 h 441"/>
                  <a:gd name="T106" fmla="*/ 270 w 441"/>
                  <a:gd name="T107" fmla="*/ 181 h 441"/>
                  <a:gd name="T108" fmla="*/ 290 w 441"/>
                  <a:gd name="T109" fmla="*/ 9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1" h="441">
                    <a:moveTo>
                      <a:pt x="441" y="232"/>
                    </a:moveTo>
                    <a:cubicBezTo>
                      <a:pt x="441" y="209"/>
                      <a:pt x="441" y="209"/>
                      <a:pt x="441" y="209"/>
                    </a:cubicBezTo>
                    <a:cubicBezTo>
                      <a:pt x="441" y="205"/>
                      <a:pt x="438" y="201"/>
                      <a:pt x="434" y="201"/>
                    </a:cubicBezTo>
                    <a:cubicBezTo>
                      <a:pt x="401" y="196"/>
                      <a:pt x="401" y="196"/>
                      <a:pt x="401" y="196"/>
                    </a:cubicBezTo>
                    <a:cubicBezTo>
                      <a:pt x="400" y="188"/>
                      <a:pt x="398" y="181"/>
                      <a:pt x="396" y="173"/>
                    </a:cubicBezTo>
                    <a:cubicBezTo>
                      <a:pt x="425" y="156"/>
                      <a:pt x="425" y="156"/>
                      <a:pt x="425" y="156"/>
                    </a:cubicBezTo>
                    <a:cubicBezTo>
                      <a:pt x="428" y="154"/>
                      <a:pt x="430" y="149"/>
                      <a:pt x="428" y="145"/>
                    </a:cubicBezTo>
                    <a:cubicBezTo>
                      <a:pt x="420" y="125"/>
                      <a:pt x="420" y="125"/>
                      <a:pt x="420" y="125"/>
                    </a:cubicBezTo>
                    <a:cubicBezTo>
                      <a:pt x="418" y="121"/>
                      <a:pt x="414" y="119"/>
                      <a:pt x="410" y="120"/>
                    </a:cubicBezTo>
                    <a:cubicBezTo>
                      <a:pt x="377" y="128"/>
                      <a:pt x="377" y="128"/>
                      <a:pt x="377" y="128"/>
                    </a:cubicBezTo>
                    <a:cubicBezTo>
                      <a:pt x="374" y="122"/>
                      <a:pt x="370" y="116"/>
                      <a:pt x="365" y="110"/>
                    </a:cubicBezTo>
                    <a:cubicBezTo>
                      <a:pt x="385" y="84"/>
                      <a:pt x="385" y="84"/>
                      <a:pt x="385" y="84"/>
                    </a:cubicBezTo>
                    <a:cubicBezTo>
                      <a:pt x="388" y="80"/>
                      <a:pt x="387" y="75"/>
                      <a:pt x="385" y="72"/>
                    </a:cubicBezTo>
                    <a:cubicBezTo>
                      <a:pt x="369" y="56"/>
                      <a:pt x="369" y="56"/>
                      <a:pt x="369" y="56"/>
                    </a:cubicBezTo>
                    <a:cubicBezTo>
                      <a:pt x="366" y="54"/>
                      <a:pt x="361" y="53"/>
                      <a:pt x="357" y="56"/>
                    </a:cubicBezTo>
                    <a:cubicBezTo>
                      <a:pt x="331" y="76"/>
                      <a:pt x="331" y="76"/>
                      <a:pt x="331" y="76"/>
                    </a:cubicBezTo>
                    <a:cubicBezTo>
                      <a:pt x="325" y="71"/>
                      <a:pt x="318" y="67"/>
                      <a:pt x="311" y="63"/>
                    </a:cubicBezTo>
                    <a:cubicBezTo>
                      <a:pt x="320" y="30"/>
                      <a:pt x="320" y="30"/>
                      <a:pt x="320" y="30"/>
                    </a:cubicBezTo>
                    <a:cubicBezTo>
                      <a:pt x="321" y="26"/>
                      <a:pt x="318" y="22"/>
                      <a:pt x="314" y="20"/>
                    </a:cubicBezTo>
                    <a:cubicBezTo>
                      <a:pt x="294" y="12"/>
                      <a:pt x="294" y="12"/>
                      <a:pt x="294" y="12"/>
                    </a:cubicBezTo>
                    <a:cubicBezTo>
                      <a:pt x="290" y="10"/>
                      <a:pt x="285" y="12"/>
                      <a:pt x="283" y="16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59" y="43"/>
                      <a:pt x="252" y="41"/>
                      <a:pt x="245" y="40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40" y="3"/>
                      <a:pt x="236" y="0"/>
                      <a:pt x="232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5" y="0"/>
                      <a:pt x="201" y="3"/>
                      <a:pt x="201" y="7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88" y="41"/>
                      <a:pt x="181" y="43"/>
                      <a:pt x="173" y="45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4" y="13"/>
                      <a:pt x="149" y="11"/>
                      <a:pt x="145" y="13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1" y="23"/>
                      <a:pt x="119" y="27"/>
                      <a:pt x="120" y="31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2" y="67"/>
                      <a:pt x="116" y="71"/>
                      <a:pt x="111" y="7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0" y="53"/>
                      <a:pt x="75" y="54"/>
                      <a:pt x="72" y="56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4" y="75"/>
                      <a:pt x="53" y="80"/>
                      <a:pt x="56" y="84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71" y="117"/>
                      <a:pt x="67" y="123"/>
                      <a:pt x="63" y="130"/>
                    </a:cubicBezTo>
                    <a:cubicBezTo>
                      <a:pt x="31" y="122"/>
                      <a:pt x="31" y="122"/>
                      <a:pt x="31" y="122"/>
                    </a:cubicBezTo>
                    <a:cubicBezTo>
                      <a:pt x="27" y="121"/>
                      <a:pt x="22" y="123"/>
                      <a:pt x="20" y="127"/>
                    </a:cubicBezTo>
                    <a:cubicBezTo>
                      <a:pt x="12" y="147"/>
                      <a:pt x="12" y="147"/>
                      <a:pt x="12" y="147"/>
                    </a:cubicBezTo>
                    <a:cubicBezTo>
                      <a:pt x="10" y="151"/>
                      <a:pt x="12" y="156"/>
                      <a:pt x="16" y="158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3" y="182"/>
                      <a:pt x="41" y="189"/>
                      <a:pt x="40" y="196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3" y="201"/>
                      <a:pt x="0" y="205"/>
                      <a:pt x="0" y="20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7" y="240"/>
                    </a:cubicBezTo>
                    <a:cubicBezTo>
                      <a:pt x="40" y="245"/>
                      <a:pt x="40" y="245"/>
                      <a:pt x="40" y="245"/>
                    </a:cubicBezTo>
                    <a:cubicBezTo>
                      <a:pt x="42" y="253"/>
                      <a:pt x="43" y="260"/>
                      <a:pt x="45" y="268"/>
                    </a:cubicBezTo>
                    <a:cubicBezTo>
                      <a:pt x="16" y="285"/>
                      <a:pt x="16" y="285"/>
                      <a:pt x="16" y="285"/>
                    </a:cubicBezTo>
                    <a:cubicBezTo>
                      <a:pt x="13" y="287"/>
                      <a:pt x="11" y="292"/>
                      <a:pt x="13" y="296"/>
                    </a:cubicBezTo>
                    <a:cubicBezTo>
                      <a:pt x="21" y="316"/>
                      <a:pt x="21" y="316"/>
                      <a:pt x="21" y="316"/>
                    </a:cubicBezTo>
                    <a:cubicBezTo>
                      <a:pt x="23" y="320"/>
                      <a:pt x="28" y="322"/>
                      <a:pt x="32" y="321"/>
                    </a:cubicBezTo>
                    <a:cubicBezTo>
                      <a:pt x="64" y="313"/>
                      <a:pt x="64" y="313"/>
                      <a:pt x="64" y="313"/>
                    </a:cubicBezTo>
                    <a:cubicBezTo>
                      <a:pt x="68" y="319"/>
                      <a:pt x="72" y="325"/>
                      <a:pt x="76" y="331"/>
                    </a:cubicBezTo>
                    <a:cubicBezTo>
                      <a:pt x="56" y="357"/>
                      <a:pt x="56" y="357"/>
                      <a:pt x="56" y="357"/>
                    </a:cubicBezTo>
                    <a:cubicBezTo>
                      <a:pt x="53" y="361"/>
                      <a:pt x="54" y="366"/>
                      <a:pt x="57" y="369"/>
                    </a:cubicBezTo>
                    <a:cubicBezTo>
                      <a:pt x="72" y="384"/>
                      <a:pt x="72" y="384"/>
                      <a:pt x="72" y="384"/>
                    </a:cubicBezTo>
                    <a:cubicBezTo>
                      <a:pt x="75" y="387"/>
                      <a:pt x="80" y="388"/>
                      <a:pt x="84" y="385"/>
                    </a:cubicBezTo>
                    <a:cubicBezTo>
                      <a:pt x="111" y="365"/>
                      <a:pt x="111" y="365"/>
                      <a:pt x="111" y="365"/>
                    </a:cubicBezTo>
                    <a:cubicBezTo>
                      <a:pt x="117" y="370"/>
                      <a:pt x="123" y="374"/>
                      <a:pt x="130" y="378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21" y="415"/>
                      <a:pt x="123" y="419"/>
                      <a:pt x="127" y="421"/>
                    </a:cubicBezTo>
                    <a:cubicBezTo>
                      <a:pt x="147" y="429"/>
                      <a:pt x="147" y="429"/>
                      <a:pt x="147" y="429"/>
                    </a:cubicBezTo>
                    <a:cubicBezTo>
                      <a:pt x="151" y="431"/>
                      <a:pt x="156" y="429"/>
                      <a:pt x="158" y="425"/>
                    </a:cubicBezTo>
                    <a:cubicBezTo>
                      <a:pt x="175" y="397"/>
                      <a:pt x="175" y="397"/>
                      <a:pt x="175" y="397"/>
                    </a:cubicBezTo>
                    <a:cubicBezTo>
                      <a:pt x="182" y="398"/>
                      <a:pt x="189" y="400"/>
                      <a:pt x="196" y="401"/>
                    </a:cubicBezTo>
                    <a:cubicBezTo>
                      <a:pt x="201" y="434"/>
                      <a:pt x="201" y="434"/>
                      <a:pt x="201" y="434"/>
                    </a:cubicBezTo>
                    <a:cubicBezTo>
                      <a:pt x="201" y="438"/>
                      <a:pt x="205" y="441"/>
                      <a:pt x="209" y="441"/>
                    </a:cubicBezTo>
                    <a:cubicBezTo>
                      <a:pt x="232" y="441"/>
                      <a:pt x="232" y="441"/>
                      <a:pt x="232" y="441"/>
                    </a:cubicBezTo>
                    <a:cubicBezTo>
                      <a:pt x="236" y="441"/>
                      <a:pt x="240" y="438"/>
                      <a:pt x="240" y="434"/>
                    </a:cubicBezTo>
                    <a:cubicBezTo>
                      <a:pt x="245" y="401"/>
                      <a:pt x="245" y="401"/>
                      <a:pt x="245" y="401"/>
                    </a:cubicBezTo>
                    <a:cubicBezTo>
                      <a:pt x="253" y="400"/>
                      <a:pt x="260" y="398"/>
                      <a:pt x="268" y="396"/>
                    </a:cubicBezTo>
                    <a:cubicBezTo>
                      <a:pt x="285" y="425"/>
                      <a:pt x="285" y="425"/>
                      <a:pt x="285" y="425"/>
                    </a:cubicBezTo>
                    <a:cubicBezTo>
                      <a:pt x="287" y="428"/>
                      <a:pt x="292" y="430"/>
                      <a:pt x="296" y="428"/>
                    </a:cubicBezTo>
                    <a:cubicBezTo>
                      <a:pt x="316" y="420"/>
                      <a:pt x="316" y="420"/>
                      <a:pt x="316" y="420"/>
                    </a:cubicBezTo>
                    <a:cubicBezTo>
                      <a:pt x="320" y="418"/>
                      <a:pt x="322" y="414"/>
                      <a:pt x="321" y="410"/>
                    </a:cubicBezTo>
                    <a:cubicBezTo>
                      <a:pt x="313" y="377"/>
                      <a:pt x="313" y="377"/>
                      <a:pt x="313" y="377"/>
                    </a:cubicBezTo>
                    <a:cubicBezTo>
                      <a:pt x="319" y="373"/>
                      <a:pt x="325" y="369"/>
                      <a:pt x="331" y="365"/>
                    </a:cubicBezTo>
                    <a:cubicBezTo>
                      <a:pt x="357" y="385"/>
                      <a:pt x="357" y="385"/>
                      <a:pt x="357" y="385"/>
                    </a:cubicBezTo>
                    <a:cubicBezTo>
                      <a:pt x="361" y="388"/>
                      <a:pt x="366" y="387"/>
                      <a:pt x="369" y="384"/>
                    </a:cubicBezTo>
                    <a:cubicBezTo>
                      <a:pt x="385" y="369"/>
                      <a:pt x="385" y="369"/>
                      <a:pt x="385" y="369"/>
                    </a:cubicBezTo>
                    <a:cubicBezTo>
                      <a:pt x="387" y="366"/>
                      <a:pt x="388" y="361"/>
                      <a:pt x="385" y="357"/>
                    </a:cubicBezTo>
                    <a:cubicBezTo>
                      <a:pt x="365" y="331"/>
                      <a:pt x="365" y="331"/>
                      <a:pt x="365" y="331"/>
                    </a:cubicBezTo>
                    <a:cubicBezTo>
                      <a:pt x="370" y="324"/>
                      <a:pt x="374" y="318"/>
                      <a:pt x="378" y="311"/>
                    </a:cubicBezTo>
                    <a:cubicBezTo>
                      <a:pt x="411" y="319"/>
                      <a:pt x="411" y="319"/>
                      <a:pt x="411" y="319"/>
                    </a:cubicBezTo>
                    <a:cubicBezTo>
                      <a:pt x="415" y="320"/>
                      <a:pt x="419" y="318"/>
                      <a:pt x="421" y="314"/>
                    </a:cubicBezTo>
                    <a:cubicBezTo>
                      <a:pt x="429" y="294"/>
                      <a:pt x="429" y="294"/>
                      <a:pt x="429" y="294"/>
                    </a:cubicBezTo>
                    <a:cubicBezTo>
                      <a:pt x="431" y="290"/>
                      <a:pt x="429" y="285"/>
                      <a:pt x="426" y="283"/>
                    </a:cubicBezTo>
                    <a:cubicBezTo>
                      <a:pt x="397" y="266"/>
                      <a:pt x="397" y="266"/>
                      <a:pt x="397" y="266"/>
                    </a:cubicBezTo>
                    <a:cubicBezTo>
                      <a:pt x="398" y="259"/>
                      <a:pt x="400" y="252"/>
                      <a:pt x="401" y="245"/>
                    </a:cubicBezTo>
                    <a:cubicBezTo>
                      <a:pt x="434" y="240"/>
                      <a:pt x="434" y="240"/>
                      <a:pt x="434" y="240"/>
                    </a:cubicBezTo>
                    <a:cubicBezTo>
                      <a:pt x="438" y="240"/>
                      <a:pt x="441" y="236"/>
                      <a:pt x="441" y="232"/>
                    </a:cubicBezTo>
                    <a:close/>
                    <a:moveTo>
                      <a:pt x="361" y="220"/>
                    </a:moveTo>
                    <a:cubicBezTo>
                      <a:pt x="361" y="238"/>
                      <a:pt x="356" y="256"/>
                      <a:pt x="356" y="256"/>
                    </a:cubicBezTo>
                    <a:cubicBezTo>
                      <a:pt x="354" y="264"/>
                      <a:pt x="346" y="267"/>
                      <a:pt x="339" y="263"/>
                    </a:cubicBezTo>
                    <a:cubicBezTo>
                      <a:pt x="284" y="228"/>
                      <a:pt x="284" y="228"/>
                      <a:pt x="284" y="228"/>
                    </a:cubicBezTo>
                    <a:cubicBezTo>
                      <a:pt x="277" y="224"/>
                      <a:pt x="277" y="217"/>
                      <a:pt x="284" y="213"/>
                    </a:cubicBezTo>
                    <a:cubicBezTo>
                      <a:pt x="339" y="178"/>
                      <a:pt x="339" y="178"/>
                      <a:pt x="339" y="178"/>
                    </a:cubicBezTo>
                    <a:cubicBezTo>
                      <a:pt x="346" y="174"/>
                      <a:pt x="354" y="177"/>
                      <a:pt x="356" y="185"/>
                    </a:cubicBezTo>
                    <a:cubicBezTo>
                      <a:pt x="356" y="185"/>
                      <a:pt x="361" y="203"/>
                      <a:pt x="361" y="220"/>
                    </a:cubicBezTo>
                    <a:close/>
                    <a:moveTo>
                      <a:pt x="321" y="321"/>
                    </a:moveTo>
                    <a:cubicBezTo>
                      <a:pt x="308" y="333"/>
                      <a:pt x="292" y="343"/>
                      <a:pt x="292" y="343"/>
                    </a:cubicBezTo>
                    <a:cubicBezTo>
                      <a:pt x="285" y="347"/>
                      <a:pt x="277" y="343"/>
                      <a:pt x="275" y="335"/>
                    </a:cubicBezTo>
                    <a:cubicBezTo>
                      <a:pt x="260" y="272"/>
                      <a:pt x="260" y="272"/>
                      <a:pt x="260" y="272"/>
                    </a:cubicBezTo>
                    <a:cubicBezTo>
                      <a:pt x="258" y="264"/>
                      <a:pt x="263" y="259"/>
                      <a:pt x="271" y="260"/>
                    </a:cubicBezTo>
                    <a:cubicBezTo>
                      <a:pt x="335" y="276"/>
                      <a:pt x="335" y="276"/>
                      <a:pt x="335" y="276"/>
                    </a:cubicBezTo>
                    <a:cubicBezTo>
                      <a:pt x="343" y="278"/>
                      <a:pt x="346" y="285"/>
                      <a:pt x="342" y="292"/>
                    </a:cubicBezTo>
                    <a:cubicBezTo>
                      <a:pt x="342" y="292"/>
                      <a:pt x="333" y="309"/>
                      <a:pt x="321" y="321"/>
                    </a:cubicBezTo>
                    <a:close/>
                    <a:moveTo>
                      <a:pt x="178" y="341"/>
                    </a:moveTo>
                    <a:cubicBezTo>
                      <a:pt x="213" y="285"/>
                      <a:pt x="213" y="285"/>
                      <a:pt x="213" y="285"/>
                    </a:cubicBezTo>
                    <a:cubicBezTo>
                      <a:pt x="217" y="278"/>
                      <a:pt x="224" y="278"/>
                      <a:pt x="228" y="285"/>
                    </a:cubicBezTo>
                    <a:cubicBezTo>
                      <a:pt x="263" y="341"/>
                      <a:pt x="263" y="341"/>
                      <a:pt x="263" y="341"/>
                    </a:cubicBezTo>
                    <a:cubicBezTo>
                      <a:pt x="267" y="348"/>
                      <a:pt x="264" y="356"/>
                      <a:pt x="256" y="358"/>
                    </a:cubicBezTo>
                    <a:cubicBezTo>
                      <a:pt x="256" y="358"/>
                      <a:pt x="238" y="363"/>
                      <a:pt x="221" y="363"/>
                    </a:cubicBezTo>
                    <a:cubicBezTo>
                      <a:pt x="203" y="363"/>
                      <a:pt x="185" y="358"/>
                      <a:pt x="185" y="358"/>
                    </a:cubicBezTo>
                    <a:cubicBezTo>
                      <a:pt x="177" y="356"/>
                      <a:pt x="174" y="348"/>
                      <a:pt x="178" y="341"/>
                    </a:cubicBezTo>
                    <a:close/>
                    <a:moveTo>
                      <a:pt x="221" y="255"/>
                    </a:moveTo>
                    <a:cubicBezTo>
                      <a:pt x="202" y="255"/>
                      <a:pt x="186" y="240"/>
                      <a:pt x="186" y="220"/>
                    </a:cubicBezTo>
                    <a:cubicBezTo>
                      <a:pt x="186" y="201"/>
                      <a:pt x="202" y="186"/>
                      <a:pt x="221" y="186"/>
                    </a:cubicBezTo>
                    <a:cubicBezTo>
                      <a:pt x="240" y="186"/>
                      <a:pt x="255" y="201"/>
                      <a:pt x="255" y="220"/>
                    </a:cubicBezTo>
                    <a:cubicBezTo>
                      <a:pt x="255" y="240"/>
                      <a:pt x="240" y="255"/>
                      <a:pt x="221" y="255"/>
                    </a:cubicBezTo>
                    <a:close/>
                    <a:moveTo>
                      <a:pt x="120" y="322"/>
                    </a:moveTo>
                    <a:cubicBezTo>
                      <a:pt x="108" y="310"/>
                      <a:pt x="99" y="294"/>
                      <a:pt x="99" y="294"/>
                    </a:cubicBezTo>
                    <a:cubicBezTo>
                      <a:pt x="95" y="286"/>
                      <a:pt x="98" y="279"/>
                      <a:pt x="106" y="277"/>
                    </a:cubicBezTo>
                    <a:cubicBezTo>
                      <a:pt x="170" y="262"/>
                      <a:pt x="170" y="262"/>
                      <a:pt x="170" y="262"/>
                    </a:cubicBezTo>
                    <a:cubicBezTo>
                      <a:pt x="178" y="260"/>
                      <a:pt x="182" y="265"/>
                      <a:pt x="181" y="273"/>
                    </a:cubicBezTo>
                    <a:cubicBezTo>
                      <a:pt x="165" y="337"/>
                      <a:pt x="165" y="337"/>
                      <a:pt x="165" y="337"/>
                    </a:cubicBezTo>
                    <a:cubicBezTo>
                      <a:pt x="163" y="345"/>
                      <a:pt x="156" y="348"/>
                      <a:pt x="149" y="344"/>
                    </a:cubicBezTo>
                    <a:cubicBezTo>
                      <a:pt x="149" y="344"/>
                      <a:pt x="133" y="335"/>
                      <a:pt x="120" y="322"/>
                    </a:cubicBezTo>
                    <a:close/>
                    <a:moveTo>
                      <a:pt x="100" y="180"/>
                    </a:move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63" y="219"/>
                      <a:pt x="163" y="226"/>
                      <a:pt x="156" y="230"/>
                    </a:cubicBezTo>
                    <a:cubicBezTo>
                      <a:pt x="100" y="264"/>
                      <a:pt x="100" y="264"/>
                      <a:pt x="100" y="264"/>
                    </a:cubicBezTo>
                    <a:cubicBezTo>
                      <a:pt x="93" y="269"/>
                      <a:pt x="85" y="266"/>
                      <a:pt x="83" y="258"/>
                    </a:cubicBezTo>
                    <a:cubicBezTo>
                      <a:pt x="83" y="258"/>
                      <a:pt x="78" y="240"/>
                      <a:pt x="78" y="222"/>
                    </a:cubicBezTo>
                    <a:cubicBezTo>
                      <a:pt x="78" y="205"/>
                      <a:pt x="83" y="187"/>
                      <a:pt x="83" y="187"/>
                    </a:cubicBezTo>
                    <a:cubicBezTo>
                      <a:pt x="85" y="179"/>
                      <a:pt x="93" y="176"/>
                      <a:pt x="100" y="180"/>
                    </a:cubicBezTo>
                    <a:close/>
                    <a:moveTo>
                      <a:pt x="119" y="122"/>
                    </a:moveTo>
                    <a:cubicBezTo>
                      <a:pt x="131" y="109"/>
                      <a:pt x="148" y="100"/>
                      <a:pt x="148" y="100"/>
                    </a:cubicBezTo>
                    <a:cubicBezTo>
                      <a:pt x="155" y="96"/>
                      <a:pt x="162" y="100"/>
                      <a:pt x="164" y="10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1" y="179"/>
                      <a:pt x="176" y="184"/>
                      <a:pt x="168" y="182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96" y="165"/>
                      <a:pt x="93" y="158"/>
                      <a:pt x="97" y="151"/>
                    </a:cubicBezTo>
                    <a:cubicBezTo>
                      <a:pt x="97" y="151"/>
                      <a:pt x="106" y="134"/>
                      <a:pt x="119" y="122"/>
                    </a:cubicBezTo>
                    <a:close/>
                    <a:moveTo>
                      <a:pt x="261" y="102"/>
                    </a:moveTo>
                    <a:cubicBezTo>
                      <a:pt x="227" y="157"/>
                      <a:pt x="227" y="157"/>
                      <a:pt x="227" y="157"/>
                    </a:cubicBezTo>
                    <a:cubicBezTo>
                      <a:pt x="222" y="164"/>
                      <a:pt x="215" y="164"/>
                      <a:pt x="211" y="157"/>
                    </a:cubicBezTo>
                    <a:cubicBezTo>
                      <a:pt x="177" y="102"/>
                      <a:pt x="177" y="102"/>
                      <a:pt x="177" y="102"/>
                    </a:cubicBezTo>
                    <a:cubicBezTo>
                      <a:pt x="172" y="95"/>
                      <a:pt x="175" y="87"/>
                      <a:pt x="183" y="85"/>
                    </a:cubicBezTo>
                    <a:cubicBezTo>
                      <a:pt x="183" y="85"/>
                      <a:pt x="201" y="80"/>
                      <a:pt x="219" y="80"/>
                    </a:cubicBezTo>
                    <a:cubicBezTo>
                      <a:pt x="236" y="80"/>
                      <a:pt x="254" y="85"/>
                      <a:pt x="254" y="85"/>
                    </a:cubicBezTo>
                    <a:cubicBezTo>
                      <a:pt x="262" y="87"/>
                      <a:pt x="265" y="95"/>
                      <a:pt x="261" y="102"/>
                    </a:cubicBezTo>
                    <a:close/>
                    <a:moveTo>
                      <a:pt x="319" y="121"/>
                    </a:moveTo>
                    <a:cubicBezTo>
                      <a:pt x="332" y="133"/>
                      <a:pt x="341" y="149"/>
                      <a:pt x="341" y="149"/>
                    </a:cubicBezTo>
                    <a:cubicBezTo>
                      <a:pt x="345" y="156"/>
                      <a:pt x="342" y="164"/>
                      <a:pt x="334" y="166"/>
                    </a:cubicBezTo>
                    <a:cubicBezTo>
                      <a:pt x="270" y="181"/>
                      <a:pt x="270" y="181"/>
                      <a:pt x="270" y="181"/>
                    </a:cubicBezTo>
                    <a:cubicBezTo>
                      <a:pt x="262" y="183"/>
                      <a:pt x="257" y="178"/>
                      <a:pt x="259" y="170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6" y="98"/>
                      <a:pt x="283" y="95"/>
                      <a:pt x="290" y="99"/>
                    </a:cubicBezTo>
                    <a:cubicBezTo>
                      <a:pt x="290" y="99"/>
                      <a:pt x="307" y="108"/>
                      <a:pt x="319" y="121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53"/>
              </a:p>
            </p:txBody>
          </p:sp>
          <p:sp>
            <p:nvSpPr>
              <p:cNvPr id="17" name="Freeform 8"/>
              <p:cNvSpPr>
                <a:spLocks/>
              </p:cNvSpPr>
              <p:nvPr userDrawn="1"/>
            </p:nvSpPr>
            <p:spPr bwMode="auto">
              <a:xfrm>
                <a:off x="8040688" y="7580313"/>
                <a:ext cx="2109787" cy="2235200"/>
              </a:xfrm>
              <a:custGeom>
                <a:avLst/>
                <a:gdLst>
                  <a:gd name="T0" fmla="*/ 516 w 601"/>
                  <a:gd name="T1" fmla="*/ 0 h 635"/>
                  <a:gd name="T2" fmla="*/ 296 w 601"/>
                  <a:gd name="T3" fmla="*/ 208 h 635"/>
                  <a:gd name="T4" fmla="*/ 220 w 601"/>
                  <a:gd name="T5" fmla="*/ 195 h 635"/>
                  <a:gd name="T6" fmla="*/ 0 w 601"/>
                  <a:gd name="T7" fmla="*/ 415 h 635"/>
                  <a:gd name="T8" fmla="*/ 220 w 601"/>
                  <a:gd name="T9" fmla="*/ 635 h 635"/>
                  <a:gd name="T10" fmla="*/ 601 w 601"/>
                  <a:gd name="T11" fmla="*/ 635 h 635"/>
                  <a:gd name="T12" fmla="*/ 601 w 601"/>
                  <a:gd name="T13" fmla="*/ 17 h 635"/>
                  <a:gd name="T14" fmla="*/ 516 w 601"/>
                  <a:gd name="T1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1" h="635">
                    <a:moveTo>
                      <a:pt x="516" y="0"/>
                    </a:moveTo>
                    <a:cubicBezTo>
                      <a:pt x="398" y="0"/>
                      <a:pt x="302" y="92"/>
                      <a:pt x="296" y="208"/>
                    </a:cubicBezTo>
                    <a:cubicBezTo>
                      <a:pt x="272" y="200"/>
                      <a:pt x="247" y="195"/>
                      <a:pt x="220" y="195"/>
                    </a:cubicBezTo>
                    <a:cubicBezTo>
                      <a:pt x="99" y="195"/>
                      <a:pt x="0" y="293"/>
                      <a:pt x="0" y="415"/>
                    </a:cubicBezTo>
                    <a:cubicBezTo>
                      <a:pt x="0" y="536"/>
                      <a:pt x="99" y="635"/>
                      <a:pt x="220" y="635"/>
                    </a:cubicBezTo>
                    <a:cubicBezTo>
                      <a:pt x="601" y="635"/>
                      <a:pt x="601" y="635"/>
                      <a:pt x="601" y="635"/>
                    </a:cubicBezTo>
                    <a:cubicBezTo>
                      <a:pt x="601" y="17"/>
                      <a:pt x="601" y="17"/>
                      <a:pt x="601" y="17"/>
                    </a:cubicBezTo>
                    <a:cubicBezTo>
                      <a:pt x="575" y="6"/>
                      <a:pt x="546" y="0"/>
                      <a:pt x="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53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12195175" y="7151688"/>
                <a:ext cx="2590800" cy="2663825"/>
              </a:xfrm>
              <a:custGeom>
                <a:avLst/>
                <a:gdLst>
                  <a:gd name="T0" fmla="*/ 738 w 738"/>
                  <a:gd name="T1" fmla="*/ 537 h 757"/>
                  <a:gd name="T2" fmla="*/ 518 w 738"/>
                  <a:gd name="T3" fmla="*/ 317 h 757"/>
                  <a:gd name="T4" fmla="*/ 495 w 738"/>
                  <a:gd name="T5" fmla="*/ 318 h 757"/>
                  <a:gd name="T6" fmla="*/ 518 w 738"/>
                  <a:gd name="T7" fmla="*/ 221 h 757"/>
                  <a:gd name="T8" fmla="*/ 297 w 738"/>
                  <a:gd name="T9" fmla="*/ 0 h 757"/>
                  <a:gd name="T10" fmla="*/ 79 w 738"/>
                  <a:gd name="T11" fmla="*/ 194 h 757"/>
                  <a:gd name="T12" fmla="*/ 0 w 738"/>
                  <a:gd name="T13" fmla="*/ 139 h 757"/>
                  <a:gd name="T14" fmla="*/ 0 w 738"/>
                  <a:gd name="T15" fmla="*/ 757 h 757"/>
                  <a:gd name="T16" fmla="*/ 518 w 738"/>
                  <a:gd name="T17" fmla="*/ 757 h 757"/>
                  <a:gd name="T18" fmla="*/ 738 w 738"/>
                  <a:gd name="T19" fmla="*/ 537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8" h="757">
                    <a:moveTo>
                      <a:pt x="738" y="537"/>
                    </a:moveTo>
                    <a:cubicBezTo>
                      <a:pt x="738" y="415"/>
                      <a:pt x="639" y="317"/>
                      <a:pt x="518" y="317"/>
                    </a:cubicBezTo>
                    <a:cubicBezTo>
                      <a:pt x="510" y="317"/>
                      <a:pt x="502" y="317"/>
                      <a:pt x="495" y="318"/>
                    </a:cubicBezTo>
                    <a:cubicBezTo>
                      <a:pt x="509" y="289"/>
                      <a:pt x="518" y="256"/>
                      <a:pt x="518" y="221"/>
                    </a:cubicBezTo>
                    <a:cubicBezTo>
                      <a:pt x="518" y="99"/>
                      <a:pt x="419" y="0"/>
                      <a:pt x="297" y="0"/>
                    </a:cubicBezTo>
                    <a:cubicBezTo>
                      <a:pt x="185" y="0"/>
                      <a:pt x="92" y="85"/>
                      <a:pt x="79" y="194"/>
                    </a:cubicBezTo>
                    <a:cubicBezTo>
                      <a:pt x="57" y="171"/>
                      <a:pt x="31" y="151"/>
                      <a:pt x="0" y="139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518" y="757"/>
                      <a:pt x="518" y="757"/>
                      <a:pt x="518" y="757"/>
                    </a:cubicBezTo>
                    <a:cubicBezTo>
                      <a:pt x="639" y="757"/>
                      <a:pt x="738" y="658"/>
                      <a:pt x="738" y="5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53"/>
              </a:p>
            </p:txBody>
          </p:sp>
        </p:grp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8716653" y="1485604"/>
              <a:ext cx="1403969" cy="840253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53" dirty="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 flipH="1">
              <a:off x="7542827" y="2325857"/>
              <a:ext cx="731512" cy="297301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53"/>
            </a:p>
          </p:txBody>
        </p:sp>
      </p:grpSp>
    </p:spTree>
    <p:extLst>
      <p:ext uri="{BB962C8B-B14F-4D97-AF65-F5344CB8AC3E}">
        <p14:creationId xmlns:p14="http://schemas.microsoft.com/office/powerpoint/2010/main" val="2102915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9016" y="3877271"/>
            <a:ext cx="8367343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6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75840"/>
            <a:ext cx="9562678" cy="1801436"/>
          </a:xfrm>
          <a:noFill/>
        </p:spPr>
        <p:txBody>
          <a:bodyPr lIns="146304" tIns="91440" rIns="146304" bIns="91440" anchor="t" anchorCtr="0"/>
          <a:lstStyle>
            <a:lvl1pPr>
              <a:defRPr sz="6275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597670" y="6118623"/>
            <a:ext cx="1674027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70" cy="2514868"/>
          </a:xfrm>
        </p:spPr>
        <p:txBody>
          <a:bodyPr lIns="164592" rIns="164592"/>
          <a:lstStyle>
            <a:lvl1pPr marL="0" indent="0">
              <a:buNone/>
              <a:defRPr sz="470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615"/>
            </a:lvl2pPr>
            <a:lvl3pPr marL="224107" indent="0">
              <a:buNone/>
              <a:defRPr/>
            </a:lvl3pPr>
            <a:lvl4pPr marL="448213" indent="0">
              <a:buNone/>
              <a:defRPr/>
            </a:lvl4pPr>
            <a:lvl5pPr marL="67232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8086731"/>
      </p:ext>
    </p:extLst>
  </p:cSld>
  <p:clrMapOvr>
    <a:masterClrMapping/>
  </p:clrMapOvr>
  <p:transition>
    <p:fade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70" cy="2514868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615"/>
            </a:lvl2pPr>
            <a:lvl3pPr marL="224107" indent="0">
              <a:buNone/>
              <a:defRPr/>
            </a:lvl3pPr>
            <a:lvl4pPr marL="448213" indent="0">
              <a:buNone/>
              <a:defRPr/>
            </a:lvl4pPr>
            <a:lvl5pPr marL="67232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32666"/>
      </p:ext>
    </p:extLst>
  </p:cSld>
  <p:clrMapOvr>
    <a:masterClrMapping/>
  </p:clrMapOvr>
  <p:transition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70" cy="2603325"/>
          </a:xfrm>
        </p:spPr>
        <p:txBody>
          <a:bodyPr wrap="square">
            <a:spAutoFit/>
          </a:bodyPr>
          <a:lstStyle>
            <a:lvl1pPr>
              <a:defRPr sz="470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65572"/>
      </p:ext>
    </p:extLst>
  </p:cSld>
  <p:clrMapOvr>
    <a:masterClrMapping/>
  </p:clrMapOvr>
  <p:transition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70" cy="2603325"/>
          </a:xfrm>
        </p:spPr>
        <p:txBody>
          <a:bodyPr wrap="square">
            <a:spAutoFit/>
          </a:bodyPr>
          <a:lstStyle>
            <a:lvl1pPr>
              <a:defRPr sz="4706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4771168"/>
      </p:ext>
    </p:extLst>
  </p:cSld>
  <p:clrMapOvr>
    <a:masterClrMapping/>
  </p:clrMapOvr>
  <p:transition>
    <p:fade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1189176"/>
            <a:ext cx="5498540" cy="302196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4184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615"/>
            </a:lvl2pPr>
            <a:lvl3pPr marL="227219" indent="0">
              <a:buNone/>
              <a:tabLst/>
              <a:defRPr sz="2615"/>
            </a:lvl3pPr>
            <a:lvl4pPr marL="451326" indent="0">
              <a:buNone/>
              <a:defRPr/>
            </a:lvl4pPr>
            <a:lvl5pPr marL="67232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4" y="1187644"/>
            <a:ext cx="5498540" cy="302196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4184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615"/>
            </a:lvl2pPr>
            <a:lvl3pPr marL="227219" indent="0">
              <a:buNone/>
              <a:tabLst/>
              <a:defRPr sz="2615"/>
            </a:lvl3pPr>
            <a:lvl4pPr marL="451326" indent="0">
              <a:buNone/>
              <a:defRPr/>
            </a:lvl4pPr>
            <a:lvl5pPr marL="67232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585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373996"/>
      </p:ext>
    </p:extLst>
  </p:cSld>
  <p:clrMapOvr>
    <a:masterClrMapping/>
  </p:clrMapOvr>
  <p:transition>
    <p:fade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1187644"/>
            <a:ext cx="5498540" cy="302196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4184"/>
            </a:lvl1pPr>
            <a:lvl2pPr marL="0" indent="0">
              <a:buNone/>
              <a:defRPr sz="2615"/>
            </a:lvl2pPr>
            <a:lvl3pPr marL="227219" indent="0">
              <a:buNone/>
              <a:tabLst/>
              <a:defRPr sz="2615"/>
            </a:lvl3pPr>
            <a:lvl4pPr marL="451326" indent="0">
              <a:buNone/>
              <a:defRPr/>
            </a:lvl4pPr>
            <a:lvl5pPr marL="67232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4" y="1187644"/>
            <a:ext cx="5498540" cy="302196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4184"/>
            </a:lvl1pPr>
            <a:lvl2pPr marL="0" indent="0">
              <a:buNone/>
              <a:defRPr sz="2615"/>
            </a:lvl2pPr>
            <a:lvl3pPr marL="227219" indent="0">
              <a:buNone/>
              <a:tabLst/>
              <a:defRPr sz="2615"/>
            </a:lvl3pPr>
            <a:lvl4pPr marL="451326" indent="0">
              <a:buNone/>
              <a:defRPr/>
            </a:lvl4pPr>
            <a:lvl5pPr marL="67232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22013"/>
      </p:ext>
    </p:extLst>
  </p:cSld>
  <p:clrMapOvr>
    <a:masterClrMapping/>
  </p:clrMapOvr>
  <p:transition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456" y="1187644"/>
            <a:ext cx="5498540" cy="3021966"/>
          </a:xfrm>
        </p:spPr>
        <p:txBody>
          <a:bodyPr wrap="square">
            <a:spAutoFit/>
          </a:bodyPr>
          <a:lstStyle>
            <a:lvl1pPr marL="281691" indent="-28169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4184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25" indent="-228611">
              <a:defRPr sz="2615"/>
            </a:lvl2pPr>
            <a:lvl3pPr marL="685835" indent="-165108">
              <a:tabLst/>
              <a:defRPr sz="2615"/>
            </a:lvl3pPr>
            <a:lvl4pPr marL="863642" indent="-177809">
              <a:defRPr/>
            </a:lvl4pPr>
            <a:lvl5pPr marL="1028751" indent="-16510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4" y="1187644"/>
            <a:ext cx="5498540" cy="3021966"/>
          </a:xfrm>
        </p:spPr>
        <p:txBody>
          <a:bodyPr wrap="square">
            <a:spAutoFit/>
          </a:bodyPr>
          <a:lstStyle>
            <a:lvl1pPr marL="281691" indent="-28169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4184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25" indent="-228611">
              <a:defRPr sz="2615"/>
            </a:lvl2pPr>
            <a:lvl3pPr marL="685835" indent="-165108">
              <a:tabLst/>
              <a:defRPr sz="2615"/>
            </a:lvl3pPr>
            <a:lvl4pPr marL="863642" indent="-177809">
              <a:defRPr/>
            </a:lvl4pPr>
            <a:lvl5pPr marL="1028751" indent="-16510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41230"/>
      </p:ext>
    </p:extLst>
  </p:cSld>
  <p:clrMapOvr>
    <a:masterClrMapping/>
  </p:clrMapOvr>
  <p:transition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854" y="1187644"/>
            <a:ext cx="5498540" cy="3021966"/>
          </a:xfrm>
        </p:spPr>
        <p:txBody>
          <a:bodyPr wrap="square">
            <a:spAutoFit/>
          </a:bodyPr>
          <a:lstStyle>
            <a:lvl1pPr marL="281691" indent="-28169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4184"/>
            </a:lvl1pPr>
            <a:lvl2pPr marL="520725" indent="-228611">
              <a:defRPr sz="2615"/>
            </a:lvl2pPr>
            <a:lvl3pPr marL="685835" indent="-165108">
              <a:tabLst/>
              <a:defRPr sz="2615"/>
            </a:lvl3pPr>
            <a:lvl4pPr marL="863642" indent="-177809">
              <a:defRPr/>
            </a:lvl4pPr>
            <a:lvl5pPr marL="1028751" indent="-16510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4" y="1187644"/>
            <a:ext cx="5498540" cy="3021966"/>
          </a:xfrm>
        </p:spPr>
        <p:txBody>
          <a:bodyPr wrap="square">
            <a:spAutoFit/>
          </a:bodyPr>
          <a:lstStyle>
            <a:lvl1pPr marL="281691" indent="-28169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4184"/>
            </a:lvl1pPr>
            <a:lvl2pPr marL="520725" indent="-228611">
              <a:defRPr sz="2615"/>
            </a:lvl2pPr>
            <a:lvl3pPr marL="685835" indent="-165108">
              <a:tabLst/>
              <a:defRPr sz="2615"/>
            </a:lvl3pPr>
            <a:lvl4pPr marL="863642" indent="-177809">
              <a:defRPr/>
            </a:lvl4pPr>
            <a:lvl5pPr marL="1028751" indent="-16510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82987"/>
      </p:ext>
    </p:extLst>
  </p:cSld>
  <p:clrMapOvr>
    <a:masterClrMapping/>
  </p:clrMapOvr>
  <p:transition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9025135"/>
      </p:ext>
    </p:extLst>
  </p:cSld>
  <p:clrMapOvr>
    <a:masterClrMapping/>
  </p:clrMapOvr>
  <p:transition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7" y="1186356"/>
            <a:ext cx="9562680" cy="2697988"/>
          </a:xfrm>
          <a:noFill/>
        </p:spPr>
        <p:txBody>
          <a:bodyPr tIns="91440" bIns="91440" anchor="t" anchorCtr="0"/>
          <a:lstStyle>
            <a:lvl1pPr>
              <a:defRPr sz="7844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9018" y="3877281"/>
            <a:ext cx="9562678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6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08487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1186356"/>
            <a:ext cx="9562679" cy="2697988"/>
          </a:xfrm>
          <a:noFill/>
        </p:spPr>
        <p:txBody>
          <a:bodyPr tIns="91440" bIns="91440" anchor="t" anchorCtr="0"/>
          <a:lstStyle>
            <a:lvl1pPr>
              <a:defRPr lang="en-US" sz="7844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346877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931082"/>
            <a:ext cx="11473970" cy="1267431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84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5735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7" y="2931082"/>
            <a:ext cx="11462090" cy="1267431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84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4232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931082"/>
            <a:ext cx="11473970" cy="1267431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84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336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5" y="1217198"/>
            <a:ext cx="5498540" cy="1973318"/>
          </a:xfrm>
        </p:spPr>
        <p:txBody>
          <a:bodyPr wrap="square"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7037" y="1"/>
            <a:ext cx="6094963" cy="6858000"/>
          </a:xfrm>
          <a:blipFill>
            <a:blip r:embed="rId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366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on icon below</a:t>
            </a:r>
            <a:br>
              <a:rPr lang="en-US" dirty="0"/>
            </a:br>
            <a:r>
              <a:rPr lang="en-US" dirty="0"/>
              <a:t>to insert a new photo</a:t>
            </a:r>
          </a:p>
        </p:txBody>
      </p:sp>
    </p:spTree>
    <p:extLst>
      <p:ext uri="{BB962C8B-B14F-4D97-AF65-F5344CB8AC3E}">
        <p14:creationId xmlns:p14="http://schemas.microsoft.com/office/powerpoint/2010/main" val="3762889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208224"/>
      </p:ext>
    </p:extLst>
  </p:cSld>
  <p:clrMapOvr>
    <a:masterClrMapping/>
  </p:clrMapOvr>
  <p:transition>
    <p:fade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26921"/>
      </p:ext>
    </p:extLst>
  </p:cSld>
  <p:clrMapOvr>
    <a:masterClrMapping/>
  </p:clrMapOvr>
  <p:transition>
    <p:fade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47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859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62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3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45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9017" y="1197325"/>
            <a:ext cx="11473968" cy="2530963"/>
          </a:xfrm>
        </p:spPr>
        <p:txBody>
          <a:bodyPr/>
          <a:lstStyle>
            <a:lvl1pPr marL="0" indent="0">
              <a:buNone/>
              <a:defRPr sz="418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11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34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95507"/>
      </p:ext>
    </p:extLst>
  </p:cSld>
  <p:clrMapOvr>
    <a:masterClrMapping/>
  </p:clrMapOvr>
  <p:transition>
    <p:fade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77401" y="6198021"/>
            <a:ext cx="11473970" cy="49186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39067" tIns="191254" rIns="239067" bIns="191254" numCol="1" anchor="t" anchorCtr="0" compatLnSpc="1">
            <a:prstTxWarp prst="textNoShape">
              <a:avLst/>
            </a:prstTxWarp>
            <a:spAutoFit/>
          </a:bodyPr>
          <a:lstStyle/>
          <a:p>
            <a:pPr defTabSz="913965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600321" y="3083653"/>
            <a:ext cx="4298847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12001"/>
      </p:ext>
    </p:extLst>
  </p:cSld>
  <p:clrMapOvr>
    <a:masterClrMapping/>
  </p:clrMapOvr>
  <p:transition>
    <p:fade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59016" y="1189177"/>
            <a:ext cx="11473970" cy="3134438"/>
          </a:xfrm>
          <a:prstGeom prst="rect">
            <a:avLst/>
          </a:prstGeom>
        </p:spPr>
        <p:txBody>
          <a:bodyPr/>
          <a:lstStyle>
            <a:lvl1pPr marL="284803" indent="-284803">
              <a:buClr>
                <a:schemeClr val="tx1"/>
              </a:buClr>
              <a:buSzPct val="90000"/>
              <a:buFont typeface="Arial" pitchFamily="34" charset="0"/>
              <a:buChar char="•"/>
              <a:defRPr sz="470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68" indent="-275466">
              <a:buClr>
                <a:schemeClr val="tx1"/>
              </a:buClr>
              <a:buSzPct val="90000"/>
              <a:buFont typeface="Arial" pitchFamily="34" charset="0"/>
              <a:buChar char="•"/>
              <a:defRPr sz="418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70" indent="-284803">
              <a:buClr>
                <a:schemeClr val="tx1"/>
              </a:buClr>
              <a:buSzPct val="90000"/>
              <a:buFont typeface="Arial" pitchFamily="34" charset="0"/>
              <a:buChar char="•"/>
              <a:defRPr sz="36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77" indent="-224107">
              <a:buClr>
                <a:schemeClr val="tx1"/>
              </a:buClr>
              <a:buSzPct val="90000"/>
              <a:buFont typeface="Arial" pitchFamily="34" charset="0"/>
              <a:buChar char="•"/>
              <a:defRPr sz="313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83" indent="-224107">
              <a:buClr>
                <a:schemeClr val="tx1"/>
              </a:buClr>
              <a:buSzPct val="90000"/>
              <a:buFont typeface="Arial" pitchFamily="34" charset="0"/>
              <a:buChar char="•"/>
              <a:defRPr sz="261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4184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0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85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pt Title/26pt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4" y="-2354"/>
            <a:ext cx="8964247" cy="1075884"/>
          </a:xfrm>
        </p:spPr>
        <p:txBody>
          <a:bodyPr lIns="146304" tIns="91440" rIns="146304" bIns="91440"/>
          <a:lstStyle>
            <a:lvl1pPr>
              <a:lnSpc>
                <a:spcPts val="6176"/>
              </a:lnSpc>
              <a:defRPr sz="5686" baseline="0">
                <a:solidFill>
                  <a:schemeClr val="accent1"/>
                </a:solidFill>
              </a:defRPr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5" y="1396999"/>
            <a:ext cx="8964251" cy="4003179"/>
          </a:xfrm>
        </p:spPr>
        <p:txBody>
          <a:bodyPr>
            <a:normAutofit/>
          </a:bodyPr>
          <a:lstStyle>
            <a:lvl1pPr marL="228770" indent="-228770">
              <a:spcBef>
                <a:spcPts val="1176"/>
              </a:spcBef>
              <a:defRPr sz="3200">
                <a:latin typeface="+mn-lt"/>
              </a:defRPr>
            </a:lvl1pPr>
            <a:lvl2pPr marL="676966" indent="-228770">
              <a:spcBef>
                <a:spcPts val="1176"/>
              </a:spcBef>
              <a:buSzPct val="100000"/>
              <a:buFont typeface="Segoe UI" pitchFamily="34" charset="0"/>
              <a:buChar char="‐"/>
              <a:defRPr sz="3200"/>
            </a:lvl2pPr>
            <a:lvl3pPr marL="1125165" indent="-228770">
              <a:spcBef>
                <a:spcPts val="1176"/>
              </a:spcBef>
              <a:buFont typeface="Wingdings" pitchFamily="2" charset="2"/>
              <a:buChar char="§"/>
              <a:defRPr sz="2400"/>
            </a:lvl3pPr>
            <a:lvl4pPr marL="1568694" indent="-336149">
              <a:spcBef>
                <a:spcPts val="1176"/>
              </a:spcBef>
              <a:buFont typeface="+mj-lt"/>
              <a:buAutoNum type="arabicPeriod"/>
              <a:defRPr sz="2134"/>
            </a:lvl4pPr>
            <a:lvl5pPr marL="1907957" indent="-336149">
              <a:spcBef>
                <a:spcPts val="1176"/>
              </a:spcBef>
              <a:buFont typeface="+mj-lt"/>
              <a:buAutoNum type="alphaLcParenR"/>
              <a:defRPr sz="2134"/>
            </a:lvl5pPr>
          </a:lstStyle>
          <a:p>
            <a:pPr lvl="0"/>
            <a:r>
              <a:rPr lang="en-US"/>
              <a:t>a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9153815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7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1" y="2109543"/>
            <a:ext cx="10240453" cy="997196"/>
          </a:xfrm>
        </p:spPr>
        <p:txBody>
          <a:bodyPr anchor="b" anchorCtr="0"/>
          <a:lstStyle>
            <a:lvl1pPr>
              <a:defRPr sz="7198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1" y="3425828"/>
            <a:ext cx="10240453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96268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50" y="2819606"/>
            <a:ext cx="11151917" cy="1218795"/>
          </a:xfrm>
        </p:spPr>
        <p:txBody>
          <a:bodyPr anchor="b" anchorCtr="0"/>
          <a:lstStyle>
            <a:lvl1pPr>
              <a:defRPr sz="8798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00926" y="5129216"/>
            <a:ext cx="3125013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53890" y="6151698"/>
            <a:ext cx="160976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3856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4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1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4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284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392" y="2739679"/>
            <a:ext cx="10248394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598" b="0" kern="1200" cap="none" spc="-3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394" y="1447800"/>
            <a:ext cx="10240453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98" spc="-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87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0" y="1447801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6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39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6442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2588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944448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0" y="1447801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6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39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6442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258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02579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5588167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/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/>
      <p:bldP spid="15" grpId="2"/>
    </p:bldLst>
  </p:timing>
  <p:extLst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0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0" y="1447799"/>
            <a:ext cx="11151917" cy="2043636"/>
          </a:xfrm>
          <a:prstGeom prst="rect">
            <a:avLst/>
          </a:prstGeom>
        </p:spPr>
        <p:txBody>
          <a:bodyPr/>
          <a:lstStyle>
            <a:lvl1pPr marL="283693" indent="-283693">
              <a:buFont typeface="Wingdings" pitchFamily="2" charset="2"/>
              <a:buChar char=""/>
              <a:defRPr sz="4000"/>
            </a:lvl1pPr>
            <a:lvl2pPr marL="516668" indent="-232976">
              <a:buFont typeface="Wingdings" pitchFamily="2" charset="2"/>
              <a:buChar char=""/>
              <a:defRPr>
                <a:latin typeface="+mn-lt"/>
              </a:defRPr>
            </a:lvl2pPr>
            <a:lvl3pPr marL="740132" indent="-223467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2883" indent="-172750">
              <a:buFont typeface="Wingdings" pitchFamily="2" charset="2"/>
              <a:buChar char=""/>
              <a:defRPr>
                <a:latin typeface="+mn-lt"/>
              </a:defRPr>
            </a:lvl4pPr>
            <a:lvl5pPr marL="1085634" indent="-172750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5368832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8" y="1447802"/>
            <a:ext cx="5396365" cy="2462213"/>
          </a:xfrm>
        </p:spPr>
        <p:txBody>
          <a:bodyPr/>
          <a:lstStyle>
            <a:lvl1pPr marL="0" indent="0">
              <a:spcBef>
                <a:spcPts val="1198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2976" indent="0">
              <a:buNone/>
              <a:defRPr sz="2000"/>
            </a:lvl3pPr>
            <a:lvl4pPr marL="456442" indent="0">
              <a:buNone/>
              <a:defRPr sz="2000"/>
            </a:lvl4pPr>
            <a:lvl5pPr marL="692588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5" y="1447802"/>
            <a:ext cx="5396365" cy="2462213"/>
          </a:xfrm>
        </p:spPr>
        <p:txBody>
          <a:bodyPr/>
          <a:lstStyle>
            <a:lvl1pPr marL="0" indent="0">
              <a:spcBef>
                <a:spcPts val="1198"/>
              </a:spcBef>
              <a:buNone/>
              <a:defRPr lang="en-US" sz="4000" kern="1200" spc="-71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0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2976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9611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6248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9872377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8" y="1447802"/>
            <a:ext cx="5396365" cy="2462213"/>
          </a:xfrm>
        </p:spPr>
        <p:txBody>
          <a:bodyPr/>
          <a:lstStyle>
            <a:lvl1pPr marL="0" indent="0">
              <a:spcBef>
                <a:spcPts val="1198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2976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6442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258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5" y="1447802"/>
            <a:ext cx="5396365" cy="2462213"/>
          </a:xfrm>
        </p:spPr>
        <p:txBody>
          <a:bodyPr/>
          <a:lstStyle>
            <a:lvl1pPr marL="0" indent="0">
              <a:spcBef>
                <a:spcPts val="1198"/>
              </a:spcBef>
              <a:buNone/>
              <a:defRPr lang="en-US" sz="4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0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2976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9611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6248" marR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28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1633839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8" y="1447801"/>
            <a:ext cx="5396365" cy="2351413"/>
          </a:xfrm>
        </p:spPr>
        <p:txBody>
          <a:bodyPr>
            <a:spAutoFit/>
          </a:bodyPr>
          <a:lstStyle>
            <a:lvl1pPr marL="291615" indent="-291615">
              <a:spcBef>
                <a:spcPts val="1198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19836" indent="-228221">
              <a:defRPr sz="2000"/>
            </a:lvl2pPr>
            <a:lvl3pPr marL="684663" indent="-164827">
              <a:tabLst/>
              <a:defRPr sz="2000"/>
            </a:lvl3pPr>
            <a:lvl4pPr marL="862167" indent="-177505">
              <a:defRPr/>
            </a:lvl4pPr>
            <a:lvl5pPr marL="1026994" indent="-16482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5" y="1447802"/>
            <a:ext cx="5396365" cy="2762808"/>
          </a:xfrm>
        </p:spPr>
        <p:txBody>
          <a:bodyPr>
            <a:spAutoFit/>
          </a:bodyPr>
          <a:lstStyle>
            <a:lvl1pPr marL="339162" indent="-339162">
              <a:spcBef>
                <a:spcPts val="1198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3947" indent="-342332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2167" indent="-342332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6994" indent="-342332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4500" indent="-342332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1615" marR="0" lvl="0" indent="-291615" algn="l" defTabSz="91284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91615" marR="0" lvl="1" indent="-291615" algn="l" defTabSz="91284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1615" marR="0" lvl="2" indent="-291615" algn="l" defTabSz="91284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1615" marR="0" lvl="3" indent="-291615" algn="l" defTabSz="91284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1615" marR="0" lvl="4" indent="-291615" algn="l" defTabSz="91284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660498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3"/>
            <a:ext cx="5434948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8482" indent="0">
              <a:buNone/>
              <a:defRPr sz="2700" b="1"/>
            </a:lvl2pPr>
            <a:lvl3pPr marL="1216965" indent="0">
              <a:buNone/>
              <a:defRPr sz="2400" b="1"/>
            </a:lvl3pPr>
            <a:lvl4pPr marL="1825447" indent="0">
              <a:buNone/>
              <a:defRPr sz="2100" b="1"/>
            </a:lvl4pPr>
            <a:lvl5pPr marL="2433930" indent="0">
              <a:buNone/>
              <a:defRPr sz="2100" b="1"/>
            </a:lvl5pPr>
            <a:lvl6pPr marL="3042413" indent="0">
              <a:buNone/>
              <a:defRPr sz="2100" b="1"/>
            </a:lvl6pPr>
            <a:lvl7pPr marL="3650895" indent="0">
              <a:buNone/>
              <a:defRPr sz="2100" b="1"/>
            </a:lvl7pPr>
            <a:lvl8pPr marL="4259376" indent="0">
              <a:buNone/>
              <a:defRPr sz="2100" b="1"/>
            </a:lvl8pPr>
            <a:lvl9pPr marL="486786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2" y="1681907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723" indent="-380301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723" indent="-228181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965" indent="-228181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5146" indent="-228181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58721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3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8482" indent="0">
              <a:buNone/>
              <a:defRPr sz="2700" b="1"/>
            </a:lvl2pPr>
            <a:lvl3pPr marL="1216965" indent="0">
              <a:buNone/>
              <a:defRPr sz="2400" b="1"/>
            </a:lvl3pPr>
            <a:lvl4pPr marL="1825447" indent="0">
              <a:buNone/>
              <a:defRPr sz="2100" b="1"/>
            </a:lvl4pPr>
            <a:lvl5pPr marL="2433930" indent="0">
              <a:buNone/>
              <a:defRPr sz="2100" b="1"/>
            </a:lvl5pPr>
            <a:lvl6pPr marL="3042413" indent="0">
              <a:buNone/>
              <a:defRPr sz="2100" b="1"/>
            </a:lvl6pPr>
            <a:lvl7pPr marL="3650895" indent="0">
              <a:buNone/>
              <a:defRPr sz="2100" b="1"/>
            </a:lvl7pPr>
            <a:lvl8pPr marL="4259376" indent="0">
              <a:buNone/>
              <a:defRPr sz="2100" b="1"/>
            </a:lvl8pPr>
            <a:lvl9pPr marL="486786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8" y="2734988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723" indent="-380301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723" indent="-228181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965" indent="-228181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5146" indent="-228181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409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3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8482" indent="0">
              <a:buNone/>
              <a:defRPr sz="2700" b="1"/>
            </a:lvl2pPr>
            <a:lvl3pPr marL="1216965" indent="0">
              <a:buNone/>
              <a:defRPr sz="2400" b="1"/>
            </a:lvl3pPr>
            <a:lvl4pPr marL="1825447" indent="0">
              <a:buNone/>
              <a:defRPr sz="2100" b="1"/>
            </a:lvl4pPr>
            <a:lvl5pPr marL="2433930" indent="0">
              <a:buNone/>
              <a:defRPr sz="2100" b="1"/>
            </a:lvl5pPr>
            <a:lvl6pPr marL="3042413" indent="0">
              <a:buNone/>
              <a:defRPr sz="2100" b="1"/>
            </a:lvl6pPr>
            <a:lvl7pPr marL="3650895" indent="0">
              <a:buNone/>
              <a:defRPr sz="2100" b="1"/>
            </a:lvl7pPr>
            <a:lvl8pPr marL="4259376" indent="0">
              <a:buNone/>
              <a:defRPr sz="2100" b="1"/>
            </a:lvl8pPr>
            <a:lvl9pPr marL="486786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3" y="2734988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723" indent="-380301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723" indent="-228181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965" indent="-228181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5146" indent="-228181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81669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1153477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9525" y="0"/>
            <a:ext cx="5988023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48" tIns="45648" rIns="45648" bIns="45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5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3"/>
            <a:ext cx="5233764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8482" indent="0">
              <a:buNone/>
              <a:defRPr sz="2700" b="1"/>
            </a:lvl2pPr>
            <a:lvl3pPr marL="1216965" indent="0">
              <a:buNone/>
              <a:defRPr sz="2400" b="1"/>
            </a:lvl3pPr>
            <a:lvl4pPr marL="1825447" indent="0">
              <a:buNone/>
              <a:defRPr sz="2100" b="1"/>
            </a:lvl4pPr>
            <a:lvl5pPr marL="2433930" indent="0">
              <a:buNone/>
              <a:defRPr sz="2100" b="1"/>
            </a:lvl5pPr>
            <a:lvl6pPr marL="3042413" indent="0">
              <a:buNone/>
              <a:defRPr sz="2100" b="1"/>
            </a:lvl6pPr>
            <a:lvl7pPr marL="3650895" indent="0">
              <a:buNone/>
              <a:defRPr sz="2100" b="1"/>
            </a:lvl7pPr>
            <a:lvl8pPr marL="4259376" indent="0">
              <a:buNone/>
              <a:defRPr sz="2100" b="1"/>
            </a:lvl8pPr>
            <a:lvl9pPr marL="486786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2" y="1681907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723" indent="-380301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723" indent="-228181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965" indent="-228181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5146" indent="-228181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0234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5968968" y="0"/>
            <a:ext cx="6223032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48" tIns="45648" rIns="45648" bIns="45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5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3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8482" indent="0">
              <a:buNone/>
              <a:defRPr sz="2700" b="1"/>
            </a:lvl2pPr>
            <a:lvl3pPr marL="1216965" indent="0">
              <a:buNone/>
              <a:defRPr sz="2400" b="1"/>
            </a:lvl3pPr>
            <a:lvl4pPr marL="1825447" indent="0">
              <a:buNone/>
              <a:defRPr sz="2100" b="1"/>
            </a:lvl4pPr>
            <a:lvl5pPr marL="2433930" indent="0">
              <a:buNone/>
              <a:defRPr sz="2100" b="1"/>
            </a:lvl5pPr>
            <a:lvl6pPr marL="3042413" indent="0">
              <a:buNone/>
              <a:defRPr sz="2100" b="1"/>
            </a:lvl6pPr>
            <a:lvl7pPr marL="3650895" indent="0">
              <a:buNone/>
              <a:defRPr sz="2100" b="1"/>
            </a:lvl7pPr>
            <a:lvl8pPr marL="4259376" indent="0">
              <a:buNone/>
              <a:defRPr sz="2100" b="1"/>
            </a:lvl8pPr>
            <a:lvl9pPr marL="486786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3" y="2734988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723" indent="-380301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723" indent="-228181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965" indent="-228181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5146" indent="-228181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81669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38845127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1"/>
            <a:ext cx="12192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48" tIns="45648" rIns="45648" bIns="45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5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20837" y="1358056"/>
            <a:ext cx="11155094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398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398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20837" y="4343403"/>
            <a:ext cx="11155094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398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48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417376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4797094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23508" y="6492874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1CF616-2147-47D1-AC15-426E7923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1577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CF616-2147-47D1-AC15-426E7923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9464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2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48" tIns="45648" rIns="45648" bIns="45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5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4" y="1447801"/>
            <a:ext cx="11155094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16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213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71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2858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8188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837" y="228602"/>
            <a:ext cx="11155094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250" y="1447799"/>
            <a:ext cx="11151917" cy="2043636"/>
          </a:xfrm>
          <a:prstGeom prst="rect">
            <a:avLst/>
          </a:prstGeom>
        </p:spPr>
        <p:txBody>
          <a:bodyPr/>
          <a:lstStyle>
            <a:lvl1pPr marL="342332" indent="-342332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7607" indent="-28527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2883" indent="-28527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1104" indent="-228221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69325" indent="-228221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6192282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88533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4"/>
            <a:ext cx="11653834" cy="1793071"/>
          </a:xfrm>
        </p:spPr>
        <p:txBody>
          <a:bodyPr/>
          <a:lstStyle>
            <a:lvl1pPr>
              <a:defRPr sz="5685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40" y="2546470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03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1745-886A-4932-8FDC-F3000C4EA02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C54D-7940-44F0-9BFA-CA981B3A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21384" y="6061766"/>
            <a:ext cx="1522404" cy="326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9" y="484298"/>
            <a:ext cx="7353245" cy="13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10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9ED7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623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27204034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/>
      <p:bldP spid="17" grpId="2"/>
    </p:bldLst>
  </p:timing>
  <p:extLst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949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22298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3356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600" y="298255"/>
            <a:ext cx="5289112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485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" y="2907733"/>
            <a:ext cx="12191377" cy="358236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8964247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45844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25675261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84477311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505050">
                        <a:alpha val="50000"/>
                      </a:srgbClr>
                    </a:gs>
                    <a:gs pos="86000">
                      <a:srgbClr val="505050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3158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539096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1377370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6043628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8964247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7" y="3015596"/>
            <a:ext cx="12192434" cy="32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21099115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0656549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0203636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899532852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91850502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039363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77977359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0457145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03540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Lef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936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2116229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32115264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4057816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9001671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7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3523" cy="2187971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245432" y="6567087"/>
            <a:ext cx="3701141" cy="15805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7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5372202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4"/>
            <a:ext cx="11653834" cy="1793071"/>
          </a:xfrm>
        </p:spPr>
        <p:txBody>
          <a:bodyPr/>
          <a:lstStyle>
            <a:lvl1pPr>
              <a:defRPr sz="5685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40" y="2546470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011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0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0" y="1447799"/>
            <a:ext cx="11151917" cy="2195686"/>
          </a:xfrm>
          <a:prstGeom prst="rect">
            <a:avLst/>
          </a:prstGeom>
        </p:spPr>
        <p:txBody>
          <a:bodyPr/>
          <a:lstStyle>
            <a:lvl1pPr marL="283693" indent="-283693">
              <a:buFont typeface="Wingdings" pitchFamily="2" charset="2"/>
              <a:buChar char=""/>
              <a:defRPr sz="4000"/>
            </a:lvl1pPr>
            <a:lvl2pPr marL="516668" indent="-232976">
              <a:buFont typeface="Wingdings" pitchFamily="2" charset="2"/>
              <a:buChar char=""/>
              <a:defRPr>
                <a:latin typeface="+mn-lt"/>
              </a:defRPr>
            </a:lvl2pPr>
            <a:lvl3pPr marL="740132" indent="-223467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2883" indent="-172750">
              <a:buFont typeface="Wingdings" pitchFamily="2" charset="2"/>
              <a:buChar char=""/>
              <a:defRPr>
                <a:latin typeface="+mn-lt"/>
              </a:defRPr>
            </a:lvl4pPr>
            <a:lvl5pPr marL="1085634" indent="-172750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601244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9016" y="3877271"/>
            <a:ext cx="8367343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6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75840"/>
            <a:ext cx="9562678" cy="1801436"/>
          </a:xfrm>
          <a:noFill/>
        </p:spPr>
        <p:txBody>
          <a:bodyPr lIns="146304" tIns="91440" rIns="146304" bIns="91440" anchor="t" anchorCtr="0"/>
          <a:lstStyle>
            <a:lvl1pPr>
              <a:defRPr sz="6275" spc="-98" baseline="0">
                <a:gradFill>
                  <a:gsLst>
                    <a:gs pos="74747">
                      <a:schemeClr val="tx1"/>
                    </a:gs>
                    <a:gs pos="5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597669" y="6118623"/>
            <a:ext cx="1674031" cy="268966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6276525" y="2173847"/>
            <a:ext cx="5582944" cy="3317199"/>
            <a:chOff x="6362728" y="1485604"/>
            <a:chExt cx="5396739" cy="4275173"/>
          </a:xfrm>
        </p:grpSpPr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0286428" y="2540869"/>
              <a:ext cx="1228270" cy="499194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0" name="Group 19"/>
            <p:cNvGrpSpPr/>
            <p:nvPr userDrawn="1"/>
          </p:nvGrpSpPr>
          <p:grpSpPr bwMode="auto">
            <a:xfrm>
              <a:off x="6362728" y="3629515"/>
              <a:ext cx="5396739" cy="2131262"/>
              <a:chOff x="8040688" y="7151688"/>
              <a:chExt cx="6745287" cy="2663825"/>
            </a:xfrm>
          </p:grpSpPr>
          <p:sp>
            <p:nvSpPr>
              <p:cNvPr id="23" name="Freeform 5"/>
              <p:cNvSpPr>
                <a:spLocks noEditPoints="1"/>
              </p:cNvSpPr>
              <p:nvPr userDrawn="1"/>
            </p:nvSpPr>
            <p:spPr bwMode="auto">
              <a:xfrm>
                <a:off x="10498138" y="7808913"/>
                <a:ext cx="776287" cy="774700"/>
              </a:xfrm>
              <a:custGeom>
                <a:avLst/>
                <a:gdLst>
                  <a:gd name="T0" fmla="*/ 50 w 221"/>
                  <a:gd name="T1" fmla="*/ 202 h 220"/>
                  <a:gd name="T2" fmla="*/ 73 w 221"/>
                  <a:gd name="T3" fmla="*/ 186 h 220"/>
                  <a:gd name="T4" fmla="*/ 86 w 221"/>
                  <a:gd name="T5" fmla="*/ 183 h 220"/>
                  <a:gd name="T6" fmla="*/ 95 w 221"/>
                  <a:gd name="T7" fmla="*/ 185 h 220"/>
                  <a:gd name="T8" fmla="*/ 109 w 221"/>
                  <a:gd name="T9" fmla="*/ 214 h 220"/>
                  <a:gd name="T10" fmla="*/ 133 w 221"/>
                  <a:gd name="T11" fmla="*/ 218 h 220"/>
                  <a:gd name="T12" fmla="*/ 138 w 221"/>
                  <a:gd name="T13" fmla="*/ 191 h 220"/>
                  <a:gd name="T14" fmla="*/ 145 w 221"/>
                  <a:gd name="T15" fmla="*/ 179 h 220"/>
                  <a:gd name="T16" fmla="*/ 153 w 221"/>
                  <a:gd name="T17" fmla="*/ 174 h 220"/>
                  <a:gd name="T18" fmla="*/ 183 w 221"/>
                  <a:gd name="T19" fmla="*/ 184 h 220"/>
                  <a:gd name="T20" fmla="*/ 202 w 221"/>
                  <a:gd name="T21" fmla="*/ 170 h 220"/>
                  <a:gd name="T22" fmla="*/ 187 w 221"/>
                  <a:gd name="T23" fmla="*/ 148 h 220"/>
                  <a:gd name="T24" fmla="*/ 183 w 221"/>
                  <a:gd name="T25" fmla="*/ 134 h 220"/>
                  <a:gd name="T26" fmla="*/ 186 w 221"/>
                  <a:gd name="T27" fmla="*/ 125 h 220"/>
                  <a:gd name="T28" fmla="*/ 215 w 221"/>
                  <a:gd name="T29" fmla="*/ 111 h 220"/>
                  <a:gd name="T30" fmla="*/ 218 w 221"/>
                  <a:gd name="T31" fmla="*/ 88 h 220"/>
                  <a:gd name="T32" fmla="*/ 191 w 221"/>
                  <a:gd name="T33" fmla="*/ 83 h 220"/>
                  <a:gd name="T34" fmla="*/ 179 w 221"/>
                  <a:gd name="T35" fmla="*/ 76 h 220"/>
                  <a:gd name="T36" fmla="*/ 175 w 221"/>
                  <a:gd name="T37" fmla="*/ 67 h 220"/>
                  <a:gd name="T38" fmla="*/ 185 w 221"/>
                  <a:gd name="T39" fmla="*/ 37 h 220"/>
                  <a:gd name="T40" fmla="*/ 171 w 221"/>
                  <a:gd name="T41" fmla="*/ 18 h 220"/>
                  <a:gd name="T42" fmla="*/ 148 w 221"/>
                  <a:gd name="T43" fmla="*/ 34 h 220"/>
                  <a:gd name="T44" fmla="*/ 135 w 221"/>
                  <a:gd name="T45" fmla="*/ 37 h 220"/>
                  <a:gd name="T46" fmla="*/ 126 w 221"/>
                  <a:gd name="T47" fmla="*/ 34 h 220"/>
                  <a:gd name="T48" fmla="*/ 112 w 221"/>
                  <a:gd name="T49" fmla="*/ 6 h 220"/>
                  <a:gd name="T50" fmla="*/ 88 w 221"/>
                  <a:gd name="T51" fmla="*/ 2 h 220"/>
                  <a:gd name="T52" fmla="*/ 83 w 221"/>
                  <a:gd name="T53" fmla="*/ 29 h 220"/>
                  <a:gd name="T54" fmla="*/ 68 w 221"/>
                  <a:gd name="T55" fmla="*/ 46 h 220"/>
                  <a:gd name="T56" fmla="*/ 38 w 221"/>
                  <a:gd name="T57" fmla="*/ 35 h 220"/>
                  <a:gd name="T58" fmla="*/ 19 w 221"/>
                  <a:gd name="T59" fmla="*/ 49 h 220"/>
                  <a:gd name="T60" fmla="*/ 34 w 221"/>
                  <a:gd name="T61" fmla="*/ 72 h 220"/>
                  <a:gd name="T62" fmla="*/ 35 w 221"/>
                  <a:gd name="T63" fmla="*/ 96 h 220"/>
                  <a:gd name="T64" fmla="*/ 6 w 221"/>
                  <a:gd name="T65" fmla="*/ 109 h 220"/>
                  <a:gd name="T66" fmla="*/ 3 w 221"/>
                  <a:gd name="T67" fmla="*/ 132 h 220"/>
                  <a:gd name="T68" fmla="*/ 30 w 221"/>
                  <a:gd name="T69" fmla="*/ 137 h 220"/>
                  <a:gd name="T70" fmla="*/ 46 w 221"/>
                  <a:gd name="T71" fmla="*/ 152 h 220"/>
                  <a:gd name="T72" fmla="*/ 46 w 221"/>
                  <a:gd name="T73" fmla="*/ 166 h 220"/>
                  <a:gd name="T74" fmla="*/ 37 w 221"/>
                  <a:gd name="T75" fmla="*/ 192 h 220"/>
                  <a:gd name="T76" fmla="*/ 78 w 221"/>
                  <a:gd name="T77" fmla="*/ 85 h 220"/>
                  <a:gd name="T78" fmla="*/ 142 w 221"/>
                  <a:gd name="T79" fmla="*/ 13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20">
                    <a:moveTo>
                      <a:pt x="37" y="192"/>
                    </a:moveTo>
                    <a:cubicBezTo>
                      <a:pt x="50" y="202"/>
                      <a:pt x="50" y="202"/>
                      <a:pt x="50" y="202"/>
                    </a:cubicBezTo>
                    <a:cubicBezTo>
                      <a:pt x="52" y="203"/>
                      <a:pt x="56" y="203"/>
                      <a:pt x="59" y="201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78" y="181"/>
                      <a:pt x="82" y="181"/>
                      <a:pt x="85" y="183"/>
                    </a:cubicBezTo>
                    <a:cubicBezTo>
                      <a:pt x="86" y="183"/>
                      <a:pt x="86" y="183"/>
                      <a:pt x="86" y="183"/>
                    </a:cubicBezTo>
                    <a:cubicBezTo>
                      <a:pt x="89" y="184"/>
                      <a:pt x="92" y="185"/>
                      <a:pt x="95" y="185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9" y="186"/>
                      <a:pt x="103" y="188"/>
                      <a:pt x="105" y="195"/>
                    </a:cubicBezTo>
                    <a:cubicBezTo>
                      <a:pt x="109" y="214"/>
                      <a:pt x="109" y="214"/>
                      <a:pt x="109" y="214"/>
                    </a:cubicBezTo>
                    <a:cubicBezTo>
                      <a:pt x="110" y="218"/>
                      <a:pt x="114" y="220"/>
                      <a:pt x="116" y="220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35" y="217"/>
                      <a:pt x="138" y="214"/>
                      <a:pt x="138" y="210"/>
                    </a:cubicBezTo>
                    <a:cubicBezTo>
                      <a:pt x="138" y="191"/>
                      <a:pt x="138" y="191"/>
                      <a:pt x="138" y="191"/>
                    </a:cubicBezTo>
                    <a:cubicBezTo>
                      <a:pt x="138" y="184"/>
                      <a:pt x="141" y="181"/>
                      <a:pt x="144" y="179"/>
                    </a:cubicBezTo>
                    <a:cubicBezTo>
                      <a:pt x="144" y="179"/>
                      <a:pt x="145" y="179"/>
                      <a:pt x="145" y="179"/>
                    </a:cubicBezTo>
                    <a:cubicBezTo>
                      <a:pt x="147" y="177"/>
                      <a:pt x="150" y="176"/>
                      <a:pt x="153" y="174"/>
                    </a:cubicBezTo>
                    <a:cubicBezTo>
                      <a:pt x="153" y="174"/>
                      <a:pt x="153" y="174"/>
                      <a:pt x="153" y="174"/>
                    </a:cubicBezTo>
                    <a:cubicBezTo>
                      <a:pt x="156" y="172"/>
                      <a:pt x="161" y="171"/>
                      <a:pt x="167" y="17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7" y="186"/>
                      <a:pt x="191" y="185"/>
                      <a:pt x="192" y="18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4" y="169"/>
                      <a:pt x="204" y="164"/>
                      <a:pt x="201" y="161"/>
                    </a:cubicBez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2" y="143"/>
                      <a:pt x="182" y="139"/>
                      <a:pt x="183" y="135"/>
                    </a:cubicBezTo>
                    <a:cubicBezTo>
                      <a:pt x="183" y="135"/>
                      <a:pt x="183" y="135"/>
                      <a:pt x="183" y="134"/>
                    </a:cubicBezTo>
                    <a:cubicBezTo>
                      <a:pt x="184" y="131"/>
                      <a:pt x="185" y="128"/>
                      <a:pt x="186" y="126"/>
                    </a:cubicBez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7" y="121"/>
                      <a:pt x="189" y="117"/>
                      <a:pt x="196" y="116"/>
                    </a:cubicBezTo>
                    <a:cubicBezTo>
                      <a:pt x="215" y="111"/>
                      <a:pt x="215" y="111"/>
                      <a:pt x="215" y="111"/>
                    </a:cubicBezTo>
                    <a:cubicBezTo>
                      <a:pt x="218" y="110"/>
                      <a:pt x="221" y="106"/>
                      <a:pt x="220" y="104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85"/>
                      <a:pt x="215" y="82"/>
                      <a:pt x="211" y="82"/>
                    </a:cubicBezTo>
                    <a:cubicBezTo>
                      <a:pt x="191" y="83"/>
                      <a:pt x="191" y="83"/>
                      <a:pt x="191" y="83"/>
                    </a:cubicBezTo>
                    <a:cubicBezTo>
                      <a:pt x="184" y="83"/>
                      <a:pt x="181" y="80"/>
                      <a:pt x="180" y="76"/>
                    </a:cubicBezTo>
                    <a:cubicBezTo>
                      <a:pt x="180" y="76"/>
                      <a:pt x="179" y="76"/>
                      <a:pt x="179" y="76"/>
                    </a:cubicBezTo>
                    <a:cubicBezTo>
                      <a:pt x="178" y="73"/>
                      <a:pt x="176" y="70"/>
                      <a:pt x="175" y="68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2" y="64"/>
                      <a:pt x="171" y="60"/>
                      <a:pt x="175" y="53"/>
                    </a:cubicBezTo>
                    <a:cubicBezTo>
                      <a:pt x="185" y="37"/>
                      <a:pt x="185" y="37"/>
                      <a:pt x="185" y="37"/>
                    </a:cubicBezTo>
                    <a:cubicBezTo>
                      <a:pt x="187" y="34"/>
                      <a:pt x="186" y="29"/>
                      <a:pt x="184" y="2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9" y="17"/>
                      <a:pt x="164" y="16"/>
                      <a:pt x="162" y="19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3" y="38"/>
                      <a:pt x="139" y="38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2" y="36"/>
                      <a:pt x="129" y="35"/>
                      <a:pt x="126" y="34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121" y="34"/>
                      <a:pt x="118" y="32"/>
                      <a:pt x="116" y="24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7" y="0"/>
                      <a:pt x="104" y="0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2"/>
                      <a:pt x="83" y="6"/>
                      <a:pt x="83" y="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36"/>
                      <a:pt x="80" y="39"/>
                      <a:pt x="77" y="41"/>
                    </a:cubicBezTo>
                    <a:cubicBezTo>
                      <a:pt x="73" y="42"/>
                      <a:pt x="70" y="44"/>
                      <a:pt x="68" y="46"/>
                    </a:cubicBezTo>
                    <a:cubicBezTo>
                      <a:pt x="64" y="48"/>
                      <a:pt x="60" y="49"/>
                      <a:pt x="54" y="46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4" y="33"/>
                      <a:pt x="30" y="35"/>
                      <a:pt x="29" y="36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51"/>
                      <a:pt x="17" y="56"/>
                      <a:pt x="20" y="59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8" y="76"/>
                      <a:pt x="39" y="80"/>
                      <a:pt x="38" y="83"/>
                    </a:cubicBezTo>
                    <a:cubicBezTo>
                      <a:pt x="37" y="87"/>
                      <a:pt x="36" y="91"/>
                      <a:pt x="35" y="96"/>
                    </a:cubicBezTo>
                    <a:cubicBezTo>
                      <a:pt x="34" y="99"/>
                      <a:pt x="32" y="103"/>
                      <a:pt x="25" y="104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2" y="110"/>
                      <a:pt x="0" y="113"/>
                      <a:pt x="1" y="116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6" y="138"/>
                      <a:pt x="10" y="138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7" y="137"/>
                      <a:pt x="40" y="140"/>
                      <a:pt x="41" y="144"/>
                    </a:cubicBezTo>
                    <a:cubicBezTo>
                      <a:pt x="43" y="147"/>
                      <a:pt x="44" y="150"/>
                      <a:pt x="46" y="152"/>
                    </a:cubicBezTo>
                    <a:cubicBezTo>
                      <a:pt x="46" y="153"/>
                      <a:pt x="46" y="153"/>
                      <a:pt x="46" y="153"/>
                    </a:cubicBezTo>
                    <a:cubicBezTo>
                      <a:pt x="49" y="156"/>
                      <a:pt x="50" y="160"/>
                      <a:pt x="46" y="166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4" y="186"/>
                      <a:pt x="35" y="190"/>
                      <a:pt x="37" y="192"/>
                    </a:cubicBezTo>
                    <a:close/>
                    <a:moveTo>
                      <a:pt x="86" y="142"/>
                    </a:moveTo>
                    <a:cubicBezTo>
                      <a:pt x="68" y="128"/>
                      <a:pt x="65" y="103"/>
                      <a:pt x="78" y="85"/>
                    </a:cubicBezTo>
                    <a:cubicBezTo>
                      <a:pt x="92" y="68"/>
                      <a:pt x="117" y="64"/>
                      <a:pt x="135" y="78"/>
                    </a:cubicBezTo>
                    <a:cubicBezTo>
                      <a:pt x="152" y="92"/>
                      <a:pt x="156" y="117"/>
                      <a:pt x="142" y="134"/>
                    </a:cubicBezTo>
                    <a:cubicBezTo>
                      <a:pt x="129" y="152"/>
                      <a:pt x="103" y="155"/>
                      <a:pt x="86" y="142"/>
                    </a:cubicBez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5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6"/>
              <p:cNvSpPr>
                <a:spLocks noEditPoints="1"/>
              </p:cNvSpPr>
              <p:nvPr userDrawn="1"/>
            </p:nvSpPr>
            <p:spPr bwMode="auto">
              <a:xfrm>
                <a:off x="9758363" y="8366126"/>
                <a:ext cx="1060450" cy="1062038"/>
              </a:xfrm>
              <a:custGeom>
                <a:avLst/>
                <a:gdLst>
                  <a:gd name="T0" fmla="*/ 264 w 302"/>
                  <a:gd name="T1" fmla="*/ 100 h 302"/>
                  <a:gd name="T2" fmla="*/ 274 w 302"/>
                  <a:gd name="T3" fmla="*/ 69 h 302"/>
                  <a:gd name="T4" fmla="*/ 248 w 302"/>
                  <a:gd name="T5" fmla="*/ 61 h 302"/>
                  <a:gd name="T6" fmla="*/ 233 w 302"/>
                  <a:gd name="T7" fmla="*/ 47 h 302"/>
                  <a:gd name="T8" fmla="*/ 224 w 302"/>
                  <a:gd name="T9" fmla="*/ 22 h 302"/>
                  <a:gd name="T10" fmla="*/ 196 w 302"/>
                  <a:gd name="T11" fmla="*/ 35 h 302"/>
                  <a:gd name="T12" fmla="*/ 180 w 302"/>
                  <a:gd name="T13" fmla="*/ 6 h 302"/>
                  <a:gd name="T14" fmla="*/ 157 w 302"/>
                  <a:gd name="T15" fmla="*/ 19 h 302"/>
                  <a:gd name="T16" fmla="*/ 136 w 302"/>
                  <a:gd name="T17" fmla="*/ 20 h 302"/>
                  <a:gd name="T18" fmla="*/ 112 w 302"/>
                  <a:gd name="T19" fmla="*/ 8 h 302"/>
                  <a:gd name="T20" fmla="*/ 101 w 302"/>
                  <a:gd name="T21" fmla="*/ 38 h 302"/>
                  <a:gd name="T22" fmla="*/ 69 w 302"/>
                  <a:gd name="T23" fmla="*/ 28 h 302"/>
                  <a:gd name="T24" fmla="*/ 62 w 302"/>
                  <a:gd name="T25" fmla="*/ 54 h 302"/>
                  <a:gd name="T26" fmla="*/ 48 w 302"/>
                  <a:gd name="T27" fmla="*/ 69 h 302"/>
                  <a:gd name="T28" fmla="*/ 23 w 302"/>
                  <a:gd name="T29" fmla="*/ 78 h 302"/>
                  <a:gd name="T30" fmla="*/ 36 w 302"/>
                  <a:gd name="T31" fmla="*/ 107 h 302"/>
                  <a:gd name="T32" fmla="*/ 6 w 302"/>
                  <a:gd name="T33" fmla="*/ 122 h 302"/>
                  <a:gd name="T34" fmla="*/ 20 w 302"/>
                  <a:gd name="T35" fmla="*/ 145 h 302"/>
                  <a:gd name="T36" fmla="*/ 20 w 302"/>
                  <a:gd name="T37" fmla="*/ 166 h 302"/>
                  <a:gd name="T38" fmla="*/ 9 w 302"/>
                  <a:gd name="T39" fmla="*/ 190 h 302"/>
                  <a:gd name="T40" fmla="*/ 38 w 302"/>
                  <a:gd name="T41" fmla="*/ 201 h 302"/>
                  <a:gd name="T42" fmla="*/ 28 w 302"/>
                  <a:gd name="T43" fmla="*/ 233 h 302"/>
                  <a:gd name="T44" fmla="*/ 54 w 302"/>
                  <a:gd name="T45" fmla="*/ 240 h 302"/>
                  <a:gd name="T46" fmla="*/ 69 w 302"/>
                  <a:gd name="T47" fmla="*/ 254 h 302"/>
                  <a:gd name="T48" fmla="*/ 78 w 302"/>
                  <a:gd name="T49" fmla="*/ 279 h 302"/>
                  <a:gd name="T50" fmla="*/ 107 w 302"/>
                  <a:gd name="T51" fmla="*/ 266 h 302"/>
                  <a:gd name="T52" fmla="*/ 123 w 302"/>
                  <a:gd name="T53" fmla="*/ 296 h 302"/>
                  <a:gd name="T54" fmla="*/ 146 w 302"/>
                  <a:gd name="T55" fmla="*/ 282 h 302"/>
                  <a:gd name="T56" fmla="*/ 166 w 302"/>
                  <a:gd name="T57" fmla="*/ 282 h 302"/>
                  <a:gd name="T58" fmla="*/ 191 w 302"/>
                  <a:gd name="T59" fmla="*/ 293 h 302"/>
                  <a:gd name="T60" fmla="*/ 202 w 302"/>
                  <a:gd name="T61" fmla="*/ 264 h 302"/>
                  <a:gd name="T62" fmla="*/ 233 w 302"/>
                  <a:gd name="T63" fmla="*/ 274 h 302"/>
                  <a:gd name="T64" fmla="*/ 241 w 302"/>
                  <a:gd name="T65" fmla="*/ 248 h 302"/>
                  <a:gd name="T66" fmla="*/ 255 w 302"/>
                  <a:gd name="T67" fmla="*/ 233 h 302"/>
                  <a:gd name="T68" fmla="*/ 280 w 302"/>
                  <a:gd name="T69" fmla="*/ 224 h 302"/>
                  <a:gd name="T70" fmla="*/ 267 w 302"/>
                  <a:gd name="T71" fmla="*/ 195 h 302"/>
                  <a:gd name="T72" fmla="*/ 296 w 302"/>
                  <a:gd name="T73" fmla="*/ 180 h 302"/>
                  <a:gd name="T74" fmla="*/ 283 w 302"/>
                  <a:gd name="T75" fmla="*/ 156 h 302"/>
                  <a:gd name="T76" fmla="*/ 282 w 302"/>
                  <a:gd name="T77" fmla="*/ 136 h 302"/>
                  <a:gd name="T78" fmla="*/ 294 w 302"/>
                  <a:gd name="T79" fmla="*/ 111 h 302"/>
                  <a:gd name="T80" fmla="*/ 147 w 302"/>
                  <a:gd name="T81" fmla="*/ 176 h 302"/>
                  <a:gd name="T82" fmla="*/ 156 w 302"/>
                  <a:gd name="T83" fmla="*/ 125 h 302"/>
                  <a:gd name="T84" fmla="*/ 147 w 302"/>
                  <a:gd name="T85" fmla="*/ 17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" h="302">
                    <a:moveTo>
                      <a:pt x="275" y="105"/>
                    </a:moveTo>
                    <a:cubicBezTo>
                      <a:pt x="270" y="103"/>
                      <a:pt x="265" y="101"/>
                      <a:pt x="264" y="100"/>
                    </a:cubicBezTo>
                    <a:cubicBezTo>
                      <a:pt x="264" y="99"/>
                      <a:pt x="264" y="92"/>
                      <a:pt x="267" y="87"/>
                    </a:cubicBezTo>
                    <a:cubicBezTo>
                      <a:pt x="274" y="69"/>
                      <a:pt x="274" y="69"/>
                      <a:pt x="274" y="69"/>
                    </a:cubicBezTo>
                    <a:cubicBezTo>
                      <a:pt x="276" y="63"/>
                      <a:pt x="274" y="60"/>
                      <a:pt x="268" y="60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3" y="62"/>
                      <a:pt x="237" y="62"/>
                      <a:pt x="237" y="61"/>
                    </a:cubicBezTo>
                    <a:cubicBezTo>
                      <a:pt x="236" y="60"/>
                      <a:pt x="233" y="53"/>
                      <a:pt x="233" y="47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2"/>
                      <a:pt x="229" y="20"/>
                      <a:pt x="224" y="22"/>
                    </a:cubicBezTo>
                    <a:cubicBezTo>
                      <a:pt x="207" y="31"/>
                      <a:pt x="207" y="31"/>
                      <a:pt x="207" y="31"/>
                    </a:cubicBezTo>
                    <a:cubicBezTo>
                      <a:pt x="202" y="34"/>
                      <a:pt x="197" y="35"/>
                      <a:pt x="196" y="35"/>
                    </a:cubicBezTo>
                    <a:cubicBezTo>
                      <a:pt x="194" y="34"/>
                      <a:pt x="190" y="29"/>
                      <a:pt x="188" y="24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78" y="1"/>
                      <a:pt x="173" y="0"/>
                      <a:pt x="170" y="4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3" y="23"/>
                      <a:pt x="149" y="27"/>
                      <a:pt x="148" y="27"/>
                    </a:cubicBezTo>
                    <a:cubicBezTo>
                      <a:pt x="147" y="27"/>
                      <a:pt x="140" y="24"/>
                      <a:pt x="136" y="20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18" y="2"/>
                      <a:pt x="114" y="3"/>
                      <a:pt x="112" y="8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4" y="32"/>
                      <a:pt x="102" y="37"/>
                      <a:pt x="101" y="38"/>
                    </a:cubicBezTo>
                    <a:cubicBezTo>
                      <a:pt x="100" y="38"/>
                      <a:pt x="93" y="38"/>
                      <a:pt x="88" y="35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4" y="26"/>
                      <a:pt x="60" y="28"/>
                      <a:pt x="61" y="3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9"/>
                      <a:pt x="62" y="65"/>
                      <a:pt x="61" y="66"/>
                    </a:cubicBezTo>
                    <a:cubicBezTo>
                      <a:pt x="61" y="66"/>
                      <a:pt x="54" y="69"/>
                      <a:pt x="48" y="6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3" y="69"/>
                      <a:pt x="20" y="73"/>
                      <a:pt x="23" y="7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4" y="100"/>
                      <a:pt x="36" y="105"/>
                      <a:pt x="36" y="107"/>
                    </a:cubicBezTo>
                    <a:cubicBezTo>
                      <a:pt x="35" y="108"/>
                      <a:pt x="30" y="112"/>
                      <a:pt x="25" y="114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1" y="124"/>
                      <a:pt x="0" y="129"/>
                      <a:pt x="5" y="132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24" y="149"/>
                      <a:pt x="27" y="153"/>
                      <a:pt x="27" y="154"/>
                    </a:cubicBezTo>
                    <a:cubicBezTo>
                      <a:pt x="28" y="155"/>
                      <a:pt x="24" y="162"/>
                      <a:pt x="20" y="166"/>
                    </a:cubicBezTo>
                    <a:cubicBezTo>
                      <a:pt x="6" y="180"/>
                      <a:pt x="6" y="180"/>
                      <a:pt x="6" y="180"/>
                    </a:cubicBezTo>
                    <a:cubicBezTo>
                      <a:pt x="2" y="184"/>
                      <a:pt x="4" y="188"/>
                      <a:pt x="9" y="190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33" y="198"/>
                      <a:pt x="38" y="200"/>
                      <a:pt x="38" y="201"/>
                    </a:cubicBezTo>
                    <a:cubicBezTo>
                      <a:pt x="39" y="202"/>
                      <a:pt x="38" y="209"/>
                      <a:pt x="36" y="214"/>
                    </a:cubicBezTo>
                    <a:cubicBezTo>
                      <a:pt x="28" y="233"/>
                      <a:pt x="28" y="233"/>
                      <a:pt x="28" y="233"/>
                    </a:cubicBezTo>
                    <a:cubicBezTo>
                      <a:pt x="26" y="238"/>
                      <a:pt x="29" y="242"/>
                      <a:pt x="35" y="241"/>
                    </a:cubicBezTo>
                    <a:cubicBezTo>
                      <a:pt x="54" y="240"/>
                      <a:pt x="54" y="240"/>
                      <a:pt x="54" y="240"/>
                    </a:cubicBezTo>
                    <a:cubicBezTo>
                      <a:pt x="60" y="240"/>
                      <a:pt x="65" y="240"/>
                      <a:pt x="66" y="241"/>
                    </a:cubicBezTo>
                    <a:cubicBezTo>
                      <a:pt x="67" y="242"/>
                      <a:pt x="69" y="248"/>
                      <a:pt x="69" y="254"/>
                    </a:cubicBezTo>
                    <a:cubicBezTo>
                      <a:pt x="69" y="274"/>
                      <a:pt x="69" y="274"/>
                      <a:pt x="69" y="274"/>
                    </a:cubicBezTo>
                    <a:cubicBezTo>
                      <a:pt x="69" y="279"/>
                      <a:pt x="73" y="282"/>
                      <a:pt x="78" y="279"/>
                    </a:cubicBezTo>
                    <a:cubicBezTo>
                      <a:pt x="96" y="270"/>
                      <a:pt x="96" y="270"/>
                      <a:pt x="96" y="270"/>
                    </a:cubicBezTo>
                    <a:cubicBezTo>
                      <a:pt x="101" y="268"/>
                      <a:pt x="106" y="266"/>
                      <a:pt x="107" y="266"/>
                    </a:cubicBezTo>
                    <a:cubicBezTo>
                      <a:pt x="108" y="267"/>
                      <a:pt x="113" y="272"/>
                      <a:pt x="115" y="277"/>
                    </a:cubicBezTo>
                    <a:cubicBezTo>
                      <a:pt x="123" y="296"/>
                      <a:pt x="123" y="296"/>
                      <a:pt x="123" y="296"/>
                    </a:cubicBezTo>
                    <a:cubicBezTo>
                      <a:pt x="125" y="301"/>
                      <a:pt x="129" y="302"/>
                      <a:pt x="133" y="297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50" y="278"/>
                      <a:pt x="154" y="275"/>
                      <a:pt x="155" y="275"/>
                    </a:cubicBezTo>
                    <a:cubicBezTo>
                      <a:pt x="156" y="275"/>
                      <a:pt x="162" y="278"/>
                      <a:pt x="166" y="282"/>
                    </a:cubicBezTo>
                    <a:cubicBezTo>
                      <a:pt x="180" y="296"/>
                      <a:pt x="180" y="296"/>
                      <a:pt x="180" y="296"/>
                    </a:cubicBezTo>
                    <a:cubicBezTo>
                      <a:pt x="184" y="300"/>
                      <a:pt x="189" y="298"/>
                      <a:pt x="191" y="293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9" y="269"/>
                      <a:pt x="201" y="264"/>
                      <a:pt x="202" y="264"/>
                    </a:cubicBezTo>
                    <a:cubicBezTo>
                      <a:pt x="203" y="263"/>
                      <a:pt x="210" y="264"/>
                      <a:pt x="215" y="266"/>
                    </a:cubicBezTo>
                    <a:cubicBezTo>
                      <a:pt x="233" y="274"/>
                      <a:pt x="233" y="274"/>
                      <a:pt x="233" y="274"/>
                    </a:cubicBezTo>
                    <a:cubicBezTo>
                      <a:pt x="239" y="276"/>
                      <a:pt x="243" y="273"/>
                      <a:pt x="242" y="267"/>
                    </a:cubicBezTo>
                    <a:cubicBezTo>
                      <a:pt x="241" y="248"/>
                      <a:pt x="241" y="248"/>
                      <a:pt x="241" y="248"/>
                    </a:cubicBezTo>
                    <a:cubicBezTo>
                      <a:pt x="240" y="242"/>
                      <a:pt x="241" y="237"/>
                      <a:pt x="241" y="236"/>
                    </a:cubicBezTo>
                    <a:cubicBezTo>
                      <a:pt x="242" y="235"/>
                      <a:pt x="249" y="233"/>
                      <a:pt x="255" y="233"/>
                    </a:cubicBezTo>
                    <a:cubicBezTo>
                      <a:pt x="274" y="233"/>
                      <a:pt x="274" y="233"/>
                      <a:pt x="274" y="233"/>
                    </a:cubicBezTo>
                    <a:cubicBezTo>
                      <a:pt x="280" y="233"/>
                      <a:pt x="283" y="229"/>
                      <a:pt x="280" y="224"/>
                    </a:cubicBezTo>
                    <a:cubicBezTo>
                      <a:pt x="271" y="206"/>
                      <a:pt x="271" y="206"/>
                      <a:pt x="271" y="206"/>
                    </a:cubicBezTo>
                    <a:cubicBezTo>
                      <a:pt x="268" y="201"/>
                      <a:pt x="267" y="196"/>
                      <a:pt x="267" y="195"/>
                    </a:cubicBezTo>
                    <a:cubicBezTo>
                      <a:pt x="268" y="194"/>
                      <a:pt x="273" y="189"/>
                      <a:pt x="278" y="187"/>
                    </a:cubicBezTo>
                    <a:cubicBezTo>
                      <a:pt x="296" y="180"/>
                      <a:pt x="296" y="180"/>
                      <a:pt x="296" y="180"/>
                    </a:cubicBezTo>
                    <a:cubicBezTo>
                      <a:pt x="302" y="177"/>
                      <a:pt x="302" y="173"/>
                      <a:pt x="298" y="169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79" y="152"/>
                      <a:pt x="275" y="148"/>
                      <a:pt x="275" y="147"/>
                    </a:cubicBezTo>
                    <a:cubicBezTo>
                      <a:pt x="275" y="146"/>
                      <a:pt x="278" y="140"/>
                      <a:pt x="282" y="136"/>
                    </a:cubicBezTo>
                    <a:cubicBezTo>
                      <a:pt x="296" y="122"/>
                      <a:pt x="296" y="122"/>
                      <a:pt x="296" y="122"/>
                    </a:cubicBezTo>
                    <a:cubicBezTo>
                      <a:pt x="300" y="118"/>
                      <a:pt x="299" y="113"/>
                      <a:pt x="294" y="111"/>
                    </a:cubicBezTo>
                    <a:lnTo>
                      <a:pt x="275" y="105"/>
                    </a:lnTo>
                    <a:close/>
                    <a:moveTo>
                      <a:pt x="147" y="176"/>
                    </a:moveTo>
                    <a:cubicBezTo>
                      <a:pt x="133" y="174"/>
                      <a:pt x="123" y="161"/>
                      <a:pt x="126" y="147"/>
                    </a:cubicBezTo>
                    <a:cubicBezTo>
                      <a:pt x="128" y="132"/>
                      <a:pt x="141" y="123"/>
                      <a:pt x="156" y="125"/>
                    </a:cubicBezTo>
                    <a:cubicBezTo>
                      <a:pt x="170" y="127"/>
                      <a:pt x="179" y="141"/>
                      <a:pt x="177" y="155"/>
                    </a:cubicBezTo>
                    <a:cubicBezTo>
                      <a:pt x="175" y="169"/>
                      <a:pt x="161" y="179"/>
                      <a:pt x="147" y="176"/>
                    </a:cubicBezTo>
                    <a:close/>
                  </a:path>
                </a:pathLst>
              </a:custGeom>
              <a:solidFill>
                <a:srgbClr val="B400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5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Freeform 7"/>
              <p:cNvSpPr>
                <a:spLocks noEditPoints="1"/>
              </p:cNvSpPr>
              <p:nvPr userDrawn="1"/>
            </p:nvSpPr>
            <p:spPr bwMode="auto">
              <a:xfrm>
                <a:off x="11022013" y="8059738"/>
                <a:ext cx="1547812" cy="1550988"/>
              </a:xfrm>
              <a:custGeom>
                <a:avLst/>
                <a:gdLst>
                  <a:gd name="T0" fmla="*/ 434 w 441"/>
                  <a:gd name="T1" fmla="*/ 201 h 441"/>
                  <a:gd name="T2" fmla="*/ 425 w 441"/>
                  <a:gd name="T3" fmla="*/ 156 h 441"/>
                  <a:gd name="T4" fmla="*/ 410 w 441"/>
                  <a:gd name="T5" fmla="*/ 120 h 441"/>
                  <a:gd name="T6" fmla="*/ 385 w 441"/>
                  <a:gd name="T7" fmla="*/ 84 h 441"/>
                  <a:gd name="T8" fmla="*/ 357 w 441"/>
                  <a:gd name="T9" fmla="*/ 56 h 441"/>
                  <a:gd name="T10" fmla="*/ 320 w 441"/>
                  <a:gd name="T11" fmla="*/ 30 h 441"/>
                  <a:gd name="T12" fmla="*/ 283 w 441"/>
                  <a:gd name="T13" fmla="*/ 16 h 441"/>
                  <a:gd name="T14" fmla="*/ 240 w 441"/>
                  <a:gd name="T15" fmla="*/ 7 h 441"/>
                  <a:gd name="T16" fmla="*/ 201 w 441"/>
                  <a:gd name="T17" fmla="*/ 7 h 441"/>
                  <a:gd name="T18" fmla="*/ 156 w 441"/>
                  <a:gd name="T19" fmla="*/ 16 h 441"/>
                  <a:gd name="T20" fmla="*/ 120 w 441"/>
                  <a:gd name="T21" fmla="*/ 31 h 441"/>
                  <a:gd name="T22" fmla="*/ 84 w 441"/>
                  <a:gd name="T23" fmla="*/ 56 h 441"/>
                  <a:gd name="T24" fmla="*/ 56 w 441"/>
                  <a:gd name="T25" fmla="*/ 84 h 441"/>
                  <a:gd name="T26" fmla="*/ 31 w 441"/>
                  <a:gd name="T27" fmla="*/ 122 h 441"/>
                  <a:gd name="T28" fmla="*/ 16 w 441"/>
                  <a:gd name="T29" fmla="*/ 158 h 441"/>
                  <a:gd name="T30" fmla="*/ 7 w 441"/>
                  <a:gd name="T31" fmla="*/ 201 h 441"/>
                  <a:gd name="T32" fmla="*/ 7 w 441"/>
                  <a:gd name="T33" fmla="*/ 240 h 441"/>
                  <a:gd name="T34" fmla="*/ 16 w 441"/>
                  <a:gd name="T35" fmla="*/ 285 h 441"/>
                  <a:gd name="T36" fmla="*/ 32 w 441"/>
                  <a:gd name="T37" fmla="*/ 321 h 441"/>
                  <a:gd name="T38" fmla="*/ 56 w 441"/>
                  <a:gd name="T39" fmla="*/ 357 h 441"/>
                  <a:gd name="T40" fmla="*/ 84 w 441"/>
                  <a:gd name="T41" fmla="*/ 385 h 441"/>
                  <a:gd name="T42" fmla="*/ 122 w 441"/>
                  <a:gd name="T43" fmla="*/ 411 h 441"/>
                  <a:gd name="T44" fmla="*/ 158 w 441"/>
                  <a:gd name="T45" fmla="*/ 425 h 441"/>
                  <a:gd name="T46" fmla="*/ 201 w 441"/>
                  <a:gd name="T47" fmla="*/ 434 h 441"/>
                  <a:gd name="T48" fmla="*/ 240 w 441"/>
                  <a:gd name="T49" fmla="*/ 434 h 441"/>
                  <a:gd name="T50" fmla="*/ 285 w 441"/>
                  <a:gd name="T51" fmla="*/ 425 h 441"/>
                  <a:gd name="T52" fmla="*/ 321 w 441"/>
                  <a:gd name="T53" fmla="*/ 410 h 441"/>
                  <a:gd name="T54" fmla="*/ 357 w 441"/>
                  <a:gd name="T55" fmla="*/ 385 h 441"/>
                  <a:gd name="T56" fmla="*/ 385 w 441"/>
                  <a:gd name="T57" fmla="*/ 357 h 441"/>
                  <a:gd name="T58" fmla="*/ 411 w 441"/>
                  <a:gd name="T59" fmla="*/ 319 h 441"/>
                  <a:gd name="T60" fmla="*/ 426 w 441"/>
                  <a:gd name="T61" fmla="*/ 283 h 441"/>
                  <a:gd name="T62" fmla="*/ 434 w 441"/>
                  <a:gd name="T63" fmla="*/ 240 h 441"/>
                  <a:gd name="T64" fmla="*/ 356 w 441"/>
                  <a:gd name="T65" fmla="*/ 256 h 441"/>
                  <a:gd name="T66" fmla="*/ 284 w 441"/>
                  <a:gd name="T67" fmla="*/ 213 h 441"/>
                  <a:gd name="T68" fmla="*/ 361 w 441"/>
                  <a:gd name="T69" fmla="*/ 220 h 441"/>
                  <a:gd name="T70" fmla="*/ 275 w 441"/>
                  <a:gd name="T71" fmla="*/ 335 h 441"/>
                  <a:gd name="T72" fmla="*/ 335 w 441"/>
                  <a:gd name="T73" fmla="*/ 276 h 441"/>
                  <a:gd name="T74" fmla="*/ 178 w 441"/>
                  <a:gd name="T75" fmla="*/ 341 h 441"/>
                  <a:gd name="T76" fmla="*/ 263 w 441"/>
                  <a:gd name="T77" fmla="*/ 341 h 441"/>
                  <a:gd name="T78" fmla="*/ 185 w 441"/>
                  <a:gd name="T79" fmla="*/ 358 h 441"/>
                  <a:gd name="T80" fmla="*/ 186 w 441"/>
                  <a:gd name="T81" fmla="*/ 220 h 441"/>
                  <a:gd name="T82" fmla="*/ 221 w 441"/>
                  <a:gd name="T83" fmla="*/ 255 h 441"/>
                  <a:gd name="T84" fmla="*/ 106 w 441"/>
                  <a:gd name="T85" fmla="*/ 277 h 441"/>
                  <a:gd name="T86" fmla="*/ 165 w 441"/>
                  <a:gd name="T87" fmla="*/ 337 h 441"/>
                  <a:gd name="T88" fmla="*/ 100 w 441"/>
                  <a:gd name="T89" fmla="*/ 180 h 441"/>
                  <a:gd name="T90" fmla="*/ 100 w 441"/>
                  <a:gd name="T91" fmla="*/ 264 h 441"/>
                  <a:gd name="T92" fmla="*/ 83 w 441"/>
                  <a:gd name="T93" fmla="*/ 187 h 441"/>
                  <a:gd name="T94" fmla="*/ 148 w 441"/>
                  <a:gd name="T95" fmla="*/ 100 h 441"/>
                  <a:gd name="T96" fmla="*/ 168 w 441"/>
                  <a:gd name="T97" fmla="*/ 182 h 441"/>
                  <a:gd name="T98" fmla="*/ 119 w 441"/>
                  <a:gd name="T99" fmla="*/ 122 h 441"/>
                  <a:gd name="T100" fmla="*/ 211 w 441"/>
                  <a:gd name="T101" fmla="*/ 157 h 441"/>
                  <a:gd name="T102" fmla="*/ 219 w 441"/>
                  <a:gd name="T103" fmla="*/ 80 h 441"/>
                  <a:gd name="T104" fmla="*/ 319 w 441"/>
                  <a:gd name="T105" fmla="*/ 121 h 441"/>
                  <a:gd name="T106" fmla="*/ 270 w 441"/>
                  <a:gd name="T107" fmla="*/ 181 h 441"/>
                  <a:gd name="T108" fmla="*/ 290 w 441"/>
                  <a:gd name="T109" fmla="*/ 9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1" h="441">
                    <a:moveTo>
                      <a:pt x="441" y="232"/>
                    </a:moveTo>
                    <a:cubicBezTo>
                      <a:pt x="441" y="209"/>
                      <a:pt x="441" y="209"/>
                      <a:pt x="441" y="209"/>
                    </a:cubicBezTo>
                    <a:cubicBezTo>
                      <a:pt x="441" y="205"/>
                      <a:pt x="438" y="201"/>
                      <a:pt x="434" y="201"/>
                    </a:cubicBezTo>
                    <a:cubicBezTo>
                      <a:pt x="401" y="196"/>
                      <a:pt x="401" y="196"/>
                      <a:pt x="401" y="196"/>
                    </a:cubicBezTo>
                    <a:cubicBezTo>
                      <a:pt x="400" y="188"/>
                      <a:pt x="398" y="181"/>
                      <a:pt x="396" y="173"/>
                    </a:cubicBezTo>
                    <a:cubicBezTo>
                      <a:pt x="425" y="156"/>
                      <a:pt x="425" y="156"/>
                      <a:pt x="425" y="156"/>
                    </a:cubicBezTo>
                    <a:cubicBezTo>
                      <a:pt x="428" y="154"/>
                      <a:pt x="430" y="149"/>
                      <a:pt x="428" y="145"/>
                    </a:cubicBezTo>
                    <a:cubicBezTo>
                      <a:pt x="420" y="125"/>
                      <a:pt x="420" y="125"/>
                      <a:pt x="420" y="125"/>
                    </a:cubicBezTo>
                    <a:cubicBezTo>
                      <a:pt x="418" y="121"/>
                      <a:pt x="414" y="119"/>
                      <a:pt x="410" y="120"/>
                    </a:cubicBezTo>
                    <a:cubicBezTo>
                      <a:pt x="377" y="128"/>
                      <a:pt x="377" y="128"/>
                      <a:pt x="377" y="128"/>
                    </a:cubicBezTo>
                    <a:cubicBezTo>
                      <a:pt x="374" y="122"/>
                      <a:pt x="370" y="116"/>
                      <a:pt x="365" y="110"/>
                    </a:cubicBezTo>
                    <a:cubicBezTo>
                      <a:pt x="385" y="84"/>
                      <a:pt x="385" y="84"/>
                      <a:pt x="385" y="84"/>
                    </a:cubicBezTo>
                    <a:cubicBezTo>
                      <a:pt x="388" y="80"/>
                      <a:pt x="387" y="75"/>
                      <a:pt x="385" y="72"/>
                    </a:cubicBezTo>
                    <a:cubicBezTo>
                      <a:pt x="369" y="56"/>
                      <a:pt x="369" y="56"/>
                      <a:pt x="369" y="56"/>
                    </a:cubicBezTo>
                    <a:cubicBezTo>
                      <a:pt x="366" y="54"/>
                      <a:pt x="361" y="53"/>
                      <a:pt x="357" y="56"/>
                    </a:cubicBezTo>
                    <a:cubicBezTo>
                      <a:pt x="331" y="76"/>
                      <a:pt x="331" y="76"/>
                      <a:pt x="331" y="76"/>
                    </a:cubicBezTo>
                    <a:cubicBezTo>
                      <a:pt x="325" y="71"/>
                      <a:pt x="318" y="67"/>
                      <a:pt x="311" y="63"/>
                    </a:cubicBezTo>
                    <a:cubicBezTo>
                      <a:pt x="320" y="30"/>
                      <a:pt x="320" y="30"/>
                      <a:pt x="320" y="30"/>
                    </a:cubicBezTo>
                    <a:cubicBezTo>
                      <a:pt x="321" y="26"/>
                      <a:pt x="318" y="22"/>
                      <a:pt x="314" y="20"/>
                    </a:cubicBezTo>
                    <a:cubicBezTo>
                      <a:pt x="294" y="12"/>
                      <a:pt x="294" y="12"/>
                      <a:pt x="294" y="12"/>
                    </a:cubicBezTo>
                    <a:cubicBezTo>
                      <a:pt x="290" y="10"/>
                      <a:pt x="285" y="12"/>
                      <a:pt x="283" y="16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59" y="43"/>
                      <a:pt x="252" y="41"/>
                      <a:pt x="245" y="40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40" y="3"/>
                      <a:pt x="236" y="0"/>
                      <a:pt x="232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5" y="0"/>
                      <a:pt x="201" y="3"/>
                      <a:pt x="201" y="7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88" y="41"/>
                      <a:pt x="181" y="43"/>
                      <a:pt x="173" y="45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4" y="13"/>
                      <a:pt x="149" y="11"/>
                      <a:pt x="145" y="13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1" y="23"/>
                      <a:pt x="119" y="27"/>
                      <a:pt x="120" y="31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2" y="67"/>
                      <a:pt x="116" y="71"/>
                      <a:pt x="111" y="7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0" y="53"/>
                      <a:pt x="75" y="54"/>
                      <a:pt x="72" y="56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4" y="75"/>
                      <a:pt x="53" y="80"/>
                      <a:pt x="56" y="84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71" y="117"/>
                      <a:pt x="67" y="123"/>
                      <a:pt x="63" y="130"/>
                    </a:cubicBezTo>
                    <a:cubicBezTo>
                      <a:pt x="31" y="122"/>
                      <a:pt x="31" y="122"/>
                      <a:pt x="31" y="122"/>
                    </a:cubicBezTo>
                    <a:cubicBezTo>
                      <a:pt x="27" y="121"/>
                      <a:pt x="22" y="123"/>
                      <a:pt x="20" y="127"/>
                    </a:cubicBezTo>
                    <a:cubicBezTo>
                      <a:pt x="12" y="147"/>
                      <a:pt x="12" y="147"/>
                      <a:pt x="12" y="147"/>
                    </a:cubicBezTo>
                    <a:cubicBezTo>
                      <a:pt x="10" y="151"/>
                      <a:pt x="12" y="156"/>
                      <a:pt x="16" y="158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3" y="182"/>
                      <a:pt x="41" y="189"/>
                      <a:pt x="40" y="196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3" y="201"/>
                      <a:pt x="0" y="205"/>
                      <a:pt x="0" y="20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7" y="240"/>
                    </a:cubicBezTo>
                    <a:cubicBezTo>
                      <a:pt x="40" y="245"/>
                      <a:pt x="40" y="245"/>
                      <a:pt x="40" y="245"/>
                    </a:cubicBezTo>
                    <a:cubicBezTo>
                      <a:pt x="42" y="253"/>
                      <a:pt x="43" y="260"/>
                      <a:pt x="45" y="268"/>
                    </a:cubicBezTo>
                    <a:cubicBezTo>
                      <a:pt x="16" y="285"/>
                      <a:pt x="16" y="285"/>
                      <a:pt x="16" y="285"/>
                    </a:cubicBezTo>
                    <a:cubicBezTo>
                      <a:pt x="13" y="287"/>
                      <a:pt x="11" y="292"/>
                      <a:pt x="13" y="296"/>
                    </a:cubicBezTo>
                    <a:cubicBezTo>
                      <a:pt x="21" y="316"/>
                      <a:pt x="21" y="316"/>
                      <a:pt x="21" y="316"/>
                    </a:cubicBezTo>
                    <a:cubicBezTo>
                      <a:pt x="23" y="320"/>
                      <a:pt x="28" y="322"/>
                      <a:pt x="32" y="321"/>
                    </a:cubicBezTo>
                    <a:cubicBezTo>
                      <a:pt x="64" y="313"/>
                      <a:pt x="64" y="313"/>
                      <a:pt x="64" y="313"/>
                    </a:cubicBezTo>
                    <a:cubicBezTo>
                      <a:pt x="68" y="319"/>
                      <a:pt x="72" y="325"/>
                      <a:pt x="76" y="331"/>
                    </a:cubicBezTo>
                    <a:cubicBezTo>
                      <a:pt x="56" y="357"/>
                      <a:pt x="56" y="357"/>
                      <a:pt x="56" y="357"/>
                    </a:cubicBezTo>
                    <a:cubicBezTo>
                      <a:pt x="53" y="361"/>
                      <a:pt x="54" y="366"/>
                      <a:pt x="57" y="369"/>
                    </a:cubicBezTo>
                    <a:cubicBezTo>
                      <a:pt x="72" y="384"/>
                      <a:pt x="72" y="384"/>
                      <a:pt x="72" y="384"/>
                    </a:cubicBezTo>
                    <a:cubicBezTo>
                      <a:pt x="75" y="387"/>
                      <a:pt x="80" y="388"/>
                      <a:pt x="84" y="385"/>
                    </a:cubicBezTo>
                    <a:cubicBezTo>
                      <a:pt x="111" y="365"/>
                      <a:pt x="111" y="365"/>
                      <a:pt x="111" y="365"/>
                    </a:cubicBezTo>
                    <a:cubicBezTo>
                      <a:pt x="117" y="370"/>
                      <a:pt x="123" y="374"/>
                      <a:pt x="130" y="378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21" y="415"/>
                      <a:pt x="123" y="419"/>
                      <a:pt x="127" y="421"/>
                    </a:cubicBezTo>
                    <a:cubicBezTo>
                      <a:pt x="147" y="429"/>
                      <a:pt x="147" y="429"/>
                      <a:pt x="147" y="429"/>
                    </a:cubicBezTo>
                    <a:cubicBezTo>
                      <a:pt x="151" y="431"/>
                      <a:pt x="156" y="429"/>
                      <a:pt x="158" y="425"/>
                    </a:cubicBezTo>
                    <a:cubicBezTo>
                      <a:pt x="175" y="397"/>
                      <a:pt x="175" y="397"/>
                      <a:pt x="175" y="397"/>
                    </a:cubicBezTo>
                    <a:cubicBezTo>
                      <a:pt x="182" y="398"/>
                      <a:pt x="189" y="400"/>
                      <a:pt x="196" y="401"/>
                    </a:cubicBezTo>
                    <a:cubicBezTo>
                      <a:pt x="201" y="434"/>
                      <a:pt x="201" y="434"/>
                      <a:pt x="201" y="434"/>
                    </a:cubicBezTo>
                    <a:cubicBezTo>
                      <a:pt x="201" y="438"/>
                      <a:pt x="205" y="441"/>
                      <a:pt x="209" y="441"/>
                    </a:cubicBezTo>
                    <a:cubicBezTo>
                      <a:pt x="232" y="441"/>
                      <a:pt x="232" y="441"/>
                      <a:pt x="232" y="441"/>
                    </a:cubicBezTo>
                    <a:cubicBezTo>
                      <a:pt x="236" y="441"/>
                      <a:pt x="240" y="438"/>
                      <a:pt x="240" y="434"/>
                    </a:cubicBezTo>
                    <a:cubicBezTo>
                      <a:pt x="245" y="401"/>
                      <a:pt x="245" y="401"/>
                      <a:pt x="245" y="401"/>
                    </a:cubicBezTo>
                    <a:cubicBezTo>
                      <a:pt x="253" y="400"/>
                      <a:pt x="260" y="398"/>
                      <a:pt x="268" y="396"/>
                    </a:cubicBezTo>
                    <a:cubicBezTo>
                      <a:pt x="285" y="425"/>
                      <a:pt x="285" y="425"/>
                      <a:pt x="285" y="425"/>
                    </a:cubicBezTo>
                    <a:cubicBezTo>
                      <a:pt x="287" y="428"/>
                      <a:pt x="292" y="430"/>
                      <a:pt x="296" y="428"/>
                    </a:cubicBezTo>
                    <a:cubicBezTo>
                      <a:pt x="316" y="420"/>
                      <a:pt x="316" y="420"/>
                      <a:pt x="316" y="420"/>
                    </a:cubicBezTo>
                    <a:cubicBezTo>
                      <a:pt x="320" y="418"/>
                      <a:pt x="322" y="414"/>
                      <a:pt x="321" y="410"/>
                    </a:cubicBezTo>
                    <a:cubicBezTo>
                      <a:pt x="313" y="377"/>
                      <a:pt x="313" y="377"/>
                      <a:pt x="313" y="377"/>
                    </a:cubicBezTo>
                    <a:cubicBezTo>
                      <a:pt x="319" y="373"/>
                      <a:pt x="325" y="369"/>
                      <a:pt x="331" y="365"/>
                    </a:cubicBezTo>
                    <a:cubicBezTo>
                      <a:pt x="357" y="385"/>
                      <a:pt x="357" y="385"/>
                      <a:pt x="357" y="385"/>
                    </a:cubicBezTo>
                    <a:cubicBezTo>
                      <a:pt x="361" y="388"/>
                      <a:pt x="366" y="387"/>
                      <a:pt x="369" y="384"/>
                    </a:cubicBezTo>
                    <a:cubicBezTo>
                      <a:pt x="385" y="369"/>
                      <a:pt x="385" y="369"/>
                      <a:pt x="385" y="369"/>
                    </a:cubicBezTo>
                    <a:cubicBezTo>
                      <a:pt x="387" y="366"/>
                      <a:pt x="388" y="361"/>
                      <a:pt x="385" y="357"/>
                    </a:cubicBezTo>
                    <a:cubicBezTo>
                      <a:pt x="365" y="331"/>
                      <a:pt x="365" y="331"/>
                      <a:pt x="365" y="331"/>
                    </a:cubicBezTo>
                    <a:cubicBezTo>
                      <a:pt x="370" y="324"/>
                      <a:pt x="374" y="318"/>
                      <a:pt x="378" y="311"/>
                    </a:cubicBezTo>
                    <a:cubicBezTo>
                      <a:pt x="411" y="319"/>
                      <a:pt x="411" y="319"/>
                      <a:pt x="411" y="319"/>
                    </a:cubicBezTo>
                    <a:cubicBezTo>
                      <a:pt x="415" y="320"/>
                      <a:pt x="419" y="318"/>
                      <a:pt x="421" y="314"/>
                    </a:cubicBezTo>
                    <a:cubicBezTo>
                      <a:pt x="429" y="294"/>
                      <a:pt x="429" y="294"/>
                      <a:pt x="429" y="294"/>
                    </a:cubicBezTo>
                    <a:cubicBezTo>
                      <a:pt x="431" y="290"/>
                      <a:pt x="429" y="285"/>
                      <a:pt x="426" y="283"/>
                    </a:cubicBezTo>
                    <a:cubicBezTo>
                      <a:pt x="397" y="266"/>
                      <a:pt x="397" y="266"/>
                      <a:pt x="397" y="266"/>
                    </a:cubicBezTo>
                    <a:cubicBezTo>
                      <a:pt x="398" y="259"/>
                      <a:pt x="400" y="252"/>
                      <a:pt x="401" y="245"/>
                    </a:cubicBezTo>
                    <a:cubicBezTo>
                      <a:pt x="434" y="240"/>
                      <a:pt x="434" y="240"/>
                      <a:pt x="434" y="240"/>
                    </a:cubicBezTo>
                    <a:cubicBezTo>
                      <a:pt x="438" y="240"/>
                      <a:pt x="441" y="236"/>
                      <a:pt x="441" y="232"/>
                    </a:cubicBezTo>
                    <a:close/>
                    <a:moveTo>
                      <a:pt x="361" y="220"/>
                    </a:moveTo>
                    <a:cubicBezTo>
                      <a:pt x="361" y="238"/>
                      <a:pt x="356" y="256"/>
                      <a:pt x="356" y="256"/>
                    </a:cubicBezTo>
                    <a:cubicBezTo>
                      <a:pt x="354" y="264"/>
                      <a:pt x="346" y="267"/>
                      <a:pt x="339" y="263"/>
                    </a:cubicBezTo>
                    <a:cubicBezTo>
                      <a:pt x="284" y="228"/>
                      <a:pt x="284" y="228"/>
                      <a:pt x="284" y="228"/>
                    </a:cubicBezTo>
                    <a:cubicBezTo>
                      <a:pt x="277" y="224"/>
                      <a:pt x="277" y="217"/>
                      <a:pt x="284" y="213"/>
                    </a:cubicBezTo>
                    <a:cubicBezTo>
                      <a:pt x="339" y="178"/>
                      <a:pt x="339" y="178"/>
                      <a:pt x="339" y="178"/>
                    </a:cubicBezTo>
                    <a:cubicBezTo>
                      <a:pt x="346" y="174"/>
                      <a:pt x="354" y="177"/>
                      <a:pt x="356" y="185"/>
                    </a:cubicBezTo>
                    <a:cubicBezTo>
                      <a:pt x="356" y="185"/>
                      <a:pt x="361" y="203"/>
                      <a:pt x="361" y="220"/>
                    </a:cubicBezTo>
                    <a:close/>
                    <a:moveTo>
                      <a:pt x="321" y="321"/>
                    </a:moveTo>
                    <a:cubicBezTo>
                      <a:pt x="308" y="333"/>
                      <a:pt x="292" y="343"/>
                      <a:pt x="292" y="343"/>
                    </a:cubicBezTo>
                    <a:cubicBezTo>
                      <a:pt x="285" y="347"/>
                      <a:pt x="277" y="343"/>
                      <a:pt x="275" y="335"/>
                    </a:cubicBezTo>
                    <a:cubicBezTo>
                      <a:pt x="260" y="272"/>
                      <a:pt x="260" y="272"/>
                      <a:pt x="260" y="272"/>
                    </a:cubicBezTo>
                    <a:cubicBezTo>
                      <a:pt x="258" y="264"/>
                      <a:pt x="263" y="259"/>
                      <a:pt x="271" y="260"/>
                    </a:cubicBezTo>
                    <a:cubicBezTo>
                      <a:pt x="335" y="276"/>
                      <a:pt x="335" y="276"/>
                      <a:pt x="335" y="276"/>
                    </a:cubicBezTo>
                    <a:cubicBezTo>
                      <a:pt x="343" y="278"/>
                      <a:pt x="346" y="285"/>
                      <a:pt x="342" y="292"/>
                    </a:cubicBezTo>
                    <a:cubicBezTo>
                      <a:pt x="342" y="292"/>
                      <a:pt x="333" y="309"/>
                      <a:pt x="321" y="321"/>
                    </a:cubicBezTo>
                    <a:close/>
                    <a:moveTo>
                      <a:pt x="178" y="341"/>
                    </a:moveTo>
                    <a:cubicBezTo>
                      <a:pt x="213" y="285"/>
                      <a:pt x="213" y="285"/>
                      <a:pt x="213" y="285"/>
                    </a:cubicBezTo>
                    <a:cubicBezTo>
                      <a:pt x="217" y="278"/>
                      <a:pt x="224" y="278"/>
                      <a:pt x="228" y="285"/>
                    </a:cubicBezTo>
                    <a:cubicBezTo>
                      <a:pt x="263" y="341"/>
                      <a:pt x="263" y="341"/>
                      <a:pt x="263" y="341"/>
                    </a:cubicBezTo>
                    <a:cubicBezTo>
                      <a:pt x="267" y="348"/>
                      <a:pt x="264" y="356"/>
                      <a:pt x="256" y="358"/>
                    </a:cubicBezTo>
                    <a:cubicBezTo>
                      <a:pt x="256" y="358"/>
                      <a:pt x="238" y="363"/>
                      <a:pt x="221" y="363"/>
                    </a:cubicBezTo>
                    <a:cubicBezTo>
                      <a:pt x="203" y="363"/>
                      <a:pt x="185" y="358"/>
                      <a:pt x="185" y="358"/>
                    </a:cubicBezTo>
                    <a:cubicBezTo>
                      <a:pt x="177" y="356"/>
                      <a:pt x="174" y="348"/>
                      <a:pt x="178" y="341"/>
                    </a:cubicBezTo>
                    <a:close/>
                    <a:moveTo>
                      <a:pt x="221" y="255"/>
                    </a:moveTo>
                    <a:cubicBezTo>
                      <a:pt x="202" y="255"/>
                      <a:pt x="186" y="240"/>
                      <a:pt x="186" y="220"/>
                    </a:cubicBezTo>
                    <a:cubicBezTo>
                      <a:pt x="186" y="201"/>
                      <a:pt x="202" y="186"/>
                      <a:pt x="221" y="186"/>
                    </a:cubicBezTo>
                    <a:cubicBezTo>
                      <a:pt x="240" y="186"/>
                      <a:pt x="255" y="201"/>
                      <a:pt x="255" y="220"/>
                    </a:cubicBezTo>
                    <a:cubicBezTo>
                      <a:pt x="255" y="240"/>
                      <a:pt x="240" y="255"/>
                      <a:pt x="221" y="255"/>
                    </a:cubicBezTo>
                    <a:close/>
                    <a:moveTo>
                      <a:pt x="120" y="322"/>
                    </a:moveTo>
                    <a:cubicBezTo>
                      <a:pt x="108" y="310"/>
                      <a:pt x="99" y="294"/>
                      <a:pt x="99" y="294"/>
                    </a:cubicBezTo>
                    <a:cubicBezTo>
                      <a:pt x="95" y="286"/>
                      <a:pt x="98" y="279"/>
                      <a:pt x="106" y="277"/>
                    </a:cubicBezTo>
                    <a:cubicBezTo>
                      <a:pt x="170" y="262"/>
                      <a:pt x="170" y="262"/>
                      <a:pt x="170" y="262"/>
                    </a:cubicBezTo>
                    <a:cubicBezTo>
                      <a:pt x="178" y="260"/>
                      <a:pt x="182" y="265"/>
                      <a:pt x="181" y="273"/>
                    </a:cubicBezTo>
                    <a:cubicBezTo>
                      <a:pt x="165" y="337"/>
                      <a:pt x="165" y="337"/>
                      <a:pt x="165" y="337"/>
                    </a:cubicBezTo>
                    <a:cubicBezTo>
                      <a:pt x="163" y="345"/>
                      <a:pt x="156" y="348"/>
                      <a:pt x="149" y="344"/>
                    </a:cubicBezTo>
                    <a:cubicBezTo>
                      <a:pt x="149" y="344"/>
                      <a:pt x="133" y="335"/>
                      <a:pt x="120" y="322"/>
                    </a:cubicBezTo>
                    <a:close/>
                    <a:moveTo>
                      <a:pt x="100" y="180"/>
                    </a:move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63" y="219"/>
                      <a:pt x="163" y="226"/>
                      <a:pt x="156" y="230"/>
                    </a:cubicBezTo>
                    <a:cubicBezTo>
                      <a:pt x="100" y="264"/>
                      <a:pt x="100" y="264"/>
                      <a:pt x="100" y="264"/>
                    </a:cubicBezTo>
                    <a:cubicBezTo>
                      <a:pt x="93" y="269"/>
                      <a:pt x="85" y="266"/>
                      <a:pt x="83" y="258"/>
                    </a:cubicBezTo>
                    <a:cubicBezTo>
                      <a:pt x="83" y="258"/>
                      <a:pt x="78" y="240"/>
                      <a:pt x="78" y="222"/>
                    </a:cubicBezTo>
                    <a:cubicBezTo>
                      <a:pt x="78" y="205"/>
                      <a:pt x="83" y="187"/>
                      <a:pt x="83" y="187"/>
                    </a:cubicBezTo>
                    <a:cubicBezTo>
                      <a:pt x="85" y="179"/>
                      <a:pt x="93" y="176"/>
                      <a:pt x="100" y="180"/>
                    </a:cubicBezTo>
                    <a:close/>
                    <a:moveTo>
                      <a:pt x="119" y="122"/>
                    </a:moveTo>
                    <a:cubicBezTo>
                      <a:pt x="131" y="109"/>
                      <a:pt x="148" y="100"/>
                      <a:pt x="148" y="100"/>
                    </a:cubicBezTo>
                    <a:cubicBezTo>
                      <a:pt x="155" y="96"/>
                      <a:pt x="162" y="100"/>
                      <a:pt x="164" y="10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1" y="179"/>
                      <a:pt x="176" y="184"/>
                      <a:pt x="168" y="182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96" y="165"/>
                      <a:pt x="93" y="158"/>
                      <a:pt x="97" y="151"/>
                    </a:cubicBezTo>
                    <a:cubicBezTo>
                      <a:pt x="97" y="151"/>
                      <a:pt x="106" y="134"/>
                      <a:pt x="119" y="122"/>
                    </a:cubicBezTo>
                    <a:close/>
                    <a:moveTo>
                      <a:pt x="261" y="102"/>
                    </a:moveTo>
                    <a:cubicBezTo>
                      <a:pt x="227" y="157"/>
                      <a:pt x="227" y="157"/>
                      <a:pt x="227" y="157"/>
                    </a:cubicBezTo>
                    <a:cubicBezTo>
                      <a:pt x="222" y="164"/>
                      <a:pt x="215" y="164"/>
                      <a:pt x="211" y="157"/>
                    </a:cubicBezTo>
                    <a:cubicBezTo>
                      <a:pt x="177" y="102"/>
                      <a:pt x="177" y="102"/>
                      <a:pt x="177" y="102"/>
                    </a:cubicBezTo>
                    <a:cubicBezTo>
                      <a:pt x="172" y="95"/>
                      <a:pt x="175" y="87"/>
                      <a:pt x="183" y="85"/>
                    </a:cubicBezTo>
                    <a:cubicBezTo>
                      <a:pt x="183" y="85"/>
                      <a:pt x="201" y="80"/>
                      <a:pt x="219" y="80"/>
                    </a:cubicBezTo>
                    <a:cubicBezTo>
                      <a:pt x="236" y="80"/>
                      <a:pt x="254" y="85"/>
                      <a:pt x="254" y="85"/>
                    </a:cubicBezTo>
                    <a:cubicBezTo>
                      <a:pt x="262" y="87"/>
                      <a:pt x="265" y="95"/>
                      <a:pt x="261" y="102"/>
                    </a:cubicBezTo>
                    <a:close/>
                    <a:moveTo>
                      <a:pt x="319" y="121"/>
                    </a:moveTo>
                    <a:cubicBezTo>
                      <a:pt x="332" y="133"/>
                      <a:pt x="341" y="149"/>
                      <a:pt x="341" y="149"/>
                    </a:cubicBezTo>
                    <a:cubicBezTo>
                      <a:pt x="345" y="156"/>
                      <a:pt x="342" y="164"/>
                      <a:pt x="334" y="166"/>
                    </a:cubicBezTo>
                    <a:cubicBezTo>
                      <a:pt x="270" y="181"/>
                      <a:pt x="270" y="181"/>
                      <a:pt x="270" y="181"/>
                    </a:cubicBezTo>
                    <a:cubicBezTo>
                      <a:pt x="262" y="183"/>
                      <a:pt x="257" y="178"/>
                      <a:pt x="259" y="170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6" y="98"/>
                      <a:pt x="283" y="95"/>
                      <a:pt x="290" y="99"/>
                    </a:cubicBezTo>
                    <a:cubicBezTo>
                      <a:pt x="290" y="99"/>
                      <a:pt x="307" y="108"/>
                      <a:pt x="319" y="121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5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8"/>
              <p:cNvSpPr>
                <a:spLocks/>
              </p:cNvSpPr>
              <p:nvPr userDrawn="1"/>
            </p:nvSpPr>
            <p:spPr bwMode="auto">
              <a:xfrm>
                <a:off x="8040688" y="7580313"/>
                <a:ext cx="2109787" cy="2235200"/>
              </a:xfrm>
              <a:custGeom>
                <a:avLst/>
                <a:gdLst>
                  <a:gd name="T0" fmla="*/ 516 w 601"/>
                  <a:gd name="T1" fmla="*/ 0 h 635"/>
                  <a:gd name="T2" fmla="*/ 296 w 601"/>
                  <a:gd name="T3" fmla="*/ 208 h 635"/>
                  <a:gd name="T4" fmla="*/ 220 w 601"/>
                  <a:gd name="T5" fmla="*/ 195 h 635"/>
                  <a:gd name="T6" fmla="*/ 0 w 601"/>
                  <a:gd name="T7" fmla="*/ 415 h 635"/>
                  <a:gd name="T8" fmla="*/ 220 w 601"/>
                  <a:gd name="T9" fmla="*/ 635 h 635"/>
                  <a:gd name="T10" fmla="*/ 601 w 601"/>
                  <a:gd name="T11" fmla="*/ 635 h 635"/>
                  <a:gd name="T12" fmla="*/ 601 w 601"/>
                  <a:gd name="T13" fmla="*/ 17 h 635"/>
                  <a:gd name="T14" fmla="*/ 516 w 601"/>
                  <a:gd name="T1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1" h="635">
                    <a:moveTo>
                      <a:pt x="516" y="0"/>
                    </a:moveTo>
                    <a:cubicBezTo>
                      <a:pt x="398" y="0"/>
                      <a:pt x="302" y="92"/>
                      <a:pt x="296" y="208"/>
                    </a:cubicBezTo>
                    <a:cubicBezTo>
                      <a:pt x="272" y="200"/>
                      <a:pt x="247" y="195"/>
                      <a:pt x="220" y="195"/>
                    </a:cubicBezTo>
                    <a:cubicBezTo>
                      <a:pt x="99" y="195"/>
                      <a:pt x="0" y="293"/>
                      <a:pt x="0" y="415"/>
                    </a:cubicBezTo>
                    <a:cubicBezTo>
                      <a:pt x="0" y="536"/>
                      <a:pt x="99" y="635"/>
                      <a:pt x="220" y="635"/>
                    </a:cubicBezTo>
                    <a:cubicBezTo>
                      <a:pt x="601" y="635"/>
                      <a:pt x="601" y="635"/>
                      <a:pt x="601" y="635"/>
                    </a:cubicBezTo>
                    <a:cubicBezTo>
                      <a:pt x="601" y="17"/>
                      <a:pt x="601" y="17"/>
                      <a:pt x="601" y="17"/>
                    </a:cubicBezTo>
                    <a:cubicBezTo>
                      <a:pt x="575" y="6"/>
                      <a:pt x="546" y="0"/>
                      <a:pt x="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5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Freeform 9"/>
              <p:cNvSpPr>
                <a:spLocks/>
              </p:cNvSpPr>
              <p:nvPr userDrawn="1"/>
            </p:nvSpPr>
            <p:spPr bwMode="auto">
              <a:xfrm>
                <a:off x="12195175" y="7151688"/>
                <a:ext cx="2590800" cy="2663825"/>
              </a:xfrm>
              <a:custGeom>
                <a:avLst/>
                <a:gdLst>
                  <a:gd name="T0" fmla="*/ 738 w 738"/>
                  <a:gd name="T1" fmla="*/ 537 h 757"/>
                  <a:gd name="T2" fmla="*/ 518 w 738"/>
                  <a:gd name="T3" fmla="*/ 317 h 757"/>
                  <a:gd name="T4" fmla="*/ 495 w 738"/>
                  <a:gd name="T5" fmla="*/ 318 h 757"/>
                  <a:gd name="T6" fmla="*/ 518 w 738"/>
                  <a:gd name="T7" fmla="*/ 221 h 757"/>
                  <a:gd name="T8" fmla="*/ 297 w 738"/>
                  <a:gd name="T9" fmla="*/ 0 h 757"/>
                  <a:gd name="T10" fmla="*/ 79 w 738"/>
                  <a:gd name="T11" fmla="*/ 194 h 757"/>
                  <a:gd name="T12" fmla="*/ 0 w 738"/>
                  <a:gd name="T13" fmla="*/ 139 h 757"/>
                  <a:gd name="T14" fmla="*/ 0 w 738"/>
                  <a:gd name="T15" fmla="*/ 757 h 757"/>
                  <a:gd name="T16" fmla="*/ 518 w 738"/>
                  <a:gd name="T17" fmla="*/ 757 h 757"/>
                  <a:gd name="T18" fmla="*/ 738 w 738"/>
                  <a:gd name="T19" fmla="*/ 537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8" h="757">
                    <a:moveTo>
                      <a:pt x="738" y="537"/>
                    </a:moveTo>
                    <a:cubicBezTo>
                      <a:pt x="738" y="415"/>
                      <a:pt x="639" y="317"/>
                      <a:pt x="518" y="317"/>
                    </a:cubicBezTo>
                    <a:cubicBezTo>
                      <a:pt x="510" y="317"/>
                      <a:pt x="502" y="317"/>
                      <a:pt x="495" y="318"/>
                    </a:cubicBezTo>
                    <a:cubicBezTo>
                      <a:pt x="509" y="289"/>
                      <a:pt x="518" y="256"/>
                      <a:pt x="518" y="221"/>
                    </a:cubicBezTo>
                    <a:cubicBezTo>
                      <a:pt x="518" y="99"/>
                      <a:pt x="419" y="0"/>
                      <a:pt x="297" y="0"/>
                    </a:cubicBezTo>
                    <a:cubicBezTo>
                      <a:pt x="185" y="0"/>
                      <a:pt x="92" y="85"/>
                      <a:pt x="79" y="194"/>
                    </a:cubicBezTo>
                    <a:cubicBezTo>
                      <a:pt x="57" y="171"/>
                      <a:pt x="31" y="151"/>
                      <a:pt x="0" y="139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518" y="757"/>
                      <a:pt x="518" y="757"/>
                      <a:pt x="518" y="757"/>
                    </a:cubicBezTo>
                    <a:cubicBezTo>
                      <a:pt x="639" y="757"/>
                      <a:pt x="738" y="658"/>
                      <a:pt x="738" y="5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5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1" name="Freeform 42"/>
            <p:cNvSpPr>
              <a:spLocks/>
            </p:cNvSpPr>
            <p:nvPr userDrawn="1"/>
          </p:nvSpPr>
          <p:spPr bwMode="auto">
            <a:xfrm>
              <a:off x="8716653" y="1485604"/>
              <a:ext cx="1403969" cy="840253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 flipH="1">
              <a:off x="7542827" y="2325857"/>
              <a:ext cx="731512" cy="297301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2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9016" y="3877271"/>
            <a:ext cx="8367343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6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75840"/>
            <a:ext cx="9562678" cy="1801436"/>
          </a:xfrm>
          <a:noFill/>
        </p:spPr>
        <p:txBody>
          <a:bodyPr lIns="146304" tIns="91440" rIns="146304" bIns="91440" anchor="t" anchorCtr="0"/>
          <a:lstStyle>
            <a:lvl1pPr>
              <a:defRPr sz="6275" spc="-98" baseline="0">
                <a:gradFill>
                  <a:gsLst>
                    <a:gs pos="74747">
                      <a:schemeClr val="tx1"/>
                    </a:gs>
                    <a:gs pos="5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597669" y="6118623"/>
            <a:ext cx="1674031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70" cy="2514868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615"/>
            </a:lvl2pPr>
            <a:lvl3pPr marL="224107" indent="0">
              <a:buNone/>
              <a:defRPr/>
            </a:lvl3pPr>
            <a:lvl4pPr marL="448213" indent="0">
              <a:buNone/>
              <a:defRPr/>
            </a:lvl4pPr>
            <a:lvl5pPr marL="67232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98782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741332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70" cy="2603325"/>
          </a:xfrm>
        </p:spPr>
        <p:txBody>
          <a:bodyPr wrap="square">
            <a:spAutoFit/>
          </a:bodyPr>
          <a:lstStyle>
            <a:lvl1pPr>
              <a:defRPr sz="4706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6513198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1187644"/>
            <a:ext cx="5498540" cy="302196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4184"/>
            </a:lvl1pPr>
            <a:lvl2pPr marL="0" indent="0">
              <a:buNone/>
              <a:defRPr sz="2615"/>
            </a:lvl2pPr>
            <a:lvl3pPr marL="227219" indent="0">
              <a:buNone/>
              <a:tabLst/>
              <a:defRPr sz="2615"/>
            </a:lvl3pPr>
            <a:lvl4pPr marL="451326" indent="0">
              <a:buNone/>
              <a:defRPr/>
            </a:lvl4pPr>
            <a:lvl5pPr marL="67232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4" y="1187644"/>
            <a:ext cx="5498540" cy="302196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4184"/>
            </a:lvl1pPr>
            <a:lvl2pPr marL="0" indent="0">
              <a:buNone/>
              <a:defRPr sz="2615"/>
            </a:lvl2pPr>
            <a:lvl3pPr marL="227219" indent="0">
              <a:buNone/>
              <a:tabLst/>
              <a:defRPr sz="2615"/>
            </a:lvl3pPr>
            <a:lvl4pPr marL="451326" indent="0">
              <a:buNone/>
              <a:defRPr/>
            </a:lvl4pPr>
            <a:lvl5pPr marL="67232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678971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854" y="1187644"/>
            <a:ext cx="5498540" cy="3021966"/>
          </a:xfrm>
        </p:spPr>
        <p:txBody>
          <a:bodyPr wrap="square">
            <a:spAutoFit/>
          </a:bodyPr>
          <a:lstStyle>
            <a:lvl1pPr marL="281691" indent="-28169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4184"/>
            </a:lvl1pPr>
            <a:lvl2pPr marL="520725" indent="-228611">
              <a:defRPr sz="2615"/>
            </a:lvl2pPr>
            <a:lvl3pPr marL="685835" indent="-165108">
              <a:tabLst/>
              <a:defRPr sz="2615"/>
            </a:lvl3pPr>
            <a:lvl4pPr marL="863642" indent="-177809">
              <a:defRPr/>
            </a:lvl4pPr>
            <a:lvl5pPr marL="1028751" indent="-16510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4" y="1187644"/>
            <a:ext cx="5498540" cy="3021966"/>
          </a:xfrm>
        </p:spPr>
        <p:txBody>
          <a:bodyPr wrap="square">
            <a:spAutoFit/>
          </a:bodyPr>
          <a:lstStyle>
            <a:lvl1pPr marL="281691" indent="-28169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4184"/>
            </a:lvl1pPr>
            <a:lvl2pPr marL="520725" indent="-228611">
              <a:defRPr sz="2615"/>
            </a:lvl2pPr>
            <a:lvl3pPr marL="685835" indent="-165108">
              <a:tabLst/>
              <a:defRPr sz="2615"/>
            </a:lvl3pPr>
            <a:lvl4pPr marL="863642" indent="-177809">
              <a:defRPr/>
            </a:lvl4pPr>
            <a:lvl5pPr marL="1028751" indent="-16510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879369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3416714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7" y="1186356"/>
            <a:ext cx="9562680" cy="2697988"/>
          </a:xfrm>
          <a:noFill/>
        </p:spPr>
        <p:txBody>
          <a:bodyPr tIns="91440" bIns="91440" anchor="t" anchorCtr="0"/>
          <a:lstStyle>
            <a:lvl1pPr>
              <a:defRPr sz="7844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9018" y="3877281"/>
            <a:ext cx="9562678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6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109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1186356"/>
            <a:ext cx="9562679" cy="2697988"/>
          </a:xfrm>
          <a:noFill/>
        </p:spPr>
        <p:txBody>
          <a:bodyPr tIns="91440" bIns="91440" anchor="t" anchorCtr="0"/>
          <a:lstStyle>
            <a:lvl1pPr>
              <a:defRPr lang="en-US" sz="7844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041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931082"/>
            <a:ext cx="11473970" cy="1267431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84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687168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7" y="2931082"/>
            <a:ext cx="11462090" cy="1267431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84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90880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931082"/>
            <a:ext cx="11473970" cy="1267431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84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75895486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5" y="1217198"/>
            <a:ext cx="5498540" cy="1973318"/>
          </a:xfrm>
        </p:spPr>
        <p:txBody>
          <a:bodyPr wrap="square"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7037" y="1"/>
            <a:ext cx="6094963" cy="6858000"/>
          </a:xfrm>
          <a:blipFill>
            <a:blip r:embed="rId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366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on icon below</a:t>
            </a:r>
            <a:br>
              <a:rPr lang="en-US" dirty="0"/>
            </a:br>
            <a:r>
              <a:rPr lang="en-US" dirty="0"/>
              <a:t>to insert a new photo</a:t>
            </a:r>
          </a:p>
        </p:txBody>
      </p:sp>
    </p:spTree>
    <p:extLst>
      <p:ext uri="{BB962C8B-B14F-4D97-AF65-F5344CB8AC3E}">
        <p14:creationId xmlns:p14="http://schemas.microsoft.com/office/powerpoint/2010/main" val="27959230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08718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76378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361652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932946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67032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3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9017" y="1197325"/>
            <a:ext cx="11473968" cy="2530963"/>
          </a:xfrm>
        </p:spPr>
        <p:txBody>
          <a:bodyPr/>
          <a:lstStyle>
            <a:lvl1pPr marL="0" indent="0">
              <a:buNone/>
              <a:defRPr sz="418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11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34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89109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77401" y="6198021"/>
            <a:ext cx="11473970" cy="49186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39067" tIns="191254" rIns="239067" bIns="19125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600324" y="3083653"/>
            <a:ext cx="3403752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52652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59016" y="1189177"/>
            <a:ext cx="11473970" cy="3134438"/>
          </a:xfrm>
          <a:prstGeom prst="rect">
            <a:avLst/>
          </a:prstGeom>
        </p:spPr>
        <p:txBody>
          <a:bodyPr/>
          <a:lstStyle>
            <a:lvl1pPr marL="284803" indent="-284803">
              <a:buClr>
                <a:schemeClr val="tx1"/>
              </a:buClr>
              <a:buSzPct val="90000"/>
              <a:buFont typeface="Arial" pitchFamily="34" charset="0"/>
              <a:buChar char="•"/>
              <a:defRPr sz="470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68" indent="-275466">
              <a:buClr>
                <a:schemeClr val="tx1"/>
              </a:buClr>
              <a:buSzPct val="90000"/>
              <a:buFont typeface="Arial" pitchFamily="34" charset="0"/>
              <a:buChar char="•"/>
              <a:defRPr sz="418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70" indent="-284803">
              <a:buClr>
                <a:schemeClr val="tx1"/>
              </a:buClr>
              <a:buSzPct val="90000"/>
              <a:buFont typeface="Arial" pitchFamily="34" charset="0"/>
              <a:buChar char="•"/>
              <a:defRPr sz="36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77" indent="-224107">
              <a:buClr>
                <a:schemeClr val="tx1"/>
              </a:buClr>
              <a:buSzPct val="90000"/>
              <a:buFont typeface="Arial" pitchFamily="34" charset="0"/>
              <a:buChar char="•"/>
              <a:defRPr sz="313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83" indent="-224107">
              <a:buClr>
                <a:schemeClr val="tx1"/>
              </a:buClr>
              <a:buSzPct val="90000"/>
              <a:buFont typeface="Arial" pitchFamily="34" charset="0"/>
              <a:buChar char="•"/>
              <a:defRPr sz="261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4184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992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1" y="2109543"/>
            <a:ext cx="10240453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7198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1" y="3425828"/>
            <a:ext cx="10240453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68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1" y="2109543"/>
            <a:ext cx="10240453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7198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1" y="3425828"/>
            <a:ext cx="10240453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1764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1" y="2109543"/>
            <a:ext cx="10240453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7198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1" y="3425828"/>
            <a:ext cx="10240453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863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0.xml"/><Relationship Id="rId18" Type="http://schemas.openxmlformats.org/officeDocument/2006/relationships/slideLayout" Target="../slideLayouts/slideLayout185.xml"/><Relationship Id="rId26" Type="http://schemas.openxmlformats.org/officeDocument/2006/relationships/slideLayout" Target="../slideLayouts/slideLayout193.xml"/><Relationship Id="rId21" Type="http://schemas.openxmlformats.org/officeDocument/2006/relationships/slideLayout" Target="../slideLayouts/slideLayout188.xml"/><Relationship Id="rId34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17" Type="http://schemas.openxmlformats.org/officeDocument/2006/relationships/slideLayout" Target="../slideLayouts/slideLayout184.xml"/><Relationship Id="rId25" Type="http://schemas.openxmlformats.org/officeDocument/2006/relationships/slideLayout" Target="../slideLayouts/slideLayout192.xml"/><Relationship Id="rId33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69.xml"/><Relationship Id="rId16" Type="http://schemas.openxmlformats.org/officeDocument/2006/relationships/slideLayout" Target="../slideLayouts/slideLayout183.xml"/><Relationship Id="rId20" Type="http://schemas.openxmlformats.org/officeDocument/2006/relationships/slideLayout" Target="../slideLayouts/slideLayout187.xml"/><Relationship Id="rId29" Type="http://schemas.openxmlformats.org/officeDocument/2006/relationships/slideLayout" Target="../slideLayouts/slideLayout196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24" Type="http://schemas.openxmlformats.org/officeDocument/2006/relationships/slideLayout" Target="../slideLayouts/slideLayout191.xml"/><Relationship Id="rId32" Type="http://schemas.openxmlformats.org/officeDocument/2006/relationships/slideLayout" Target="../slideLayouts/slideLayout199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172.xml"/><Relationship Id="rId15" Type="http://schemas.openxmlformats.org/officeDocument/2006/relationships/slideLayout" Target="../slideLayouts/slideLayout182.xml"/><Relationship Id="rId23" Type="http://schemas.openxmlformats.org/officeDocument/2006/relationships/slideLayout" Target="../slideLayouts/slideLayout190.xml"/><Relationship Id="rId28" Type="http://schemas.openxmlformats.org/officeDocument/2006/relationships/slideLayout" Target="../slideLayouts/slideLayout195.xml"/><Relationship Id="rId36" Type="http://schemas.openxmlformats.org/officeDocument/2006/relationships/theme" Target="../theme/theme10.xml"/><Relationship Id="rId10" Type="http://schemas.openxmlformats.org/officeDocument/2006/relationships/slideLayout" Target="../slideLayouts/slideLayout177.xml"/><Relationship Id="rId19" Type="http://schemas.openxmlformats.org/officeDocument/2006/relationships/slideLayout" Target="../slideLayouts/slideLayout186.xml"/><Relationship Id="rId31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4" Type="http://schemas.openxmlformats.org/officeDocument/2006/relationships/slideLayout" Target="../slideLayouts/slideLayout181.xml"/><Relationship Id="rId22" Type="http://schemas.openxmlformats.org/officeDocument/2006/relationships/slideLayout" Target="../slideLayouts/slideLayout189.xml"/><Relationship Id="rId27" Type="http://schemas.openxmlformats.org/officeDocument/2006/relationships/slideLayout" Target="../slideLayouts/slideLayout194.xml"/><Relationship Id="rId30" Type="http://schemas.openxmlformats.org/officeDocument/2006/relationships/slideLayout" Target="../slideLayouts/slideLayout197.xml"/><Relationship Id="rId35" Type="http://schemas.openxmlformats.org/officeDocument/2006/relationships/slideLayout" Target="../slideLayouts/slideLayout202.xml"/><Relationship Id="rId8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7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13" Type="http://schemas.openxmlformats.org/officeDocument/2006/relationships/slideLayout" Target="../slideLayouts/slideLayout215.xml"/><Relationship Id="rId18" Type="http://schemas.openxmlformats.org/officeDocument/2006/relationships/slideLayout" Target="../slideLayouts/slideLayout220.xml"/><Relationship Id="rId26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05.xml"/><Relationship Id="rId21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09.xml"/><Relationship Id="rId12" Type="http://schemas.openxmlformats.org/officeDocument/2006/relationships/slideLayout" Target="../slideLayouts/slideLayout214.xml"/><Relationship Id="rId17" Type="http://schemas.openxmlformats.org/officeDocument/2006/relationships/slideLayout" Target="../slideLayouts/slideLayout219.xml"/><Relationship Id="rId25" Type="http://schemas.openxmlformats.org/officeDocument/2006/relationships/slideLayout" Target="../slideLayouts/slideLayout227.xml"/><Relationship Id="rId2" Type="http://schemas.openxmlformats.org/officeDocument/2006/relationships/slideLayout" Target="../slideLayouts/slideLayout204.xml"/><Relationship Id="rId16" Type="http://schemas.openxmlformats.org/officeDocument/2006/relationships/slideLayout" Target="../slideLayouts/slideLayout218.xml"/><Relationship Id="rId20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24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07.xml"/><Relationship Id="rId15" Type="http://schemas.openxmlformats.org/officeDocument/2006/relationships/slideLayout" Target="../slideLayouts/slideLayout217.xml"/><Relationship Id="rId23" Type="http://schemas.openxmlformats.org/officeDocument/2006/relationships/slideLayout" Target="../slideLayouts/slideLayout225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Relationship Id="rId14" Type="http://schemas.openxmlformats.org/officeDocument/2006/relationships/slideLayout" Target="../slideLayouts/slideLayout216.xml"/><Relationship Id="rId22" Type="http://schemas.openxmlformats.org/officeDocument/2006/relationships/slideLayout" Target="../slideLayouts/slideLayout224.xml"/><Relationship Id="rId27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72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29" Type="http://schemas.openxmlformats.org/officeDocument/2006/relationships/slideLayout" Target="../slideLayouts/slideLayout76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74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9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120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theme" Target="../theme/theme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22.xml"/><Relationship Id="rId10" Type="http://schemas.openxmlformats.org/officeDocument/2006/relationships/image" Target="../media/image21.emf"/><Relationship Id="rId4" Type="http://schemas.openxmlformats.org/officeDocument/2006/relationships/slideLayout" Target="../slideLayouts/slideLayout121.xml"/><Relationship Id="rId9" Type="http://schemas.openxmlformats.org/officeDocument/2006/relationships/oleObject" Target="../embeddings/oleObject1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18" Type="http://schemas.openxmlformats.org/officeDocument/2006/relationships/slideLayout" Target="../slideLayouts/slideLayout140.xml"/><Relationship Id="rId26" Type="http://schemas.openxmlformats.org/officeDocument/2006/relationships/theme" Target="../theme/theme8.xml"/><Relationship Id="rId3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9.xml"/><Relationship Id="rId25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24.xml"/><Relationship Id="rId16" Type="http://schemas.openxmlformats.org/officeDocument/2006/relationships/slideLayout" Target="../slideLayouts/slideLayout138.xml"/><Relationship Id="rId2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2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37.xml"/><Relationship Id="rId23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32.xml"/><Relationship Id="rId19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6.xml"/><Relationship Id="rId22" Type="http://schemas.openxmlformats.org/officeDocument/2006/relationships/slideLayout" Target="../slideLayouts/slideLayout14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60.xml"/><Relationship Id="rId18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50.xml"/><Relationship Id="rId21" Type="http://schemas.openxmlformats.org/officeDocument/2006/relationships/theme" Target="../theme/theme9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17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49.xml"/><Relationship Id="rId16" Type="http://schemas.openxmlformats.org/officeDocument/2006/relationships/slideLayout" Target="../slideLayouts/slideLayout163.xml"/><Relationship Id="rId20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57.xml"/><Relationship Id="rId19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61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7604"/>
            <a:ext cx="9640389" cy="479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53440"/>
            <a:ext cx="11181806" cy="550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3" y="287679"/>
            <a:ext cx="1682499" cy="2194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049000" y="6356350"/>
            <a:ext cx="742406" cy="346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5BFB-5438-4B30-80F1-D8180972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4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48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  <p:sldLayoutId id="2147483990" r:id="rId17"/>
    <p:sldLayoutId id="2147483991" r:id="rId18"/>
    <p:sldLayoutId id="2147483992" r:id="rId19"/>
    <p:sldLayoutId id="2147483993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017" y="289515"/>
            <a:ext cx="1147396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9016" y="1189181"/>
            <a:ext cx="11473970" cy="260332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08748" y="2991033"/>
            <a:ext cx="6858623" cy="8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4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  <p:sldLayoutId id="2147484029" r:id="rId18"/>
    <p:sldLayoutId id="2147484030" r:id="rId19"/>
    <p:sldLayoutId id="2147484031" r:id="rId20"/>
    <p:sldLayoutId id="2147484032" r:id="rId21"/>
    <p:sldLayoutId id="2147484033" r:id="rId22"/>
    <p:sldLayoutId id="2147484034" r:id="rId23"/>
    <p:sldLayoutId id="2147484035" r:id="rId24"/>
    <p:sldLayoutId id="2147484036" r:id="rId25"/>
    <p:sldLayoutId id="2147484037" r:id="rId26"/>
  </p:sldLayoutIdLst>
  <p:transition>
    <p:fade/>
  </p:transition>
  <p:hf hdr="0" ftr="0" dt="0"/>
  <p:txStyles>
    <p:titleStyle>
      <a:lvl1pPr algn="l" defTabSz="914408" rtl="0" eaLnBrk="1" latinLnBrk="0" hangingPunct="1">
        <a:lnSpc>
          <a:spcPct val="90000"/>
        </a:lnSpc>
        <a:spcBef>
          <a:spcPct val="0"/>
        </a:spcBef>
        <a:buNone/>
        <a:defRPr lang="en-US" sz="5753" b="0" kern="1200" cap="none" spc="-99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61" marR="0" indent="-336161" algn="l" defTabSz="91440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70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603924" marR="0" indent="-267720" algn="l" defTabSz="91440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13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23910" marR="0" indent="-222062" algn="l" defTabSz="91440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61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43896" marR="0" indent="-222062" algn="l" defTabSz="91440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95396" marR="0" indent="-222062" algn="l" defTabSz="91440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23" indent="-228603" algn="l" defTabSz="91440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9" indent="-228603" algn="l" defTabSz="91440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33" indent="-228603" algn="l" defTabSz="91440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39" indent="-228603" algn="l" defTabSz="91440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8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7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3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6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0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7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231">
          <p15:clr>
            <a:srgbClr val="5ACBF0"/>
          </p15:clr>
        </p15:guide>
        <p15:guide id="3" pos="999">
          <p15:clr>
            <a:srgbClr val="5ACBF0"/>
          </p15:clr>
        </p15:guide>
        <p15:guide id="4" pos="1767">
          <p15:clr>
            <a:srgbClr val="5ACBF0"/>
          </p15:clr>
        </p15:guide>
        <p15:guide id="5" pos="2535">
          <p15:clr>
            <a:srgbClr val="5ACBF0"/>
          </p15:clr>
        </p15:guide>
        <p15:guide id="6" pos="3303">
          <p15:clr>
            <a:srgbClr val="5ACBF0"/>
          </p15:clr>
        </p15:guide>
        <p15:guide id="8" pos="4070">
          <p15:clr>
            <a:srgbClr val="5ACBF0"/>
          </p15:clr>
        </p15:guide>
        <p15:guide id="9" pos="4838">
          <p15:clr>
            <a:srgbClr val="5ACBF0"/>
          </p15:clr>
        </p15:guide>
        <p15:guide id="11" pos="5606">
          <p15:clr>
            <a:srgbClr val="5ACBF0"/>
          </p15:clr>
        </p15:guide>
        <p15:guide id="12" pos="6374">
          <p15:clr>
            <a:srgbClr val="5ACBF0"/>
          </p15:clr>
        </p15:guide>
        <p15:guide id="14" pos="7142">
          <p15:clr>
            <a:srgbClr val="5ACBF0"/>
          </p15:clr>
        </p15:guide>
        <p15:guide id="15" pos="7602">
          <p15:clr>
            <a:srgbClr val="5ACBF0"/>
          </p15:clr>
        </p15:guide>
        <p15:guide id="16" pos="384">
          <p15:clr>
            <a:srgbClr val="C35EA4"/>
          </p15:clr>
        </p15:guide>
        <p15:guide id="17" pos="7449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52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7" r:id="rId19"/>
    <p:sldLayoutId id="2147483688" r:id="rId20"/>
    <p:sldLayoutId id="2147483689" r:id="rId21"/>
    <p:sldLayoutId id="2147483690" r:id="rId22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0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7" y="1447802"/>
            <a:ext cx="11155094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F616-2147-47D1-AC15-426E7923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4038" r:id="rId18"/>
    <p:sldLayoutId id="2147483774" r:id="rId19"/>
    <p:sldLayoutId id="2147483775" r:id="rId20"/>
    <p:sldLayoutId id="2147483776" r:id="rId21"/>
    <p:sldLayoutId id="2147483777" r:id="rId22"/>
    <p:sldLayoutId id="2147484041" r:id="rId23"/>
  </p:sldLayoutIdLst>
  <p:transition>
    <p:fade/>
  </p:transition>
  <p:hf hdr="0" ftr="0" dt="0"/>
  <p:txStyles>
    <p:titleStyle>
      <a:lvl1pPr algn="l" defTabSz="912847" rtl="0" eaLnBrk="1" latinLnBrk="0" hangingPunct="1">
        <a:lnSpc>
          <a:spcPct val="90000"/>
        </a:lnSpc>
        <a:spcBef>
          <a:spcPct val="0"/>
        </a:spcBef>
        <a:buNone/>
        <a:defRPr lang="en-US" sz="5499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162" marR="0" indent="-339162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1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137" marR="0" indent="-232976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7189" marR="0" indent="-225050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7189" algn="l"/>
        </a:tabLst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80" marR="0" indent="-231390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3630" marR="0" indent="-225050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3630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0329" indent="-228212" algn="l" defTabSz="9128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752" indent="-228212" algn="l" defTabSz="9128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175" indent="-228212" algn="l" defTabSz="9128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599" indent="-228212" algn="l" defTabSz="9128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4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7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70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3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7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40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64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8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8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  <p:sldLayoutId id="2147483816" r:id="rId22"/>
    <p:sldLayoutId id="2147483817" r:id="rId23"/>
    <p:sldLayoutId id="2147483818" r:id="rId24"/>
    <p:sldLayoutId id="2147483819" r:id="rId25"/>
    <p:sldLayoutId id="2147483820" r:id="rId26"/>
    <p:sldLayoutId id="2147483821" r:id="rId27"/>
    <p:sldLayoutId id="2147483822" r:id="rId28"/>
    <p:sldLayoutId id="2147483823" r:id="rId29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017" y="289515"/>
            <a:ext cx="1147396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9016" y="1189181"/>
            <a:ext cx="11473970" cy="260332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08748" y="2991033"/>
            <a:ext cx="6858623" cy="8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35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  <p:sldLayoutId id="2147483874" r:id="rId19"/>
    <p:sldLayoutId id="2147483875" r:id="rId20"/>
  </p:sldLayoutIdLst>
  <p:transition>
    <p:fade/>
  </p:transition>
  <p:hf hdr="0" ftr="0" dt="0"/>
  <p:txStyles>
    <p:titleStyle>
      <a:lvl1pPr algn="l" defTabSz="914408" rtl="0" eaLnBrk="1" latinLnBrk="0" hangingPunct="1">
        <a:lnSpc>
          <a:spcPct val="90000"/>
        </a:lnSpc>
        <a:spcBef>
          <a:spcPct val="0"/>
        </a:spcBef>
        <a:buNone/>
        <a:defRPr lang="en-US" sz="5753" b="0" kern="1200" cap="none" spc="-99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61" marR="0" indent="-336161" algn="l" defTabSz="91440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70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603924" marR="0" indent="-267720" algn="l" defTabSz="91440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13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23910" marR="0" indent="-222062" algn="l" defTabSz="91440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61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43896" marR="0" indent="-222062" algn="l" defTabSz="91440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95396" marR="0" indent="-222062" algn="l" defTabSz="91440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23" indent="-228603" algn="l" defTabSz="91440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9" indent="-228603" algn="l" defTabSz="91440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33" indent="-228603" algn="l" defTabSz="91440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39" indent="-228603" algn="l" defTabSz="91440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8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7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3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6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0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7" algn="l" defTabSz="91440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231">
          <p15:clr>
            <a:srgbClr val="5ACBF0"/>
          </p15:clr>
        </p15:guide>
        <p15:guide id="3" pos="999">
          <p15:clr>
            <a:srgbClr val="5ACBF0"/>
          </p15:clr>
        </p15:guide>
        <p15:guide id="4" pos="1767">
          <p15:clr>
            <a:srgbClr val="5ACBF0"/>
          </p15:clr>
        </p15:guide>
        <p15:guide id="5" pos="2535">
          <p15:clr>
            <a:srgbClr val="5ACBF0"/>
          </p15:clr>
        </p15:guide>
        <p15:guide id="6" pos="3303">
          <p15:clr>
            <a:srgbClr val="5ACBF0"/>
          </p15:clr>
        </p15:guide>
        <p15:guide id="7" pos="4070">
          <p15:clr>
            <a:srgbClr val="5ACBF0"/>
          </p15:clr>
        </p15:guide>
        <p15:guide id="8" pos="4838">
          <p15:clr>
            <a:srgbClr val="5ACBF0"/>
          </p15:clr>
        </p15:guide>
        <p15:guide id="9" pos="5606">
          <p15:clr>
            <a:srgbClr val="5ACBF0"/>
          </p15:clr>
        </p15:guide>
        <p15:guide id="10" pos="6374">
          <p15:clr>
            <a:srgbClr val="5ACBF0"/>
          </p15:clr>
        </p15:guide>
        <p15:guide id="11" pos="7142">
          <p15:clr>
            <a:srgbClr val="5ACBF0"/>
          </p15:clr>
        </p15:guide>
        <p15:guide id="12" pos="7602">
          <p15:clr>
            <a:srgbClr val="5ACBF0"/>
          </p15:clr>
        </p15:guide>
        <p15:guide id="13" pos="384">
          <p15:clr>
            <a:srgbClr val="C35EA4"/>
          </p15:clr>
        </p15:guide>
        <p15:guide id="14" pos="7449">
          <p15:clr>
            <a:srgbClr val="C35EA4"/>
          </p15:clr>
        </p15:guide>
        <p15:guide id="15" orient="horz" pos="763">
          <p15:clr>
            <a:srgbClr val="5ACBF0"/>
          </p15:clr>
        </p15:guide>
        <p15:guide id="16" orient="horz" pos="1339">
          <p15:clr>
            <a:srgbClr val="5ACBF0"/>
          </p15:clr>
        </p15:guide>
        <p15:guide id="17" orient="horz" pos="1915">
          <p15:clr>
            <a:srgbClr val="5ACBF0"/>
          </p15:clr>
        </p15:guide>
        <p15:guide id="18" orient="horz" pos="2491">
          <p15:clr>
            <a:srgbClr val="5ACBF0"/>
          </p15:clr>
        </p15:guide>
        <p15:guide id="19" orient="horz" pos="3067">
          <p15:clr>
            <a:srgbClr val="5ACBF0"/>
          </p15:clr>
        </p15:guide>
        <p15:guide id="20" orient="horz" pos="3643">
          <p15:clr>
            <a:srgbClr val="5ACBF0"/>
          </p15:clr>
        </p15:guide>
        <p15:guide id="21" orient="horz" pos="4219">
          <p15:clr>
            <a:srgbClr val="5ACBF0"/>
          </p15:clr>
        </p15:guide>
        <p15:guide id="22" orient="horz" pos="302">
          <p15:clr>
            <a:srgbClr val="C35EA4"/>
          </p15:clr>
        </p15:guide>
        <p15:guide id="23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498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8" r:id="rId21"/>
  </p:sldLayoutIdLst>
  <p:transition>
    <p:fade/>
  </p:transition>
  <p:hf hdr="0" ftr="0" dt="0"/>
  <p:txStyles>
    <p:titleStyle>
      <a:lvl1pPr algn="l" defTabSz="912847" rtl="0" eaLnBrk="1" latinLnBrk="0" hangingPunct="1">
        <a:lnSpc>
          <a:spcPct val="90000"/>
        </a:lnSpc>
        <a:spcBef>
          <a:spcPct val="0"/>
        </a:spcBef>
        <a:buNone/>
        <a:defRPr lang="en-US" sz="5499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162" marR="0" indent="-339162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1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137" marR="0" indent="-232976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7189" marR="0" indent="-225050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7189" algn="l"/>
        </a:tabLst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80" marR="0" indent="-231390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3630" marR="0" indent="-225050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3630" algn="l"/>
        </a:tabLst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0329" indent="-228212" algn="l" defTabSz="9128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752" indent="-228212" algn="l" defTabSz="9128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175" indent="-228212" algn="l" defTabSz="9128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599" indent="-228212" algn="l" defTabSz="9128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4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7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70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3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7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40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64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8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9" imgW="377" imgH="377" progId="TCLayout.ActiveDocument.1">
                  <p:embed/>
                </p:oleObj>
              </mc:Choice>
              <mc:Fallback>
                <p:oleObj name="think-cell Slide" r:id="rId9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29749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>
                <a:solidFill>
                  <a:srgbClr val="505050"/>
                </a:solidFill>
              </a:rPr>
              <a:pPr/>
              <a:t>‹#›</a:t>
            </a:fld>
            <a:endParaRPr lang="en-IN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8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4" r:id="rId3"/>
    <p:sldLayoutId id="2147483905" r:id="rId4"/>
    <p:sldLayoutId id="2147484039" r:id="rId5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179">
          <p15:clr>
            <a:srgbClr val="C35EA4"/>
          </p15:clr>
        </p15:guide>
        <p15:guide id="4" orient="horz" pos="4104">
          <p15:clr>
            <a:srgbClr val="C35EA4"/>
          </p15:clr>
        </p15:guide>
        <p15:guide id="5" orient="horz" pos="772">
          <p15:clr>
            <a:srgbClr val="C35EA4"/>
          </p15:clr>
        </p15:guide>
        <p15:guide id="6" orient="horz" pos="828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0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7" y="1447802"/>
            <a:ext cx="11155094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  <p:sldLayoutId id="2147483925" r:id="rId19"/>
    <p:sldLayoutId id="2147483926" r:id="rId20"/>
    <p:sldLayoutId id="2147483927" r:id="rId21"/>
    <p:sldLayoutId id="2147483928" r:id="rId22"/>
    <p:sldLayoutId id="2147483932" r:id="rId23"/>
    <p:sldLayoutId id="2147483933" r:id="rId24"/>
    <p:sldLayoutId id="2147483934" r:id="rId25"/>
  </p:sldLayoutIdLst>
  <p:transition>
    <p:fade/>
  </p:transition>
  <p:hf hdr="0" ftr="0" dt="0"/>
  <p:txStyles>
    <p:titleStyle>
      <a:lvl1pPr algn="l" defTabSz="912847" rtl="0" eaLnBrk="1" latinLnBrk="0" hangingPunct="1">
        <a:lnSpc>
          <a:spcPct val="90000"/>
        </a:lnSpc>
        <a:spcBef>
          <a:spcPct val="0"/>
        </a:spcBef>
        <a:buNone/>
        <a:defRPr lang="en-US" sz="5499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162" marR="0" indent="-339162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1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137" marR="0" indent="-232976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7189" marR="0" indent="-225050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7189" algn="l"/>
        </a:tabLst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80" marR="0" indent="-231390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3630" marR="0" indent="-225050" algn="l" defTabSz="91284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3630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0329" indent="-228212" algn="l" defTabSz="9128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752" indent="-228212" algn="l" defTabSz="9128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175" indent="-228212" algn="l" defTabSz="9128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599" indent="-228212" algn="l" defTabSz="9128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4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7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70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3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7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40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64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8" algn="l" defTabSz="9128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9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3970" r:id="rId18"/>
    <p:sldLayoutId id="2147483971" r:id="rId19"/>
    <p:sldLayoutId id="2147483972" r:id="rId20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1" y="1635910"/>
            <a:ext cx="8964185" cy="1793090"/>
          </a:xfrm>
        </p:spPr>
        <p:txBody>
          <a:bodyPr/>
          <a:lstStyle/>
          <a:p>
            <a:r>
              <a:rPr lang="en-US" sz="4400" dirty="0"/>
              <a:t>GMF Core IT – Azure Logic App &amp; Azure Function Workshop :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December 19-20, 2019 </a:t>
            </a:r>
          </a:p>
          <a:p>
            <a:r>
              <a:rPr lang="en-US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16528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1794-2F80-4117-9124-E4124042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Day Workshop Agenda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422CD0D-EFF1-4579-9F28-700857ACE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04015"/>
              </p:ext>
            </p:extLst>
          </p:nvPr>
        </p:nvGraphicFramePr>
        <p:xfrm>
          <a:off x="606828" y="1295224"/>
          <a:ext cx="10964488" cy="5095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2244">
                  <a:extLst>
                    <a:ext uri="{9D8B030D-6E8A-4147-A177-3AD203B41FA5}">
                      <a16:colId xmlns:a16="http://schemas.microsoft.com/office/drawing/2014/main" val="81143396"/>
                    </a:ext>
                  </a:extLst>
                </a:gridCol>
                <a:gridCol w="5482244">
                  <a:extLst>
                    <a:ext uri="{9D8B030D-6E8A-4147-A177-3AD203B41FA5}">
                      <a16:colId xmlns:a16="http://schemas.microsoft.com/office/drawing/2014/main" val="1787322331"/>
                    </a:ext>
                  </a:extLst>
                </a:gridCol>
              </a:tblGrid>
              <a:tr h="1339711">
                <a:tc>
                  <a:txBody>
                    <a:bodyPr/>
                    <a:lstStyle/>
                    <a:p>
                      <a:r>
                        <a:rPr lang="en-US" sz="2000" b="1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Day 1  </a:t>
                      </a:r>
                      <a:br>
                        <a:rPr lang="en-US" sz="1600" b="1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Thursday December 19, 2019</a:t>
                      </a:r>
                    </a:p>
                    <a:p>
                      <a:r>
                        <a:rPr lang="en-US" sz="1600" b="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Architecture and Azure Functions</a:t>
                      </a:r>
                    </a:p>
                    <a:p>
                      <a:r>
                        <a:rPr lang="en-US" sz="1600" b="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9:00 AM – 4:00 PM Virtual Lunch @ 11:30 AM</a:t>
                      </a:r>
                    </a:p>
                    <a:p>
                      <a:r>
                        <a:rPr lang="en-US" sz="1200" b="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Matt  leaves at 3:30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Day 2 </a:t>
                      </a:r>
                      <a:br>
                        <a:rPr lang="en-US" sz="1600" b="1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Friday December 20, 2019</a:t>
                      </a:r>
                    </a:p>
                    <a:p>
                      <a:r>
                        <a:rPr lang="en-US" sz="1600" b="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Azure Logic Apps</a:t>
                      </a:r>
                    </a:p>
                    <a:p>
                      <a:r>
                        <a:rPr lang="en-US" sz="1600" b="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9:00 AM – 4:00 PM Virtual Lunch @ 12:30 AM</a:t>
                      </a:r>
                    </a:p>
                    <a:p>
                      <a:r>
                        <a:rPr lang="en-US" sz="1200" b="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Matt  leaves at 12:30 PM</a:t>
                      </a:r>
                    </a:p>
                    <a:p>
                      <a:endParaRPr lang="en-US" sz="1600" b="1" kern="1200" spc="-71" baseline="0" dirty="0">
                        <a:gradFill>
                          <a:gsLst>
                            <a:gs pos="1250">
                              <a:schemeClr val="bg2"/>
                            </a:gs>
                            <a:gs pos="100000">
                              <a:schemeClr val="bg2"/>
                            </a:gs>
                          </a:gsLst>
                          <a:lin ang="5400000" scaled="0"/>
                        </a:gra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9721330"/>
                  </a:ext>
                </a:extLst>
              </a:tr>
              <a:tr h="354142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9:00 AM – 11:30 AM Integration Architecture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Review of  data ingestion architecture done with other customers in the cloud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Discuss best practices when to use logic apps Vs Azure Functions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Discuss the types of messaging options available for these services such as Service Bus, Event Grid  , Azure Storage, Queue etc.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600" kern="1200" spc="-71" baseline="0" dirty="0">
                        <a:gradFill>
                          <a:gsLst>
                            <a:gs pos="1250">
                              <a:schemeClr val="bg2"/>
                            </a:gs>
                            <a:gs pos="100000">
                              <a:schemeClr val="bg2"/>
                            </a:gs>
                          </a:gsLst>
                          <a:lin ang="5400000" scaled="0"/>
                        </a:gra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12:30 PM – 4:00 PM Hands on Scenarios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Discuss &amp; Deploy scenario 1</a:t>
                      </a:r>
                    </a:p>
                    <a:p>
                      <a:pPr marL="285750" marR="0" lvl="0" indent="-285750" algn="l" defTabSz="912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Discuss &amp; Deploy scenario 2</a:t>
                      </a:r>
                    </a:p>
                    <a:p>
                      <a:pPr marL="285750" marR="0" lvl="0" indent="-285750" algn="l" defTabSz="912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Discuss &amp; Deploy scenario 3</a:t>
                      </a:r>
                    </a:p>
                    <a:p>
                      <a:pPr marL="285750" marR="0" lvl="0" indent="-285750" algn="l" defTabSz="912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Discuss &amp; Deploy scenario 4</a:t>
                      </a:r>
                      <a:endParaRPr lang="en-US" sz="1600" b="0" kern="1200" spc="-71" baseline="0" dirty="0">
                        <a:gradFill>
                          <a:gsLst>
                            <a:gs pos="1250">
                              <a:schemeClr val="bg2"/>
                            </a:gs>
                            <a:gs pos="100000">
                              <a:schemeClr val="bg2"/>
                            </a:gs>
                          </a:gsLst>
                          <a:lin ang="5400000" scaled="0"/>
                        </a:gra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2847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9:00 AM – 11:30 AM Hands on Scenarios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Discuss &amp; Deploy scenario 5</a:t>
                      </a:r>
                    </a:p>
                    <a:p>
                      <a:pPr marL="285750" marR="0" lvl="0" indent="-285750" algn="l" defTabSz="912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Discuss &amp; Deploy scenario 6</a:t>
                      </a:r>
                    </a:p>
                    <a:p>
                      <a:pPr marL="285750" marR="0" lvl="0" indent="-285750" algn="l" defTabSz="912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b="0" kern="1200" spc="-71" baseline="0" dirty="0">
                        <a:gradFill>
                          <a:gsLst>
                            <a:gs pos="1250">
                              <a:schemeClr val="bg2"/>
                            </a:gs>
                            <a:gs pos="100000">
                              <a:schemeClr val="bg2"/>
                            </a:gs>
                          </a:gsLst>
                          <a:lin ang="5400000" scaled="0"/>
                        </a:gra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2847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12:30 PM – 4:00 PM Open for Q&amp;A’s and additional discussions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spc="-71" baseline="0" dirty="0">
                          <a:gradFill>
                            <a:gsLst>
                              <a:gs pos="1250">
                                <a:schemeClr val="bg2"/>
                              </a:gs>
                              <a:gs pos="100000">
                                <a:schemeClr val="bg2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Q&amp;A</a:t>
                      </a:r>
                    </a:p>
                    <a:p>
                      <a:pPr marL="0" marR="0" lvl="0" indent="0" algn="l" defTabSz="912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spc="-71" baseline="0" dirty="0">
                        <a:gradFill>
                          <a:gsLst>
                            <a:gs pos="1250">
                              <a:schemeClr val="bg2"/>
                            </a:gs>
                            <a:gs pos="100000">
                              <a:schemeClr val="bg2"/>
                            </a:gs>
                          </a:gsLst>
                          <a:lin ang="5400000" scaled="0"/>
                        </a:gra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2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b="0" kern="1200" spc="-71" baseline="0" dirty="0">
                        <a:gradFill>
                          <a:gsLst>
                            <a:gs pos="1250">
                              <a:schemeClr val="bg2"/>
                            </a:gs>
                            <a:gs pos="100000">
                              <a:schemeClr val="bg2"/>
                            </a:gs>
                          </a:gsLst>
                          <a:lin ang="5400000" scaled="0"/>
                        </a:gra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3869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20682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9A79-ACC5-4B44-B6A7-D45763C2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7FDE4-8C90-4DFB-838C-60D7086E7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went right?</a:t>
            </a:r>
          </a:p>
          <a:p>
            <a:r>
              <a:rPr lang="en-US" dirty="0"/>
              <a:t>What can we improve?</a:t>
            </a:r>
          </a:p>
          <a:p>
            <a:r>
              <a:rPr lang="en-US" dirty="0"/>
              <a:t>Schedule next workshop?</a:t>
            </a:r>
          </a:p>
        </p:txBody>
      </p:sp>
    </p:spTree>
    <p:extLst>
      <p:ext uri="{BB962C8B-B14F-4D97-AF65-F5344CB8AC3E}">
        <p14:creationId xmlns:p14="http://schemas.microsoft.com/office/powerpoint/2010/main" val="4910356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99213"/>
            <a:ext cx="560388" cy="219075"/>
          </a:xfrm>
          <a:prstGeom prst="rect">
            <a:avLst/>
          </a:prstGeom>
        </p:spPr>
        <p:txBody>
          <a:bodyPr/>
          <a:lstStyle/>
          <a:p>
            <a:pPr defTabSz="91284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847"/>
              <a:t>4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4172030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5215F759-0B05-41DA-BB83-EA143C271E44}" vid="{FE8790DF-5029-4241-B8B9-09FCDB79BA49}"/>
    </a:ext>
  </a:extLst>
</a:theme>
</file>

<file path=ppt/theme/theme10.xml><?xml version="1.0" encoding="utf-8"?>
<a:theme xmlns:a="http://schemas.openxmlformats.org/drawingml/2006/main" name="Microsoft AzureCon 2015 Template - Color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FT_AzureCon_2015_Template_v03" id="{4715AF1A-5204-4C1D-AE3F-AB18B0EACD86}" vid="{142F58D1-7453-4167-8D3B-22E918ED6251}"/>
    </a:ext>
  </a:extLst>
</a:theme>
</file>

<file path=ppt/theme/theme11.xml><?xml version="1.0" encoding="utf-8"?>
<a:theme xmlns:a="http://schemas.openxmlformats.org/drawingml/2006/main" name="1_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4.potx" id="{B9317E7A-7966-40DE-8E74-E9E00A42FB17}" vid="{04E2243D-3930-4B3C-B0FF-01FE84D1912F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660_TR21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1_BO_CT_Template.potx [Read-Only]" id="{75943521-E3C3-4031-9F22-7C26411915FC}" vid="{7540FE32-89F5-4624-B769-BFB809EDCFE3}"/>
    </a:ext>
  </a:extLst>
</a:theme>
</file>

<file path=ppt/theme/theme3.xml><?xml version="1.0" encoding="utf-8"?>
<a:theme xmlns:a="http://schemas.openxmlformats.org/drawingml/2006/main" name="1_SharePoint Template 2012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CIM309-DRAFT" id="{67CF157C-4C1C-44BF-9941-CFBB96743620}" vid="{2AD3B8AC-72A9-4203-B6E2-558D3D11B320}"/>
    </a:ext>
  </a:extLst>
</a:theme>
</file>

<file path=ppt/theme/theme4.xml><?xml version="1.0" encoding="utf-8"?>
<a:theme xmlns:a="http://schemas.openxmlformats.org/drawingml/2006/main" name="5-30606_TR20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B8091BA-E5A9-40E6-8123-7943DC20CA20}" vid="{F1B13A7B-B70F-4D1A-AE6D-53912D2B6EC0}"/>
    </a:ext>
  </a:extLst>
</a:theme>
</file>

<file path=ppt/theme/theme5.xml><?xml version="1.0" encoding="utf-8"?>
<a:theme xmlns:a="http://schemas.openxmlformats.org/drawingml/2006/main" name="1_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4.potx" id="{B9317E7A-7966-40DE-8E74-E9E00A42FB17}" vid="{0A40798A-1D5D-4D7F-B176-48D1E8924216}"/>
    </a:ext>
  </a:extLst>
</a:theme>
</file>

<file path=ppt/theme/theme6.xml><?xml version="1.0" encoding="utf-8"?>
<a:theme xmlns:a="http://schemas.openxmlformats.org/drawingml/2006/main" name="5-30055_SharePoint Template 2012 - 16x9 - Colored Accent Slides">
  <a:themeElements>
    <a:clrScheme name="Exchange-Lync-SharePoint_Template_2012_Acc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2C6"/>
      </a:accent1>
      <a:accent2>
        <a:srgbClr val="EB3C00"/>
      </a:accent2>
      <a:accent3>
        <a:srgbClr val="007233"/>
      </a:accent3>
      <a:accent4>
        <a:srgbClr val="00188F"/>
      </a:accent4>
      <a:accent5>
        <a:srgbClr val="68217A"/>
      </a:accent5>
      <a:accent6>
        <a:srgbClr val="505050"/>
      </a:accent6>
      <a:hlink>
        <a:srgbClr val="82CAFF"/>
      </a:hlink>
      <a:folHlink>
        <a:srgbClr val="C0E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2_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 Business_BLUE_1" id="{5F55DDFD-517B-456E-9DA0-1901618FBA38}" vid="{1CEFCF73-EB2A-45D7-B34D-3D83F94B6F23}"/>
    </a:ext>
  </a:extLst>
</a:theme>
</file>

<file path=ppt/theme/theme8.xml><?xml version="1.0" encoding="utf-8"?>
<a:theme xmlns:a="http://schemas.openxmlformats.org/drawingml/2006/main" name="2_SharePoint Template 2012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CIM309-DRAFT" id="{67CF157C-4C1C-44BF-9941-CFBB96743620}" vid="{2AD3B8AC-72A9-4203-B6E2-558D3D11B320}"/>
    </a:ext>
  </a:extLst>
</a:theme>
</file>

<file path=ppt/theme/theme9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FT_AzureCon_2015_Template_v03" id="{4715AF1A-5204-4C1D-AE3F-AB18B0EACD86}" vid="{F49B64AE-F52D-4E00-A733-3466B8A1742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CBC479F59D2942A810CABA604B8A26" ma:contentTypeVersion="14" ma:contentTypeDescription="Create a new document." ma:contentTypeScope="" ma:versionID="b0df69bf1f54f9f01d2514c8d8a60d14">
  <xsd:schema xmlns:xsd="http://www.w3.org/2001/XMLSchema" xmlns:xs="http://www.w3.org/2001/XMLSchema" xmlns:p="http://schemas.microsoft.com/office/2006/metadata/properties" xmlns:ns2="78cf4c69-9bf0-46ae-9fd2-36ad3f62a995" xmlns:ns3="3e59dff3-7df0-407a-9e90-b6401f3a099b" targetNamespace="http://schemas.microsoft.com/office/2006/metadata/properties" ma:root="true" ma:fieldsID="d3470043e2495496cf3b2c1aea2a5a8c" ns2:_="" ns3:_="">
    <xsd:import namespace="78cf4c69-9bf0-46ae-9fd2-36ad3f62a995"/>
    <xsd:import namespace="3e59dff3-7df0-407a-9e90-b6401f3a09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cf4c69-9bf0-46ae-9fd2-36ad3f62a9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9dff3-7df0-407a-9e90-b6401f3a09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8cf4c69-9bf0-46ae-9fd2-36ad3f62a99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9F39E1-368D-4721-A5D6-C809312236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cf4c69-9bf0-46ae-9fd2-36ad3f62a995"/>
    <ds:schemaRef ds:uri="3e59dff3-7df0-407a-9e90-b6401f3a09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5166AB-337D-45A6-AAF6-B90EE6F3ADC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3e59dff3-7df0-407a-9e90-b6401f3a099b"/>
    <ds:schemaRef ds:uri="78cf4c69-9bf0-46ae-9fd2-36ad3f62a995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90BB755-F114-4A36-8B1A-4A320FC08A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207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24" baseType="lpstr">
      <vt:lpstr>Arial</vt:lpstr>
      <vt:lpstr>Calibri</vt:lpstr>
      <vt:lpstr>Consolas</vt:lpstr>
      <vt:lpstr>Segoe Semibold</vt:lpstr>
      <vt:lpstr>Segoe UI</vt:lpstr>
      <vt:lpstr>Segoe UI Light</vt:lpstr>
      <vt:lpstr>Segoe UI Semibold</vt:lpstr>
      <vt:lpstr>Wingdings</vt:lpstr>
      <vt:lpstr>default</vt:lpstr>
      <vt:lpstr>5-30660_TR21_BO_CT_Template</vt:lpstr>
      <vt:lpstr>1_SharePoint Template 2012 - White Background</vt:lpstr>
      <vt:lpstr>5-30606_TR20_BO_CT_Template</vt:lpstr>
      <vt:lpstr>1_COLOR TEMPLATE</vt:lpstr>
      <vt:lpstr>5-30055_SharePoint Template 2012 - 16x9 - Colored Accent Slides</vt:lpstr>
      <vt:lpstr>2_WHITE TEMPLATE</vt:lpstr>
      <vt:lpstr>2_SharePoint Template 2012 - White Background</vt:lpstr>
      <vt:lpstr>WHITE TEMPLATE</vt:lpstr>
      <vt:lpstr>Microsoft AzureCon 2015 Template - Color</vt:lpstr>
      <vt:lpstr>1_WHITE TEMPLATE</vt:lpstr>
      <vt:lpstr>think-cell Slide</vt:lpstr>
      <vt:lpstr>GMF Core IT – Azure Logic App &amp; Azure Function Workshop :</vt:lpstr>
      <vt:lpstr>2 Day Workshop Agenda 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2015-11-19T02:05:32Z</dcterms:created>
  <dcterms:modified xsi:type="dcterms:W3CDTF">2019-12-19T10:54:38Z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0x01010082CBC479F59D2942A810CABA604B8A26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aljosep@microsoft.com</vt:lpwstr>
  </property>
  <property fmtid="{D5CDD505-2E9C-101B-9397-08002B2CF9AE}" pid="6" name="MSIP_Label_f42aa342-8706-4288-bd11-ebb85995028c_SetDate">
    <vt:lpwstr>2019-12-18T18:26:29.7175125Z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f3aa0e06-496c-48a6-835a-44ca9262a430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