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9EC"/>
    <a:srgbClr val="FFFF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1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C027A-7C14-4E4F-A18B-41E55D258DA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087B1F-CBCA-4F84-B835-AE46D2787D18}">
      <dgm:prSet phldrT="[Text]" phldr="0" custT="1"/>
      <dgm:spPr/>
      <dgm:t>
        <a:bodyPr/>
        <a:lstStyle/>
        <a:p>
          <a:r>
            <a:rPr lang="en-US" sz="1800" b="1" dirty="0"/>
            <a:t>Application A</a:t>
          </a:r>
        </a:p>
      </dgm:t>
    </dgm:pt>
    <dgm:pt modelId="{3E19EBDB-9171-46DF-8D89-6F64B0569DE0}" type="parTrans" cxnId="{D5E0F14F-D844-40DA-A4C1-EAC01A5A5DF6}">
      <dgm:prSet/>
      <dgm:spPr/>
      <dgm:t>
        <a:bodyPr/>
        <a:lstStyle/>
        <a:p>
          <a:endParaRPr lang="en-US" sz="1100"/>
        </a:p>
      </dgm:t>
    </dgm:pt>
    <dgm:pt modelId="{EB53B816-DB48-4560-8C6A-973EF375C987}" type="sibTrans" cxnId="{D5E0F14F-D844-40DA-A4C1-EAC01A5A5DF6}">
      <dgm:prSet/>
      <dgm:spPr/>
      <dgm:t>
        <a:bodyPr/>
        <a:lstStyle/>
        <a:p>
          <a:endParaRPr lang="en-US" sz="1100"/>
        </a:p>
      </dgm:t>
    </dgm:pt>
    <dgm:pt modelId="{2C0EEA6C-E1E7-4474-AA9D-9F3B5F179D9A}">
      <dgm:prSet phldrT="[Text]" phldr="0" custT="1"/>
      <dgm:spPr>
        <a:solidFill>
          <a:srgbClr val="D4D9EC"/>
        </a:solidFill>
      </dgm:spPr>
      <dgm:t>
        <a:bodyPr/>
        <a:lstStyle/>
        <a:p>
          <a:r>
            <a:rPr lang="en-US" sz="1400" dirty="0"/>
            <a:t>Data Structure</a:t>
          </a:r>
        </a:p>
      </dgm:t>
    </dgm:pt>
    <dgm:pt modelId="{464F2CC2-1386-456D-A827-EAA65CA07CCF}" type="parTrans" cxnId="{C38F257B-F5A0-4243-AE6E-4DE9003492F6}">
      <dgm:prSet/>
      <dgm:spPr/>
      <dgm:t>
        <a:bodyPr/>
        <a:lstStyle/>
        <a:p>
          <a:endParaRPr lang="en-US" sz="1100"/>
        </a:p>
      </dgm:t>
    </dgm:pt>
    <dgm:pt modelId="{624E2BED-8D53-4478-905D-BC9459F86186}" type="sibTrans" cxnId="{C38F257B-F5A0-4243-AE6E-4DE9003492F6}">
      <dgm:prSet/>
      <dgm:spPr/>
      <dgm:t>
        <a:bodyPr/>
        <a:lstStyle/>
        <a:p>
          <a:endParaRPr lang="en-US" sz="1100"/>
        </a:p>
      </dgm:t>
    </dgm:pt>
    <dgm:pt modelId="{E34B5A11-EAB5-47CC-A6A2-2D86D0C293D3}">
      <dgm:prSet phldrT="[Text]" phldr="0" custT="1"/>
      <dgm:spPr/>
      <dgm:t>
        <a:bodyPr/>
        <a:lstStyle/>
        <a:p>
          <a:r>
            <a:rPr lang="en-US" sz="1800" b="1" dirty="0"/>
            <a:t>Application B</a:t>
          </a:r>
        </a:p>
      </dgm:t>
    </dgm:pt>
    <dgm:pt modelId="{4DACA85B-278B-46A0-B020-0E4C5E9B2E88}" type="parTrans" cxnId="{AA55A0E4-F063-42F5-ABA5-DC37CA4EB329}">
      <dgm:prSet/>
      <dgm:spPr/>
      <dgm:t>
        <a:bodyPr/>
        <a:lstStyle/>
        <a:p>
          <a:endParaRPr lang="en-US" sz="1100"/>
        </a:p>
      </dgm:t>
    </dgm:pt>
    <dgm:pt modelId="{68D05F84-BDA4-4D19-92C9-66C530BBF462}" type="sibTrans" cxnId="{AA55A0E4-F063-42F5-ABA5-DC37CA4EB329}">
      <dgm:prSet/>
      <dgm:spPr/>
      <dgm:t>
        <a:bodyPr/>
        <a:lstStyle/>
        <a:p>
          <a:endParaRPr lang="en-US" sz="1100"/>
        </a:p>
      </dgm:t>
    </dgm:pt>
    <dgm:pt modelId="{22A32B5C-813B-4B22-BF31-EBE5DBB4CD23}">
      <dgm:prSet phldrT="[Text]" phldr="0" custT="1"/>
      <dgm:spPr/>
      <dgm:t>
        <a:bodyPr/>
        <a:lstStyle/>
        <a:p>
          <a:r>
            <a:rPr lang="en-US" sz="1400" dirty="0"/>
            <a:t>Data Structure</a:t>
          </a:r>
        </a:p>
      </dgm:t>
    </dgm:pt>
    <dgm:pt modelId="{FAF3A73C-3A51-4D08-BBB0-5A3836199907}" type="parTrans" cxnId="{EA175E13-6739-4676-9700-1BF8FF65D293}">
      <dgm:prSet/>
      <dgm:spPr/>
      <dgm:t>
        <a:bodyPr/>
        <a:lstStyle/>
        <a:p>
          <a:endParaRPr lang="en-US" sz="1100"/>
        </a:p>
      </dgm:t>
    </dgm:pt>
    <dgm:pt modelId="{707382D3-62D5-4D82-B924-269FFDB7F010}" type="sibTrans" cxnId="{EA175E13-6739-4676-9700-1BF8FF65D293}">
      <dgm:prSet/>
      <dgm:spPr/>
      <dgm:t>
        <a:bodyPr/>
        <a:lstStyle/>
        <a:p>
          <a:endParaRPr lang="en-US" sz="1100"/>
        </a:p>
      </dgm:t>
    </dgm:pt>
    <dgm:pt modelId="{114C86CC-1162-4BAC-AD62-E3D4EA6D5B6E}">
      <dgm:prSet phldrT="[Text]" phldr="0" custT="1"/>
      <dgm:spPr/>
      <dgm:t>
        <a:bodyPr/>
        <a:lstStyle/>
        <a:p>
          <a:r>
            <a:rPr lang="en-US" sz="1400" dirty="0"/>
            <a:t>Data Representation</a:t>
          </a:r>
        </a:p>
      </dgm:t>
    </dgm:pt>
    <dgm:pt modelId="{9496C3E0-3C40-456A-A5CB-1B18B9B4612F}" type="parTrans" cxnId="{E173C060-8871-4AE9-9771-49C3A8223FB7}">
      <dgm:prSet/>
      <dgm:spPr/>
      <dgm:t>
        <a:bodyPr/>
        <a:lstStyle/>
        <a:p>
          <a:endParaRPr lang="en-US" sz="1100"/>
        </a:p>
      </dgm:t>
    </dgm:pt>
    <dgm:pt modelId="{A9028E47-EEF0-4A79-8C38-7AF0F9426BD1}" type="sibTrans" cxnId="{E173C060-8871-4AE9-9771-49C3A8223FB7}">
      <dgm:prSet/>
      <dgm:spPr/>
      <dgm:t>
        <a:bodyPr/>
        <a:lstStyle/>
        <a:p>
          <a:endParaRPr lang="en-US" sz="1100"/>
        </a:p>
      </dgm:t>
    </dgm:pt>
    <dgm:pt modelId="{C0A40247-6B03-4E5B-B365-09BCAA4E6892}">
      <dgm:prSet phldrT="[Text]" phldr="0" custT="1"/>
      <dgm:spPr/>
      <dgm:t>
        <a:bodyPr/>
        <a:lstStyle/>
        <a:p>
          <a:r>
            <a:rPr lang="en-US" sz="1400" dirty="0"/>
            <a:t>Transport</a:t>
          </a:r>
        </a:p>
      </dgm:t>
    </dgm:pt>
    <dgm:pt modelId="{B009BF8D-8DE2-4809-AEF6-757E4836DBE1}" type="parTrans" cxnId="{AE23F307-01E5-4583-96F1-6E8DA4F8C915}">
      <dgm:prSet/>
      <dgm:spPr/>
      <dgm:t>
        <a:bodyPr/>
        <a:lstStyle/>
        <a:p>
          <a:endParaRPr lang="en-US" sz="1100"/>
        </a:p>
      </dgm:t>
    </dgm:pt>
    <dgm:pt modelId="{6DCE67B3-2433-4CB4-86F0-ED8C6E6F5EE5}" type="sibTrans" cxnId="{AE23F307-01E5-4583-96F1-6E8DA4F8C915}">
      <dgm:prSet/>
      <dgm:spPr/>
      <dgm:t>
        <a:bodyPr/>
        <a:lstStyle/>
        <a:p>
          <a:endParaRPr lang="en-US" sz="1100"/>
        </a:p>
      </dgm:t>
    </dgm:pt>
    <dgm:pt modelId="{4BB30811-C50A-494D-ABC0-5DD085D4BF80}">
      <dgm:prSet phldrT="[Text]" phldr="0" custT="1"/>
      <dgm:spPr/>
      <dgm:t>
        <a:bodyPr/>
        <a:lstStyle/>
        <a:p>
          <a:r>
            <a:rPr lang="en-US" sz="1400" dirty="0"/>
            <a:t>Data Types</a:t>
          </a:r>
        </a:p>
      </dgm:t>
    </dgm:pt>
    <dgm:pt modelId="{F6CACE4B-CB83-47C2-BC37-8E2A07493B8E}" type="parTrans" cxnId="{77460363-F230-433A-891A-0792619FB7EA}">
      <dgm:prSet/>
      <dgm:spPr/>
      <dgm:t>
        <a:bodyPr/>
        <a:lstStyle/>
        <a:p>
          <a:endParaRPr lang="en-US" sz="1100"/>
        </a:p>
      </dgm:t>
    </dgm:pt>
    <dgm:pt modelId="{9C0BD055-2145-47BC-ACCE-78034AC41D6C}" type="sibTrans" cxnId="{77460363-F230-433A-891A-0792619FB7EA}">
      <dgm:prSet/>
      <dgm:spPr/>
      <dgm:t>
        <a:bodyPr/>
        <a:lstStyle/>
        <a:p>
          <a:endParaRPr lang="en-US" sz="1100"/>
        </a:p>
      </dgm:t>
    </dgm:pt>
    <dgm:pt modelId="{F9C244A3-4391-4471-A4AB-105E5E5203B8}">
      <dgm:prSet phldrT="[Text]" phldr="0" custT="1"/>
      <dgm:spPr/>
      <dgm:t>
        <a:bodyPr/>
        <a:lstStyle/>
        <a:p>
          <a:r>
            <a:rPr lang="en-US" sz="1400" dirty="0"/>
            <a:t>Data Representation</a:t>
          </a:r>
        </a:p>
      </dgm:t>
    </dgm:pt>
    <dgm:pt modelId="{6BCF9910-0365-4A02-9D2B-5A5278EC56D3}" type="parTrans" cxnId="{736B86C5-CCF7-49A9-934B-54FFD276A7C5}">
      <dgm:prSet/>
      <dgm:spPr/>
      <dgm:t>
        <a:bodyPr/>
        <a:lstStyle/>
        <a:p>
          <a:endParaRPr lang="en-US" sz="1100"/>
        </a:p>
      </dgm:t>
    </dgm:pt>
    <dgm:pt modelId="{2A32FB97-BB9F-4F09-8877-C4F7BD88B784}" type="sibTrans" cxnId="{736B86C5-CCF7-49A9-934B-54FFD276A7C5}">
      <dgm:prSet/>
      <dgm:spPr/>
      <dgm:t>
        <a:bodyPr/>
        <a:lstStyle/>
        <a:p>
          <a:endParaRPr lang="en-US" sz="1100"/>
        </a:p>
      </dgm:t>
    </dgm:pt>
    <dgm:pt modelId="{DDE3EAF8-7744-4571-AC38-4B8EACFAC9F2}">
      <dgm:prSet phldrT="[Text]" phldr="0" custT="1"/>
      <dgm:spPr/>
      <dgm:t>
        <a:bodyPr/>
        <a:lstStyle/>
        <a:p>
          <a:r>
            <a:rPr lang="en-US" sz="1400"/>
            <a:t>Transport</a:t>
          </a:r>
          <a:endParaRPr lang="en-US" sz="1400" dirty="0"/>
        </a:p>
      </dgm:t>
    </dgm:pt>
    <dgm:pt modelId="{6D1E331A-8A5D-4061-99AF-44C0246E19C9}" type="parTrans" cxnId="{6C1533BD-E99C-47D2-9B8F-C2054140170E}">
      <dgm:prSet/>
      <dgm:spPr/>
      <dgm:t>
        <a:bodyPr/>
        <a:lstStyle/>
        <a:p>
          <a:endParaRPr lang="en-US" sz="1100"/>
        </a:p>
      </dgm:t>
    </dgm:pt>
    <dgm:pt modelId="{061A6B1D-25E7-44A7-9BCD-48A2E1FA1039}" type="sibTrans" cxnId="{6C1533BD-E99C-47D2-9B8F-C2054140170E}">
      <dgm:prSet/>
      <dgm:spPr/>
      <dgm:t>
        <a:bodyPr/>
        <a:lstStyle/>
        <a:p>
          <a:endParaRPr lang="en-US" sz="1100"/>
        </a:p>
      </dgm:t>
    </dgm:pt>
    <dgm:pt modelId="{B6461556-3FA2-415E-9BD9-4A7364060912}">
      <dgm:prSet phldrT="[Text]" phldr="0" custT="1"/>
      <dgm:spPr/>
      <dgm:t>
        <a:bodyPr/>
        <a:lstStyle/>
        <a:p>
          <a:r>
            <a:rPr lang="en-US" sz="1400" dirty="0"/>
            <a:t>Data Types</a:t>
          </a:r>
        </a:p>
      </dgm:t>
    </dgm:pt>
    <dgm:pt modelId="{1CC2A6E2-D294-47EE-80D8-5E73DE1014C5}" type="sibTrans" cxnId="{F1EE7582-22F5-4E5F-B930-667FF4C1C9D4}">
      <dgm:prSet/>
      <dgm:spPr/>
      <dgm:t>
        <a:bodyPr/>
        <a:lstStyle/>
        <a:p>
          <a:endParaRPr lang="en-US" sz="1100"/>
        </a:p>
      </dgm:t>
    </dgm:pt>
    <dgm:pt modelId="{CEA6EAE3-1E3C-4A23-8E1B-3AF106A8E7C6}" type="parTrans" cxnId="{F1EE7582-22F5-4E5F-B930-667FF4C1C9D4}">
      <dgm:prSet/>
      <dgm:spPr/>
      <dgm:t>
        <a:bodyPr/>
        <a:lstStyle/>
        <a:p>
          <a:endParaRPr lang="en-US" sz="1100"/>
        </a:p>
      </dgm:t>
    </dgm:pt>
    <dgm:pt modelId="{2C71FF4F-E191-4861-B310-5B6B10778EE9}" type="pres">
      <dgm:prSet presAssocID="{019C027A-7C14-4E4F-A18B-41E55D258DAC}" presName="Name0" presStyleCnt="0">
        <dgm:presLayoutVars>
          <dgm:dir/>
          <dgm:animLvl val="lvl"/>
          <dgm:resizeHandles val="exact"/>
        </dgm:presLayoutVars>
      </dgm:prSet>
      <dgm:spPr/>
    </dgm:pt>
    <dgm:pt modelId="{A052F65C-0C5C-43EB-81E7-50BB0871E737}" type="pres">
      <dgm:prSet presAssocID="{20087B1F-CBCA-4F84-B835-AE46D2787D18}" presName="vertFlow" presStyleCnt="0"/>
      <dgm:spPr/>
    </dgm:pt>
    <dgm:pt modelId="{EA0B6372-79C3-4F38-A451-978891BE3869}" type="pres">
      <dgm:prSet presAssocID="{20087B1F-CBCA-4F84-B835-AE46D2787D18}" presName="header" presStyleLbl="node1" presStyleIdx="0" presStyleCnt="2"/>
      <dgm:spPr/>
    </dgm:pt>
    <dgm:pt modelId="{872DF49F-E19C-40DA-9F59-B47921E91E2E}" type="pres">
      <dgm:prSet presAssocID="{464F2CC2-1386-456D-A827-EAA65CA07CCF}" presName="parTrans" presStyleLbl="sibTrans2D1" presStyleIdx="0" presStyleCnt="8"/>
      <dgm:spPr/>
    </dgm:pt>
    <dgm:pt modelId="{997D6328-D0C2-45F0-8BE9-79E2D963C7DE}" type="pres">
      <dgm:prSet presAssocID="{2C0EEA6C-E1E7-4474-AA9D-9F3B5F179D9A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08BAA135-0BE3-4177-ABC2-B0CBAD7E751E}" type="pres">
      <dgm:prSet presAssocID="{624E2BED-8D53-4478-905D-BC9459F86186}" presName="sibTrans" presStyleLbl="sibTrans2D1" presStyleIdx="1" presStyleCnt="8"/>
      <dgm:spPr/>
    </dgm:pt>
    <dgm:pt modelId="{75BAA431-36DE-43F9-A8D9-B34EDEE55589}" type="pres">
      <dgm:prSet presAssocID="{B6461556-3FA2-415E-9BD9-4A7364060912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797DE47C-0614-40AF-B7F4-5497DF0B6107}" type="pres">
      <dgm:prSet presAssocID="{1CC2A6E2-D294-47EE-80D8-5E73DE1014C5}" presName="sibTrans" presStyleLbl="sibTrans2D1" presStyleIdx="2" presStyleCnt="8"/>
      <dgm:spPr/>
    </dgm:pt>
    <dgm:pt modelId="{C9ECB96A-5158-46A9-BC99-7D4C6A3DF779}" type="pres">
      <dgm:prSet presAssocID="{114C86CC-1162-4BAC-AD62-E3D4EA6D5B6E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4A56A0B8-86BF-4D0A-910F-CDB36E4782BF}" type="pres">
      <dgm:prSet presAssocID="{A9028E47-EEF0-4A79-8C38-7AF0F9426BD1}" presName="sibTrans" presStyleLbl="sibTrans2D1" presStyleIdx="3" presStyleCnt="8"/>
      <dgm:spPr/>
    </dgm:pt>
    <dgm:pt modelId="{8D4B76CC-E318-4D2E-B5D2-3CE8BF5CA114}" type="pres">
      <dgm:prSet presAssocID="{C0A40247-6B03-4E5B-B365-09BCAA4E6892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BA31841A-2D83-4C67-9CDC-19ECC971C26C}" type="pres">
      <dgm:prSet presAssocID="{20087B1F-CBCA-4F84-B835-AE46D2787D18}" presName="hSp" presStyleCnt="0"/>
      <dgm:spPr/>
    </dgm:pt>
    <dgm:pt modelId="{00F60BF8-5402-4D46-BF01-CCE2409CC1A9}" type="pres">
      <dgm:prSet presAssocID="{E34B5A11-EAB5-47CC-A6A2-2D86D0C293D3}" presName="vertFlow" presStyleCnt="0"/>
      <dgm:spPr/>
    </dgm:pt>
    <dgm:pt modelId="{2D6C31E7-4CA0-4520-A9AB-1FF2811E9DA9}" type="pres">
      <dgm:prSet presAssocID="{E34B5A11-EAB5-47CC-A6A2-2D86D0C293D3}" presName="header" presStyleLbl="node1" presStyleIdx="1" presStyleCnt="2"/>
      <dgm:spPr/>
    </dgm:pt>
    <dgm:pt modelId="{3F541713-FA56-4A98-9AAB-2B6AF8173919}" type="pres">
      <dgm:prSet presAssocID="{FAF3A73C-3A51-4D08-BBB0-5A3836199907}" presName="parTrans" presStyleLbl="sibTrans2D1" presStyleIdx="4" presStyleCnt="8"/>
      <dgm:spPr/>
    </dgm:pt>
    <dgm:pt modelId="{520A9481-BFC9-4D37-A409-1997BD4FEA44}" type="pres">
      <dgm:prSet presAssocID="{22A32B5C-813B-4B22-BF31-EBE5DBB4CD23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30F310B4-A2F3-4EEA-B63D-F6083B9A30D2}" type="pres">
      <dgm:prSet presAssocID="{707382D3-62D5-4D82-B924-269FFDB7F010}" presName="sibTrans" presStyleLbl="sibTrans2D1" presStyleIdx="5" presStyleCnt="8"/>
      <dgm:spPr/>
    </dgm:pt>
    <dgm:pt modelId="{FD15A171-4A35-4317-B249-DC22025F229D}" type="pres">
      <dgm:prSet presAssocID="{4BB30811-C50A-494D-ABC0-5DD085D4BF80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0855EE1A-384E-4ADE-BAEE-DFBEF1FEC3B3}" type="pres">
      <dgm:prSet presAssocID="{9C0BD055-2145-47BC-ACCE-78034AC41D6C}" presName="sibTrans" presStyleLbl="sibTrans2D1" presStyleIdx="6" presStyleCnt="8"/>
      <dgm:spPr/>
    </dgm:pt>
    <dgm:pt modelId="{BF6D318C-8D5A-4DC9-9F0F-D002D9BDBE9E}" type="pres">
      <dgm:prSet presAssocID="{F9C244A3-4391-4471-A4AB-105E5E5203B8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B52FE40D-F49C-4390-A427-2E3BD8E87DF5}" type="pres">
      <dgm:prSet presAssocID="{2A32FB97-BB9F-4F09-8877-C4F7BD88B784}" presName="sibTrans" presStyleLbl="sibTrans2D1" presStyleIdx="7" presStyleCnt="8"/>
      <dgm:spPr/>
    </dgm:pt>
    <dgm:pt modelId="{31F012F4-ECE4-42AC-A6C4-61039DC4D4D2}" type="pres">
      <dgm:prSet presAssocID="{DDE3EAF8-7744-4571-AC38-4B8EACFAC9F2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AE23F307-01E5-4583-96F1-6E8DA4F8C915}" srcId="{20087B1F-CBCA-4F84-B835-AE46D2787D18}" destId="{C0A40247-6B03-4E5B-B365-09BCAA4E6892}" srcOrd="3" destOrd="0" parTransId="{B009BF8D-8DE2-4809-AEF6-757E4836DBE1}" sibTransId="{6DCE67B3-2433-4CB4-86F0-ED8C6E6F5EE5}"/>
    <dgm:cxn modelId="{57F52712-54DF-4E30-A61F-35A3D338D3D7}" type="presOf" srcId="{1CC2A6E2-D294-47EE-80D8-5E73DE1014C5}" destId="{797DE47C-0614-40AF-B7F4-5497DF0B6107}" srcOrd="0" destOrd="0" presId="urn:microsoft.com/office/officeart/2005/8/layout/lProcess1"/>
    <dgm:cxn modelId="{86B66C12-D838-4E86-9AED-0EE0C21C6FA5}" type="presOf" srcId="{707382D3-62D5-4D82-B924-269FFDB7F010}" destId="{30F310B4-A2F3-4EEA-B63D-F6083B9A30D2}" srcOrd="0" destOrd="0" presId="urn:microsoft.com/office/officeart/2005/8/layout/lProcess1"/>
    <dgm:cxn modelId="{93F53413-16FF-4D83-A0E0-15BB3D724047}" type="presOf" srcId="{2A32FB97-BB9F-4F09-8877-C4F7BD88B784}" destId="{B52FE40D-F49C-4390-A427-2E3BD8E87DF5}" srcOrd="0" destOrd="0" presId="urn:microsoft.com/office/officeart/2005/8/layout/lProcess1"/>
    <dgm:cxn modelId="{EA175E13-6739-4676-9700-1BF8FF65D293}" srcId="{E34B5A11-EAB5-47CC-A6A2-2D86D0C293D3}" destId="{22A32B5C-813B-4B22-BF31-EBE5DBB4CD23}" srcOrd="0" destOrd="0" parTransId="{FAF3A73C-3A51-4D08-BBB0-5A3836199907}" sibTransId="{707382D3-62D5-4D82-B924-269FFDB7F010}"/>
    <dgm:cxn modelId="{BA768B1D-5CC8-40C0-8F2D-29B7978D3718}" type="presOf" srcId="{624E2BED-8D53-4478-905D-BC9459F86186}" destId="{08BAA135-0BE3-4177-ABC2-B0CBAD7E751E}" srcOrd="0" destOrd="0" presId="urn:microsoft.com/office/officeart/2005/8/layout/lProcess1"/>
    <dgm:cxn modelId="{BC955727-C014-4CE8-843B-2A6B418ED276}" type="presOf" srcId="{DDE3EAF8-7744-4571-AC38-4B8EACFAC9F2}" destId="{31F012F4-ECE4-42AC-A6C4-61039DC4D4D2}" srcOrd="0" destOrd="0" presId="urn:microsoft.com/office/officeart/2005/8/layout/lProcess1"/>
    <dgm:cxn modelId="{FEA68F34-AC3F-4F02-891F-D4B7C888E618}" type="presOf" srcId="{F9C244A3-4391-4471-A4AB-105E5E5203B8}" destId="{BF6D318C-8D5A-4DC9-9F0F-D002D9BDBE9E}" srcOrd="0" destOrd="0" presId="urn:microsoft.com/office/officeart/2005/8/layout/lProcess1"/>
    <dgm:cxn modelId="{B0C9265B-DCDF-49F3-9E2A-B551E64719EC}" type="presOf" srcId="{464F2CC2-1386-456D-A827-EAA65CA07CCF}" destId="{872DF49F-E19C-40DA-9F59-B47921E91E2E}" srcOrd="0" destOrd="0" presId="urn:microsoft.com/office/officeart/2005/8/layout/lProcess1"/>
    <dgm:cxn modelId="{E173C060-8871-4AE9-9771-49C3A8223FB7}" srcId="{20087B1F-CBCA-4F84-B835-AE46D2787D18}" destId="{114C86CC-1162-4BAC-AD62-E3D4EA6D5B6E}" srcOrd="2" destOrd="0" parTransId="{9496C3E0-3C40-456A-A5CB-1B18B9B4612F}" sibTransId="{A9028E47-EEF0-4A79-8C38-7AF0F9426BD1}"/>
    <dgm:cxn modelId="{77460363-F230-433A-891A-0792619FB7EA}" srcId="{E34B5A11-EAB5-47CC-A6A2-2D86D0C293D3}" destId="{4BB30811-C50A-494D-ABC0-5DD085D4BF80}" srcOrd="1" destOrd="0" parTransId="{F6CACE4B-CB83-47C2-BC37-8E2A07493B8E}" sibTransId="{9C0BD055-2145-47BC-ACCE-78034AC41D6C}"/>
    <dgm:cxn modelId="{D5E0F14F-D844-40DA-A4C1-EAC01A5A5DF6}" srcId="{019C027A-7C14-4E4F-A18B-41E55D258DAC}" destId="{20087B1F-CBCA-4F84-B835-AE46D2787D18}" srcOrd="0" destOrd="0" parTransId="{3E19EBDB-9171-46DF-8D89-6F64B0569DE0}" sibTransId="{EB53B816-DB48-4560-8C6A-973EF375C987}"/>
    <dgm:cxn modelId="{965CA751-52CC-445A-97E0-1388CD14328D}" type="presOf" srcId="{2C0EEA6C-E1E7-4474-AA9D-9F3B5F179D9A}" destId="{997D6328-D0C2-45F0-8BE9-79E2D963C7DE}" srcOrd="0" destOrd="0" presId="urn:microsoft.com/office/officeart/2005/8/layout/lProcess1"/>
    <dgm:cxn modelId="{08E3D552-3E6A-4F27-BE3B-A7A948BB6E1D}" type="presOf" srcId="{A9028E47-EEF0-4A79-8C38-7AF0F9426BD1}" destId="{4A56A0B8-86BF-4D0A-910F-CDB36E4782BF}" srcOrd="0" destOrd="0" presId="urn:microsoft.com/office/officeart/2005/8/layout/lProcess1"/>
    <dgm:cxn modelId="{C38F257B-F5A0-4243-AE6E-4DE9003492F6}" srcId="{20087B1F-CBCA-4F84-B835-AE46D2787D18}" destId="{2C0EEA6C-E1E7-4474-AA9D-9F3B5F179D9A}" srcOrd="0" destOrd="0" parTransId="{464F2CC2-1386-456D-A827-EAA65CA07CCF}" sibTransId="{624E2BED-8D53-4478-905D-BC9459F86186}"/>
    <dgm:cxn modelId="{F1E06C7F-C74E-4789-921C-CD8D1AC1FE05}" type="presOf" srcId="{4BB30811-C50A-494D-ABC0-5DD085D4BF80}" destId="{FD15A171-4A35-4317-B249-DC22025F229D}" srcOrd="0" destOrd="0" presId="urn:microsoft.com/office/officeart/2005/8/layout/lProcess1"/>
    <dgm:cxn modelId="{F1EE7582-22F5-4E5F-B930-667FF4C1C9D4}" srcId="{20087B1F-CBCA-4F84-B835-AE46D2787D18}" destId="{B6461556-3FA2-415E-9BD9-4A7364060912}" srcOrd="1" destOrd="0" parTransId="{CEA6EAE3-1E3C-4A23-8E1B-3AF106A8E7C6}" sibTransId="{1CC2A6E2-D294-47EE-80D8-5E73DE1014C5}"/>
    <dgm:cxn modelId="{419F0A94-B427-4B4C-B9EF-892740D14F86}" type="presOf" srcId="{22A32B5C-813B-4B22-BF31-EBE5DBB4CD23}" destId="{520A9481-BFC9-4D37-A409-1997BD4FEA44}" srcOrd="0" destOrd="0" presId="urn:microsoft.com/office/officeart/2005/8/layout/lProcess1"/>
    <dgm:cxn modelId="{FBA7B6B3-7765-414F-94EA-D0DDD921D4D2}" type="presOf" srcId="{E34B5A11-EAB5-47CC-A6A2-2D86D0C293D3}" destId="{2D6C31E7-4CA0-4520-A9AB-1FF2811E9DA9}" srcOrd="0" destOrd="0" presId="urn:microsoft.com/office/officeart/2005/8/layout/lProcess1"/>
    <dgm:cxn modelId="{6C1533BD-E99C-47D2-9B8F-C2054140170E}" srcId="{E34B5A11-EAB5-47CC-A6A2-2D86D0C293D3}" destId="{DDE3EAF8-7744-4571-AC38-4B8EACFAC9F2}" srcOrd="3" destOrd="0" parTransId="{6D1E331A-8A5D-4061-99AF-44C0246E19C9}" sibTransId="{061A6B1D-25E7-44A7-9BCD-48A2E1FA1039}"/>
    <dgm:cxn modelId="{07307FBE-E977-4DDE-9991-685012152BF3}" type="presOf" srcId="{9C0BD055-2145-47BC-ACCE-78034AC41D6C}" destId="{0855EE1A-384E-4ADE-BAEE-DFBEF1FEC3B3}" srcOrd="0" destOrd="0" presId="urn:microsoft.com/office/officeart/2005/8/layout/lProcess1"/>
    <dgm:cxn modelId="{736B86C5-CCF7-49A9-934B-54FFD276A7C5}" srcId="{E34B5A11-EAB5-47CC-A6A2-2D86D0C293D3}" destId="{F9C244A3-4391-4471-A4AB-105E5E5203B8}" srcOrd="2" destOrd="0" parTransId="{6BCF9910-0365-4A02-9D2B-5A5278EC56D3}" sibTransId="{2A32FB97-BB9F-4F09-8877-C4F7BD88B784}"/>
    <dgm:cxn modelId="{1EB88BD0-1206-4552-AA19-16829EE65827}" type="presOf" srcId="{FAF3A73C-3A51-4D08-BBB0-5A3836199907}" destId="{3F541713-FA56-4A98-9AAB-2B6AF8173919}" srcOrd="0" destOrd="0" presId="urn:microsoft.com/office/officeart/2005/8/layout/lProcess1"/>
    <dgm:cxn modelId="{5AC8AAD4-CB46-4684-A409-32F508BE5D13}" type="presOf" srcId="{019C027A-7C14-4E4F-A18B-41E55D258DAC}" destId="{2C71FF4F-E191-4861-B310-5B6B10778EE9}" srcOrd="0" destOrd="0" presId="urn:microsoft.com/office/officeart/2005/8/layout/lProcess1"/>
    <dgm:cxn modelId="{A9E758D7-CD1A-4E9F-B55B-5A4FD1D34F5F}" type="presOf" srcId="{20087B1F-CBCA-4F84-B835-AE46D2787D18}" destId="{EA0B6372-79C3-4F38-A451-978891BE3869}" srcOrd="0" destOrd="0" presId="urn:microsoft.com/office/officeart/2005/8/layout/lProcess1"/>
    <dgm:cxn modelId="{E26485D9-527C-42D5-B164-69CC1CD83183}" type="presOf" srcId="{B6461556-3FA2-415E-9BD9-4A7364060912}" destId="{75BAA431-36DE-43F9-A8D9-B34EDEE55589}" srcOrd="0" destOrd="0" presId="urn:microsoft.com/office/officeart/2005/8/layout/lProcess1"/>
    <dgm:cxn modelId="{AF2C10E1-42A2-47C1-B05B-5EFB8CEA3D20}" type="presOf" srcId="{114C86CC-1162-4BAC-AD62-E3D4EA6D5B6E}" destId="{C9ECB96A-5158-46A9-BC99-7D4C6A3DF779}" srcOrd="0" destOrd="0" presId="urn:microsoft.com/office/officeart/2005/8/layout/lProcess1"/>
    <dgm:cxn modelId="{AA55A0E4-F063-42F5-ABA5-DC37CA4EB329}" srcId="{019C027A-7C14-4E4F-A18B-41E55D258DAC}" destId="{E34B5A11-EAB5-47CC-A6A2-2D86D0C293D3}" srcOrd="1" destOrd="0" parTransId="{4DACA85B-278B-46A0-B020-0E4C5E9B2E88}" sibTransId="{68D05F84-BDA4-4D19-92C9-66C530BBF462}"/>
    <dgm:cxn modelId="{FEB88DEB-ED25-41B7-9556-4DF67A96BFEE}" type="presOf" srcId="{C0A40247-6B03-4E5B-B365-09BCAA4E6892}" destId="{8D4B76CC-E318-4D2E-B5D2-3CE8BF5CA114}" srcOrd="0" destOrd="0" presId="urn:microsoft.com/office/officeart/2005/8/layout/lProcess1"/>
    <dgm:cxn modelId="{D0DCB001-1FA4-4A9E-8A16-E5131DE0B082}" type="presParOf" srcId="{2C71FF4F-E191-4861-B310-5B6B10778EE9}" destId="{A052F65C-0C5C-43EB-81E7-50BB0871E737}" srcOrd="0" destOrd="0" presId="urn:microsoft.com/office/officeart/2005/8/layout/lProcess1"/>
    <dgm:cxn modelId="{0677868C-4383-4866-81E4-DB20B8BDCCA2}" type="presParOf" srcId="{A052F65C-0C5C-43EB-81E7-50BB0871E737}" destId="{EA0B6372-79C3-4F38-A451-978891BE3869}" srcOrd="0" destOrd="0" presId="urn:microsoft.com/office/officeart/2005/8/layout/lProcess1"/>
    <dgm:cxn modelId="{FFB95F9B-AFEF-4684-8125-5E40D656F1CA}" type="presParOf" srcId="{A052F65C-0C5C-43EB-81E7-50BB0871E737}" destId="{872DF49F-E19C-40DA-9F59-B47921E91E2E}" srcOrd="1" destOrd="0" presId="urn:microsoft.com/office/officeart/2005/8/layout/lProcess1"/>
    <dgm:cxn modelId="{1522E85A-6F91-4A06-A6B9-3397FFBAEE76}" type="presParOf" srcId="{A052F65C-0C5C-43EB-81E7-50BB0871E737}" destId="{997D6328-D0C2-45F0-8BE9-79E2D963C7DE}" srcOrd="2" destOrd="0" presId="urn:microsoft.com/office/officeart/2005/8/layout/lProcess1"/>
    <dgm:cxn modelId="{35760C2A-F4D8-491D-9D53-166A2647855E}" type="presParOf" srcId="{A052F65C-0C5C-43EB-81E7-50BB0871E737}" destId="{08BAA135-0BE3-4177-ABC2-B0CBAD7E751E}" srcOrd="3" destOrd="0" presId="urn:microsoft.com/office/officeart/2005/8/layout/lProcess1"/>
    <dgm:cxn modelId="{AEA43D3A-7DC1-417A-8F27-E3CD43FFD2CD}" type="presParOf" srcId="{A052F65C-0C5C-43EB-81E7-50BB0871E737}" destId="{75BAA431-36DE-43F9-A8D9-B34EDEE55589}" srcOrd="4" destOrd="0" presId="urn:microsoft.com/office/officeart/2005/8/layout/lProcess1"/>
    <dgm:cxn modelId="{816DFBEB-FCEC-4D57-99BD-6C1F8B6B7C61}" type="presParOf" srcId="{A052F65C-0C5C-43EB-81E7-50BB0871E737}" destId="{797DE47C-0614-40AF-B7F4-5497DF0B6107}" srcOrd="5" destOrd="0" presId="urn:microsoft.com/office/officeart/2005/8/layout/lProcess1"/>
    <dgm:cxn modelId="{274DC303-B5E7-4AD4-9203-094179480405}" type="presParOf" srcId="{A052F65C-0C5C-43EB-81E7-50BB0871E737}" destId="{C9ECB96A-5158-46A9-BC99-7D4C6A3DF779}" srcOrd="6" destOrd="0" presId="urn:microsoft.com/office/officeart/2005/8/layout/lProcess1"/>
    <dgm:cxn modelId="{1CC3B748-353E-4B82-B7EF-0940873E7E26}" type="presParOf" srcId="{A052F65C-0C5C-43EB-81E7-50BB0871E737}" destId="{4A56A0B8-86BF-4D0A-910F-CDB36E4782BF}" srcOrd="7" destOrd="0" presId="urn:microsoft.com/office/officeart/2005/8/layout/lProcess1"/>
    <dgm:cxn modelId="{A821B35D-35CC-4261-8D8E-5E7931060524}" type="presParOf" srcId="{A052F65C-0C5C-43EB-81E7-50BB0871E737}" destId="{8D4B76CC-E318-4D2E-B5D2-3CE8BF5CA114}" srcOrd="8" destOrd="0" presId="urn:microsoft.com/office/officeart/2005/8/layout/lProcess1"/>
    <dgm:cxn modelId="{2B03DE77-8FD8-42D2-B537-8A956E1A6DDA}" type="presParOf" srcId="{2C71FF4F-E191-4861-B310-5B6B10778EE9}" destId="{BA31841A-2D83-4C67-9CDC-19ECC971C26C}" srcOrd="1" destOrd="0" presId="urn:microsoft.com/office/officeart/2005/8/layout/lProcess1"/>
    <dgm:cxn modelId="{D358F0C8-A694-4F0B-8EA1-5A4B7D5F3E8F}" type="presParOf" srcId="{2C71FF4F-E191-4861-B310-5B6B10778EE9}" destId="{00F60BF8-5402-4D46-BF01-CCE2409CC1A9}" srcOrd="2" destOrd="0" presId="urn:microsoft.com/office/officeart/2005/8/layout/lProcess1"/>
    <dgm:cxn modelId="{A4FB3340-6B2F-49A9-981F-48E59D6E8750}" type="presParOf" srcId="{00F60BF8-5402-4D46-BF01-CCE2409CC1A9}" destId="{2D6C31E7-4CA0-4520-A9AB-1FF2811E9DA9}" srcOrd="0" destOrd="0" presId="urn:microsoft.com/office/officeart/2005/8/layout/lProcess1"/>
    <dgm:cxn modelId="{9CCF7BC5-D964-49F5-AC31-07DE40C50E4E}" type="presParOf" srcId="{00F60BF8-5402-4D46-BF01-CCE2409CC1A9}" destId="{3F541713-FA56-4A98-9AAB-2B6AF8173919}" srcOrd="1" destOrd="0" presId="urn:microsoft.com/office/officeart/2005/8/layout/lProcess1"/>
    <dgm:cxn modelId="{F3091052-F39E-4FCA-AAC8-1162D0C1C6CD}" type="presParOf" srcId="{00F60BF8-5402-4D46-BF01-CCE2409CC1A9}" destId="{520A9481-BFC9-4D37-A409-1997BD4FEA44}" srcOrd="2" destOrd="0" presId="urn:microsoft.com/office/officeart/2005/8/layout/lProcess1"/>
    <dgm:cxn modelId="{E86A4959-4E3C-4B20-A90A-A273372EA71D}" type="presParOf" srcId="{00F60BF8-5402-4D46-BF01-CCE2409CC1A9}" destId="{30F310B4-A2F3-4EEA-B63D-F6083B9A30D2}" srcOrd="3" destOrd="0" presId="urn:microsoft.com/office/officeart/2005/8/layout/lProcess1"/>
    <dgm:cxn modelId="{ACBC511F-7BD9-4D52-B7BA-6085D4B4DCD0}" type="presParOf" srcId="{00F60BF8-5402-4D46-BF01-CCE2409CC1A9}" destId="{FD15A171-4A35-4317-B249-DC22025F229D}" srcOrd="4" destOrd="0" presId="urn:microsoft.com/office/officeart/2005/8/layout/lProcess1"/>
    <dgm:cxn modelId="{B581EA70-3051-4CC3-B8EC-8AE3DA83BD36}" type="presParOf" srcId="{00F60BF8-5402-4D46-BF01-CCE2409CC1A9}" destId="{0855EE1A-384E-4ADE-BAEE-DFBEF1FEC3B3}" srcOrd="5" destOrd="0" presId="urn:microsoft.com/office/officeart/2005/8/layout/lProcess1"/>
    <dgm:cxn modelId="{504E0F63-3F5D-465B-8860-CEE31C7A6946}" type="presParOf" srcId="{00F60BF8-5402-4D46-BF01-CCE2409CC1A9}" destId="{BF6D318C-8D5A-4DC9-9F0F-D002D9BDBE9E}" srcOrd="6" destOrd="0" presId="urn:microsoft.com/office/officeart/2005/8/layout/lProcess1"/>
    <dgm:cxn modelId="{1C489F52-184B-4E63-B358-6D8166985E42}" type="presParOf" srcId="{00F60BF8-5402-4D46-BF01-CCE2409CC1A9}" destId="{B52FE40D-F49C-4390-A427-2E3BD8E87DF5}" srcOrd="7" destOrd="0" presId="urn:microsoft.com/office/officeart/2005/8/layout/lProcess1"/>
    <dgm:cxn modelId="{D02E56E5-36BC-4A15-AFE0-FA85D68532D1}" type="presParOf" srcId="{00F60BF8-5402-4D46-BF01-CCE2409CC1A9}" destId="{31F012F4-ECE4-42AC-A6C4-61039DC4D4D2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F99CD3-3C23-4999-9CDA-B7FB6DDB37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F1A287-EFEB-4B42-882A-2309650F68F4}">
      <dgm:prSet phldrT="[Text]" phldr="0"/>
      <dgm:spPr/>
      <dgm:t>
        <a:bodyPr/>
        <a:lstStyle/>
        <a:p>
          <a:r>
            <a:rPr lang="en-US" b="1" dirty="0"/>
            <a:t>Partner Purchase Order</a:t>
          </a:r>
        </a:p>
      </dgm:t>
    </dgm:pt>
    <dgm:pt modelId="{DFAEAD6D-7867-4315-BD73-255A5132BE39}" type="parTrans" cxnId="{055B0CFF-BDFB-442F-845D-C92397C90A04}">
      <dgm:prSet/>
      <dgm:spPr/>
      <dgm:t>
        <a:bodyPr/>
        <a:lstStyle/>
        <a:p>
          <a:endParaRPr lang="en-US"/>
        </a:p>
      </dgm:t>
    </dgm:pt>
    <dgm:pt modelId="{88F1864F-A404-4690-AEE1-45BB95D715DF}" type="sibTrans" cxnId="{055B0CFF-BDFB-442F-845D-C92397C90A04}">
      <dgm:prSet/>
      <dgm:spPr/>
      <dgm:t>
        <a:bodyPr/>
        <a:lstStyle/>
        <a:p>
          <a:endParaRPr lang="en-US"/>
        </a:p>
      </dgm:t>
    </dgm:pt>
    <dgm:pt modelId="{A1CEC587-A7FE-4019-9CB3-8E2E30177C70}">
      <dgm:prSet phldrT="[Text]" phldr="0" custT="1"/>
      <dgm:spPr>
        <a:solidFill>
          <a:srgbClr val="D4D9EC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XML to JSON</a:t>
          </a:r>
        </a:p>
      </dgm:t>
    </dgm:pt>
    <dgm:pt modelId="{E57CAFBA-777B-426A-A0EA-0FA93C511680}" type="parTrans" cxnId="{CEC78CBB-8A87-4C55-AA92-83F6C13093DB}">
      <dgm:prSet/>
      <dgm:spPr/>
      <dgm:t>
        <a:bodyPr/>
        <a:lstStyle/>
        <a:p>
          <a:endParaRPr lang="en-US"/>
        </a:p>
      </dgm:t>
    </dgm:pt>
    <dgm:pt modelId="{3303FCBA-111C-49D5-82E6-DE3EB0B454BE}" type="sibTrans" cxnId="{CEC78CBB-8A87-4C55-AA92-83F6C13093DB}">
      <dgm:prSet/>
      <dgm:spPr/>
      <dgm:t>
        <a:bodyPr/>
        <a:lstStyle/>
        <a:p>
          <a:endParaRPr lang="en-US"/>
        </a:p>
      </dgm:t>
    </dgm:pt>
    <dgm:pt modelId="{2939E736-7526-4FC2-BC1C-9D7B0AE6FA3C}">
      <dgm:prSet phldrT="[Text]" phldr="0" custT="1"/>
      <dgm:spPr>
        <a:solidFill>
          <a:srgbClr val="D4D9EC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Postal Code to String</a:t>
          </a:r>
        </a:p>
      </dgm:t>
    </dgm:pt>
    <dgm:pt modelId="{06DE77CA-4369-4783-A7F9-D8C04D4FC670}" type="parTrans" cxnId="{CACF722E-2A1C-4937-A8B3-830D0488FE2D}">
      <dgm:prSet/>
      <dgm:spPr/>
      <dgm:t>
        <a:bodyPr/>
        <a:lstStyle/>
        <a:p>
          <a:endParaRPr lang="en-US"/>
        </a:p>
      </dgm:t>
    </dgm:pt>
    <dgm:pt modelId="{3EF29D68-10D3-40D8-891B-867292E0CA05}" type="sibTrans" cxnId="{CACF722E-2A1C-4937-A8B3-830D0488FE2D}">
      <dgm:prSet/>
      <dgm:spPr/>
      <dgm:t>
        <a:bodyPr/>
        <a:lstStyle/>
        <a:p>
          <a:endParaRPr lang="en-US"/>
        </a:p>
      </dgm:t>
    </dgm:pt>
    <dgm:pt modelId="{8A03FA3E-9507-44B7-AE1F-2104894BDA4E}">
      <dgm:prSet phldrT="[Text]" phldr="0" custT="1"/>
      <dgm:spPr>
        <a:solidFill>
          <a:srgbClr val="D4D9EC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First Name and Last Name to Name</a:t>
          </a:r>
        </a:p>
      </dgm:t>
    </dgm:pt>
    <dgm:pt modelId="{50E56E4A-7188-473C-8A5A-61F3D581CFE5}" type="parTrans" cxnId="{22B11DF6-54D6-45E8-9376-6282ECE26E30}">
      <dgm:prSet/>
      <dgm:spPr/>
      <dgm:t>
        <a:bodyPr/>
        <a:lstStyle/>
        <a:p>
          <a:endParaRPr lang="en-US"/>
        </a:p>
      </dgm:t>
    </dgm:pt>
    <dgm:pt modelId="{85861ABB-B8D8-47D3-8B2E-6D42C4E72F0C}" type="sibTrans" cxnId="{22B11DF6-54D6-45E8-9376-6282ECE26E30}">
      <dgm:prSet/>
      <dgm:spPr/>
      <dgm:t>
        <a:bodyPr/>
        <a:lstStyle/>
        <a:p>
          <a:endParaRPr lang="en-US"/>
        </a:p>
      </dgm:t>
    </dgm:pt>
    <dgm:pt modelId="{251E6901-13B2-40AE-97C5-C5A755596DE3}">
      <dgm:prSet phldrT="[Text]" phldr="0"/>
      <dgm:spPr/>
      <dgm:t>
        <a:bodyPr/>
        <a:lstStyle/>
        <a:p>
          <a:r>
            <a:rPr lang="en-US" b="1" dirty="0"/>
            <a:t>Order Management System</a:t>
          </a:r>
        </a:p>
      </dgm:t>
    </dgm:pt>
    <dgm:pt modelId="{8DE82A59-512A-458A-AFE5-95D7C3215FA6}" type="parTrans" cxnId="{0DF2525C-5750-49F5-9DA2-7C00DC66BD56}">
      <dgm:prSet/>
      <dgm:spPr/>
      <dgm:t>
        <a:bodyPr/>
        <a:lstStyle/>
        <a:p>
          <a:endParaRPr lang="en-US"/>
        </a:p>
      </dgm:t>
    </dgm:pt>
    <dgm:pt modelId="{3C5F7A92-32CA-4668-B3FD-DE72ABF1D0AA}" type="sibTrans" cxnId="{0DF2525C-5750-49F5-9DA2-7C00DC66BD56}">
      <dgm:prSet/>
      <dgm:spPr/>
      <dgm:t>
        <a:bodyPr/>
        <a:lstStyle/>
        <a:p>
          <a:endParaRPr lang="en-US"/>
        </a:p>
      </dgm:t>
    </dgm:pt>
    <dgm:pt modelId="{61740F3C-D57A-4561-A0EC-8A7DBC2FC219}">
      <dgm:prSet phldrT="[Text]" phldr="0" custT="1"/>
      <dgm:spPr>
        <a:solidFill>
          <a:srgbClr val="D4D9EC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Sender over</a:t>
          </a:r>
        </a:p>
        <a:p>
          <a:r>
            <a:rPr lang="en-US" sz="1400" dirty="0">
              <a:solidFill>
                <a:schemeClr val="tx1"/>
              </a:solidFill>
            </a:rPr>
            <a:t>HTTP</a:t>
          </a:r>
        </a:p>
      </dgm:t>
    </dgm:pt>
    <dgm:pt modelId="{4F7023D2-9D1E-4B78-ADF8-95E02045FFD8}" type="parTrans" cxnId="{49633DB1-62D2-4990-A2CC-8FCBCE6B1A1D}">
      <dgm:prSet/>
      <dgm:spPr/>
      <dgm:t>
        <a:bodyPr/>
        <a:lstStyle/>
        <a:p>
          <a:endParaRPr lang="en-US"/>
        </a:p>
      </dgm:t>
    </dgm:pt>
    <dgm:pt modelId="{5874D528-4972-43C1-9928-D9301C060AB5}" type="sibTrans" cxnId="{49633DB1-62D2-4990-A2CC-8FCBCE6B1A1D}">
      <dgm:prSet/>
      <dgm:spPr/>
      <dgm:t>
        <a:bodyPr/>
        <a:lstStyle/>
        <a:p>
          <a:endParaRPr lang="en-US"/>
        </a:p>
      </dgm:t>
    </dgm:pt>
    <dgm:pt modelId="{C5677A86-DB1A-407B-991B-C4A2EB78D0A3}" type="pres">
      <dgm:prSet presAssocID="{3CF99CD3-3C23-4999-9CDA-B7FB6DDB370F}" presName="Name0" presStyleCnt="0">
        <dgm:presLayoutVars>
          <dgm:dir/>
          <dgm:resizeHandles val="exact"/>
        </dgm:presLayoutVars>
      </dgm:prSet>
      <dgm:spPr/>
    </dgm:pt>
    <dgm:pt modelId="{39182C43-8CD4-436F-B4EC-32CBC459DFE8}" type="pres">
      <dgm:prSet presAssocID="{27F1A287-EFEB-4B42-882A-2309650F68F4}" presName="node" presStyleLbl="node1" presStyleIdx="0" presStyleCnt="6">
        <dgm:presLayoutVars>
          <dgm:bulletEnabled val="1"/>
        </dgm:presLayoutVars>
      </dgm:prSet>
      <dgm:spPr/>
    </dgm:pt>
    <dgm:pt modelId="{80A11B11-FDFD-47DD-A068-21C71B57E857}" type="pres">
      <dgm:prSet presAssocID="{88F1864F-A404-4690-AEE1-45BB95D715DF}" presName="sibTrans" presStyleLbl="sibTrans2D1" presStyleIdx="0" presStyleCnt="5"/>
      <dgm:spPr/>
    </dgm:pt>
    <dgm:pt modelId="{A0E50318-D2EF-418D-8FDC-8DE7694DA1F2}" type="pres">
      <dgm:prSet presAssocID="{88F1864F-A404-4690-AEE1-45BB95D715DF}" presName="connectorText" presStyleLbl="sibTrans2D1" presStyleIdx="0" presStyleCnt="5"/>
      <dgm:spPr/>
    </dgm:pt>
    <dgm:pt modelId="{20242E2F-143A-4A41-B5AB-C6E0A6BA8BA9}" type="pres">
      <dgm:prSet presAssocID="{A1CEC587-A7FE-4019-9CB3-8E2E30177C70}" presName="node" presStyleLbl="node1" presStyleIdx="1" presStyleCnt="6">
        <dgm:presLayoutVars>
          <dgm:bulletEnabled val="1"/>
        </dgm:presLayoutVars>
      </dgm:prSet>
      <dgm:spPr/>
    </dgm:pt>
    <dgm:pt modelId="{4CEC29CC-1CB4-491E-8E79-867BD90AE03E}" type="pres">
      <dgm:prSet presAssocID="{3303FCBA-111C-49D5-82E6-DE3EB0B454BE}" presName="sibTrans" presStyleLbl="sibTrans2D1" presStyleIdx="1" presStyleCnt="5"/>
      <dgm:spPr/>
    </dgm:pt>
    <dgm:pt modelId="{B5F09CB6-1F55-47BA-BA77-3DC665F946DF}" type="pres">
      <dgm:prSet presAssocID="{3303FCBA-111C-49D5-82E6-DE3EB0B454BE}" presName="connectorText" presStyleLbl="sibTrans2D1" presStyleIdx="1" presStyleCnt="5"/>
      <dgm:spPr/>
    </dgm:pt>
    <dgm:pt modelId="{911B0008-58A9-4B68-A2E7-A212A985EE26}" type="pres">
      <dgm:prSet presAssocID="{2939E736-7526-4FC2-BC1C-9D7B0AE6FA3C}" presName="node" presStyleLbl="node1" presStyleIdx="2" presStyleCnt="6">
        <dgm:presLayoutVars>
          <dgm:bulletEnabled val="1"/>
        </dgm:presLayoutVars>
      </dgm:prSet>
      <dgm:spPr/>
    </dgm:pt>
    <dgm:pt modelId="{B2AFD81A-5B65-4D9B-8DE1-10C9895EC5B2}" type="pres">
      <dgm:prSet presAssocID="{3EF29D68-10D3-40D8-891B-867292E0CA05}" presName="sibTrans" presStyleLbl="sibTrans2D1" presStyleIdx="2" presStyleCnt="5"/>
      <dgm:spPr/>
    </dgm:pt>
    <dgm:pt modelId="{45B5A30C-B948-4ABA-93C6-C168E556E65F}" type="pres">
      <dgm:prSet presAssocID="{3EF29D68-10D3-40D8-891B-867292E0CA05}" presName="connectorText" presStyleLbl="sibTrans2D1" presStyleIdx="2" presStyleCnt="5"/>
      <dgm:spPr/>
    </dgm:pt>
    <dgm:pt modelId="{0693F7C9-CA27-4BC5-A2D7-3793AD73ABFC}" type="pres">
      <dgm:prSet presAssocID="{8A03FA3E-9507-44B7-AE1F-2104894BDA4E}" presName="node" presStyleLbl="node1" presStyleIdx="3" presStyleCnt="6">
        <dgm:presLayoutVars>
          <dgm:bulletEnabled val="1"/>
        </dgm:presLayoutVars>
      </dgm:prSet>
      <dgm:spPr/>
    </dgm:pt>
    <dgm:pt modelId="{624DF342-94C7-4CAA-8117-548EB390695B}" type="pres">
      <dgm:prSet presAssocID="{85861ABB-B8D8-47D3-8B2E-6D42C4E72F0C}" presName="sibTrans" presStyleLbl="sibTrans2D1" presStyleIdx="3" presStyleCnt="5"/>
      <dgm:spPr/>
    </dgm:pt>
    <dgm:pt modelId="{82D27440-983E-45A6-8871-93EF58DDBEB9}" type="pres">
      <dgm:prSet presAssocID="{85861ABB-B8D8-47D3-8B2E-6D42C4E72F0C}" presName="connectorText" presStyleLbl="sibTrans2D1" presStyleIdx="3" presStyleCnt="5"/>
      <dgm:spPr/>
    </dgm:pt>
    <dgm:pt modelId="{20B306A7-A34D-4809-B379-D34A4276EF90}" type="pres">
      <dgm:prSet presAssocID="{61740F3C-D57A-4561-A0EC-8A7DBC2FC219}" presName="node" presStyleLbl="node1" presStyleIdx="4" presStyleCnt="6">
        <dgm:presLayoutVars>
          <dgm:bulletEnabled val="1"/>
        </dgm:presLayoutVars>
      </dgm:prSet>
      <dgm:spPr/>
    </dgm:pt>
    <dgm:pt modelId="{59F9EF3B-E384-4BFC-9A67-9F27BCE9E1B4}" type="pres">
      <dgm:prSet presAssocID="{5874D528-4972-43C1-9928-D9301C060AB5}" presName="sibTrans" presStyleLbl="sibTrans2D1" presStyleIdx="4" presStyleCnt="5"/>
      <dgm:spPr/>
    </dgm:pt>
    <dgm:pt modelId="{9EB5449E-BCBD-43A8-A736-3491D363714E}" type="pres">
      <dgm:prSet presAssocID="{5874D528-4972-43C1-9928-D9301C060AB5}" presName="connectorText" presStyleLbl="sibTrans2D1" presStyleIdx="4" presStyleCnt="5"/>
      <dgm:spPr/>
    </dgm:pt>
    <dgm:pt modelId="{CF1F52E6-B247-4CFD-8E74-0BB774ADC2F5}" type="pres">
      <dgm:prSet presAssocID="{251E6901-13B2-40AE-97C5-C5A755596DE3}" presName="node" presStyleLbl="node1" presStyleIdx="5" presStyleCnt="6">
        <dgm:presLayoutVars>
          <dgm:bulletEnabled val="1"/>
        </dgm:presLayoutVars>
      </dgm:prSet>
      <dgm:spPr/>
    </dgm:pt>
  </dgm:ptLst>
  <dgm:cxnLst>
    <dgm:cxn modelId="{D4376700-7E76-4A1F-A1E3-03ED4D6E461F}" type="presOf" srcId="{3EF29D68-10D3-40D8-891B-867292E0CA05}" destId="{45B5A30C-B948-4ABA-93C6-C168E556E65F}" srcOrd="1" destOrd="0" presId="urn:microsoft.com/office/officeart/2005/8/layout/process1"/>
    <dgm:cxn modelId="{34075E03-81DC-4EE7-976D-92FC75492648}" type="presOf" srcId="{2939E736-7526-4FC2-BC1C-9D7B0AE6FA3C}" destId="{911B0008-58A9-4B68-A2E7-A212A985EE26}" srcOrd="0" destOrd="0" presId="urn:microsoft.com/office/officeart/2005/8/layout/process1"/>
    <dgm:cxn modelId="{9835970C-038D-465C-BB0A-793FCD51D42B}" type="presOf" srcId="{5874D528-4972-43C1-9928-D9301C060AB5}" destId="{9EB5449E-BCBD-43A8-A736-3491D363714E}" srcOrd="1" destOrd="0" presId="urn:microsoft.com/office/officeart/2005/8/layout/process1"/>
    <dgm:cxn modelId="{62A0850D-AF20-4DB1-BCB5-893ED8695EDE}" type="presOf" srcId="{88F1864F-A404-4690-AEE1-45BB95D715DF}" destId="{A0E50318-D2EF-418D-8FDC-8DE7694DA1F2}" srcOrd="1" destOrd="0" presId="urn:microsoft.com/office/officeart/2005/8/layout/process1"/>
    <dgm:cxn modelId="{89B34628-F477-4B34-8D0B-16D8705AE0A3}" type="presOf" srcId="{85861ABB-B8D8-47D3-8B2E-6D42C4E72F0C}" destId="{82D27440-983E-45A6-8871-93EF58DDBEB9}" srcOrd="1" destOrd="0" presId="urn:microsoft.com/office/officeart/2005/8/layout/process1"/>
    <dgm:cxn modelId="{CACF722E-2A1C-4937-A8B3-830D0488FE2D}" srcId="{3CF99CD3-3C23-4999-9CDA-B7FB6DDB370F}" destId="{2939E736-7526-4FC2-BC1C-9D7B0AE6FA3C}" srcOrd="2" destOrd="0" parTransId="{06DE77CA-4369-4783-A7F9-D8C04D4FC670}" sibTransId="{3EF29D68-10D3-40D8-891B-867292E0CA05}"/>
    <dgm:cxn modelId="{3B6E5438-FA97-41F0-A497-5CF81796709A}" type="presOf" srcId="{3CF99CD3-3C23-4999-9CDA-B7FB6DDB370F}" destId="{C5677A86-DB1A-407B-991B-C4A2EB78D0A3}" srcOrd="0" destOrd="0" presId="urn:microsoft.com/office/officeart/2005/8/layout/process1"/>
    <dgm:cxn modelId="{17AE523C-C16D-4E5E-8498-8B428A9EC8B7}" type="presOf" srcId="{8A03FA3E-9507-44B7-AE1F-2104894BDA4E}" destId="{0693F7C9-CA27-4BC5-A2D7-3793AD73ABFC}" srcOrd="0" destOrd="0" presId="urn:microsoft.com/office/officeart/2005/8/layout/process1"/>
    <dgm:cxn modelId="{0DF2525C-5750-49F5-9DA2-7C00DC66BD56}" srcId="{3CF99CD3-3C23-4999-9CDA-B7FB6DDB370F}" destId="{251E6901-13B2-40AE-97C5-C5A755596DE3}" srcOrd="5" destOrd="0" parTransId="{8DE82A59-512A-458A-AFE5-95D7C3215FA6}" sibTransId="{3C5F7A92-32CA-4668-B3FD-DE72ABF1D0AA}"/>
    <dgm:cxn modelId="{6748066B-42D6-404E-9D5C-C59BCAB41C5A}" type="presOf" srcId="{27F1A287-EFEB-4B42-882A-2309650F68F4}" destId="{39182C43-8CD4-436F-B4EC-32CBC459DFE8}" srcOrd="0" destOrd="0" presId="urn:microsoft.com/office/officeart/2005/8/layout/process1"/>
    <dgm:cxn modelId="{8FF9CB4F-479E-4071-ACC3-9F637519687F}" type="presOf" srcId="{88F1864F-A404-4690-AEE1-45BB95D715DF}" destId="{80A11B11-FDFD-47DD-A068-21C71B57E857}" srcOrd="0" destOrd="0" presId="urn:microsoft.com/office/officeart/2005/8/layout/process1"/>
    <dgm:cxn modelId="{87445551-9FA4-4B41-93EC-3DED1BA96323}" type="presOf" srcId="{3303FCBA-111C-49D5-82E6-DE3EB0B454BE}" destId="{B5F09CB6-1F55-47BA-BA77-3DC665F946DF}" srcOrd="1" destOrd="0" presId="urn:microsoft.com/office/officeart/2005/8/layout/process1"/>
    <dgm:cxn modelId="{C531BA72-3162-4D3A-A392-AD82DA9D49A4}" type="presOf" srcId="{85861ABB-B8D8-47D3-8B2E-6D42C4E72F0C}" destId="{624DF342-94C7-4CAA-8117-548EB390695B}" srcOrd="0" destOrd="0" presId="urn:microsoft.com/office/officeart/2005/8/layout/process1"/>
    <dgm:cxn modelId="{E333E274-992F-47D5-A358-A41161CD67D9}" type="presOf" srcId="{251E6901-13B2-40AE-97C5-C5A755596DE3}" destId="{CF1F52E6-B247-4CFD-8E74-0BB774ADC2F5}" srcOrd="0" destOrd="0" presId="urn:microsoft.com/office/officeart/2005/8/layout/process1"/>
    <dgm:cxn modelId="{5EB8585A-15C9-4BE1-AD94-2364F94C0512}" type="presOf" srcId="{5874D528-4972-43C1-9928-D9301C060AB5}" destId="{59F9EF3B-E384-4BFC-9A67-9F27BCE9E1B4}" srcOrd="0" destOrd="0" presId="urn:microsoft.com/office/officeart/2005/8/layout/process1"/>
    <dgm:cxn modelId="{711ECD8D-DA6A-4AF2-B6D8-1FC906E68951}" type="presOf" srcId="{61740F3C-D57A-4561-A0EC-8A7DBC2FC219}" destId="{20B306A7-A34D-4809-B379-D34A4276EF90}" srcOrd="0" destOrd="0" presId="urn:microsoft.com/office/officeart/2005/8/layout/process1"/>
    <dgm:cxn modelId="{49633DB1-62D2-4990-A2CC-8FCBCE6B1A1D}" srcId="{3CF99CD3-3C23-4999-9CDA-B7FB6DDB370F}" destId="{61740F3C-D57A-4561-A0EC-8A7DBC2FC219}" srcOrd="4" destOrd="0" parTransId="{4F7023D2-9D1E-4B78-ADF8-95E02045FFD8}" sibTransId="{5874D528-4972-43C1-9928-D9301C060AB5}"/>
    <dgm:cxn modelId="{CEC78CBB-8A87-4C55-AA92-83F6C13093DB}" srcId="{3CF99CD3-3C23-4999-9CDA-B7FB6DDB370F}" destId="{A1CEC587-A7FE-4019-9CB3-8E2E30177C70}" srcOrd="1" destOrd="0" parTransId="{E57CAFBA-777B-426A-A0EA-0FA93C511680}" sibTransId="{3303FCBA-111C-49D5-82E6-DE3EB0B454BE}"/>
    <dgm:cxn modelId="{452FBCC2-041B-4C31-9CFD-864B47EEC809}" type="presOf" srcId="{3303FCBA-111C-49D5-82E6-DE3EB0B454BE}" destId="{4CEC29CC-1CB4-491E-8E79-867BD90AE03E}" srcOrd="0" destOrd="0" presId="urn:microsoft.com/office/officeart/2005/8/layout/process1"/>
    <dgm:cxn modelId="{A19E4EC3-0C18-465B-BC35-A938337DF6F0}" type="presOf" srcId="{A1CEC587-A7FE-4019-9CB3-8E2E30177C70}" destId="{20242E2F-143A-4A41-B5AB-C6E0A6BA8BA9}" srcOrd="0" destOrd="0" presId="urn:microsoft.com/office/officeart/2005/8/layout/process1"/>
    <dgm:cxn modelId="{6C7D31DC-16BA-4D4B-AE7E-6D99CD8FFFEF}" type="presOf" srcId="{3EF29D68-10D3-40D8-891B-867292E0CA05}" destId="{B2AFD81A-5B65-4D9B-8DE1-10C9895EC5B2}" srcOrd="0" destOrd="0" presId="urn:microsoft.com/office/officeart/2005/8/layout/process1"/>
    <dgm:cxn modelId="{22B11DF6-54D6-45E8-9376-6282ECE26E30}" srcId="{3CF99CD3-3C23-4999-9CDA-B7FB6DDB370F}" destId="{8A03FA3E-9507-44B7-AE1F-2104894BDA4E}" srcOrd="3" destOrd="0" parTransId="{50E56E4A-7188-473C-8A5A-61F3D581CFE5}" sibTransId="{85861ABB-B8D8-47D3-8B2E-6D42C4E72F0C}"/>
    <dgm:cxn modelId="{055B0CFF-BDFB-442F-845D-C92397C90A04}" srcId="{3CF99CD3-3C23-4999-9CDA-B7FB6DDB370F}" destId="{27F1A287-EFEB-4B42-882A-2309650F68F4}" srcOrd="0" destOrd="0" parTransId="{DFAEAD6D-7867-4315-BD73-255A5132BE39}" sibTransId="{88F1864F-A404-4690-AEE1-45BB95D715DF}"/>
    <dgm:cxn modelId="{A2428CBB-F218-4ABE-A10F-D28DC4BF9547}" type="presParOf" srcId="{C5677A86-DB1A-407B-991B-C4A2EB78D0A3}" destId="{39182C43-8CD4-436F-B4EC-32CBC459DFE8}" srcOrd="0" destOrd="0" presId="urn:microsoft.com/office/officeart/2005/8/layout/process1"/>
    <dgm:cxn modelId="{7EB3BE7B-32DE-4F2C-9344-348F8EB0F5CD}" type="presParOf" srcId="{C5677A86-DB1A-407B-991B-C4A2EB78D0A3}" destId="{80A11B11-FDFD-47DD-A068-21C71B57E857}" srcOrd="1" destOrd="0" presId="urn:microsoft.com/office/officeart/2005/8/layout/process1"/>
    <dgm:cxn modelId="{6DFD500D-A4F0-4473-8DBA-38DC2761DDBF}" type="presParOf" srcId="{80A11B11-FDFD-47DD-A068-21C71B57E857}" destId="{A0E50318-D2EF-418D-8FDC-8DE7694DA1F2}" srcOrd="0" destOrd="0" presId="urn:microsoft.com/office/officeart/2005/8/layout/process1"/>
    <dgm:cxn modelId="{A9BAA441-0B24-41A8-9DCC-916A8EAD0432}" type="presParOf" srcId="{C5677A86-DB1A-407B-991B-C4A2EB78D0A3}" destId="{20242E2F-143A-4A41-B5AB-C6E0A6BA8BA9}" srcOrd="2" destOrd="0" presId="urn:microsoft.com/office/officeart/2005/8/layout/process1"/>
    <dgm:cxn modelId="{0C4EA2E9-7E1E-4C25-A103-A8F94B39B9D6}" type="presParOf" srcId="{C5677A86-DB1A-407B-991B-C4A2EB78D0A3}" destId="{4CEC29CC-1CB4-491E-8E79-867BD90AE03E}" srcOrd="3" destOrd="0" presId="urn:microsoft.com/office/officeart/2005/8/layout/process1"/>
    <dgm:cxn modelId="{C8CC8DD9-79D8-4AED-81DB-C264D5D4BB57}" type="presParOf" srcId="{4CEC29CC-1CB4-491E-8E79-867BD90AE03E}" destId="{B5F09CB6-1F55-47BA-BA77-3DC665F946DF}" srcOrd="0" destOrd="0" presId="urn:microsoft.com/office/officeart/2005/8/layout/process1"/>
    <dgm:cxn modelId="{9F0149A4-551B-46EB-B3C2-9050DF867DAE}" type="presParOf" srcId="{C5677A86-DB1A-407B-991B-C4A2EB78D0A3}" destId="{911B0008-58A9-4B68-A2E7-A212A985EE26}" srcOrd="4" destOrd="0" presId="urn:microsoft.com/office/officeart/2005/8/layout/process1"/>
    <dgm:cxn modelId="{1E341B94-9353-47DB-BD11-F9A3C0A89374}" type="presParOf" srcId="{C5677A86-DB1A-407B-991B-C4A2EB78D0A3}" destId="{B2AFD81A-5B65-4D9B-8DE1-10C9895EC5B2}" srcOrd="5" destOrd="0" presId="urn:microsoft.com/office/officeart/2005/8/layout/process1"/>
    <dgm:cxn modelId="{BDC0432D-707C-4B42-9865-9120318A7D1C}" type="presParOf" srcId="{B2AFD81A-5B65-4D9B-8DE1-10C9895EC5B2}" destId="{45B5A30C-B948-4ABA-93C6-C168E556E65F}" srcOrd="0" destOrd="0" presId="urn:microsoft.com/office/officeart/2005/8/layout/process1"/>
    <dgm:cxn modelId="{D818D059-E57D-4DF3-A0F9-983BAC055FC3}" type="presParOf" srcId="{C5677A86-DB1A-407B-991B-C4A2EB78D0A3}" destId="{0693F7C9-CA27-4BC5-A2D7-3793AD73ABFC}" srcOrd="6" destOrd="0" presId="urn:microsoft.com/office/officeart/2005/8/layout/process1"/>
    <dgm:cxn modelId="{FC138985-3220-49EE-97D4-215C45B6F713}" type="presParOf" srcId="{C5677A86-DB1A-407B-991B-C4A2EB78D0A3}" destId="{624DF342-94C7-4CAA-8117-548EB390695B}" srcOrd="7" destOrd="0" presId="urn:microsoft.com/office/officeart/2005/8/layout/process1"/>
    <dgm:cxn modelId="{3A5B2F43-6918-496A-83B8-4AEE89F073D4}" type="presParOf" srcId="{624DF342-94C7-4CAA-8117-548EB390695B}" destId="{82D27440-983E-45A6-8871-93EF58DDBEB9}" srcOrd="0" destOrd="0" presId="urn:microsoft.com/office/officeart/2005/8/layout/process1"/>
    <dgm:cxn modelId="{00A25ECE-225A-4410-8294-F16E64341F3F}" type="presParOf" srcId="{C5677A86-DB1A-407B-991B-C4A2EB78D0A3}" destId="{20B306A7-A34D-4809-B379-D34A4276EF90}" srcOrd="8" destOrd="0" presId="urn:microsoft.com/office/officeart/2005/8/layout/process1"/>
    <dgm:cxn modelId="{703CAC68-96AB-431B-86FA-F9AFF1D79D9C}" type="presParOf" srcId="{C5677A86-DB1A-407B-991B-C4A2EB78D0A3}" destId="{59F9EF3B-E384-4BFC-9A67-9F27BCE9E1B4}" srcOrd="9" destOrd="0" presId="urn:microsoft.com/office/officeart/2005/8/layout/process1"/>
    <dgm:cxn modelId="{E924E4E6-1004-47BF-AE6D-CCAFC0E5BF96}" type="presParOf" srcId="{59F9EF3B-E384-4BFC-9A67-9F27BCE9E1B4}" destId="{9EB5449E-BCBD-43A8-A736-3491D363714E}" srcOrd="0" destOrd="0" presId="urn:microsoft.com/office/officeart/2005/8/layout/process1"/>
    <dgm:cxn modelId="{9ED31B56-4724-405B-8F99-B9552793C935}" type="presParOf" srcId="{C5677A86-DB1A-407B-991B-C4A2EB78D0A3}" destId="{CF1F52E6-B247-4CFD-8E74-0BB774ADC2F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F99CD3-3C23-4999-9CDA-B7FB6DDB370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F1A287-EFEB-4B42-882A-2309650F68F4}">
      <dgm:prSet phldrT="[Text]" phldr="0" custT="1"/>
      <dgm:spPr/>
      <dgm:t>
        <a:bodyPr/>
        <a:lstStyle/>
        <a:p>
          <a:r>
            <a:rPr lang="en-US" sz="1800" b="1" dirty="0"/>
            <a:t>Incoming </a:t>
          </a:r>
        </a:p>
        <a:p>
          <a:r>
            <a:rPr lang="en-US" sz="1800" b="1" dirty="0"/>
            <a:t>Message</a:t>
          </a:r>
        </a:p>
      </dgm:t>
    </dgm:pt>
    <dgm:pt modelId="{DFAEAD6D-7867-4315-BD73-255A5132BE39}" type="parTrans" cxnId="{055B0CFF-BDFB-442F-845D-C92397C90A04}">
      <dgm:prSet/>
      <dgm:spPr/>
      <dgm:t>
        <a:bodyPr/>
        <a:lstStyle/>
        <a:p>
          <a:endParaRPr lang="en-US"/>
        </a:p>
      </dgm:t>
    </dgm:pt>
    <dgm:pt modelId="{88F1864F-A404-4690-AEE1-45BB95D715DF}" type="sibTrans" cxnId="{055B0CFF-BDFB-442F-845D-C92397C90A04}">
      <dgm:prSet/>
      <dgm:spPr/>
      <dgm:t>
        <a:bodyPr/>
        <a:lstStyle/>
        <a:p>
          <a:endParaRPr lang="en-US"/>
        </a:p>
      </dgm:t>
    </dgm:pt>
    <dgm:pt modelId="{A1CEC587-A7FE-4019-9CB3-8E2E30177C70}">
      <dgm:prSet phldrT="[Text]" phldr="0" custT="1"/>
      <dgm:spPr>
        <a:solidFill>
          <a:srgbClr val="D4D9EC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Translator</a:t>
          </a:r>
        </a:p>
      </dgm:t>
    </dgm:pt>
    <dgm:pt modelId="{E57CAFBA-777B-426A-A0EA-0FA93C511680}" type="parTrans" cxnId="{CEC78CBB-8A87-4C55-AA92-83F6C13093DB}">
      <dgm:prSet/>
      <dgm:spPr/>
      <dgm:t>
        <a:bodyPr/>
        <a:lstStyle/>
        <a:p>
          <a:endParaRPr lang="en-US"/>
        </a:p>
      </dgm:t>
    </dgm:pt>
    <dgm:pt modelId="{3303FCBA-111C-49D5-82E6-DE3EB0B454BE}" type="sibTrans" cxnId="{CEC78CBB-8A87-4C55-AA92-83F6C13093DB}">
      <dgm:prSet/>
      <dgm:spPr/>
      <dgm:t>
        <a:bodyPr/>
        <a:lstStyle/>
        <a:p>
          <a:endParaRPr lang="en-US"/>
        </a:p>
      </dgm:t>
    </dgm:pt>
    <dgm:pt modelId="{251E6901-13B2-40AE-97C5-C5A755596DE3}">
      <dgm:prSet phldrT="[Text]" phldr="0" custT="1"/>
      <dgm:spPr/>
      <dgm:t>
        <a:bodyPr/>
        <a:lstStyle/>
        <a:p>
          <a:r>
            <a:rPr lang="en-US" sz="1800" b="1" dirty="0"/>
            <a:t>Translated </a:t>
          </a:r>
        </a:p>
        <a:p>
          <a:r>
            <a:rPr lang="en-US" sz="1800" b="1" dirty="0"/>
            <a:t>Message</a:t>
          </a:r>
        </a:p>
      </dgm:t>
    </dgm:pt>
    <dgm:pt modelId="{8DE82A59-512A-458A-AFE5-95D7C3215FA6}" type="parTrans" cxnId="{0DF2525C-5750-49F5-9DA2-7C00DC66BD56}">
      <dgm:prSet/>
      <dgm:spPr/>
      <dgm:t>
        <a:bodyPr/>
        <a:lstStyle/>
        <a:p>
          <a:endParaRPr lang="en-US"/>
        </a:p>
      </dgm:t>
    </dgm:pt>
    <dgm:pt modelId="{3C5F7A92-32CA-4668-B3FD-DE72ABF1D0AA}" type="sibTrans" cxnId="{0DF2525C-5750-49F5-9DA2-7C00DC66BD56}">
      <dgm:prSet/>
      <dgm:spPr/>
      <dgm:t>
        <a:bodyPr/>
        <a:lstStyle/>
        <a:p>
          <a:endParaRPr lang="en-US"/>
        </a:p>
      </dgm:t>
    </dgm:pt>
    <dgm:pt modelId="{C5677A86-DB1A-407B-991B-C4A2EB78D0A3}" type="pres">
      <dgm:prSet presAssocID="{3CF99CD3-3C23-4999-9CDA-B7FB6DDB370F}" presName="Name0" presStyleCnt="0">
        <dgm:presLayoutVars>
          <dgm:dir/>
          <dgm:resizeHandles val="exact"/>
        </dgm:presLayoutVars>
      </dgm:prSet>
      <dgm:spPr/>
    </dgm:pt>
    <dgm:pt modelId="{39182C43-8CD4-436F-B4EC-32CBC459DFE8}" type="pres">
      <dgm:prSet presAssocID="{27F1A287-EFEB-4B42-882A-2309650F68F4}" presName="node" presStyleLbl="node1" presStyleIdx="0" presStyleCnt="3">
        <dgm:presLayoutVars>
          <dgm:bulletEnabled val="1"/>
        </dgm:presLayoutVars>
      </dgm:prSet>
      <dgm:spPr/>
    </dgm:pt>
    <dgm:pt modelId="{80A11B11-FDFD-47DD-A068-21C71B57E857}" type="pres">
      <dgm:prSet presAssocID="{88F1864F-A404-4690-AEE1-45BB95D715DF}" presName="sibTrans" presStyleLbl="sibTrans2D1" presStyleIdx="0" presStyleCnt="2"/>
      <dgm:spPr/>
    </dgm:pt>
    <dgm:pt modelId="{A0E50318-D2EF-418D-8FDC-8DE7694DA1F2}" type="pres">
      <dgm:prSet presAssocID="{88F1864F-A404-4690-AEE1-45BB95D715DF}" presName="connectorText" presStyleLbl="sibTrans2D1" presStyleIdx="0" presStyleCnt="2"/>
      <dgm:spPr/>
    </dgm:pt>
    <dgm:pt modelId="{20242E2F-143A-4A41-B5AB-C6E0A6BA8BA9}" type="pres">
      <dgm:prSet presAssocID="{A1CEC587-A7FE-4019-9CB3-8E2E30177C70}" presName="node" presStyleLbl="node1" presStyleIdx="1" presStyleCnt="3">
        <dgm:presLayoutVars>
          <dgm:bulletEnabled val="1"/>
        </dgm:presLayoutVars>
      </dgm:prSet>
      <dgm:spPr/>
    </dgm:pt>
    <dgm:pt modelId="{4CEC29CC-1CB4-491E-8E79-867BD90AE03E}" type="pres">
      <dgm:prSet presAssocID="{3303FCBA-111C-49D5-82E6-DE3EB0B454BE}" presName="sibTrans" presStyleLbl="sibTrans2D1" presStyleIdx="1" presStyleCnt="2"/>
      <dgm:spPr/>
    </dgm:pt>
    <dgm:pt modelId="{B5F09CB6-1F55-47BA-BA77-3DC665F946DF}" type="pres">
      <dgm:prSet presAssocID="{3303FCBA-111C-49D5-82E6-DE3EB0B454BE}" presName="connectorText" presStyleLbl="sibTrans2D1" presStyleIdx="1" presStyleCnt="2"/>
      <dgm:spPr/>
    </dgm:pt>
    <dgm:pt modelId="{CF1F52E6-B247-4CFD-8E74-0BB774ADC2F5}" type="pres">
      <dgm:prSet presAssocID="{251E6901-13B2-40AE-97C5-C5A755596DE3}" presName="node" presStyleLbl="node1" presStyleIdx="2" presStyleCnt="3">
        <dgm:presLayoutVars>
          <dgm:bulletEnabled val="1"/>
        </dgm:presLayoutVars>
      </dgm:prSet>
      <dgm:spPr/>
    </dgm:pt>
  </dgm:ptLst>
  <dgm:cxnLst>
    <dgm:cxn modelId="{62A0850D-AF20-4DB1-BCB5-893ED8695EDE}" type="presOf" srcId="{88F1864F-A404-4690-AEE1-45BB95D715DF}" destId="{A0E50318-D2EF-418D-8FDC-8DE7694DA1F2}" srcOrd="1" destOrd="0" presId="urn:microsoft.com/office/officeart/2005/8/layout/process1"/>
    <dgm:cxn modelId="{3B6E5438-FA97-41F0-A497-5CF81796709A}" type="presOf" srcId="{3CF99CD3-3C23-4999-9CDA-B7FB6DDB370F}" destId="{C5677A86-DB1A-407B-991B-C4A2EB78D0A3}" srcOrd="0" destOrd="0" presId="urn:microsoft.com/office/officeart/2005/8/layout/process1"/>
    <dgm:cxn modelId="{0DF2525C-5750-49F5-9DA2-7C00DC66BD56}" srcId="{3CF99CD3-3C23-4999-9CDA-B7FB6DDB370F}" destId="{251E6901-13B2-40AE-97C5-C5A755596DE3}" srcOrd="2" destOrd="0" parTransId="{8DE82A59-512A-458A-AFE5-95D7C3215FA6}" sibTransId="{3C5F7A92-32CA-4668-B3FD-DE72ABF1D0AA}"/>
    <dgm:cxn modelId="{6748066B-42D6-404E-9D5C-C59BCAB41C5A}" type="presOf" srcId="{27F1A287-EFEB-4B42-882A-2309650F68F4}" destId="{39182C43-8CD4-436F-B4EC-32CBC459DFE8}" srcOrd="0" destOrd="0" presId="urn:microsoft.com/office/officeart/2005/8/layout/process1"/>
    <dgm:cxn modelId="{8FF9CB4F-479E-4071-ACC3-9F637519687F}" type="presOf" srcId="{88F1864F-A404-4690-AEE1-45BB95D715DF}" destId="{80A11B11-FDFD-47DD-A068-21C71B57E857}" srcOrd="0" destOrd="0" presId="urn:microsoft.com/office/officeart/2005/8/layout/process1"/>
    <dgm:cxn modelId="{87445551-9FA4-4B41-93EC-3DED1BA96323}" type="presOf" srcId="{3303FCBA-111C-49D5-82E6-DE3EB0B454BE}" destId="{B5F09CB6-1F55-47BA-BA77-3DC665F946DF}" srcOrd="1" destOrd="0" presId="urn:microsoft.com/office/officeart/2005/8/layout/process1"/>
    <dgm:cxn modelId="{E333E274-992F-47D5-A358-A41161CD67D9}" type="presOf" srcId="{251E6901-13B2-40AE-97C5-C5A755596DE3}" destId="{CF1F52E6-B247-4CFD-8E74-0BB774ADC2F5}" srcOrd="0" destOrd="0" presId="urn:microsoft.com/office/officeart/2005/8/layout/process1"/>
    <dgm:cxn modelId="{CEC78CBB-8A87-4C55-AA92-83F6C13093DB}" srcId="{3CF99CD3-3C23-4999-9CDA-B7FB6DDB370F}" destId="{A1CEC587-A7FE-4019-9CB3-8E2E30177C70}" srcOrd="1" destOrd="0" parTransId="{E57CAFBA-777B-426A-A0EA-0FA93C511680}" sibTransId="{3303FCBA-111C-49D5-82E6-DE3EB0B454BE}"/>
    <dgm:cxn modelId="{452FBCC2-041B-4C31-9CFD-864B47EEC809}" type="presOf" srcId="{3303FCBA-111C-49D5-82E6-DE3EB0B454BE}" destId="{4CEC29CC-1CB4-491E-8E79-867BD90AE03E}" srcOrd="0" destOrd="0" presId="urn:microsoft.com/office/officeart/2005/8/layout/process1"/>
    <dgm:cxn modelId="{A19E4EC3-0C18-465B-BC35-A938337DF6F0}" type="presOf" srcId="{A1CEC587-A7FE-4019-9CB3-8E2E30177C70}" destId="{20242E2F-143A-4A41-B5AB-C6E0A6BA8BA9}" srcOrd="0" destOrd="0" presId="urn:microsoft.com/office/officeart/2005/8/layout/process1"/>
    <dgm:cxn modelId="{055B0CFF-BDFB-442F-845D-C92397C90A04}" srcId="{3CF99CD3-3C23-4999-9CDA-B7FB6DDB370F}" destId="{27F1A287-EFEB-4B42-882A-2309650F68F4}" srcOrd="0" destOrd="0" parTransId="{DFAEAD6D-7867-4315-BD73-255A5132BE39}" sibTransId="{88F1864F-A404-4690-AEE1-45BB95D715DF}"/>
    <dgm:cxn modelId="{A2428CBB-F218-4ABE-A10F-D28DC4BF9547}" type="presParOf" srcId="{C5677A86-DB1A-407B-991B-C4A2EB78D0A3}" destId="{39182C43-8CD4-436F-B4EC-32CBC459DFE8}" srcOrd="0" destOrd="0" presId="urn:microsoft.com/office/officeart/2005/8/layout/process1"/>
    <dgm:cxn modelId="{7EB3BE7B-32DE-4F2C-9344-348F8EB0F5CD}" type="presParOf" srcId="{C5677A86-DB1A-407B-991B-C4A2EB78D0A3}" destId="{80A11B11-FDFD-47DD-A068-21C71B57E857}" srcOrd="1" destOrd="0" presId="urn:microsoft.com/office/officeart/2005/8/layout/process1"/>
    <dgm:cxn modelId="{6DFD500D-A4F0-4473-8DBA-38DC2761DDBF}" type="presParOf" srcId="{80A11B11-FDFD-47DD-A068-21C71B57E857}" destId="{A0E50318-D2EF-418D-8FDC-8DE7694DA1F2}" srcOrd="0" destOrd="0" presId="urn:microsoft.com/office/officeart/2005/8/layout/process1"/>
    <dgm:cxn modelId="{A9BAA441-0B24-41A8-9DCC-916A8EAD0432}" type="presParOf" srcId="{C5677A86-DB1A-407B-991B-C4A2EB78D0A3}" destId="{20242E2F-143A-4A41-B5AB-C6E0A6BA8BA9}" srcOrd="2" destOrd="0" presId="urn:microsoft.com/office/officeart/2005/8/layout/process1"/>
    <dgm:cxn modelId="{0C4EA2E9-7E1E-4C25-A103-A8F94B39B9D6}" type="presParOf" srcId="{C5677A86-DB1A-407B-991B-C4A2EB78D0A3}" destId="{4CEC29CC-1CB4-491E-8E79-867BD90AE03E}" srcOrd="3" destOrd="0" presId="urn:microsoft.com/office/officeart/2005/8/layout/process1"/>
    <dgm:cxn modelId="{C8CC8DD9-79D8-4AED-81DB-C264D5D4BB57}" type="presParOf" srcId="{4CEC29CC-1CB4-491E-8E79-867BD90AE03E}" destId="{B5F09CB6-1F55-47BA-BA77-3DC665F946DF}" srcOrd="0" destOrd="0" presId="urn:microsoft.com/office/officeart/2005/8/layout/process1"/>
    <dgm:cxn modelId="{9ED31B56-4724-405B-8F99-B9552793C935}" type="presParOf" srcId="{C5677A86-DB1A-407B-991B-C4A2EB78D0A3}" destId="{CF1F52E6-B247-4CFD-8E74-0BB774ADC2F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B6372-79C3-4F38-A451-978891BE3869}">
      <dsp:nvSpPr>
        <dsp:cNvPr id="0" name=""/>
        <dsp:cNvSpPr/>
      </dsp:nvSpPr>
      <dsp:spPr>
        <a:xfrm>
          <a:off x="3154951" y="0"/>
          <a:ext cx="1986643" cy="496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Application A</a:t>
          </a:r>
        </a:p>
      </dsp:txBody>
      <dsp:txXfrm>
        <a:off x="3169498" y="14547"/>
        <a:ext cx="1957549" cy="467566"/>
      </dsp:txXfrm>
    </dsp:sp>
    <dsp:sp modelId="{872DF49F-E19C-40DA-9F59-B47921E91E2E}">
      <dsp:nvSpPr>
        <dsp:cNvPr id="0" name=""/>
        <dsp:cNvSpPr/>
      </dsp:nvSpPr>
      <dsp:spPr>
        <a:xfrm rot="5400000">
          <a:off x="4104815" y="540118"/>
          <a:ext cx="86915" cy="869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D6328-D0C2-45F0-8BE9-79E2D963C7DE}">
      <dsp:nvSpPr>
        <dsp:cNvPr id="0" name=""/>
        <dsp:cNvSpPr/>
      </dsp:nvSpPr>
      <dsp:spPr>
        <a:xfrm>
          <a:off x="3154951" y="670492"/>
          <a:ext cx="1986643" cy="496660"/>
        </a:xfrm>
        <a:prstGeom prst="roundRect">
          <a:avLst>
            <a:gd name="adj" fmla="val 10000"/>
          </a:avLst>
        </a:prstGeom>
        <a:solidFill>
          <a:srgbClr val="D4D9EC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Structure</a:t>
          </a:r>
        </a:p>
      </dsp:txBody>
      <dsp:txXfrm>
        <a:off x="3169498" y="685039"/>
        <a:ext cx="1957549" cy="467566"/>
      </dsp:txXfrm>
    </dsp:sp>
    <dsp:sp modelId="{08BAA135-0BE3-4177-ABC2-B0CBAD7E751E}">
      <dsp:nvSpPr>
        <dsp:cNvPr id="0" name=""/>
        <dsp:cNvSpPr/>
      </dsp:nvSpPr>
      <dsp:spPr>
        <a:xfrm rot="5400000">
          <a:off x="4104815" y="1210610"/>
          <a:ext cx="86915" cy="869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AA431-36DE-43F9-A8D9-B34EDEE55589}">
      <dsp:nvSpPr>
        <dsp:cNvPr id="0" name=""/>
        <dsp:cNvSpPr/>
      </dsp:nvSpPr>
      <dsp:spPr>
        <a:xfrm>
          <a:off x="3154951" y="1340984"/>
          <a:ext cx="1986643" cy="4966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Types</a:t>
          </a:r>
        </a:p>
      </dsp:txBody>
      <dsp:txXfrm>
        <a:off x="3169498" y="1355531"/>
        <a:ext cx="1957549" cy="467566"/>
      </dsp:txXfrm>
    </dsp:sp>
    <dsp:sp modelId="{797DE47C-0614-40AF-B7F4-5497DF0B6107}">
      <dsp:nvSpPr>
        <dsp:cNvPr id="0" name=""/>
        <dsp:cNvSpPr/>
      </dsp:nvSpPr>
      <dsp:spPr>
        <a:xfrm rot="5400000">
          <a:off x="4104815" y="1881102"/>
          <a:ext cx="86915" cy="869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CB96A-5158-46A9-BC99-7D4C6A3DF779}">
      <dsp:nvSpPr>
        <dsp:cNvPr id="0" name=""/>
        <dsp:cNvSpPr/>
      </dsp:nvSpPr>
      <dsp:spPr>
        <a:xfrm>
          <a:off x="3154951" y="2011476"/>
          <a:ext cx="1986643" cy="4966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Representation</a:t>
          </a:r>
        </a:p>
      </dsp:txBody>
      <dsp:txXfrm>
        <a:off x="3169498" y="2026023"/>
        <a:ext cx="1957549" cy="467566"/>
      </dsp:txXfrm>
    </dsp:sp>
    <dsp:sp modelId="{4A56A0B8-86BF-4D0A-910F-CDB36E4782BF}">
      <dsp:nvSpPr>
        <dsp:cNvPr id="0" name=""/>
        <dsp:cNvSpPr/>
      </dsp:nvSpPr>
      <dsp:spPr>
        <a:xfrm rot="5400000">
          <a:off x="4104815" y="2551594"/>
          <a:ext cx="86915" cy="869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B76CC-E318-4D2E-B5D2-3CE8BF5CA114}">
      <dsp:nvSpPr>
        <dsp:cNvPr id="0" name=""/>
        <dsp:cNvSpPr/>
      </dsp:nvSpPr>
      <dsp:spPr>
        <a:xfrm>
          <a:off x="3154951" y="2681968"/>
          <a:ext cx="1986643" cy="4966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Transport</a:t>
          </a:r>
        </a:p>
      </dsp:txBody>
      <dsp:txXfrm>
        <a:off x="3169498" y="2696515"/>
        <a:ext cx="1957549" cy="467566"/>
      </dsp:txXfrm>
    </dsp:sp>
    <dsp:sp modelId="{2D6C31E7-4CA0-4520-A9AB-1FF2811E9DA9}">
      <dsp:nvSpPr>
        <dsp:cNvPr id="0" name=""/>
        <dsp:cNvSpPr/>
      </dsp:nvSpPr>
      <dsp:spPr>
        <a:xfrm>
          <a:off x="5419725" y="0"/>
          <a:ext cx="1986643" cy="496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Application B</a:t>
          </a:r>
        </a:p>
      </dsp:txBody>
      <dsp:txXfrm>
        <a:off x="5434272" y="14547"/>
        <a:ext cx="1957549" cy="467566"/>
      </dsp:txXfrm>
    </dsp:sp>
    <dsp:sp modelId="{3F541713-FA56-4A98-9AAB-2B6AF8173919}">
      <dsp:nvSpPr>
        <dsp:cNvPr id="0" name=""/>
        <dsp:cNvSpPr/>
      </dsp:nvSpPr>
      <dsp:spPr>
        <a:xfrm rot="5400000">
          <a:off x="6369588" y="540118"/>
          <a:ext cx="86915" cy="869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A9481-BFC9-4D37-A409-1997BD4FEA44}">
      <dsp:nvSpPr>
        <dsp:cNvPr id="0" name=""/>
        <dsp:cNvSpPr/>
      </dsp:nvSpPr>
      <dsp:spPr>
        <a:xfrm>
          <a:off x="5419725" y="670492"/>
          <a:ext cx="1986643" cy="4966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Structure</a:t>
          </a:r>
        </a:p>
      </dsp:txBody>
      <dsp:txXfrm>
        <a:off x="5434272" y="685039"/>
        <a:ext cx="1957549" cy="467566"/>
      </dsp:txXfrm>
    </dsp:sp>
    <dsp:sp modelId="{30F310B4-A2F3-4EEA-B63D-F6083B9A30D2}">
      <dsp:nvSpPr>
        <dsp:cNvPr id="0" name=""/>
        <dsp:cNvSpPr/>
      </dsp:nvSpPr>
      <dsp:spPr>
        <a:xfrm rot="5400000">
          <a:off x="6369588" y="1210610"/>
          <a:ext cx="86915" cy="869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5A171-4A35-4317-B249-DC22025F229D}">
      <dsp:nvSpPr>
        <dsp:cNvPr id="0" name=""/>
        <dsp:cNvSpPr/>
      </dsp:nvSpPr>
      <dsp:spPr>
        <a:xfrm>
          <a:off x="5419725" y="1340984"/>
          <a:ext cx="1986643" cy="4966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Types</a:t>
          </a:r>
        </a:p>
      </dsp:txBody>
      <dsp:txXfrm>
        <a:off x="5434272" y="1355531"/>
        <a:ext cx="1957549" cy="467566"/>
      </dsp:txXfrm>
    </dsp:sp>
    <dsp:sp modelId="{0855EE1A-384E-4ADE-BAEE-DFBEF1FEC3B3}">
      <dsp:nvSpPr>
        <dsp:cNvPr id="0" name=""/>
        <dsp:cNvSpPr/>
      </dsp:nvSpPr>
      <dsp:spPr>
        <a:xfrm rot="5400000">
          <a:off x="6369588" y="1881102"/>
          <a:ext cx="86915" cy="869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D318C-8D5A-4DC9-9F0F-D002D9BDBE9E}">
      <dsp:nvSpPr>
        <dsp:cNvPr id="0" name=""/>
        <dsp:cNvSpPr/>
      </dsp:nvSpPr>
      <dsp:spPr>
        <a:xfrm>
          <a:off x="5419725" y="2011476"/>
          <a:ext cx="1986643" cy="4966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Representation</a:t>
          </a:r>
        </a:p>
      </dsp:txBody>
      <dsp:txXfrm>
        <a:off x="5434272" y="2026023"/>
        <a:ext cx="1957549" cy="467566"/>
      </dsp:txXfrm>
    </dsp:sp>
    <dsp:sp modelId="{B52FE40D-F49C-4390-A427-2E3BD8E87DF5}">
      <dsp:nvSpPr>
        <dsp:cNvPr id="0" name=""/>
        <dsp:cNvSpPr/>
      </dsp:nvSpPr>
      <dsp:spPr>
        <a:xfrm rot="5400000">
          <a:off x="6369588" y="2551594"/>
          <a:ext cx="86915" cy="8691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012F4-ECE4-42AC-A6C4-61039DC4D4D2}">
      <dsp:nvSpPr>
        <dsp:cNvPr id="0" name=""/>
        <dsp:cNvSpPr/>
      </dsp:nvSpPr>
      <dsp:spPr>
        <a:xfrm>
          <a:off x="5419725" y="2681968"/>
          <a:ext cx="1986643" cy="4966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Transport</a:t>
          </a:r>
          <a:endParaRPr lang="en-US" sz="1400" kern="1200" dirty="0"/>
        </a:p>
      </dsp:txBody>
      <dsp:txXfrm>
        <a:off x="5434272" y="2696515"/>
        <a:ext cx="1957549" cy="467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82C43-8CD4-436F-B4EC-32CBC459DFE8}">
      <dsp:nvSpPr>
        <dsp:cNvPr id="0" name=""/>
        <dsp:cNvSpPr/>
      </dsp:nvSpPr>
      <dsp:spPr>
        <a:xfrm>
          <a:off x="0" y="1045150"/>
          <a:ext cx="1314449" cy="862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Partner Purchase Order</a:t>
          </a:r>
        </a:p>
      </dsp:txBody>
      <dsp:txXfrm>
        <a:off x="25265" y="1070415"/>
        <a:ext cx="1263919" cy="812077"/>
      </dsp:txXfrm>
    </dsp:sp>
    <dsp:sp modelId="{80A11B11-FDFD-47DD-A068-21C71B57E857}">
      <dsp:nvSpPr>
        <dsp:cNvPr id="0" name=""/>
        <dsp:cNvSpPr/>
      </dsp:nvSpPr>
      <dsp:spPr>
        <a:xfrm>
          <a:off x="1445895" y="1313462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45895" y="1378659"/>
        <a:ext cx="195064" cy="195589"/>
      </dsp:txXfrm>
    </dsp:sp>
    <dsp:sp modelId="{20242E2F-143A-4A41-B5AB-C6E0A6BA8BA9}">
      <dsp:nvSpPr>
        <dsp:cNvPr id="0" name=""/>
        <dsp:cNvSpPr/>
      </dsp:nvSpPr>
      <dsp:spPr>
        <a:xfrm>
          <a:off x="1840230" y="1045150"/>
          <a:ext cx="1314449" cy="862607"/>
        </a:xfrm>
        <a:prstGeom prst="roundRect">
          <a:avLst>
            <a:gd name="adj" fmla="val 10000"/>
          </a:avLst>
        </a:prstGeom>
        <a:solidFill>
          <a:srgbClr val="D4D9E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XML to JSON</a:t>
          </a:r>
        </a:p>
      </dsp:txBody>
      <dsp:txXfrm>
        <a:off x="1865495" y="1070415"/>
        <a:ext cx="1263919" cy="812077"/>
      </dsp:txXfrm>
    </dsp:sp>
    <dsp:sp modelId="{4CEC29CC-1CB4-491E-8E79-867BD90AE03E}">
      <dsp:nvSpPr>
        <dsp:cNvPr id="0" name=""/>
        <dsp:cNvSpPr/>
      </dsp:nvSpPr>
      <dsp:spPr>
        <a:xfrm>
          <a:off x="3286125" y="1313462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86125" y="1378659"/>
        <a:ext cx="195064" cy="195589"/>
      </dsp:txXfrm>
    </dsp:sp>
    <dsp:sp modelId="{911B0008-58A9-4B68-A2E7-A212A985EE26}">
      <dsp:nvSpPr>
        <dsp:cNvPr id="0" name=""/>
        <dsp:cNvSpPr/>
      </dsp:nvSpPr>
      <dsp:spPr>
        <a:xfrm>
          <a:off x="3680460" y="1045150"/>
          <a:ext cx="1314449" cy="862607"/>
        </a:xfrm>
        <a:prstGeom prst="roundRect">
          <a:avLst>
            <a:gd name="adj" fmla="val 10000"/>
          </a:avLst>
        </a:prstGeom>
        <a:solidFill>
          <a:srgbClr val="D4D9E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Postal Code to String</a:t>
          </a:r>
        </a:p>
      </dsp:txBody>
      <dsp:txXfrm>
        <a:off x="3705725" y="1070415"/>
        <a:ext cx="1263919" cy="812077"/>
      </dsp:txXfrm>
    </dsp:sp>
    <dsp:sp modelId="{B2AFD81A-5B65-4D9B-8DE1-10C9895EC5B2}">
      <dsp:nvSpPr>
        <dsp:cNvPr id="0" name=""/>
        <dsp:cNvSpPr/>
      </dsp:nvSpPr>
      <dsp:spPr>
        <a:xfrm>
          <a:off x="5126355" y="1313462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126355" y="1378659"/>
        <a:ext cx="195064" cy="195589"/>
      </dsp:txXfrm>
    </dsp:sp>
    <dsp:sp modelId="{0693F7C9-CA27-4BC5-A2D7-3793AD73ABFC}">
      <dsp:nvSpPr>
        <dsp:cNvPr id="0" name=""/>
        <dsp:cNvSpPr/>
      </dsp:nvSpPr>
      <dsp:spPr>
        <a:xfrm>
          <a:off x="5520690" y="1045150"/>
          <a:ext cx="1314449" cy="862607"/>
        </a:xfrm>
        <a:prstGeom prst="roundRect">
          <a:avLst>
            <a:gd name="adj" fmla="val 10000"/>
          </a:avLst>
        </a:prstGeom>
        <a:solidFill>
          <a:srgbClr val="D4D9E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First Name and Last Name to Name</a:t>
          </a:r>
        </a:p>
      </dsp:txBody>
      <dsp:txXfrm>
        <a:off x="5545955" y="1070415"/>
        <a:ext cx="1263919" cy="812077"/>
      </dsp:txXfrm>
    </dsp:sp>
    <dsp:sp modelId="{624DF342-94C7-4CAA-8117-548EB390695B}">
      <dsp:nvSpPr>
        <dsp:cNvPr id="0" name=""/>
        <dsp:cNvSpPr/>
      </dsp:nvSpPr>
      <dsp:spPr>
        <a:xfrm>
          <a:off x="6966585" y="1313462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966585" y="1378659"/>
        <a:ext cx="195064" cy="195589"/>
      </dsp:txXfrm>
    </dsp:sp>
    <dsp:sp modelId="{20B306A7-A34D-4809-B379-D34A4276EF90}">
      <dsp:nvSpPr>
        <dsp:cNvPr id="0" name=""/>
        <dsp:cNvSpPr/>
      </dsp:nvSpPr>
      <dsp:spPr>
        <a:xfrm>
          <a:off x="7360920" y="1045150"/>
          <a:ext cx="1314449" cy="862607"/>
        </a:xfrm>
        <a:prstGeom prst="roundRect">
          <a:avLst>
            <a:gd name="adj" fmla="val 10000"/>
          </a:avLst>
        </a:prstGeom>
        <a:solidFill>
          <a:srgbClr val="D4D9E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Sender over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HTTP</a:t>
          </a:r>
        </a:p>
      </dsp:txBody>
      <dsp:txXfrm>
        <a:off x="7386185" y="1070415"/>
        <a:ext cx="1263919" cy="812077"/>
      </dsp:txXfrm>
    </dsp:sp>
    <dsp:sp modelId="{59F9EF3B-E384-4BFC-9A67-9F27BCE9E1B4}">
      <dsp:nvSpPr>
        <dsp:cNvPr id="0" name=""/>
        <dsp:cNvSpPr/>
      </dsp:nvSpPr>
      <dsp:spPr>
        <a:xfrm>
          <a:off x="8806814" y="1313462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806814" y="1378659"/>
        <a:ext cx="195064" cy="195589"/>
      </dsp:txXfrm>
    </dsp:sp>
    <dsp:sp modelId="{CF1F52E6-B247-4CFD-8E74-0BB774ADC2F5}">
      <dsp:nvSpPr>
        <dsp:cNvPr id="0" name=""/>
        <dsp:cNvSpPr/>
      </dsp:nvSpPr>
      <dsp:spPr>
        <a:xfrm>
          <a:off x="9201149" y="1045150"/>
          <a:ext cx="1314449" cy="862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Order Management System</a:t>
          </a:r>
        </a:p>
      </dsp:txBody>
      <dsp:txXfrm>
        <a:off x="9226414" y="1070415"/>
        <a:ext cx="1263919" cy="812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82C43-8CD4-436F-B4EC-32CBC459DFE8}">
      <dsp:nvSpPr>
        <dsp:cNvPr id="0" name=""/>
        <dsp:cNvSpPr/>
      </dsp:nvSpPr>
      <dsp:spPr>
        <a:xfrm>
          <a:off x="6764" y="468981"/>
          <a:ext cx="2021755" cy="1213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Incoming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Message</a:t>
          </a:r>
        </a:p>
      </dsp:txBody>
      <dsp:txXfrm>
        <a:off x="42293" y="504510"/>
        <a:ext cx="1950697" cy="1141995"/>
      </dsp:txXfrm>
    </dsp:sp>
    <dsp:sp modelId="{80A11B11-FDFD-47DD-A068-21C71B57E857}">
      <dsp:nvSpPr>
        <dsp:cNvPr id="0" name=""/>
        <dsp:cNvSpPr/>
      </dsp:nvSpPr>
      <dsp:spPr>
        <a:xfrm>
          <a:off x="2230695" y="824810"/>
          <a:ext cx="428612" cy="501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30695" y="925089"/>
        <a:ext cx="300028" cy="300837"/>
      </dsp:txXfrm>
    </dsp:sp>
    <dsp:sp modelId="{20242E2F-143A-4A41-B5AB-C6E0A6BA8BA9}">
      <dsp:nvSpPr>
        <dsp:cNvPr id="0" name=""/>
        <dsp:cNvSpPr/>
      </dsp:nvSpPr>
      <dsp:spPr>
        <a:xfrm>
          <a:off x="2837222" y="468981"/>
          <a:ext cx="2021755" cy="1213053"/>
        </a:xfrm>
        <a:prstGeom prst="roundRect">
          <a:avLst>
            <a:gd name="adj" fmla="val 10000"/>
          </a:avLst>
        </a:prstGeom>
        <a:solidFill>
          <a:srgbClr val="D4D9E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Translator</a:t>
          </a:r>
        </a:p>
      </dsp:txBody>
      <dsp:txXfrm>
        <a:off x="2872751" y="504510"/>
        <a:ext cx="1950697" cy="1141995"/>
      </dsp:txXfrm>
    </dsp:sp>
    <dsp:sp modelId="{4CEC29CC-1CB4-491E-8E79-867BD90AE03E}">
      <dsp:nvSpPr>
        <dsp:cNvPr id="0" name=""/>
        <dsp:cNvSpPr/>
      </dsp:nvSpPr>
      <dsp:spPr>
        <a:xfrm>
          <a:off x="5061153" y="824810"/>
          <a:ext cx="428612" cy="5013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61153" y="925089"/>
        <a:ext cx="300028" cy="300837"/>
      </dsp:txXfrm>
    </dsp:sp>
    <dsp:sp modelId="{CF1F52E6-B247-4CFD-8E74-0BB774ADC2F5}">
      <dsp:nvSpPr>
        <dsp:cNvPr id="0" name=""/>
        <dsp:cNvSpPr/>
      </dsp:nvSpPr>
      <dsp:spPr>
        <a:xfrm>
          <a:off x="5667680" y="468981"/>
          <a:ext cx="2021755" cy="1213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Translated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Message</a:t>
          </a:r>
        </a:p>
      </dsp:txBody>
      <dsp:txXfrm>
        <a:off x="5703209" y="504510"/>
        <a:ext cx="1950697" cy="1141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E175-373D-440D-9721-B4D9C9C09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61F1F-B2A9-4E33-AAE2-9FBBA91C6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15C2-F834-4BA8-AE26-3F47BB3B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D805-53BE-4707-B107-E4225B2A999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DABE2-6FA8-40A5-B5F3-4F5D5EF4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CE39-D928-4CA5-872E-0C246E01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D52F-4704-48E5-821D-7D0575BC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2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9977-3195-4E78-9A5B-E5A02C7E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25E7D-B355-474A-AC47-D890A7146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244C-123B-4519-A193-23240DDA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D805-53BE-4707-B107-E4225B2A999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5059-4349-4DBE-BE87-A6DB6BC7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BDFF-80B0-4670-843E-CD10650D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D52F-4704-48E5-821D-7D0575BC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9DE00-34E9-4F08-B3E5-42F8F1754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9E312-DE79-4A03-81AD-B4B96206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0BDE-5746-417A-B092-5F453FF3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D805-53BE-4707-B107-E4225B2A999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135B-4DB9-4EF6-970E-AE2C1780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18085-E57E-4C04-93D6-595FB916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D52F-4704-48E5-821D-7D0575BC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0F08-C39C-4DAF-990C-CC9C0DB4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F99E-B07A-4C31-ADB1-97632A31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6711-A77E-4B98-8C9B-4E652C81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D805-53BE-4707-B107-E4225B2A999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2C69-C5FC-432D-A4AD-E7002AE3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34C1-4FD4-45AF-B5C0-E7B4A265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D52F-4704-48E5-821D-7D0575BC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3244-F7B8-4DA2-93D9-F0426672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0A450-3A01-4DA2-B079-EFAD6BA9B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823F0-6FC6-4A26-90B9-873FF464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D805-53BE-4707-B107-E4225B2A999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ED0A-0B25-416B-BEA0-FDADC3FB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9071-8381-47D9-9F54-86A0DD06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D52F-4704-48E5-821D-7D0575BC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6F54-B52B-4F84-90A2-902CFA23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D802-6272-4F45-87E1-FC8C8C1F6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B1000-CB84-4143-A4BB-FA39CEDD1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EF449-0DE4-41FF-9419-21964E2D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D805-53BE-4707-B107-E4225B2A999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BEB0A-36F9-47D1-8D6A-B0A29A2C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035C0-E5C8-4739-90E7-2D2E0E16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D52F-4704-48E5-821D-7D0575BC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5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F352-3478-4516-9394-D82A7C1D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8481-1723-4FCB-B5B9-EBFC8F6A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ED2C3-4E7E-4E08-849E-C3A64E6E7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C155C-7A0E-494E-86E4-0AAE51E45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CC65B-AE65-4EEC-B4D3-39DF4C990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9093C-EAF9-4443-BCBE-9DF50CF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D805-53BE-4707-B107-E4225B2A999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D9DA1-5F23-4B03-A32E-AC0A31AE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C0974-5FB2-42F3-965D-F5005EF1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D52F-4704-48E5-821D-7D0575BC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4A2B-0A34-45D1-AB25-FB50A748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D197F-EFA1-4D67-845F-4CF3E4DB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D805-53BE-4707-B107-E4225B2A999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722A1-BC66-4DDF-AC12-A8157ADB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9D07B-E4AF-430D-98A5-D66337E1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D52F-4704-48E5-821D-7D0575BC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6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14C7A-40CB-4E5C-A9D4-1E774593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D805-53BE-4707-B107-E4225B2A999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60EC0-3990-41B6-B28F-A37339C4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840AE-345C-405A-B480-DD91DEAD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D52F-4704-48E5-821D-7D0575BC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4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4EE5-8677-4BA0-96EA-89CB2827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03CD-B4CF-4EEA-B5BA-0504BB4C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D15BB-9F30-423C-A3DF-EC65DD35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2FBED-97AE-4AE9-8F97-EBFE7C6D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D805-53BE-4707-B107-E4225B2A999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F5A87-94F8-441C-850C-5D7063E4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1C8CD-1E49-4352-B348-C02D42D8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D52F-4704-48E5-821D-7D0575BC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7B4D-C20E-445B-80E0-EF1678A7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1F4BF-1ED8-425B-8058-892EC5878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C9F27-10D9-4FC8-9F56-15554CEA4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C9226-6A01-44F4-B656-C0BB61CC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D805-53BE-4707-B107-E4225B2A999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86630-36B1-4924-85BD-FC8E4749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CC6B-3ABA-4BCF-9178-98980B5A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D52F-4704-48E5-821D-7D0575BC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6A4E8-81F0-461D-93AD-1C3B8C7E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C77D-FADC-48CC-A8EC-2C38D692A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D9EC-0DFE-41F0-878D-9DE974A42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BD805-53BE-4707-B107-E4225B2A999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67B3C-C3D6-43EE-8D5C-547EB7E1F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A22CA-5665-4464-A7D2-6E8BCE7EE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1D52F-4704-48E5-821D-7D0575BC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70B8CDF-FD7C-4199-B480-601B329EA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828999"/>
              </p:ext>
            </p:extLst>
          </p:nvPr>
        </p:nvGraphicFramePr>
        <p:xfrm>
          <a:off x="792480" y="1820091"/>
          <a:ext cx="10561320" cy="3178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B51B9-1C92-4852-9E5E-195CCD20D6D7}"/>
              </a:ext>
            </a:extLst>
          </p:cNvPr>
          <p:cNvSpPr txBox="1"/>
          <p:nvPr/>
        </p:nvSpPr>
        <p:spPr>
          <a:xfrm>
            <a:off x="4842420" y="5094509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Mapping Across Multiple Layers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6512502-803D-4A36-ABA6-26D701334BAC}"/>
              </a:ext>
            </a:extLst>
          </p:cNvPr>
          <p:cNvSpPr/>
          <p:nvPr/>
        </p:nvSpPr>
        <p:spPr>
          <a:xfrm rot="10800000" flipH="1" flipV="1">
            <a:off x="6052542" y="4735376"/>
            <a:ext cx="86915" cy="86915"/>
          </a:xfrm>
          <a:prstGeom prst="rightArrow">
            <a:avLst>
              <a:gd name="adj1" fmla="val 667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044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73CE3B-ECAE-4B8A-BB0C-F9E9821E6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093007"/>
              </p:ext>
            </p:extLst>
          </p:nvPr>
        </p:nvGraphicFramePr>
        <p:xfrm>
          <a:off x="838200" y="1952546"/>
          <a:ext cx="10515600" cy="295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0D7DCE-1D63-4265-AC73-0731E45973FE}"/>
              </a:ext>
            </a:extLst>
          </p:cNvPr>
          <p:cNvSpPr txBox="1"/>
          <p:nvPr/>
        </p:nvSpPr>
        <p:spPr>
          <a:xfrm>
            <a:off x="4584785" y="3910144"/>
            <a:ext cx="302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Chaining Multiple Message Translators</a:t>
            </a:r>
          </a:p>
        </p:txBody>
      </p:sp>
    </p:spTree>
    <p:extLst>
      <p:ext uri="{BB962C8B-B14F-4D97-AF65-F5344CB8AC3E}">
        <p14:creationId xmlns:p14="http://schemas.microsoft.com/office/powerpoint/2010/main" val="182546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73CE3B-ECAE-4B8A-BB0C-F9E9821E6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741385"/>
              </p:ext>
            </p:extLst>
          </p:nvPr>
        </p:nvGraphicFramePr>
        <p:xfrm>
          <a:off x="2247900" y="2508069"/>
          <a:ext cx="7696200" cy="2151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0D7DCE-1D63-4265-AC73-0731E45973FE}"/>
              </a:ext>
            </a:extLst>
          </p:cNvPr>
          <p:cNvSpPr txBox="1"/>
          <p:nvPr/>
        </p:nvSpPr>
        <p:spPr>
          <a:xfrm>
            <a:off x="3080519" y="4249335"/>
            <a:ext cx="603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Use a special filter, a </a:t>
            </a:r>
            <a:r>
              <a:rPr lang="en-US" sz="1400" b="1" i="1" dirty="0"/>
              <a:t>Message Translator</a:t>
            </a:r>
            <a:r>
              <a:rPr lang="en-US" sz="1400" i="1" dirty="0"/>
              <a:t>, between other filters or applications to translate one data format into another.</a:t>
            </a:r>
          </a:p>
        </p:txBody>
      </p:sp>
    </p:spTree>
    <p:extLst>
      <p:ext uri="{BB962C8B-B14F-4D97-AF65-F5344CB8AC3E}">
        <p14:creationId xmlns:p14="http://schemas.microsoft.com/office/powerpoint/2010/main" val="116875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6BAE93626B440A5D5963E3E406CD5" ma:contentTypeVersion="15" ma:contentTypeDescription="Create a new document." ma:contentTypeScope="" ma:versionID="7e85e4ea5e6a0c4fbdf76710225261d9">
  <xsd:schema xmlns:xsd="http://www.w3.org/2001/XMLSchema" xmlns:xs="http://www.w3.org/2001/XMLSchema" xmlns:p="http://schemas.microsoft.com/office/2006/metadata/properties" xmlns:ns1="http://schemas.microsoft.com/sharepoint/v3" xmlns:ns3="81f6065d-2800-4b64-b645-4f5a17fd5fee" xmlns:ns4="1fa29aee-42e2-44ec-bbab-a0480b71f8c9" targetNamespace="http://schemas.microsoft.com/office/2006/metadata/properties" ma:root="true" ma:fieldsID="7287f3dc7c404be7513c7300cef99d5f" ns1:_="" ns3:_="" ns4:_="">
    <xsd:import namespace="http://schemas.microsoft.com/sharepoint/v3"/>
    <xsd:import namespace="81f6065d-2800-4b64-b645-4f5a17fd5fee"/>
    <xsd:import namespace="1fa29aee-42e2-44ec-bbab-a0480b71f8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6065d-2800-4b64-b645-4f5a17fd5f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a29aee-42e2-44ec-bbab-a0480b71f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E36D886-B6EA-4278-A3FA-24CBF6B25E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1f6065d-2800-4b64-b645-4f5a17fd5fee"/>
    <ds:schemaRef ds:uri="1fa29aee-42e2-44ec-bbab-a0480b71f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F997FE-51C4-445F-A96A-02A6D5D9E4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CC8CF4-B553-4736-921C-124AD23A22C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1fa29aee-42e2-44ec-bbab-a0480b71f8c9"/>
    <ds:schemaRef ds:uri="http://schemas.microsoft.com/sharepoint/v3"/>
    <ds:schemaRef ds:uri="81f6065d-2800-4b64-b645-4f5a17fd5fee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Ruma</dc:creator>
  <cp:lastModifiedBy>Matt Ruma</cp:lastModifiedBy>
  <cp:revision>5</cp:revision>
  <dcterms:created xsi:type="dcterms:W3CDTF">2021-03-30T16:45:47Z</dcterms:created>
  <dcterms:modified xsi:type="dcterms:W3CDTF">2021-03-30T18:27:08Z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0x0101005F06BAE93626B440A5D5963E3E406CD5</vt:lpwstr>
  </property>
</Properties>
</file>