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4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69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1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F232-AC5F-41F5-B39B-431A958D7F0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52AA-3888-4641-B8A2-E1D6D6855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6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Matthew.ryder@syr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attryder97/Syracuse-Final-Portfol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635-8475-4B91-9470-98A1604FB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FCD30-5507-435C-B428-DD80641A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Matt Ryder</a:t>
            </a:r>
          </a:p>
          <a:p>
            <a:r>
              <a:rPr lang="en-US" dirty="0"/>
              <a:t>Applied Data Science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Matthew.ryder@syr.edu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SUID#884895956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DF1473-60BF-4E43-BB2D-82BAC27DF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AAA5-6C0F-45C9-80D2-5F11E248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C041-5F5F-48E7-A5FE-F20AEDA8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Hearthstone Battlegrounds Database</a:t>
            </a:r>
          </a:p>
          <a:p>
            <a:r>
              <a:rPr lang="en-US" dirty="0"/>
              <a:t>Automating Loan Eligibility</a:t>
            </a:r>
          </a:p>
          <a:p>
            <a:r>
              <a:rPr lang="en-US" dirty="0"/>
              <a:t>Heart Disease Prediction</a:t>
            </a:r>
          </a:p>
          <a:p>
            <a:r>
              <a:rPr lang="en-US" dirty="0"/>
              <a:t>Spotify Song Prediction</a:t>
            </a:r>
          </a:p>
          <a:p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BD48D7-5A97-4A13-98DD-C49FF8603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2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5274-1CBE-4902-972A-3A59805E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Hearthstone Battlegrounds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C5E9-37F8-4821-9290-B375D2C7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First </a:t>
            </a:r>
            <a:r>
              <a:rPr lang="en-US" dirty="0" err="1"/>
              <a:t>iSchool</a:t>
            </a:r>
            <a:r>
              <a:rPr lang="en-US" dirty="0"/>
              <a:t>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Data from Hearthstone</a:t>
            </a:r>
          </a:p>
          <a:p>
            <a:pPr>
              <a:lnSpc>
                <a:spcPct val="150000"/>
              </a:lnSpc>
            </a:pPr>
            <a:r>
              <a:rPr lang="en-US" dirty="0"/>
              <a:t>Used SQL Server and Microsoft Access</a:t>
            </a:r>
          </a:p>
          <a:p>
            <a:pPr>
              <a:lnSpc>
                <a:spcPct val="150000"/>
              </a:lnSpc>
            </a:pPr>
            <a:r>
              <a:rPr lang="en-US" dirty="0"/>
              <a:t>Normalized Database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2C4B7-21B6-4CD4-97ED-93E96C0C494F}"/>
              </a:ext>
            </a:extLst>
          </p:cNvPr>
          <p:cNvPicPr/>
          <p:nvPr/>
        </p:nvPicPr>
        <p:blipFill rotWithShape="1">
          <a:blip r:embed="rId2"/>
          <a:srcRect l="22108" r="42325"/>
          <a:stretch/>
        </p:blipFill>
        <p:spPr bwMode="auto">
          <a:xfrm>
            <a:off x="8855124" y="2020534"/>
            <a:ext cx="2520347" cy="2987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2805B-B3BE-4418-B414-32B07BB8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11" y="2005853"/>
            <a:ext cx="2313991" cy="300192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C824F5-D3B7-4559-9583-369790231E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1AD4C-A617-4361-80F3-3CB62E6DE2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94242" y="3159920"/>
            <a:ext cx="5963760" cy="34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1673-0F81-4E7B-A081-87FFE63B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Loan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AC39-BE8C-4943-A6E4-3DD358BE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Build a prediction model for loan approval</a:t>
            </a:r>
          </a:p>
          <a:p>
            <a:pPr>
              <a:lnSpc>
                <a:spcPct val="150000"/>
              </a:lnSpc>
            </a:pPr>
            <a:r>
              <a:rPr lang="en-US" dirty="0"/>
              <a:t>Used bank applicant data</a:t>
            </a:r>
          </a:p>
          <a:p>
            <a:pPr>
              <a:lnSpc>
                <a:spcPct val="150000"/>
              </a:lnSpc>
            </a:pPr>
            <a:r>
              <a:rPr lang="en-US" dirty="0"/>
              <a:t>Used R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Chose Random Forest Model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E61389-A79A-48A3-9498-694D1D7A3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D39AC-481C-4D67-8966-3162ECE5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98" y="2143726"/>
            <a:ext cx="6469573" cy="128527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6784D8E-D360-44C1-A12A-DAFC7E2984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98" y="2943726"/>
            <a:ext cx="5943600" cy="37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DB2A-34FB-43FE-BFFC-155327A6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4ED3-7A2D-4571-9FDA-862DA992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Based upon previous project I had worked on</a:t>
            </a:r>
          </a:p>
          <a:p>
            <a:pPr>
              <a:lnSpc>
                <a:spcPct val="150000"/>
              </a:lnSpc>
            </a:pPr>
            <a:r>
              <a:rPr lang="en-US" dirty="0"/>
              <a:t>Using patient data from Kaggle</a:t>
            </a:r>
          </a:p>
          <a:p>
            <a:pPr>
              <a:lnSpc>
                <a:spcPct val="150000"/>
              </a:lnSpc>
            </a:pPr>
            <a:r>
              <a:rPr lang="en-US" dirty="0"/>
              <a:t>Used R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Chose Random Forest Model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DCEDD5-57BC-458A-923A-77E5D6518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F5085-E153-4213-BD32-1EB42973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02" y="2065743"/>
            <a:ext cx="4753638" cy="3162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16755-B662-44DC-A718-C8ACFE5FB0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84248" y="4936980"/>
            <a:ext cx="3633787" cy="15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356-781F-40C4-895F-4F34D084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Song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854F-F33B-450B-9E06-C606E7FC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 techniques from multiple courses</a:t>
            </a:r>
          </a:p>
          <a:p>
            <a:pPr>
              <a:lnSpc>
                <a:spcPct val="150000"/>
              </a:lnSpc>
            </a:pPr>
            <a:r>
              <a:rPr lang="en-US" dirty="0"/>
              <a:t>Using data from Kaggle</a:t>
            </a:r>
          </a:p>
          <a:p>
            <a:pPr>
              <a:lnSpc>
                <a:spcPct val="150000"/>
              </a:lnSpc>
            </a:pPr>
            <a:r>
              <a:rPr lang="en-US" dirty="0"/>
              <a:t>Using Google </a:t>
            </a:r>
            <a:r>
              <a:rPr lang="en-US" dirty="0" err="1"/>
              <a:t>Colab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Have a text and feature based model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224B72-ABB3-4AAF-B5C4-1AECCAC3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A11E7-1DA4-406E-98ED-E11AC8A5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53" y="2103607"/>
            <a:ext cx="4779974" cy="1843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BCD81-165B-4FD5-97F6-9AFF4CD95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53" y="4050806"/>
            <a:ext cx="47799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B5D847-9A1A-4D1A-B72D-CE564441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 Ryder: mryder@syr.edu</a:t>
            </a:r>
            <a:br>
              <a:rPr lang="en-US" dirty="0"/>
            </a:br>
            <a:r>
              <a:rPr lang="en-US" sz="3100" dirty="0">
                <a:hlinkClick r:id="rId2"/>
              </a:rPr>
              <a:t>https://github.com/mattryder97/Syracuse-Final-Portfolio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ECFBEE-B179-43C1-8AB0-613729AF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6" t="4291" r="2385" b="11744"/>
          <a:stretch/>
        </p:blipFill>
        <p:spPr>
          <a:xfrm>
            <a:off x="805343" y="2150562"/>
            <a:ext cx="5922628" cy="4189484"/>
          </a:xfr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143FB4C-3A46-4476-906F-431176D78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3617" r="38612" b="33875"/>
          <a:stretch/>
        </p:blipFill>
        <p:spPr>
          <a:xfrm>
            <a:off x="9787467" y="6425588"/>
            <a:ext cx="2404533" cy="4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546</TotalTime>
  <Words>134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Final Portfolio</vt:lpstr>
      <vt:lpstr>My Projects</vt:lpstr>
      <vt:lpstr>Hearthstone Battlegrounds Database </vt:lpstr>
      <vt:lpstr>Automating Loan Eligibility</vt:lpstr>
      <vt:lpstr>Heart Disease Prediction</vt:lpstr>
      <vt:lpstr>Spotify Song Prediction</vt:lpstr>
      <vt:lpstr>Matt Ryder: mryder@syr.edu https://github.com/mattryder97/Syracuse-Final-Portfolio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Portfolio</dc:title>
  <dc:creator>Matthew Ryder</dc:creator>
  <cp:lastModifiedBy>Matthew Ryder</cp:lastModifiedBy>
  <cp:revision>11</cp:revision>
  <dcterms:created xsi:type="dcterms:W3CDTF">2021-06-09T19:39:25Z</dcterms:created>
  <dcterms:modified xsi:type="dcterms:W3CDTF">2021-06-10T04:45:31Z</dcterms:modified>
</cp:coreProperties>
</file>