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5" r:id="rId8"/>
    <p:sldId id="266" r:id="rId9"/>
    <p:sldId id="260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1AD4-13FD-44CC-ABAE-F96244EDF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0" dirty="0" err="1">
                <a:solidFill>
                  <a:srgbClr val="DCDDDE"/>
                </a:solidFill>
                <a:latin typeface="Whitney"/>
              </a:rPr>
              <a:t>W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idrinks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6F0-ED36-4A22-868F-4512AA6D5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Door Matts, Rune, Thor, Michiel, Tibo</a:t>
            </a:r>
            <a:endParaRPr lang="nl-NL" b="1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2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8F9-D0FD-4222-BB1F-B2EBD604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behaalt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87B-26BF-44AB-8CE5-633734B7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Implementeren van een kaart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Integratie van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youtube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analytics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 </a:t>
            </a:r>
            <a:endParaRPr lang="nl-NL" dirty="0">
              <a:solidFill>
                <a:srgbClr val="DCDDDE"/>
              </a:solidFill>
              <a:latin typeface="Whitney"/>
            </a:endParaRP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GIT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Online website feedback systeem (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hotjar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)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Login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Meerdere talen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562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8AD5-6679-4A4B-B942-39DA96DC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nl-NL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akeaways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5E10-9536-40AB-9EE3-B368BB123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Concreet plan</a:t>
            </a:r>
          </a:p>
          <a:p>
            <a:r>
              <a:rPr lang="nl-NL" dirty="0"/>
              <a:t>Iedereen zelfde lijn</a:t>
            </a:r>
          </a:p>
          <a:p>
            <a:r>
              <a:rPr lang="nl-NL" dirty="0"/>
              <a:t>Gebruik stack overflow</a:t>
            </a:r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6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E257-6BDB-4ABD-A0B4-D8E3C8F6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gemakt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399B-BDA3-4E6C-9017-66009178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/>
          <a:lstStyle/>
          <a:p>
            <a:r>
              <a:rPr lang="nl-NL" dirty="0">
                <a:solidFill>
                  <a:srgbClr val="DCDDDE"/>
                </a:solidFill>
                <a:latin typeface="Whitney"/>
              </a:rPr>
              <a:t>Wikipedia over alcoholische dranken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08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38DD-D5E5-4FD6-9938-F5C2B2C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 kan je er met doen?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39D8-FA20-4376-A313-A91E3FFC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Informatie opzoeken over bier, wijn, sterke drank</a:t>
            </a:r>
          </a:p>
          <a:p>
            <a:r>
              <a:rPr lang="nl-NL" dirty="0"/>
              <a:t>Mening delen</a:t>
            </a:r>
          </a:p>
          <a:p>
            <a:r>
              <a:rPr lang="nl-NL" dirty="0"/>
              <a:t>Op de hoogte gehouden van de laatste nieuwtjes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693290-2FCE-41D3-9568-EE947C5B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-Alcoholische wikipedia -Bier, wijn, sterke drank -Alcohol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4D4D22-1693-4835-8F7B-2737ECA5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Whitney"/>
              </a:rPr>
              <a:t>Bericht sturen naar #algemeen</a:t>
            </a:r>
            <a:endParaRPr kumimoji="0" lang="nl-NL" altLang="nl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8B873A-80C7-45B3-A89C-204CF918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496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Whitney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39F6E-FED4-4A9B-BEEA-253CE4DCC26D}"/>
              </a:ext>
            </a:extLst>
          </p:cNvPr>
          <p:cNvSpPr txBox="1"/>
          <p:nvPr/>
        </p:nvSpPr>
        <p:spPr>
          <a:xfrm>
            <a:off x="2047782" y="3059668"/>
            <a:ext cx="809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Demo:  https://coworking.michielvanhimbeeck.ikdoeict.be/</a:t>
            </a:r>
            <a:endParaRPr lang="nl-NL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9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EBB-6BD6-44D8-A462-DB414701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Technische zaken 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98E0-5194-44FB-84A5-EC9563E8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</a:t>
            </a:r>
            <a:r>
              <a:rPr lang="nl-NL" dirty="0">
                <a:solidFill>
                  <a:srgbClr val="DCDDDE"/>
                </a:solidFill>
                <a:latin typeface="Whitney"/>
              </a:rPr>
              <a:t>A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nalytics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Implementatie kaart en YouTube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 (leeftijd)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Werken met GIT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09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21C7-7686-4E13-83D0-CC93CE48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DCDDDE"/>
                </a:solidFill>
                <a:latin typeface="Whitney"/>
              </a:rPr>
              <a:t>I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mplementeren kaart en </a:t>
            </a:r>
            <a:r>
              <a:rPr lang="nl-NL" b="0" dirty="0">
                <a:solidFill>
                  <a:srgbClr val="DCDDDE"/>
                </a:solidFill>
                <a:latin typeface="Whitney"/>
              </a:rPr>
              <a:t>YouTube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 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CEC50-9726-48BC-97DB-DC670DF4C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975" y="2091790"/>
            <a:ext cx="6142050" cy="4319022"/>
          </a:xfrm>
        </p:spPr>
      </p:pic>
    </p:spTree>
    <p:extLst>
      <p:ext uri="{BB962C8B-B14F-4D97-AF65-F5344CB8AC3E}">
        <p14:creationId xmlns:p14="http://schemas.microsoft.com/office/powerpoint/2010/main" val="252169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167E-76AE-48BD-989E-2170403F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Google </a:t>
            </a:r>
            <a:r>
              <a:rPr lang="nl-NL" b="0" dirty="0">
                <a:solidFill>
                  <a:srgbClr val="DCDDDE"/>
                </a:solidFill>
                <a:latin typeface="Whitney"/>
              </a:rPr>
              <a:t>A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nalytics </a:t>
            </a:r>
            <a:endParaRPr lang="nl-NL" dirty="0"/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BB16626-D739-4283-A0EE-25DFCCEC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26" y="2349701"/>
            <a:ext cx="8594947" cy="40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87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7EAB-3BA2-4903-9422-C8A1266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Cookies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397CB-7A82-45B5-A89F-22760FCD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239" y="2352675"/>
            <a:ext cx="7085522" cy="40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8F9-D0FD-4222-BB1F-B2EBD604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Technische zaken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587B-26BF-44AB-8CE5-633734B7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Online website feedback systeem (</a:t>
            </a:r>
            <a:r>
              <a:rPr lang="nl-NL" b="0" i="0" dirty="0" err="1">
                <a:solidFill>
                  <a:srgbClr val="DCDDDE"/>
                </a:solidFill>
                <a:effectLst/>
                <a:latin typeface="Whitney"/>
              </a:rPr>
              <a:t>hotjar</a:t>
            </a:r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) </a:t>
            </a:r>
          </a:p>
          <a:p>
            <a:r>
              <a:rPr lang="nl-NL" b="0" i="0" dirty="0">
                <a:solidFill>
                  <a:srgbClr val="DCDDDE"/>
                </a:solidFill>
                <a:effectLst/>
                <a:latin typeface="Whitney"/>
              </a:rPr>
              <a:t>Login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Meerdere talen</a:t>
            </a:r>
          </a:p>
          <a:p>
            <a:r>
              <a:rPr lang="nl-NL" dirty="0">
                <a:solidFill>
                  <a:srgbClr val="DCDDDE"/>
                </a:solidFill>
                <a:latin typeface="Whitney"/>
              </a:rPr>
              <a:t>Post pagina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8233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107</TotalTime>
  <Words>142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inherit</vt:lpstr>
      <vt:lpstr>Roboto</vt:lpstr>
      <vt:lpstr>Whitney</vt:lpstr>
      <vt:lpstr>Wingdings 2</vt:lpstr>
      <vt:lpstr>Quotable</vt:lpstr>
      <vt:lpstr>Widrinks</vt:lpstr>
      <vt:lpstr>Wat hebben we gemakt </vt:lpstr>
      <vt:lpstr>Wat kan je er met doen?</vt:lpstr>
      <vt:lpstr>PowerPoint Presentation</vt:lpstr>
      <vt:lpstr>Technische zaken </vt:lpstr>
      <vt:lpstr>Implementeren kaart en YouTube </vt:lpstr>
      <vt:lpstr>Google Analytics </vt:lpstr>
      <vt:lpstr>Cookies</vt:lpstr>
      <vt:lpstr>Technische zaken </vt:lpstr>
      <vt:lpstr>behaalt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widrinks</dc:title>
  <dc:creator>Tibo Clauwaert</dc:creator>
  <cp:lastModifiedBy>Tibo Clauwaert</cp:lastModifiedBy>
  <cp:revision>37</cp:revision>
  <dcterms:created xsi:type="dcterms:W3CDTF">2022-01-18T12:57:55Z</dcterms:created>
  <dcterms:modified xsi:type="dcterms:W3CDTF">2022-01-18T14:45:15Z</dcterms:modified>
</cp:coreProperties>
</file>