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70" d="100"/>
          <a:sy n="70" d="100"/>
        </p:scale>
        <p:origin x="357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CA58-AA88-4B7A-B324-C575472B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BE7E9-BF89-4367-92E8-06F71F152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28BD-4184-42D8-B270-090D6B45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13A9-DF19-4366-915F-8882A3DDC1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7365D-5423-4208-B98B-5D2FA715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A4834-CF9E-48EF-8C1C-0CBCB9C5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6847-24D1-4DA6-9C9C-3242A7C8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4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60A9-EC14-43F2-BF72-E97265BA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64A55-672C-4DE0-9EBF-2E3EFA4A2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5C1D-640A-42CA-9984-9F721945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13A9-DF19-4366-915F-8882A3DDC1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1021A-B20D-4BF5-9A10-3224DFD6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40E3-E3DB-47ED-9F3D-8B676A21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6847-24D1-4DA6-9C9C-3242A7C8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9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F43A1-A148-45DA-AECF-97DA455A5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F7734-F2FE-4EB9-94F9-AB93039EF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1C2FE-A543-4D7B-9899-BDE72F0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13A9-DF19-4366-915F-8882A3DDC1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37CA-B010-4EA7-9A17-1DE2B780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28892-3814-4C73-A4A7-E33F16F8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6847-24D1-4DA6-9C9C-3242A7C8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3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0D85-516B-4AF5-A6A1-7D94BF83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0181-612A-4B0E-A94B-A93CE2619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93FBD-6301-43D6-883B-392C92D4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13A9-DF19-4366-915F-8882A3DDC1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A4D49-BA45-43FE-9EBC-BC6AA0A7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3BF1-CCC3-4BE3-B5C7-5216F516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6847-24D1-4DA6-9C9C-3242A7C8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1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690E-4172-4B6F-BCB3-91DBCAEB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A0459-431C-4774-8B64-1B1750E8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BC011-C9C2-4768-8DC5-1B8667D3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13A9-DF19-4366-915F-8882A3DDC1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F294A-1A01-4FC9-A1A5-E416D80A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F12A1-C191-4D87-BD34-572F471F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6847-24D1-4DA6-9C9C-3242A7C8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329F-AE95-412C-8075-E1A853F6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17C4-1C55-425A-8378-64229E51B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B72B5-F893-4971-B0FD-417379939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4940-DB32-43F2-A8BA-A22E7D40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13A9-DF19-4366-915F-8882A3DDC1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888E0-3A66-4852-ABE1-8050B264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D497-83B0-4434-9474-396FE436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6847-24D1-4DA6-9C9C-3242A7C8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F5D3-4BF4-4645-B138-F2B09CD8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AC88C-A852-456C-9A17-D3EF6A957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32D6D-A7CF-4CD6-ADFA-63C598979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D957F-A360-4BC7-8168-23AA5921D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6C5F8-D87D-4BBC-8A39-F34531654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4C09B-E9B0-4F60-85B7-6ECB8D80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13A9-DF19-4366-915F-8882A3DDC1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22CD5-CD6E-42BB-82CF-54028513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C85C6-44D3-45DC-BCAA-0967D544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6847-24D1-4DA6-9C9C-3242A7C8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CB77-D89C-483C-99D4-65BFB236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1C83A-50AF-40EB-96F3-04A22147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13A9-DF19-4366-915F-8882A3DDC1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27524-4CAA-4533-9CD6-45F31147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DA178-69F5-47AC-A560-D6A9BF5D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6847-24D1-4DA6-9C9C-3242A7C8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0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24926-A6D3-44F5-8903-5D5EFF03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13A9-DF19-4366-915F-8882A3DDC1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7EFEE-F772-41F3-8F4B-9C720DE8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43D94-B298-4188-BBA7-702951F2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6847-24D1-4DA6-9C9C-3242A7C8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A662-7CC3-4CDD-B76D-75042317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2EF5-8838-48B4-A632-C3FC6CC8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D800B-24E1-4DD4-B916-5AF79BEAB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C6B2E-0C11-443B-9A17-A3B4D623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13A9-DF19-4366-915F-8882A3DDC1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7D7CC-3A4B-4F3F-90FA-2DAD2B09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5B4C8-07FF-4212-8169-221489B4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6847-24D1-4DA6-9C9C-3242A7C8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8A27-5D38-47C5-9E2C-1A14176B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3927B-0607-40AA-A979-858CBBA9D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5C8A7-55C4-4189-81A8-7FFA926D8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21207-57DC-4BE4-84DE-B61FFB92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13A9-DF19-4366-915F-8882A3DDC1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096BE-7E16-4C76-8D72-BC8080EE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10A6-E6F3-4C44-9DF0-B4C0FE79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6847-24D1-4DA6-9C9C-3242A7C8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4EF99-8909-4D37-8A96-779E8CA9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74B7D-33C6-4CE9-A633-BFC281B76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B7A40-C0BC-4579-9377-9F70F6150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13A9-DF19-4366-915F-8882A3DDC13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7F5-FE53-4167-A57F-D8B8376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BD592-FCC8-416D-9AD9-E765B89B7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6847-24D1-4DA6-9C9C-3242A7C8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0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1627-A3D7-468E-A4F9-985624E77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548D0-147F-4303-8725-7C8F02404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D</a:t>
            </a:r>
          </a:p>
        </p:txBody>
      </p:sp>
    </p:spTree>
    <p:extLst>
      <p:ext uri="{BB962C8B-B14F-4D97-AF65-F5344CB8AC3E}">
        <p14:creationId xmlns:p14="http://schemas.microsoft.com/office/powerpoint/2010/main" val="95121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760A-7341-4BDE-9388-7DA8D43B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196497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Year to year monthly temperature-demand trend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0DE2CC-4C76-4BD2-81A4-369A9CEB9CED}"/>
              </a:ext>
            </a:extLst>
          </p:cNvPr>
          <p:cNvSpPr txBox="1"/>
          <p:nvPr/>
        </p:nvSpPr>
        <p:spPr>
          <a:xfrm>
            <a:off x="648931" y="2075432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Given temperature and demand data is from Jan’10 to Mar’21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Monthly avg. temperature varies 2/3 degrees.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Demand is comparatively higher during winter season (Jun-Aug).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Overall demand decreased in the recent years.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76F53-E5FB-43E1-A227-2E46968A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132508"/>
            <a:ext cx="6019331" cy="45897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0094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760A-7341-4BDE-9388-7DA8D43B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b="1" dirty="0"/>
              <a:t>Monthly temperature-demand in diff. weekdays trend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0DE2CC-4C76-4BD2-81A4-369A9CEB9CED}"/>
              </a:ext>
            </a:extLst>
          </p:cNvPr>
          <p:cNvSpPr txBox="1"/>
          <p:nvPr/>
        </p:nvSpPr>
        <p:spPr>
          <a:xfrm>
            <a:off x="4867445" y="0"/>
            <a:ext cx="6675627" cy="2121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Different months have different demand pattern in different weeks days.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Year to year the pattern is not same.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DB11C5-0516-4E60-908A-617D95F8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1" y="2742397"/>
            <a:ext cx="4876800" cy="3291840"/>
          </a:xfrm>
          <a:prstGeom prst="rect">
            <a:avLst/>
          </a:prstGeom>
        </p:spPr>
      </p:pic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4E669-DD69-41CB-A899-AA108C29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188" y="2742397"/>
            <a:ext cx="489492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0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760A-7341-4BDE-9388-7DA8D43B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dirty="0"/>
              <a:t>Hourly temperature-demand in diff. weekdays trend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0DE2CC-4C76-4BD2-81A4-369A9CEB9CED}"/>
              </a:ext>
            </a:extLst>
          </p:cNvPr>
          <p:cNvSpPr txBox="1"/>
          <p:nvPr/>
        </p:nvSpPr>
        <p:spPr>
          <a:xfrm>
            <a:off x="4867445" y="0"/>
            <a:ext cx="6675627" cy="2121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Demand somewhat follows temperature during off peak (nighttime) time.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Demand variation during daytime varies in different days and not always proportional to temperature.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51915-E886-4A34-81F0-F6D7343E9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5" y="2561136"/>
            <a:ext cx="5379321" cy="3527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0867BD-2165-4DE6-A3F2-B0CD7712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221" y="2561136"/>
            <a:ext cx="5380693" cy="352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6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760A-7341-4BDE-9388-7DA8D43B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b="1" dirty="0"/>
              <a:t>Hourly Forecast vs Demand (Jan and Aug 2020 first 7 days)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0DE2CC-4C76-4BD2-81A4-369A9CEB9CED}"/>
              </a:ext>
            </a:extLst>
          </p:cNvPr>
          <p:cNvSpPr txBox="1"/>
          <p:nvPr/>
        </p:nvSpPr>
        <p:spPr>
          <a:xfrm>
            <a:off x="4867445" y="0"/>
            <a:ext cx="6675627" cy="2121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Current forecasts are pretty good in some hours and in some months.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Forecast suffers accuracy during day time.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BCB63-C4CB-4C33-A3E7-B132D914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86" y="2647866"/>
            <a:ext cx="5386148" cy="3441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03C8A9-7048-4371-904D-B35F46AE5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926" y="2647866"/>
            <a:ext cx="5380689" cy="34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6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139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CAPSTONE</vt:lpstr>
      <vt:lpstr>Year to year monthly temperature-demand trend</vt:lpstr>
      <vt:lpstr>Monthly temperature-demand in diff. weekdays trend</vt:lpstr>
      <vt:lpstr>Hourly temperature-demand in diff. weekdays trend</vt:lpstr>
      <vt:lpstr>Hourly Forecast vs Demand (Jan and Aug 2020 first 7 days)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Mohammad Ullah</dc:creator>
  <cp:lastModifiedBy>Mohammad Ullah</cp:lastModifiedBy>
  <cp:revision>8</cp:revision>
  <dcterms:created xsi:type="dcterms:W3CDTF">2021-05-26T11:45:37Z</dcterms:created>
  <dcterms:modified xsi:type="dcterms:W3CDTF">2021-05-27T01:26:36Z</dcterms:modified>
</cp:coreProperties>
</file>