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  <p:sldMasterId id="2147483668" r:id="rId3"/>
    <p:sldMasterId id="2147483672" r:id="rId4"/>
    <p:sldMasterId id="2147483676" r:id="rId5"/>
    <p:sldMasterId id="2147483680" r:id="rId6"/>
    <p:sldMasterId id="2147483683" r:id="rId7"/>
    <p:sldMasterId id="2147483695" r:id="rId8"/>
  </p:sldMasterIdLst>
  <p:sldIdLst>
    <p:sldId id="256" r:id="rId9"/>
  </p:sldIdLst>
  <p:sldSz cx="12192000" cy="6858000"/>
  <p:notesSz cx="6858000" cy="9144000"/>
  <p:defaultTextStyle>
    <a:defPPr>
      <a:defRPr lang="en-US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1F4CD-0708-4339-A47D-25F76AEDB4DB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867AE-D383-4741-A19C-212DA7B39248}">
      <dgm:prSet custT="1"/>
      <dgm:spPr>
        <a:solidFill>
          <a:srgbClr val="046A38"/>
        </a:solidFill>
      </dgm:spPr>
      <dgm:t>
        <a:bodyPr/>
        <a:lstStyle/>
        <a:p>
          <a:r>
            <a:rPr lang="en-US" sz="2000" b="1" dirty="0"/>
            <a:t>MR </a:t>
          </a:r>
        </a:p>
        <a:p>
          <a:r>
            <a:rPr lang="en-US" sz="2000" b="1" dirty="0"/>
            <a:t>Scientists</a:t>
          </a:r>
          <a:endParaRPr lang="en-US" sz="2000" dirty="0"/>
        </a:p>
      </dgm:t>
    </dgm:pt>
    <dgm:pt modelId="{8BE15F60-AC23-42C2-B1B2-C05367E5646B}" type="parTrans" cxnId="{6F0377BB-8D43-4C90-846E-99D061915CE7}">
      <dgm:prSet/>
      <dgm:spPr>
        <a:solidFill>
          <a:srgbClr val="046A38"/>
        </a:solidFill>
        <a:ln w="19050">
          <a:solidFill>
            <a:srgbClr val="046A38"/>
          </a:solidFill>
        </a:ln>
      </dgm:spPr>
      <dgm:t>
        <a:bodyPr/>
        <a:lstStyle/>
        <a:p>
          <a:endParaRPr lang="en-US"/>
        </a:p>
      </dgm:t>
    </dgm:pt>
    <dgm:pt modelId="{BE18F588-8385-45F5-A5A3-006B4ED2851B}" type="sibTrans" cxnId="{6F0377BB-8D43-4C90-846E-99D061915CE7}">
      <dgm:prSet/>
      <dgm:spPr/>
      <dgm:t>
        <a:bodyPr/>
        <a:lstStyle/>
        <a:p>
          <a:endParaRPr lang="en-US"/>
        </a:p>
      </dgm:t>
    </dgm:pt>
    <dgm:pt modelId="{BD7BF20F-CF90-4343-9B85-CDA889B3002C}">
      <dgm:prSet phldrT="[Text]" custT="1"/>
      <dgm:spPr/>
      <dgm:t>
        <a:bodyPr/>
        <a:lstStyle/>
        <a:p>
          <a:r>
            <a:rPr lang="en-US" sz="2000" b="1" dirty="0"/>
            <a:t>NAMRU-D</a:t>
          </a:r>
        </a:p>
        <a:p>
          <a:r>
            <a:rPr lang="en-US" sz="2000" b="1" dirty="0"/>
            <a:t>Researchers</a:t>
          </a:r>
          <a:endParaRPr lang="en-US" sz="2000" dirty="0"/>
        </a:p>
      </dgm:t>
    </dgm:pt>
    <dgm:pt modelId="{9C69C267-C2CE-4680-BA9C-7D9CFB04DA07}" type="parTrans" cxnId="{65A88E62-253F-48E4-BD53-994D57C9A934}">
      <dgm:prSet/>
      <dgm:spPr>
        <a:ln w="19050">
          <a:solidFill>
            <a:srgbClr val="046A38"/>
          </a:solidFill>
        </a:ln>
      </dgm:spPr>
      <dgm:t>
        <a:bodyPr/>
        <a:lstStyle/>
        <a:p>
          <a:endParaRPr lang="en-US"/>
        </a:p>
      </dgm:t>
    </dgm:pt>
    <dgm:pt modelId="{B4A20142-C051-4F96-B98C-A88ED3B173C3}" type="sibTrans" cxnId="{65A88E62-253F-48E4-BD53-994D57C9A934}">
      <dgm:prSet/>
      <dgm:spPr/>
      <dgm:t>
        <a:bodyPr/>
        <a:lstStyle/>
        <a:p>
          <a:endParaRPr lang="en-US"/>
        </a:p>
      </dgm:t>
    </dgm:pt>
    <dgm:pt modelId="{BA884887-DAB9-40EF-B210-013F8580F0AC}">
      <dgm:prSet phldrT="[Text]" custT="1"/>
      <dgm:spPr>
        <a:solidFill>
          <a:srgbClr val="046A38"/>
        </a:solidFill>
      </dgm:spPr>
      <dgm:t>
        <a:bodyPr/>
        <a:lstStyle/>
        <a:p>
          <a:r>
            <a:rPr lang="en-US" sz="2000" b="1" dirty="0"/>
            <a:t>WSU</a:t>
          </a:r>
        </a:p>
        <a:p>
          <a:r>
            <a:rPr lang="en-US" sz="2000" b="1" dirty="0"/>
            <a:t>Researchers</a:t>
          </a:r>
          <a:endParaRPr lang="en-US" sz="2000" dirty="0"/>
        </a:p>
      </dgm:t>
    </dgm:pt>
    <dgm:pt modelId="{441267FB-F671-4CDA-A935-38DB662BEC19}" type="parTrans" cxnId="{D4353F35-47C6-4322-8ACD-FBF21F2E9B79}">
      <dgm:prSet/>
      <dgm:spPr>
        <a:ln w="19050">
          <a:solidFill>
            <a:srgbClr val="046A38"/>
          </a:solidFill>
        </a:ln>
      </dgm:spPr>
      <dgm:t>
        <a:bodyPr/>
        <a:lstStyle/>
        <a:p>
          <a:endParaRPr lang="en-US"/>
        </a:p>
      </dgm:t>
    </dgm:pt>
    <dgm:pt modelId="{A0817886-1F54-4253-B827-73561DB71E0E}" type="sibTrans" cxnId="{D4353F35-47C6-4322-8ACD-FBF21F2E9B79}">
      <dgm:prSet/>
      <dgm:spPr/>
      <dgm:t>
        <a:bodyPr/>
        <a:lstStyle/>
        <a:p>
          <a:endParaRPr lang="en-US"/>
        </a:p>
      </dgm:t>
    </dgm:pt>
    <dgm:pt modelId="{4AD6B855-340A-4753-9CBE-98B42859536D}">
      <dgm:prSet phldrT="[Text]" custT="1"/>
      <dgm:spPr>
        <a:solidFill>
          <a:srgbClr val="046A38"/>
        </a:solidFill>
      </dgm:spPr>
      <dgm:t>
        <a:bodyPr/>
        <a:lstStyle/>
        <a:p>
          <a:r>
            <a:rPr lang="en-US" sz="2000" b="1" dirty="0"/>
            <a:t>MR</a:t>
          </a:r>
          <a:br>
            <a:rPr lang="en-US" sz="2000" b="1" dirty="0"/>
          </a:br>
          <a:r>
            <a:rPr lang="en-US" sz="2000" b="1" dirty="0"/>
            <a:t>Consultation</a:t>
          </a:r>
          <a:endParaRPr lang="en-US" sz="2000" dirty="0"/>
        </a:p>
      </dgm:t>
    </dgm:pt>
    <dgm:pt modelId="{387A5BB5-5078-4B0B-80A4-31998A6D9AE7}" type="parTrans" cxnId="{B843EF41-E934-49D0-9B5F-3AE684454844}">
      <dgm:prSet/>
      <dgm:spPr>
        <a:ln w="19050">
          <a:solidFill>
            <a:srgbClr val="046A38"/>
          </a:solidFill>
        </a:ln>
      </dgm:spPr>
      <dgm:t>
        <a:bodyPr/>
        <a:lstStyle/>
        <a:p>
          <a:endParaRPr lang="en-US"/>
        </a:p>
      </dgm:t>
    </dgm:pt>
    <dgm:pt modelId="{68F9941C-C638-448C-AFDF-EEB374F232CB}" type="sibTrans" cxnId="{B843EF41-E934-49D0-9B5F-3AE684454844}">
      <dgm:prSet/>
      <dgm:spPr/>
      <dgm:t>
        <a:bodyPr/>
        <a:lstStyle/>
        <a:p>
          <a:endParaRPr lang="en-US"/>
        </a:p>
      </dgm:t>
    </dgm:pt>
    <dgm:pt modelId="{A7AFA2DC-6106-43AA-A9DA-FDC4D3AEE1E4}">
      <dgm:prSet phldrT="[Text]"/>
      <dgm:spPr>
        <a:solidFill>
          <a:srgbClr val="046A38"/>
        </a:solidFill>
      </dgm:spPr>
      <dgm:t>
        <a:bodyPr/>
        <a:lstStyle/>
        <a:p>
          <a:r>
            <a:rPr lang="en-US" b="1" dirty="0"/>
            <a:t>MR Safety Officer</a:t>
          </a:r>
        </a:p>
        <a:p>
          <a:r>
            <a:rPr lang="en-US" b="0" dirty="0"/>
            <a:t>Matthew Sherwood, PhD</a:t>
          </a:r>
        </a:p>
      </dgm:t>
    </dgm:pt>
    <dgm:pt modelId="{C644FA99-F245-4ADE-9A87-5D4500D1D58B}" type="parTrans" cxnId="{9251325F-E33A-423F-A8B3-31414C3B96CF}">
      <dgm:prSet/>
      <dgm:spPr>
        <a:ln w="19050">
          <a:solidFill>
            <a:srgbClr val="046A38"/>
          </a:solidFill>
        </a:ln>
      </dgm:spPr>
      <dgm:t>
        <a:bodyPr/>
        <a:lstStyle/>
        <a:p>
          <a:endParaRPr lang="en-US"/>
        </a:p>
      </dgm:t>
    </dgm:pt>
    <dgm:pt modelId="{847AE992-67DF-4015-9483-EDB6CD1E5BAF}" type="sibTrans" cxnId="{9251325F-E33A-423F-A8B3-31414C3B96CF}">
      <dgm:prSet/>
      <dgm:spPr/>
      <dgm:t>
        <a:bodyPr/>
        <a:lstStyle/>
        <a:p>
          <a:endParaRPr lang="en-US"/>
        </a:p>
      </dgm:t>
    </dgm:pt>
    <dgm:pt modelId="{8A535B39-866C-4AD0-8FD3-ADC5DA4F21DA}">
      <dgm:prSet phldrT="[Text]" custT="1"/>
      <dgm:spPr/>
      <dgm:t>
        <a:bodyPr/>
        <a:lstStyle/>
        <a:p>
          <a:r>
            <a:rPr lang="en-US" sz="2000" b="1" dirty="0"/>
            <a:t>AFRL</a:t>
          </a:r>
        </a:p>
        <a:p>
          <a:r>
            <a:rPr lang="en-US" sz="2000" b="1" dirty="0"/>
            <a:t>Researchers</a:t>
          </a:r>
        </a:p>
      </dgm:t>
    </dgm:pt>
    <dgm:pt modelId="{A7D930FF-7954-4A1D-AA5B-9670A77A608D}" type="parTrans" cxnId="{9A8282FF-658F-40DD-AF48-CF3288F9D51A}">
      <dgm:prSet/>
      <dgm:spPr>
        <a:ln w="19050">
          <a:solidFill>
            <a:srgbClr val="046A38"/>
          </a:solidFill>
        </a:ln>
      </dgm:spPr>
      <dgm:t>
        <a:bodyPr/>
        <a:lstStyle/>
        <a:p>
          <a:endParaRPr lang="en-US"/>
        </a:p>
      </dgm:t>
    </dgm:pt>
    <dgm:pt modelId="{FE79E297-5E17-48C4-B555-86B721F48D19}" type="sibTrans" cxnId="{9A8282FF-658F-40DD-AF48-CF3288F9D51A}">
      <dgm:prSet/>
      <dgm:spPr/>
      <dgm:t>
        <a:bodyPr/>
        <a:lstStyle/>
        <a:p>
          <a:endParaRPr lang="en-US"/>
        </a:p>
      </dgm:t>
    </dgm:pt>
    <dgm:pt modelId="{C9B09DBE-0ECE-44C1-9912-1C44B56BDBEE}">
      <dgm:prSet phldrT="[Text]"/>
      <dgm:spPr/>
      <dgm:t>
        <a:bodyPr/>
        <a:lstStyle/>
        <a:p>
          <a:r>
            <a:rPr lang="en-US" dirty="0"/>
            <a:t>Andy McKinley, PhD</a:t>
          </a:r>
        </a:p>
        <a:p>
          <a:r>
            <a:rPr lang="en-US" dirty="0"/>
            <a:t>711HPW/RHBC</a:t>
          </a:r>
        </a:p>
      </dgm:t>
    </dgm:pt>
    <dgm:pt modelId="{3236CF88-0A9C-4AF6-A0CF-24E4D5873489}" type="parTrans" cxnId="{AE051E81-21CA-4ECF-B1C9-FBC4C1EFDC03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A0B4F1FA-37C9-47A3-B883-571B4A60BE32}" type="sibTrans" cxnId="{AE051E81-21CA-4ECF-B1C9-FBC4C1EFDC03}">
      <dgm:prSet/>
      <dgm:spPr/>
      <dgm:t>
        <a:bodyPr/>
        <a:lstStyle/>
        <a:p>
          <a:endParaRPr lang="en-US"/>
        </a:p>
      </dgm:t>
    </dgm:pt>
    <dgm:pt modelId="{FCFAA20F-C329-4642-AA3D-ED3CB989705D}">
      <dgm:prSet phldrT="[Text]"/>
      <dgm:spPr/>
      <dgm:t>
        <a:bodyPr/>
        <a:lstStyle/>
        <a:p>
          <a:r>
            <a:rPr lang="en-US" dirty="0"/>
            <a:t>David Burch, PhD</a:t>
          </a:r>
        </a:p>
        <a:p>
          <a:r>
            <a:rPr lang="en-US" dirty="0"/>
            <a:t>711HPW/RHBF</a:t>
          </a:r>
        </a:p>
      </dgm:t>
    </dgm:pt>
    <dgm:pt modelId="{1FFA2656-6E76-4A13-8931-56F65BA35914}" type="parTrans" cxnId="{B48F5265-A2F0-4FC2-87BA-83F8F06BAEEB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EEB417EE-9552-4A3B-9DCE-CB269D1E835E}" type="sibTrans" cxnId="{B48F5265-A2F0-4FC2-87BA-83F8F06BAEEB}">
      <dgm:prSet/>
      <dgm:spPr/>
      <dgm:t>
        <a:bodyPr/>
        <a:lstStyle/>
        <a:p>
          <a:endParaRPr lang="en-US"/>
        </a:p>
      </dgm:t>
    </dgm:pt>
    <dgm:pt modelId="{F3C7AE55-B6CD-44DC-856E-E8F3C87FAC67}">
      <dgm:prSet phldrT="[Text]"/>
      <dgm:spPr>
        <a:solidFill>
          <a:srgbClr val="046A38"/>
        </a:solidFill>
      </dgm:spPr>
      <dgm:t>
        <a:bodyPr/>
        <a:lstStyle/>
        <a:p>
          <a:r>
            <a:rPr lang="en-US" dirty="0"/>
            <a:t>Assaf </a:t>
          </a:r>
          <a:r>
            <a:rPr lang="en-US" dirty="0" err="1"/>
            <a:t>Harel</a:t>
          </a:r>
          <a:r>
            <a:rPr lang="en-US" dirty="0"/>
            <a:t>, PhD</a:t>
          </a:r>
        </a:p>
      </dgm:t>
    </dgm:pt>
    <dgm:pt modelId="{DAE54CF5-76DB-4B15-96FF-C9403AE45901}" type="parTrans" cxnId="{27164D27-2B46-41C8-8B28-8207786759F3}">
      <dgm:prSet/>
      <dgm:spPr>
        <a:ln w="19050">
          <a:solidFill>
            <a:srgbClr val="046A38"/>
          </a:solidFill>
        </a:ln>
      </dgm:spPr>
      <dgm:t>
        <a:bodyPr/>
        <a:lstStyle/>
        <a:p>
          <a:endParaRPr lang="en-US"/>
        </a:p>
      </dgm:t>
    </dgm:pt>
    <dgm:pt modelId="{33F26FA5-CD0C-4FF3-B23E-9A260A3D0C49}" type="sibTrans" cxnId="{27164D27-2B46-41C8-8B28-8207786759F3}">
      <dgm:prSet/>
      <dgm:spPr/>
      <dgm:t>
        <a:bodyPr/>
        <a:lstStyle/>
        <a:p>
          <a:endParaRPr lang="en-US"/>
        </a:p>
      </dgm:t>
    </dgm:pt>
    <dgm:pt modelId="{E5EFE689-56E2-4F81-885C-2B133AAA67DE}">
      <dgm:prSet phldrT="[Text]"/>
      <dgm:spPr/>
      <dgm:t>
        <a:bodyPr/>
        <a:lstStyle/>
        <a:p>
          <a:r>
            <a:rPr lang="en-US" dirty="0"/>
            <a:t>Stephanie Warner, MS</a:t>
          </a:r>
        </a:p>
      </dgm:t>
    </dgm:pt>
    <dgm:pt modelId="{34B52E59-143F-41C0-B695-FF9376712273}" type="parTrans" cxnId="{708020FD-5427-4E82-BC0C-A69B98E12730}">
      <dgm:prSet/>
      <dgm:spPr>
        <a:ln w="1905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AA2D8C6-01CE-46BA-9074-22F8B8AE06B7}" type="sibTrans" cxnId="{708020FD-5427-4E82-BC0C-A69B98E12730}">
      <dgm:prSet/>
      <dgm:spPr/>
      <dgm:t>
        <a:bodyPr/>
        <a:lstStyle/>
        <a:p>
          <a:endParaRPr lang="en-US"/>
        </a:p>
      </dgm:t>
    </dgm:pt>
    <dgm:pt modelId="{3DAE281A-36A7-4752-B6C2-F9551BC372E2}">
      <dgm:prSet/>
      <dgm:spPr>
        <a:solidFill>
          <a:srgbClr val="046A38"/>
        </a:solidFill>
      </dgm:spPr>
      <dgm:t>
        <a:bodyPr/>
        <a:lstStyle/>
        <a:p>
          <a:r>
            <a:rPr lang="en-US" dirty="0" err="1"/>
            <a:t>Sherif</a:t>
          </a:r>
          <a:r>
            <a:rPr lang="en-US" dirty="0"/>
            <a:t> </a:t>
          </a:r>
          <a:r>
            <a:rPr lang="en-US" dirty="0" err="1"/>
            <a:t>Elbasiouny</a:t>
          </a:r>
          <a:r>
            <a:rPr lang="en-US" dirty="0"/>
            <a:t>, PhD</a:t>
          </a:r>
        </a:p>
      </dgm:t>
    </dgm:pt>
    <dgm:pt modelId="{EBE8A7DA-E064-4D68-B1F0-257FFA1B1B45}" type="parTrans" cxnId="{0E217132-BAC1-4E79-AD7E-BDB98E662237}">
      <dgm:prSet/>
      <dgm:spPr>
        <a:ln w="19050">
          <a:solidFill>
            <a:srgbClr val="046A38"/>
          </a:solidFill>
        </a:ln>
      </dgm:spPr>
      <dgm:t>
        <a:bodyPr/>
        <a:lstStyle/>
        <a:p>
          <a:endParaRPr lang="en-US"/>
        </a:p>
      </dgm:t>
    </dgm:pt>
    <dgm:pt modelId="{B61F1DFB-EB55-4233-99F6-C5FF8A687320}" type="sibTrans" cxnId="{0E217132-BAC1-4E79-AD7E-BDB98E662237}">
      <dgm:prSet/>
      <dgm:spPr/>
      <dgm:t>
        <a:bodyPr/>
        <a:lstStyle/>
        <a:p>
          <a:endParaRPr lang="en-US"/>
        </a:p>
      </dgm:t>
    </dgm:pt>
    <dgm:pt modelId="{0F494325-4E7C-49D6-BA09-FEAAAB68AEFE}">
      <dgm:prSet/>
      <dgm:spPr>
        <a:solidFill>
          <a:srgbClr val="046A38"/>
        </a:solidFill>
      </dgm:spPr>
      <dgm:t>
        <a:bodyPr/>
        <a:lstStyle/>
        <a:p>
          <a:r>
            <a:rPr lang="en-US" b="1" dirty="0"/>
            <a:t>Environmental Health and Safety</a:t>
          </a:r>
        </a:p>
        <a:p>
          <a:r>
            <a:rPr lang="en-US" dirty="0"/>
            <a:t>Marjorie Markopoulos, MD</a:t>
          </a:r>
        </a:p>
      </dgm:t>
    </dgm:pt>
    <dgm:pt modelId="{24007113-3F7C-4BBB-83F2-4F91B69196D4}" type="parTrans" cxnId="{C29929D8-1448-4D89-83B4-79B31E79B065}">
      <dgm:prSet/>
      <dgm:spPr>
        <a:ln w="19050">
          <a:solidFill>
            <a:srgbClr val="046A38"/>
          </a:solidFill>
        </a:ln>
      </dgm:spPr>
      <dgm:t>
        <a:bodyPr/>
        <a:lstStyle/>
        <a:p>
          <a:endParaRPr lang="en-US"/>
        </a:p>
      </dgm:t>
    </dgm:pt>
    <dgm:pt modelId="{F50ED123-18B0-4B85-A849-845E885B51BD}" type="sibTrans" cxnId="{C29929D8-1448-4D89-83B4-79B31E79B065}">
      <dgm:prSet/>
      <dgm:spPr/>
      <dgm:t>
        <a:bodyPr/>
        <a:lstStyle/>
        <a:p>
          <a:endParaRPr lang="en-US"/>
        </a:p>
      </dgm:t>
    </dgm:pt>
    <dgm:pt modelId="{05AE17BC-52D2-492B-87B5-219EC88A5FCB}">
      <dgm:prSet/>
      <dgm:spPr>
        <a:solidFill>
          <a:srgbClr val="046A38"/>
        </a:solidFill>
      </dgm:spPr>
      <dgm:t>
        <a:bodyPr/>
        <a:lstStyle/>
        <a:p>
          <a:r>
            <a:rPr lang="en-US" dirty="0"/>
            <a:t>Matt Sherwood, PhD</a:t>
          </a:r>
        </a:p>
        <a:p>
          <a:r>
            <a:rPr lang="en-US" dirty="0"/>
            <a:t>WSU</a:t>
          </a:r>
        </a:p>
      </dgm:t>
    </dgm:pt>
    <dgm:pt modelId="{98188CB1-3B97-401F-8D4B-5619FB9822BE}" type="parTrans" cxnId="{E835B131-1190-445E-AD88-18E162B8BCE3}">
      <dgm:prSet/>
      <dgm:spPr>
        <a:ln w="19050">
          <a:solidFill>
            <a:srgbClr val="046A38"/>
          </a:solidFill>
        </a:ln>
      </dgm:spPr>
      <dgm:t>
        <a:bodyPr/>
        <a:lstStyle/>
        <a:p>
          <a:endParaRPr lang="en-US"/>
        </a:p>
      </dgm:t>
    </dgm:pt>
    <dgm:pt modelId="{E8E77DB6-FB06-4182-9853-76735A827C83}" type="sibTrans" cxnId="{E835B131-1190-445E-AD88-18E162B8BCE3}">
      <dgm:prSet/>
      <dgm:spPr/>
      <dgm:t>
        <a:bodyPr/>
        <a:lstStyle/>
        <a:p>
          <a:endParaRPr lang="en-US"/>
        </a:p>
      </dgm:t>
    </dgm:pt>
    <dgm:pt modelId="{089A7298-0776-407F-928A-767AAAEA9881}">
      <dgm:prSet/>
      <dgm:spPr>
        <a:solidFill>
          <a:srgbClr val="046A38"/>
        </a:solidFill>
      </dgm:spPr>
      <dgm:t>
        <a:bodyPr/>
        <a:lstStyle/>
        <a:p>
          <a:r>
            <a:rPr lang="en-US" dirty="0"/>
            <a:t>Radiologist</a:t>
          </a:r>
        </a:p>
        <a:p>
          <a:r>
            <a:rPr lang="en-US" dirty="0"/>
            <a:t>Elizabeth </a:t>
          </a:r>
          <a:r>
            <a:rPr lang="en-US" dirty="0" err="1"/>
            <a:t>Ey</a:t>
          </a:r>
          <a:r>
            <a:rPr lang="en-US" dirty="0"/>
            <a:t>, MD - WSU</a:t>
          </a:r>
        </a:p>
      </dgm:t>
    </dgm:pt>
    <dgm:pt modelId="{CF2729A5-6BFE-4A42-A7AC-34E7447B65CA}" type="parTrans" cxnId="{2072698B-1A46-49C1-88B6-27CC6F8EC920}">
      <dgm:prSet/>
      <dgm:spPr>
        <a:ln w="19050">
          <a:solidFill>
            <a:srgbClr val="046A38"/>
          </a:solidFill>
        </a:ln>
      </dgm:spPr>
      <dgm:t>
        <a:bodyPr/>
        <a:lstStyle/>
        <a:p>
          <a:endParaRPr lang="en-US"/>
        </a:p>
      </dgm:t>
    </dgm:pt>
    <dgm:pt modelId="{F2906C4A-F8CF-4AAE-97C5-2D9E253E1A31}" type="sibTrans" cxnId="{2072698B-1A46-49C1-88B6-27CC6F8EC920}">
      <dgm:prSet/>
      <dgm:spPr/>
      <dgm:t>
        <a:bodyPr/>
        <a:lstStyle/>
        <a:p>
          <a:endParaRPr lang="en-US"/>
        </a:p>
      </dgm:t>
    </dgm:pt>
    <dgm:pt modelId="{072BB096-C068-BB41-8EE8-1D3BD194470A}">
      <dgm:prSet phldrT="[Text]" custT="1"/>
      <dgm:spPr>
        <a:solidFill>
          <a:srgbClr val="046A38"/>
        </a:solidFill>
      </dgm:spPr>
      <dgm:t>
        <a:bodyPr/>
        <a:lstStyle/>
        <a:p>
          <a:r>
            <a:rPr lang="en-US" sz="1700" b="1" dirty="0"/>
            <a:t>MR Medical Director</a:t>
          </a:r>
          <a:br>
            <a:rPr lang="en-US" sz="1700" b="1" dirty="0"/>
          </a:br>
          <a:r>
            <a:rPr lang="en-US" sz="1700" b="0" dirty="0"/>
            <a:t>Elizabeth </a:t>
          </a:r>
          <a:r>
            <a:rPr lang="en-US" sz="1700" b="0" dirty="0" err="1"/>
            <a:t>Ey</a:t>
          </a:r>
          <a:r>
            <a:rPr lang="en-US" sz="1700" b="0" dirty="0"/>
            <a:t>, MD</a:t>
          </a:r>
        </a:p>
      </dgm:t>
    </dgm:pt>
    <dgm:pt modelId="{237A08D1-5AA9-DD4E-BE59-B660DF8B6CB9}" type="parTrans" cxnId="{C7D70B32-7E4A-FC4B-917A-3EA0DF54F6AD}">
      <dgm:prSet/>
      <dgm:spPr/>
      <dgm:t>
        <a:bodyPr/>
        <a:lstStyle/>
        <a:p>
          <a:endParaRPr lang="en-US"/>
        </a:p>
      </dgm:t>
    </dgm:pt>
    <dgm:pt modelId="{E5BF2996-E4A5-EF4D-BF87-3729AFE5FC88}" type="sibTrans" cxnId="{C7D70B32-7E4A-FC4B-917A-3EA0DF54F6AD}">
      <dgm:prSet/>
      <dgm:spPr/>
      <dgm:t>
        <a:bodyPr/>
        <a:lstStyle/>
        <a:p>
          <a:endParaRPr lang="en-US"/>
        </a:p>
      </dgm:t>
    </dgm:pt>
    <dgm:pt modelId="{4F22E76D-E9A8-8B4F-B580-E497DDA08C83}">
      <dgm:prSet phldrT="[Text]" custT="1"/>
      <dgm:spPr>
        <a:solidFill>
          <a:srgbClr val="046A38"/>
        </a:solidFill>
      </dgm:spPr>
      <dgm:t>
        <a:bodyPr/>
        <a:lstStyle/>
        <a:p>
          <a:r>
            <a:rPr lang="en-US" sz="1700" b="1" dirty="0"/>
            <a:t>MR Executive Director</a:t>
          </a:r>
          <a:br>
            <a:rPr lang="en-US" sz="1700" dirty="0"/>
          </a:br>
          <a:r>
            <a:rPr lang="en-US" sz="1700" dirty="0"/>
            <a:t>Matthew Sherwood, PhD</a:t>
          </a:r>
          <a:endParaRPr lang="en-US" sz="1700" b="0" dirty="0"/>
        </a:p>
      </dgm:t>
    </dgm:pt>
    <dgm:pt modelId="{A65F2F28-EC3C-F441-8A27-9426753B686A}" type="parTrans" cxnId="{C3652E5C-AB20-4F46-BEF7-CD634717EBA0}">
      <dgm:prSet/>
      <dgm:spPr/>
      <dgm:t>
        <a:bodyPr/>
        <a:lstStyle/>
        <a:p>
          <a:endParaRPr lang="en-US"/>
        </a:p>
      </dgm:t>
    </dgm:pt>
    <dgm:pt modelId="{A1A04320-623E-9542-8929-1E3493CCAD3A}" type="sibTrans" cxnId="{C3652E5C-AB20-4F46-BEF7-CD634717EBA0}">
      <dgm:prSet/>
      <dgm:spPr/>
      <dgm:t>
        <a:bodyPr/>
        <a:lstStyle/>
        <a:p>
          <a:endParaRPr lang="en-US"/>
        </a:p>
      </dgm:t>
    </dgm:pt>
    <dgm:pt modelId="{48C4C51E-78A6-2946-B700-2E496C5EE1D5}">
      <dgm:prSet/>
      <dgm:spPr>
        <a:solidFill>
          <a:srgbClr val="046A38"/>
        </a:solidFill>
      </dgm:spPr>
      <dgm:t>
        <a:bodyPr/>
        <a:lstStyle/>
        <a:p>
          <a:r>
            <a:rPr lang="en-US" dirty="0"/>
            <a:t>Neurosurgeon</a:t>
          </a:r>
          <a:br>
            <a:rPr lang="en-US" dirty="0"/>
          </a:br>
          <a:r>
            <a:rPr lang="en-US" dirty="0"/>
            <a:t>Robert </a:t>
          </a:r>
          <a:r>
            <a:rPr lang="en-US" dirty="0" err="1"/>
            <a:t>Lober</a:t>
          </a:r>
          <a:r>
            <a:rPr lang="en-US" dirty="0"/>
            <a:t>, MD - WSU</a:t>
          </a:r>
        </a:p>
      </dgm:t>
    </dgm:pt>
    <dgm:pt modelId="{89540D57-3CCA-B141-B889-C42FFC8E13B6}" type="parTrans" cxnId="{0F033ABD-95E9-3F46-9A4E-76D752D29393}">
      <dgm:prSet/>
      <dgm:spPr>
        <a:solidFill>
          <a:srgbClr val="046A38"/>
        </a:solidFill>
        <a:ln w="19050">
          <a:solidFill>
            <a:srgbClr val="046A38"/>
          </a:solidFill>
        </a:ln>
      </dgm:spPr>
      <dgm:t>
        <a:bodyPr/>
        <a:lstStyle/>
        <a:p>
          <a:endParaRPr lang="en-US">
            <a:solidFill>
              <a:srgbClr val="046A38"/>
            </a:solidFill>
          </a:endParaRPr>
        </a:p>
      </dgm:t>
    </dgm:pt>
    <dgm:pt modelId="{79DF5772-54F4-8349-8D7D-8E5F85F6ED27}" type="sibTrans" cxnId="{0F033ABD-95E9-3F46-9A4E-76D752D29393}">
      <dgm:prSet/>
      <dgm:spPr/>
      <dgm:t>
        <a:bodyPr/>
        <a:lstStyle/>
        <a:p>
          <a:endParaRPr lang="en-US"/>
        </a:p>
      </dgm:t>
    </dgm:pt>
    <dgm:pt modelId="{529F84C3-4F04-5D4C-A664-E24E542E0667}">
      <dgm:prSet/>
      <dgm:spPr>
        <a:solidFill>
          <a:srgbClr val="046A38"/>
        </a:solidFill>
      </dgm:spPr>
      <dgm:t>
        <a:bodyPr/>
        <a:lstStyle/>
        <a:p>
          <a:r>
            <a:rPr lang="en-US" dirty="0"/>
            <a:t>Robert </a:t>
          </a:r>
          <a:r>
            <a:rPr lang="en-US" dirty="0" err="1"/>
            <a:t>Lober</a:t>
          </a:r>
          <a:r>
            <a:rPr lang="en-US" dirty="0"/>
            <a:t>, MD</a:t>
          </a:r>
        </a:p>
      </dgm:t>
    </dgm:pt>
    <dgm:pt modelId="{5B075E45-7F22-6348-A08C-7109FC8B8BF8}" type="parTrans" cxnId="{9DD174BF-560C-DA4C-A644-D2F3AF5BEF8C}">
      <dgm:prSet/>
      <dgm:spPr>
        <a:solidFill>
          <a:srgbClr val="046A38"/>
        </a:solidFill>
        <a:ln w="19050">
          <a:solidFill>
            <a:srgbClr val="046A38"/>
          </a:solidFill>
        </a:ln>
      </dgm:spPr>
      <dgm:t>
        <a:bodyPr/>
        <a:lstStyle/>
        <a:p>
          <a:endParaRPr lang="en-US">
            <a:solidFill>
              <a:srgbClr val="046A38"/>
            </a:solidFill>
          </a:endParaRPr>
        </a:p>
      </dgm:t>
    </dgm:pt>
    <dgm:pt modelId="{7F314D46-FAA5-0046-ABB2-5F945F0A7A1D}" type="sibTrans" cxnId="{9DD174BF-560C-DA4C-A644-D2F3AF5BEF8C}">
      <dgm:prSet/>
      <dgm:spPr/>
      <dgm:t>
        <a:bodyPr/>
        <a:lstStyle/>
        <a:p>
          <a:endParaRPr lang="en-US"/>
        </a:p>
      </dgm:t>
    </dgm:pt>
    <dgm:pt modelId="{73C941B6-546F-2443-9824-0836381A25C7}">
      <dgm:prSet/>
      <dgm:spPr>
        <a:solidFill>
          <a:srgbClr val="046A38"/>
        </a:solidFill>
      </dgm:spPr>
      <dgm:t>
        <a:bodyPr/>
        <a:lstStyle/>
        <a:p>
          <a:r>
            <a:rPr lang="en-US" dirty="0"/>
            <a:t>Matthew Sherwood, PhD</a:t>
          </a:r>
        </a:p>
      </dgm:t>
    </dgm:pt>
    <dgm:pt modelId="{5421B32C-3CF0-EE41-A1DF-5D8503324350}" type="parTrans" cxnId="{926D4543-F956-F246-88BF-903144D39813}">
      <dgm:prSet/>
      <dgm:spPr>
        <a:solidFill>
          <a:srgbClr val="046A38"/>
        </a:solidFill>
        <a:ln w="19050">
          <a:solidFill>
            <a:srgbClr val="046A38"/>
          </a:solidFill>
        </a:ln>
      </dgm:spPr>
      <dgm:t>
        <a:bodyPr/>
        <a:lstStyle/>
        <a:p>
          <a:endParaRPr lang="en-US">
            <a:solidFill>
              <a:srgbClr val="046A38"/>
            </a:solidFill>
          </a:endParaRPr>
        </a:p>
      </dgm:t>
    </dgm:pt>
    <dgm:pt modelId="{762F850F-BF82-5A4A-B784-AE81F22F9E53}" type="sibTrans" cxnId="{926D4543-F956-F246-88BF-903144D39813}">
      <dgm:prSet/>
      <dgm:spPr/>
      <dgm:t>
        <a:bodyPr/>
        <a:lstStyle/>
        <a:p>
          <a:endParaRPr lang="en-US"/>
        </a:p>
      </dgm:t>
    </dgm:pt>
    <dgm:pt modelId="{BE809DCD-C791-4D06-B74E-636465068ABF}" type="pres">
      <dgm:prSet presAssocID="{6EA1F4CD-0708-4339-A47D-25F76AEDB4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60CD47C-6D47-4E47-A9B8-F427629FBE06}" type="pres">
      <dgm:prSet presAssocID="{072BB096-C068-BB41-8EE8-1D3BD194470A}" presName="hierRoot1" presStyleCnt="0">
        <dgm:presLayoutVars>
          <dgm:hierBranch val="init"/>
        </dgm:presLayoutVars>
      </dgm:prSet>
      <dgm:spPr/>
    </dgm:pt>
    <dgm:pt modelId="{5C76A9E2-31C3-8041-900A-43B0866F6D9F}" type="pres">
      <dgm:prSet presAssocID="{072BB096-C068-BB41-8EE8-1D3BD194470A}" presName="rootComposite1" presStyleCnt="0"/>
      <dgm:spPr/>
    </dgm:pt>
    <dgm:pt modelId="{59CEC1E2-32C3-8E40-B565-52529A0067F8}" type="pres">
      <dgm:prSet presAssocID="{072BB096-C068-BB41-8EE8-1D3BD194470A}" presName="rootText1" presStyleLbl="node0" presStyleIdx="0" presStyleCnt="2" custScaleX="165520" custLinFactNeighborX="-32661" custLinFactNeighborY="484">
        <dgm:presLayoutVars>
          <dgm:chPref val="3"/>
        </dgm:presLayoutVars>
      </dgm:prSet>
      <dgm:spPr/>
    </dgm:pt>
    <dgm:pt modelId="{FB587E2D-0B14-9D42-9314-F587DCBD425F}" type="pres">
      <dgm:prSet presAssocID="{072BB096-C068-BB41-8EE8-1D3BD194470A}" presName="rootConnector1" presStyleLbl="node1" presStyleIdx="0" presStyleCnt="0"/>
      <dgm:spPr/>
    </dgm:pt>
    <dgm:pt modelId="{FB66F883-DFBF-CE4A-B900-99587FAF6029}" type="pres">
      <dgm:prSet presAssocID="{072BB096-C068-BB41-8EE8-1D3BD194470A}" presName="hierChild2" presStyleCnt="0"/>
      <dgm:spPr/>
    </dgm:pt>
    <dgm:pt modelId="{DB93F256-D6D8-5444-9A5C-7A0B8EC1D9F2}" type="pres">
      <dgm:prSet presAssocID="{072BB096-C068-BB41-8EE8-1D3BD194470A}" presName="hierChild3" presStyleCnt="0"/>
      <dgm:spPr/>
    </dgm:pt>
    <dgm:pt modelId="{F3BEAAC8-E968-814F-8237-9BEF24977E23}" type="pres">
      <dgm:prSet presAssocID="{4F22E76D-E9A8-8B4F-B580-E497DDA08C83}" presName="hierRoot1" presStyleCnt="0">
        <dgm:presLayoutVars>
          <dgm:hierBranch val="init"/>
        </dgm:presLayoutVars>
      </dgm:prSet>
      <dgm:spPr/>
    </dgm:pt>
    <dgm:pt modelId="{81011A2D-9887-9942-8A30-0493354C8E36}" type="pres">
      <dgm:prSet presAssocID="{4F22E76D-E9A8-8B4F-B580-E497DDA08C83}" presName="rootComposite1" presStyleCnt="0"/>
      <dgm:spPr/>
    </dgm:pt>
    <dgm:pt modelId="{5661871E-BA6F-9949-BF74-528D7DBA26B6}" type="pres">
      <dgm:prSet presAssocID="{4F22E76D-E9A8-8B4F-B580-E497DDA08C83}" presName="rootText1" presStyleLbl="node0" presStyleIdx="1" presStyleCnt="2" custScaleX="164976">
        <dgm:presLayoutVars>
          <dgm:chPref val="3"/>
        </dgm:presLayoutVars>
      </dgm:prSet>
      <dgm:spPr/>
    </dgm:pt>
    <dgm:pt modelId="{B43A5003-E0AA-824F-9EB2-A93BD129BEAB}" type="pres">
      <dgm:prSet presAssocID="{4F22E76D-E9A8-8B4F-B580-E497DDA08C83}" presName="rootConnector1" presStyleLbl="node1" presStyleIdx="0" presStyleCnt="0"/>
      <dgm:spPr/>
    </dgm:pt>
    <dgm:pt modelId="{E824ACB6-8BBE-8347-8687-5202541835C7}" type="pres">
      <dgm:prSet presAssocID="{4F22E76D-E9A8-8B4F-B580-E497DDA08C83}" presName="hierChild2" presStyleCnt="0"/>
      <dgm:spPr/>
    </dgm:pt>
    <dgm:pt modelId="{2CB3A435-C8A4-5E49-9354-A8049FD76C4B}" type="pres">
      <dgm:prSet presAssocID="{8BE15F60-AC23-42C2-B1B2-C05367E5646B}" presName="Name37" presStyleLbl="parChTrans1D2" presStyleIdx="0" presStyleCnt="5"/>
      <dgm:spPr/>
    </dgm:pt>
    <dgm:pt modelId="{AA7FB0D8-D190-5F45-AEDE-5A90D91FBBFB}" type="pres">
      <dgm:prSet presAssocID="{677867AE-D383-4741-A19C-212DA7B39248}" presName="hierRoot2" presStyleCnt="0">
        <dgm:presLayoutVars>
          <dgm:hierBranch val="init"/>
        </dgm:presLayoutVars>
      </dgm:prSet>
      <dgm:spPr/>
    </dgm:pt>
    <dgm:pt modelId="{637B7C2A-D11D-E043-A579-4CCDE8CC9CFA}" type="pres">
      <dgm:prSet presAssocID="{677867AE-D383-4741-A19C-212DA7B39248}" presName="rootComposite" presStyleCnt="0"/>
      <dgm:spPr/>
    </dgm:pt>
    <dgm:pt modelId="{224E27FE-1C67-F947-B966-3188D8ADE6D9}" type="pres">
      <dgm:prSet presAssocID="{677867AE-D383-4741-A19C-212DA7B39248}" presName="rootText" presStyleLbl="node2" presStyleIdx="0" presStyleCnt="5">
        <dgm:presLayoutVars>
          <dgm:chPref val="3"/>
        </dgm:presLayoutVars>
      </dgm:prSet>
      <dgm:spPr/>
    </dgm:pt>
    <dgm:pt modelId="{DF221300-D3FA-1B45-BE27-FE3F11E243F6}" type="pres">
      <dgm:prSet presAssocID="{677867AE-D383-4741-A19C-212DA7B39248}" presName="rootConnector" presStyleLbl="node2" presStyleIdx="0" presStyleCnt="5"/>
      <dgm:spPr/>
    </dgm:pt>
    <dgm:pt modelId="{43FBD7F8-980D-A947-A285-8245A8FD7498}" type="pres">
      <dgm:prSet presAssocID="{677867AE-D383-4741-A19C-212DA7B39248}" presName="hierChild4" presStyleCnt="0"/>
      <dgm:spPr/>
    </dgm:pt>
    <dgm:pt modelId="{214368D8-6DFF-4ADC-9A8C-E60C3F2F2233}" type="pres">
      <dgm:prSet presAssocID="{98188CB1-3B97-401F-8D4B-5619FB9822BE}" presName="Name37" presStyleLbl="parChTrans1D3" presStyleIdx="0" presStyleCnt="12"/>
      <dgm:spPr/>
    </dgm:pt>
    <dgm:pt modelId="{4C670BAB-441B-41B2-80EF-04D84DAD0C64}" type="pres">
      <dgm:prSet presAssocID="{05AE17BC-52D2-492B-87B5-219EC88A5FCB}" presName="hierRoot2" presStyleCnt="0">
        <dgm:presLayoutVars>
          <dgm:hierBranch val="init"/>
        </dgm:presLayoutVars>
      </dgm:prSet>
      <dgm:spPr/>
    </dgm:pt>
    <dgm:pt modelId="{98B64544-5CAE-46B4-8D02-A50CDE889D25}" type="pres">
      <dgm:prSet presAssocID="{05AE17BC-52D2-492B-87B5-219EC88A5FCB}" presName="rootComposite" presStyleCnt="0"/>
      <dgm:spPr/>
    </dgm:pt>
    <dgm:pt modelId="{8FDCB325-0482-48D6-B3C5-B83575E1379E}" type="pres">
      <dgm:prSet presAssocID="{05AE17BC-52D2-492B-87B5-219EC88A5FCB}" presName="rootText" presStyleLbl="node3" presStyleIdx="0" presStyleCnt="12">
        <dgm:presLayoutVars>
          <dgm:chPref val="3"/>
        </dgm:presLayoutVars>
      </dgm:prSet>
      <dgm:spPr/>
    </dgm:pt>
    <dgm:pt modelId="{64234700-5B52-4254-B204-2D925ACC4C04}" type="pres">
      <dgm:prSet presAssocID="{05AE17BC-52D2-492B-87B5-219EC88A5FCB}" presName="rootConnector" presStyleLbl="node3" presStyleIdx="0" presStyleCnt="12"/>
      <dgm:spPr/>
    </dgm:pt>
    <dgm:pt modelId="{4704FFE8-0A0A-4DB1-99D5-C30D5073D6F0}" type="pres">
      <dgm:prSet presAssocID="{05AE17BC-52D2-492B-87B5-219EC88A5FCB}" presName="hierChild4" presStyleCnt="0"/>
      <dgm:spPr/>
    </dgm:pt>
    <dgm:pt modelId="{4E5E18C6-2E95-44A0-A845-7F912F0FF582}" type="pres">
      <dgm:prSet presAssocID="{05AE17BC-52D2-492B-87B5-219EC88A5FCB}" presName="hierChild5" presStyleCnt="0"/>
      <dgm:spPr/>
    </dgm:pt>
    <dgm:pt modelId="{02E0A40B-3A83-43E2-A07C-53E863BDB5A6}" type="pres">
      <dgm:prSet presAssocID="{CF2729A5-6BFE-4A42-A7AC-34E7447B65CA}" presName="Name37" presStyleLbl="parChTrans1D3" presStyleIdx="1" presStyleCnt="12"/>
      <dgm:spPr/>
    </dgm:pt>
    <dgm:pt modelId="{6987A6E6-77B4-4DE9-903F-D3FA847A012C}" type="pres">
      <dgm:prSet presAssocID="{089A7298-0776-407F-928A-767AAAEA9881}" presName="hierRoot2" presStyleCnt="0">
        <dgm:presLayoutVars>
          <dgm:hierBranch val="init"/>
        </dgm:presLayoutVars>
      </dgm:prSet>
      <dgm:spPr/>
    </dgm:pt>
    <dgm:pt modelId="{CFE8BCDC-54A6-4199-B6E0-72C60A620CD1}" type="pres">
      <dgm:prSet presAssocID="{089A7298-0776-407F-928A-767AAAEA9881}" presName="rootComposite" presStyleCnt="0"/>
      <dgm:spPr/>
    </dgm:pt>
    <dgm:pt modelId="{6C8998D0-2536-4A5F-8172-C712C38F7CC4}" type="pres">
      <dgm:prSet presAssocID="{089A7298-0776-407F-928A-767AAAEA9881}" presName="rootText" presStyleLbl="node3" presStyleIdx="1" presStyleCnt="12">
        <dgm:presLayoutVars>
          <dgm:chPref val="3"/>
        </dgm:presLayoutVars>
      </dgm:prSet>
      <dgm:spPr/>
    </dgm:pt>
    <dgm:pt modelId="{42C12D4A-48FB-438B-9ABB-54A34A37B3A2}" type="pres">
      <dgm:prSet presAssocID="{089A7298-0776-407F-928A-767AAAEA9881}" presName="rootConnector" presStyleLbl="node3" presStyleIdx="1" presStyleCnt="12"/>
      <dgm:spPr/>
    </dgm:pt>
    <dgm:pt modelId="{B6CE3D06-5437-46CD-A91E-CAAB83C26DFE}" type="pres">
      <dgm:prSet presAssocID="{089A7298-0776-407F-928A-767AAAEA9881}" presName="hierChild4" presStyleCnt="0"/>
      <dgm:spPr/>
    </dgm:pt>
    <dgm:pt modelId="{29CE9BFA-F802-4585-91F4-78A683E32D0A}" type="pres">
      <dgm:prSet presAssocID="{089A7298-0776-407F-928A-767AAAEA9881}" presName="hierChild5" presStyleCnt="0"/>
      <dgm:spPr/>
    </dgm:pt>
    <dgm:pt modelId="{15555728-E0E5-5746-A4E0-9E0D34370849}" type="pres">
      <dgm:prSet presAssocID="{89540D57-3CCA-B141-B889-C42FFC8E13B6}" presName="Name37" presStyleLbl="parChTrans1D3" presStyleIdx="2" presStyleCnt="12"/>
      <dgm:spPr/>
    </dgm:pt>
    <dgm:pt modelId="{5D18BDA8-501A-B64F-A9CC-1CF3F767016F}" type="pres">
      <dgm:prSet presAssocID="{48C4C51E-78A6-2946-B700-2E496C5EE1D5}" presName="hierRoot2" presStyleCnt="0">
        <dgm:presLayoutVars>
          <dgm:hierBranch val="init"/>
        </dgm:presLayoutVars>
      </dgm:prSet>
      <dgm:spPr/>
    </dgm:pt>
    <dgm:pt modelId="{71DA7A03-8416-3549-A382-9FE286CF74EB}" type="pres">
      <dgm:prSet presAssocID="{48C4C51E-78A6-2946-B700-2E496C5EE1D5}" presName="rootComposite" presStyleCnt="0"/>
      <dgm:spPr/>
    </dgm:pt>
    <dgm:pt modelId="{E3D84DE0-961F-9144-8F86-81E28FBE7024}" type="pres">
      <dgm:prSet presAssocID="{48C4C51E-78A6-2946-B700-2E496C5EE1D5}" presName="rootText" presStyleLbl="node3" presStyleIdx="2" presStyleCnt="12">
        <dgm:presLayoutVars>
          <dgm:chPref val="3"/>
        </dgm:presLayoutVars>
      </dgm:prSet>
      <dgm:spPr/>
    </dgm:pt>
    <dgm:pt modelId="{CC1A012A-A700-BE48-BF20-1E657741D450}" type="pres">
      <dgm:prSet presAssocID="{48C4C51E-78A6-2946-B700-2E496C5EE1D5}" presName="rootConnector" presStyleLbl="node3" presStyleIdx="2" presStyleCnt="12"/>
      <dgm:spPr/>
    </dgm:pt>
    <dgm:pt modelId="{D9395BE3-21DA-774E-80C6-F710066536D1}" type="pres">
      <dgm:prSet presAssocID="{48C4C51E-78A6-2946-B700-2E496C5EE1D5}" presName="hierChild4" presStyleCnt="0"/>
      <dgm:spPr/>
    </dgm:pt>
    <dgm:pt modelId="{65073D5C-9804-DA4F-B736-E3CD2C67DC14}" type="pres">
      <dgm:prSet presAssocID="{48C4C51E-78A6-2946-B700-2E496C5EE1D5}" presName="hierChild5" presStyleCnt="0"/>
      <dgm:spPr/>
    </dgm:pt>
    <dgm:pt modelId="{A67642D1-8102-0E46-827F-BC1E467B7E20}" type="pres">
      <dgm:prSet presAssocID="{677867AE-D383-4741-A19C-212DA7B39248}" presName="hierChild5" presStyleCnt="0"/>
      <dgm:spPr/>
    </dgm:pt>
    <dgm:pt modelId="{B6701ACD-283F-6544-9F93-0F691023527A}" type="pres">
      <dgm:prSet presAssocID="{A7D930FF-7954-4A1D-AA5B-9670A77A608D}" presName="Name37" presStyleLbl="parChTrans1D2" presStyleIdx="1" presStyleCnt="5"/>
      <dgm:spPr/>
    </dgm:pt>
    <dgm:pt modelId="{26815EDB-4717-924D-B5E9-6DB063942AF1}" type="pres">
      <dgm:prSet presAssocID="{8A535B39-866C-4AD0-8FD3-ADC5DA4F21DA}" presName="hierRoot2" presStyleCnt="0">
        <dgm:presLayoutVars>
          <dgm:hierBranch val="init"/>
        </dgm:presLayoutVars>
      </dgm:prSet>
      <dgm:spPr/>
    </dgm:pt>
    <dgm:pt modelId="{5E56628A-39AC-F245-BE93-977174E46030}" type="pres">
      <dgm:prSet presAssocID="{8A535B39-866C-4AD0-8FD3-ADC5DA4F21DA}" presName="rootComposite" presStyleCnt="0"/>
      <dgm:spPr/>
    </dgm:pt>
    <dgm:pt modelId="{8C7E8EDC-BBF0-FC44-B00D-815EBEEEDD17}" type="pres">
      <dgm:prSet presAssocID="{8A535B39-866C-4AD0-8FD3-ADC5DA4F21DA}" presName="rootText" presStyleLbl="node2" presStyleIdx="1" presStyleCnt="5">
        <dgm:presLayoutVars>
          <dgm:chPref val="3"/>
        </dgm:presLayoutVars>
      </dgm:prSet>
      <dgm:spPr/>
    </dgm:pt>
    <dgm:pt modelId="{6FD16AD1-2520-7E48-B55D-D5B4E1D76421}" type="pres">
      <dgm:prSet presAssocID="{8A535B39-866C-4AD0-8FD3-ADC5DA4F21DA}" presName="rootConnector" presStyleLbl="node2" presStyleIdx="1" presStyleCnt="5"/>
      <dgm:spPr/>
    </dgm:pt>
    <dgm:pt modelId="{B7A4840B-E8DE-F342-A98D-4F9049E17E52}" type="pres">
      <dgm:prSet presAssocID="{8A535B39-866C-4AD0-8FD3-ADC5DA4F21DA}" presName="hierChild4" presStyleCnt="0"/>
      <dgm:spPr/>
    </dgm:pt>
    <dgm:pt modelId="{E55A2882-ACA2-498B-8575-0108B1922405}" type="pres">
      <dgm:prSet presAssocID="{3236CF88-0A9C-4AF6-A0CF-24E4D5873489}" presName="Name37" presStyleLbl="parChTrans1D3" presStyleIdx="3" presStyleCnt="12"/>
      <dgm:spPr/>
    </dgm:pt>
    <dgm:pt modelId="{68089688-F6C3-494A-AAD8-B7D3B16804C9}" type="pres">
      <dgm:prSet presAssocID="{C9B09DBE-0ECE-44C1-9912-1C44B56BDBEE}" presName="hierRoot2" presStyleCnt="0">
        <dgm:presLayoutVars>
          <dgm:hierBranch val="init"/>
        </dgm:presLayoutVars>
      </dgm:prSet>
      <dgm:spPr/>
    </dgm:pt>
    <dgm:pt modelId="{B7B69DF9-D3D2-40CE-B0D7-15EC8F6DC35A}" type="pres">
      <dgm:prSet presAssocID="{C9B09DBE-0ECE-44C1-9912-1C44B56BDBEE}" presName="rootComposite" presStyleCnt="0"/>
      <dgm:spPr/>
    </dgm:pt>
    <dgm:pt modelId="{BF9F0790-3058-440B-AEF7-D77BD285EC1E}" type="pres">
      <dgm:prSet presAssocID="{C9B09DBE-0ECE-44C1-9912-1C44B56BDBEE}" presName="rootText" presStyleLbl="node3" presStyleIdx="3" presStyleCnt="12">
        <dgm:presLayoutVars>
          <dgm:chPref val="3"/>
        </dgm:presLayoutVars>
      </dgm:prSet>
      <dgm:spPr/>
    </dgm:pt>
    <dgm:pt modelId="{B16ABE85-8DDC-41BE-ABFE-CFA714A10970}" type="pres">
      <dgm:prSet presAssocID="{C9B09DBE-0ECE-44C1-9912-1C44B56BDBEE}" presName="rootConnector" presStyleLbl="node3" presStyleIdx="3" presStyleCnt="12"/>
      <dgm:spPr/>
    </dgm:pt>
    <dgm:pt modelId="{014ACAD1-DAC3-472A-9EFD-2C0D88D2B822}" type="pres">
      <dgm:prSet presAssocID="{C9B09DBE-0ECE-44C1-9912-1C44B56BDBEE}" presName="hierChild4" presStyleCnt="0"/>
      <dgm:spPr/>
    </dgm:pt>
    <dgm:pt modelId="{70B3AFB3-DCFF-4127-9044-3DA20624CF57}" type="pres">
      <dgm:prSet presAssocID="{C9B09DBE-0ECE-44C1-9912-1C44B56BDBEE}" presName="hierChild5" presStyleCnt="0"/>
      <dgm:spPr/>
    </dgm:pt>
    <dgm:pt modelId="{E0C9AF53-E1CF-415E-A99F-32A9E9F3A385}" type="pres">
      <dgm:prSet presAssocID="{1FFA2656-6E76-4A13-8931-56F65BA35914}" presName="Name37" presStyleLbl="parChTrans1D3" presStyleIdx="4" presStyleCnt="12"/>
      <dgm:spPr/>
    </dgm:pt>
    <dgm:pt modelId="{22AF872B-048D-4602-B37A-28E20BC417E3}" type="pres">
      <dgm:prSet presAssocID="{FCFAA20F-C329-4642-AA3D-ED3CB989705D}" presName="hierRoot2" presStyleCnt="0">
        <dgm:presLayoutVars>
          <dgm:hierBranch val="init"/>
        </dgm:presLayoutVars>
      </dgm:prSet>
      <dgm:spPr/>
    </dgm:pt>
    <dgm:pt modelId="{5349B429-EA58-4C66-AC92-0CAE51851025}" type="pres">
      <dgm:prSet presAssocID="{FCFAA20F-C329-4642-AA3D-ED3CB989705D}" presName="rootComposite" presStyleCnt="0"/>
      <dgm:spPr/>
    </dgm:pt>
    <dgm:pt modelId="{CBD4AB77-0C86-4E6B-B74A-0C2AEEBC47A1}" type="pres">
      <dgm:prSet presAssocID="{FCFAA20F-C329-4642-AA3D-ED3CB989705D}" presName="rootText" presStyleLbl="node3" presStyleIdx="4" presStyleCnt="12">
        <dgm:presLayoutVars>
          <dgm:chPref val="3"/>
        </dgm:presLayoutVars>
      </dgm:prSet>
      <dgm:spPr/>
    </dgm:pt>
    <dgm:pt modelId="{2648FA0F-899C-4432-B656-335F0D54579B}" type="pres">
      <dgm:prSet presAssocID="{FCFAA20F-C329-4642-AA3D-ED3CB989705D}" presName="rootConnector" presStyleLbl="node3" presStyleIdx="4" presStyleCnt="12"/>
      <dgm:spPr/>
    </dgm:pt>
    <dgm:pt modelId="{572E4B24-D07E-422D-8FF4-2928660442CA}" type="pres">
      <dgm:prSet presAssocID="{FCFAA20F-C329-4642-AA3D-ED3CB989705D}" presName="hierChild4" presStyleCnt="0"/>
      <dgm:spPr/>
    </dgm:pt>
    <dgm:pt modelId="{EA12215D-3B5D-486F-BA27-B450772F39FB}" type="pres">
      <dgm:prSet presAssocID="{FCFAA20F-C329-4642-AA3D-ED3CB989705D}" presName="hierChild5" presStyleCnt="0"/>
      <dgm:spPr/>
    </dgm:pt>
    <dgm:pt modelId="{051CA64A-B5C8-5E43-B493-A46D47334513}" type="pres">
      <dgm:prSet presAssocID="{8A535B39-866C-4AD0-8FD3-ADC5DA4F21DA}" presName="hierChild5" presStyleCnt="0"/>
      <dgm:spPr/>
    </dgm:pt>
    <dgm:pt modelId="{71014DB2-13AF-7F48-8AAE-B4F8BD73A739}" type="pres">
      <dgm:prSet presAssocID="{9C69C267-C2CE-4680-BA9C-7D9CFB04DA07}" presName="Name37" presStyleLbl="parChTrans1D2" presStyleIdx="2" presStyleCnt="5"/>
      <dgm:spPr/>
    </dgm:pt>
    <dgm:pt modelId="{79962FA0-DEDB-7E4A-83AB-8290075334B4}" type="pres">
      <dgm:prSet presAssocID="{BD7BF20F-CF90-4343-9B85-CDA889B3002C}" presName="hierRoot2" presStyleCnt="0">
        <dgm:presLayoutVars>
          <dgm:hierBranch val="init"/>
        </dgm:presLayoutVars>
      </dgm:prSet>
      <dgm:spPr/>
    </dgm:pt>
    <dgm:pt modelId="{9FBD4721-B0AB-2548-B330-93BEA34FDEA1}" type="pres">
      <dgm:prSet presAssocID="{BD7BF20F-CF90-4343-9B85-CDA889B3002C}" presName="rootComposite" presStyleCnt="0"/>
      <dgm:spPr/>
    </dgm:pt>
    <dgm:pt modelId="{AF54327A-9379-6745-BA5D-F261C50F7724}" type="pres">
      <dgm:prSet presAssocID="{BD7BF20F-CF90-4343-9B85-CDA889B3002C}" presName="rootText" presStyleLbl="node2" presStyleIdx="2" presStyleCnt="5">
        <dgm:presLayoutVars>
          <dgm:chPref val="3"/>
        </dgm:presLayoutVars>
      </dgm:prSet>
      <dgm:spPr/>
    </dgm:pt>
    <dgm:pt modelId="{DD65ABF1-82AB-254E-99FF-8DE4089EA976}" type="pres">
      <dgm:prSet presAssocID="{BD7BF20F-CF90-4343-9B85-CDA889B3002C}" presName="rootConnector" presStyleLbl="node2" presStyleIdx="2" presStyleCnt="5"/>
      <dgm:spPr/>
    </dgm:pt>
    <dgm:pt modelId="{6F307AF0-169E-314A-B1BB-35C3F6282FD4}" type="pres">
      <dgm:prSet presAssocID="{BD7BF20F-CF90-4343-9B85-CDA889B3002C}" presName="hierChild4" presStyleCnt="0"/>
      <dgm:spPr/>
    </dgm:pt>
    <dgm:pt modelId="{AC34C2B4-0F98-4129-9A80-00B7CA8006C0}" type="pres">
      <dgm:prSet presAssocID="{34B52E59-143F-41C0-B695-FF9376712273}" presName="Name37" presStyleLbl="parChTrans1D3" presStyleIdx="5" presStyleCnt="12"/>
      <dgm:spPr/>
    </dgm:pt>
    <dgm:pt modelId="{68F5A6F3-DCCC-4FF3-A161-E4D300C32A56}" type="pres">
      <dgm:prSet presAssocID="{E5EFE689-56E2-4F81-885C-2B133AAA67DE}" presName="hierRoot2" presStyleCnt="0">
        <dgm:presLayoutVars>
          <dgm:hierBranch val="init"/>
        </dgm:presLayoutVars>
      </dgm:prSet>
      <dgm:spPr/>
    </dgm:pt>
    <dgm:pt modelId="{EEF4874C-7D1E-4561-AB29-823C9EECA730}" type="pres">
      <dgm:prSet presAssocID="{E5EFE689-56E2-4F81-885C-2B133AAA67DE}" presName="rootComposite" presStyleCnt="0"/>
      <dgm:spPr/>
    </dgm:pt>
    <dgm:pt modelId="{09DAFFCF-E81B-47D9-B19E-58716BA5F2B4}" type="pres">
      <dgm:prSet presAssocID="{E5EFE689-56E2-4F81-885C-2B133AAA67DE}" presName="rootText" presStyleLbl="node3" presStyleIdx="5" presStyleCnt="12">
        <dgm:presLayoutVars>
          <dgm:chPref val="3"/>
        </dgm:presLayoutVars>
      </dgm:prSet>
      <dgm:spPr/>
    </dgm:pt>
    <dgm:pt modelId="{45E1BD21-3263-470E-962F-B756F527DD65}" type="pres">
      <dgm:prSet presAssocID="{E5EFE689-56E2-4F81-885C-2B133AAA67DE}" presName="rootConnector" presStyleLbl="node3" presStyleIdx="5" presStyleCnt="12"/>
      <dgm:spPr/>
    </dgm:pt>
    <dgm:pt modelId="{C3399B49-CBF0-4AB9-8CA7-2B1163F6EAA6}" type="pres">
      <dgm:prSet presAssocID="{E5EFE689-56E2-4F81-885C-2B133AAA67DE}" presName="hierChild4" presStyleCnt="0"/>
      <dgm:spPr/>
    </dgm:pt>
    <dgm:pt modelId="{E6E78C1F-CF2C-41AC-AE31-7D4D12D4E041}" type="pres">
      <dgm:prSet presAssocID="{E5EFE689-56E2-4F81-885C-2B133AAA67DE}" presName="hierChild5" presStyleCnt="0"/>
      <dgm:spPr/>
    </dgm:pt>
    <dgm:pt modelId="{D587C555-FC53-D242-9225-EA3A4952D225}" type="pres">
      <dgm:prSet presAssocID="{BD7BF20F-CF90-4343-9B85-CDA889B3002C}" presName="hierChild5" presStyleCnt="0"/>
      <dgm:spPr/>
    </dgm:pt>
    <dgm:pt modelId="{1FFEB647-DCBA-2549-AE04-8FF7FDA76D19}" type="pres">
      <dgm:prSet presAssocID="{441267FB-F671-4CDA-A935-38DB662BEC19}" presName="Name37" presStyleLbl="parChTrans1D2" presStyleIdx="3" presStyleCnt="5"/>
      <dgm:spPr/>
    </dgm:pt>
    <dgm:pt modelId="{B3C7E90B-4731-754A-8279-4B96C02D9D4E}" type="pres">
      <dgm:prSet presAssocID="{BA884887-DAB9-40EF-B210-013F8580F0AC}" presName="hierRoot2" presStyleCnt="0">
        <dgm:presLayoutVars>
          <dgm:hierBranch val="init"/>
        </dgm:presLayoutVars>
      </dgm:prSet>
      <dgm:spPr/>
    </dgm:pt>
    <dgm:pt modelId="{88CB7EBB-30E5-2341-B9DA-0719C69ADA02}" type="pres">
      <dgm:prSet presAssocID="{BA884887-DAB9-40EF-B210-013F8580F0AC}" presName="rootComposite" presStyleCnt="0"/>
      <dgm:spPr/>
    </dgm:pt>
    <dgm:pt modelId="{7FE0D314-DD53-B74E-A217-7628B6006B7A}" type="pres">
      <dgm:prSet presAssocID="{BA884887-DAB9-40EF-B210-013F8580F0AC}" presName="rootText" presStyleLbl="node2" presStyleIdx="3" presStyleCnt="5">
        <dgm:presLayoutVars>
          <dgm:chPref val="3"/>
        </dgm:presLayoutVars>
      </dgm:prSet>
      <dgm:spPr/>
    </dgm:pt>
    <dgm:pt modelId="{53ED65C2-9C81-DC46-9DF8-502C0022C80F}" type="pres">
      <dgm:prSet presAssocID="{BA884887-DAB9-40EF-B210-013F8580F0AC}" presName="rootConnector" presStyleLbl="node2" presStyleIdx="3" presStyleCnt="5"/>
      <dgm:spPr/>
    </dgm:pt>
    <dgm:pt modelId="{5C8DE71C-E4B5-B24A-ACB9-914CFF48562F}" type="pres">
      <dgm:prSet presAssocID="{BA884887-DAB9-40EF-B210-013F8580F0AC}" presName="hierChild4" presStyleCnt="0"/>
      <dgm:spPr/>
    </dgm:pt>
    <dgm:pt modelId="{A96F1E52-2DBC-4919-86D0-A1EDF6A89EF6}" type="pres">
      <dgm:prSet presAssocID="{DAE54CF5-76DB-4B15-96FF-C9403AE45901}" presName="Name37" presStyleLbl="parChTrans1D3" presStyleIdx="6" presStyleCnt="12"/>
      <dgm:spPr/>
    </dgm:pt>
    <dgm:pt modelId="{7046157C-3AD7-429D-867F-52C6F16D4C71}" type="pres">
      <dgm:prSet presAssocID="{F3C7AE55-B6CD-44DC-856E-E8F3C87FAC67}" presName="hierRoot2" presStyleCnt="0">
        <dgm:presLayoutVars>
          <dgm:hierBranch val="init"/>
        </dgm:presLayoutVars>
      </dgm:prSet>
      <dgm:spPr/>
    </dgm:pt>
    <dgm:pt modelId="{B8496B18-F9FF-4945-8150-E222E22E4BFE}" type="pres">
      <dgm:prSet presAssocID="{F3C7AE55-B6CD-44DC-856E-E8F3C87FAC67}" presName="rootComposite" presStyleCnt="0"/>
      <dgm:spPr/>
    </dgm:pt>
    <dgm:pt modelId="{3637A26C-CEB4-4DF0-ABEA-4F08CA457BB0}" type="pres">
      <dgm:prSet presAssocID="{F3C7AE55-B6CD-44DC-856E-E8F3C87FAC67}" presName="rootText" presStyleLbl="node3" presStyleIdx="6" presStyleCnt="12">
        <dgm:presLayoutVars>
          <dgm:chPref val="3"/>
        </dgm:presLayoutVars>
      </dgm:prSet>
      <dgm:spPr/>
    </dgm:pt>
    <dgm:pt modelId="{F271D5CF-DD9D-44D6-BBF2-4F997EE30EE0}" type="pres">
      <dgm:prSet presAssocID="{F3C7AE55-B6CD-44DC-856E-E8F3C87FAC67}" presName="rootConnector" presStyleLbl="node3" presStyleIdx="6" presStyleCnt="12"/>
      <dgm:spPr/>
    </dgm:pt>
    <dgm:pt modelId="{98F666B7-9153-44E7-A4ED-BB9276E9CCB2}" type="pres">
      <dgm:prSet presAssocID="{F3C7AE55-B6CD-44DC-856E-E8F3C87FAC67}" presName="hierChild4" presStyleCnt="0"/>
      <dgm:spPr/>
    </dgm:pt>
    <dgm:pt modelId="{4C390AE8-0602-4C14-B328-FC1DA6DAAA57}" type="pres">
      <dgm:prSet presAssocID="{F3C7AE55-B6CD-44DC-856E-E8F3C87FAC67}" presName="hierChild5" presStyleCnt="0"/>
      <dgm:spPr/>
    </dgm:pt>
    <dgm:pt modelId="{7FA7B0D5-4941-48F0-B8F1-CAB7AFCC20FF}" type="pres">
      <dgm:prSet presAssocID="{EBE8A7DA-E064-4D68-B1F0-257FFA1B1B45}" presName="Name37" presStyleLbl="parChTrans1D3" presStyleIdx="7" presStyleCnt="12"/>
      <dgm:spPr/>
    </dgm:pt>
    <dgm:pt modelId="{85BA456C-26A1-4D0E-B389-E40296069CD3}" type="pres">
      <dgm:prSet presAssocID="{3DAE281A-36A7-4752-B6C2-F9551BC372E2}" presName="hierRoot2" presStyleCnt="0">
        <dgm:presLayoutVars>
          <dgm:hierBranch val="init"/>
        </dgm:presLayoutVars>
      </dgm:prSet>
      <dgm:spPr/>
    </dgm:pt>
    <dgm:pt modelId="{EA3F7D28-DA01-4807-8D4F-F30A7EB1EFD2}" type="pres">
      <dgm:prSet presAssocID="{3DAE281A-36A7-4752-B6C2-F9551BC372E2}" presName="rootComposite" presStyleCnt="0"/>
      <dgm:spPr/>
    </dgm:pt>
    <dgm:pt modelId="{41F7848E-E776-4490-9F59-10E1BC52F0C4}" type="pres">
      <dgm:prSet presAssocID="{3DAE281A-36A7-4752-B6C2-F9551BC372E2}" presName="rootText" presStyleLbl="node3" presStyleIdx="7" presStyleCnt="12">
        <dgm:presLayoutVars>
          <dgm:chPref val="3"/>
        </dgm:presLayoutVars>
      </dgm:prSet>
      <dgm:spPr/>
    </dgm:pt>
    <dgm:pt modelId="{5DCC6F8C-DBA7-48E8-B8FE-246229B1CDC0}" type="pres">
      <dgm:prSet presAssocID="{3DAE281A-36A7-4752-B6C2-F9551BC372E2}" presName="rootConnector" presStyleLbl="node3" presStyleIdx="7" presStyleCnt="12"/>
      <dgm:spPr/>
    </dgm:pt>
    <dgm:pt modelId="{C6D99B96-9535-45A7-AAAB-AF6A8FE33B85}" type="pres">
      <dgm:prSet presAssocID="{3DAE281A-36A7-4752-B6C2-F9551BC372E2}" presName="hierChild4" presStyleCnt="0"/>
      <dgm:spPr/>
    </dgm:pt>
    <dgm:pt modelId="{D779AB08-7096-49BC-B3C3-9387AE918428}" type="pres">
      <dgm:prSet presAssocID="{3DAE281A-36A7-4752-B6C2-F9551BC372E2}" presName="hierChild5" presStyleCnt="0"/>
      <dgm:spPr/>
    </dgm:pt>
    <dgm:pt modelId="{05EA21E1-0B04-A340-BC78-4C51F77939E0}" type="pres">
      <dgm:prSet presAssocID="{5B075E45-7F22-6348-A08C-7109FC8B8BF8}" presName="Name37" presStyleLbl="parChTrans1D3" presStyleIdx="8" presStyleCnt="12"/>
      <dgm:spPr/>
    </dgm:pt>
    <dgm:pt modelId="{68DEBF0B-0C78-E74A-A8DC-F3352B2DC3DE}" type="pres">
      <dgm:prSet presAssocID="{529F84C3-4F04-5D4C-A664-E24E542E0667}" presName="hierRoot2" presStyleCnt="0">
        <dgm:presLayoutVars>
          <dgm:hierBranch val="init"/>
        </dgm:presLayoutVars>
      </dgm:prSet>
      <dgm:spPr/>
    </dgm:pt>
    <dgm:pt modelId="{6E5E573B-05A4-314F-B20E-47F816E29FC6}" type="pres">
      <dgm:prSet presAssocID="{529F84C3-4F04-5D4C-A664-E24E542E0667}" presName="rootComposite" presStyleCnt="0"/>
      <dgm:spPr/>
    </dgm:pt>
    <dgm:pt modelId="{4FAF9AB9-2DC0-944F-9A06-7AF2E14B36E0}" type="pres">
      <dgm:prSet presAssocID="{529F84C3-4F04-5D4C-A664-E24E542E0667}" presName="rootText" presStyleLbl="node3" presStyleIdx="8" presStyleCnt="12">
        <dgm:presLayoutVars>
          <dgm:chPref val="3"/>
        </dgm:presLayoutVars>
      </dgm:prSet>
      <dgm:spPr/>
    </dgm:pt>
    <dgm:pt modelId="{BF79C037-655C-9D4B-A69D-39B4B3CEC69E}" type="pres">
      <dgm:prSet presAssocID="{529F84C3-4F04-5D4C-A664-E24E542E0667}" presName="rootConnector" presStyleLbl="node3" presStyleIdx="8" presStyleCnt="12"/>
      <dgm:spPr/>
    </dgm:pt>
    <dgm:pt modelId="{C31CF7AB-298A-A44B-A888-720429EE31D0}" type="pres">
      <dgm:prSet presAssocID="{529F84C3-4F04-5D4C-A664-E24E542E0667}" presName="hierChild4" presStyleCnt="0"/>
      <dgm:spPr/>
    </dgm:pt>
    <dgm:pt modelId="{6B64E665-C11F-4D48-8138-D5AB86AC0BE9}" type="pres">
      <dgm:prSet presAssocID="{529F84C3-4F04-5D4C-A664-E24E542E0667}" presName="hierChild5" presStyleCnt="0"/>
      <dgm:spPr/>
    </dgm:pt>
    <dgm:pt modelId="{D20352BD-E469-7247-945B-8F1C6367B28F}" type="pres">
      <dgm:prSet presAssocID="{5421B32C-3CF0-EE41-A1DF-5D8503324350}" presName="Name37" presStyleLbl="parChTrans1D3" presStyleIdx="9" presStyleCnt="12"/>
      <dgm:spPr/>
    </dgm:pt>
    <dgm:pt modelId="{4266A276-037D-604C-95DD-9606F8FD4E83}" type="pres">
      <dgm:prSet presAssocID="{73C941B6-546F-2443-9824-0836381A25C7}" presName="hierRoot2" presStyleCnt="0">
        <dgm:presLayoutVars>
          <dgm:hierBranch val="init"/>
        </dgm:presLayoutVars>
      </dgm:prSet>
      <dgm:spPr/>
    </dgm:pt>
    <dgm:pt modelId="{426EB167-BBF7-3447-B54D-517FCA3A653F}" type="pres">
      <dgm:prSet presAssocID="{73C941B6-546F-2443-9824-0836381A25C7}" presName="rootComposite" presStyleCnt="0"/>
      <dgm:spPr/>
    </dgm:pt>
    <dgm:pt modelId="{F4B9C3AB-C5D0-F445-8468-90AF1E687FAC}" type="pres">
      <dgm:prSet presAssocID="{73C941B6-546F-2443-9824-0836381A25C7}" presName="rootText" presStyleLbl="node3" presStyleIdx="9" presStyleCnt="12">
        <dgm:presLayoutVars>
          <dgm:chPref val="3"/>
        </dgm:presLayoutVars>
      </dgm:prSet>
      <dgm:spPr/>
    </dgm:pt>
    <dgm:pt modelId="{2E81049E-3C47-1848-92B3-7CD7B60F3C46}" type="pres">
      <dgm:prSet presAssocID="{73C941B6-546F-2443-9824-0836381A25C7}" presName="rootConnector" presStyleLbl="node3" presStyleIdx="9" presStyleCnt="12"/>
      <dgm:spPr/>
    </dgm:pt>
    <dgm:pt modelId="{5E8D8C83-4B35-D54C-8030-ED79EB7102C5}" type="pres">
      <dgm:prSet presAssocID="{73C941B6-546F-2443-9824-0836381A25C7}" presName="hierChild4" presStyleCnt="0"/>
      <dgm:spPr/>
    </dgm:pt>
    <dgm:pt modelId="{029B3C46-A0B3-6B4B-BAE3-F303F8F81A8E}" type="pres">
      <dgm:prSet presAssocID="{73C941B6-546F-2443-9824-0836381A25C7}" presName="hierChild5" presStyleCnt="0"/>
      <dgm:spPr/>
    </dgm:pt>
    <dgm:pt modelId="{09DB0E63-5096-0D47-A212-847836836066}" type="pres">
      <dgm:prSet presAssocID="{BA884887-DAB9-40EF-B210-013F8580F0AC}" presName="hierChild5" presStyleCnt="0"/>
      <dgm:spPr/>
    </dgm:pt>
    <dgm:pt modelId="{6947D503-7F2A-D34B-880D-B88B82B06495}" type="pres">
      <dgm:prSet presAssocID="{387A5BB5-5078-4B0B-80A4-31998A6D9AE7}" presName="Name37" presStyleLbl="parChTrans1D2" presStyleIdx="4" presStyleCnt="5"/>
      <dgm:spPr/>
    </dgm:pt>
    <dgm:pt modelId="{68D82623-4BF7-6248-9A93-75B97DAC72DB}" type="pres">
      <dgm:prSet presAssocID="{4AD6B855-340A-4753-9CBE-98B42859536D}" presName="hierRoot2" presStyleCnt="0">
        <dgm:presLayoutVars>
          <dgm:hierBranch val="init"/>
        </dgm:presLayoutVars>
      </dgm:prSet>
      <dgm:spPr/>
    </dgm:pt>
    <dgm:pt modelId="{4F549331-A287-AE41-B73A-41701036AB78}" type="pres">
      <dgm:prSet presAssocID="{4AD6B855-340A-4753-9CBE-98B42859536D}" presName="rootComposite" presStyleCnt="0"/>
      <dgm:spPr/>
    </dgm:pt>
    <dgm:pt modelId="{F3FDB73D-5F04-3E48-85D5-AB96C36A2264}" type="pres">
      <dgm:prSet presAssocID="{4AD6B855-340A-4753-9CBE-98B42859536D}" presName="rootText" presStyleLbl="node2" presStyleIdx="4" presStyleCnt="5" custScaleX="119594">
        <dgm:presLayoutVars>
          <dgm:chPref val="3"/>
        </dgm:presLayoutVars>
      </dgm:prSet>
      <dgm:spPr/>
    </dgm:pt>
    <dgm:pt modelId="{52A9F99D-9A34-1F4D-9336-8B77D2F664B1}" type="pres">
      <dgm:prSet presAssocID="{4AD6B855-340A-4753-9CBE-98B42859536D}" presName="rootConnector" presStyleLbl="node2" presStyleIdx="4" presStyleCnt="5"/>
      <dgm:spPr/>
    </dgm:pt>
    <dgm:pt modelId="{DAEBB49A-A628-4D4B-A4CE-F9EDAA77315D}" type="pres">
      <dgm:prSet presAssocID="{4AD6B855-340A-4753-9CBE-98B42859536D}" presName="hierChild4" presStyleCnt="0"/>
      <dgm:spPr/>
    </dgm:pt>
    <dgm:pt modelId="{379946DF-3591-4E72-A027-B2544AFE088C}" type="pres">
      <dgm:prSet presAssocID="{C644FA99-F245-4ADE-9A87-5D4500D1D58B}" presName="Name37" presStyleLbl="parChTrans1D3" presStyleIdx="10" presStyleCnt="12"/>
      <dgm:spPr/>
    </dgm:pt>
    <dgm:pt modelId="{6579C72D-243B-4E29-8A0F-0BEE659BDE5E}" type="pres">
      <dgm:prSet presAssocID="{A7AFA2DC-6106-43AA-A9DA-FDC4D3AEE1E4}" presName="hierRoot2" presStyleCnt="0">
        <dgm:presLayoutVars>
          <dgm:hierBranch val="init"/>
        </dgm:presLayoutVars>
      </dgm:prSet>
      <dgm:spPr/>
    </dgm:pt>
    <dgm:pt modelId="{BD478B20-BF9F-49D1-A783-07898A17094E}" type="pres">
      <dgm:prSet presAssocID="{A7AFA2DC-6106-43AA-A9DA-FDC4D3AEE1E4}" presName="rootComposite" presStyleCnt="0"/>
      <dgm:spPr/>
    </dgm:pt>
    <dgm:pt modelId="{E1D27F6E-A4B3-4D2F-8933-857F4214D2A6}" type="pres">
      <dgm:prSet presAssocID="{A7AFA2DC-6106-43AA-A9DA-FDC4D3AEE1E4}" presName="rootText" presStyleLbl="node3" presStyleIdx="10" presStyleCnt="12">
        <dgm:presLayoutVars>
          <dgm:chPref val="3"/>
        </dgm:presLayoutVars>
      </dgm:prSet>
      <dgm:spPr/>
    </dgm:pt>
    <dgm:pt modelId="{051F81B9-D60E-41EF-8908-4EF7A1DDEB79}" type="pres">
      <dgm:prSet presAssocID="{A7AFA2DC-6106-43AA-A9DA-FDC4D3AEE1E4}" presName="rootConnector" presStyleLbl="node3" presStyleIdx="10" presStyleCnt="12"/>
      <dgm:spPr/>
    </dgm:pt>
    <dgm:pt modelId="{272F3A58-0935-454B-834F-87376C91A529}" type="pres">
      <dgm:prSet presAssocID="{A7AFA2DC-6106-43AA-A9DA-FDC4D3AEE1E4}" presName="hierChild4" presStyleCnt="0"/>
      <dgm:spPr/>
    </dgm:pt>
    <dgm:pt modelId="{03FE1644-469C-4EFA-BD1F-B7B3B4B1CFD2}" type="pres">
      <dgm:prSet presAssocID="{A7AFA2DC-6106-43AA-A9DA-FDC4D3AEE1E4}" presName="hierChild5" presStyleCnt="0"/>
      <dgm:spPr/>
    </dgm:pt>
    <dgm:pt modelId="{EDBFA26A-4763-4499-B683-35EC5D613E5B}" type="pres">
      <dgm:prSet presAssocID="{24007113-3F7C-4BBB-83F2-4F91B69196D4}" presName="Name37" presStyleLbl="parChTrans1D3" presStyleIdx="11" presStyleCnt="12"/>
      <dgm:spPr/>
    </dgm:pt>
    <dgm:pt modelId="{704E8422-27EF-4372-BDF6-5C0B85A4A03F}" type="pres">
      <dgm:prSet presAssocID="{0F494325-4E7C-49D6-BA09-FEAAAB68AEFE}" presName="hierRoot2" presStyleCnt="0">
        <dgm:presLayoutVars>
          <dgm:hierBranch val="init"/>
        </dgm:presLayoutVars>
      </dgm:prSet>
      <dgm:spPr/>
    </dgm:pt>
    <dgm:pt modelId="{5466D101-0890-417F-8B55-CE42E8191EA3}" type="pres">
      <dgm:prSet presAssocID="{0F494325-4E7C-49D6-BA09-FEAAAB68AEFE}" presName="rootComposite" presStyleCnt="0"/>
      <dgm:spPr/>
    </dgm:pt>
    <dgm:pt modelId="{78576290-049B-4ADC-939F-E6B0676E3DA1}" type="pres">
      <dgm:prSet presAssocID="{0F494325-4E7C-49D6-BA09-FEAAAB68AEFE}" presName="rootText" presStyleLbl="node3" presStyleIdx="11" presStyleCnt="12">
        <dgm:presLayoutVars>
          <dgm:chPref val="3"/>
        </dgm:presLayoutVars>
      </dgm:prSet>
      <dgm:spPr/>
    </dgm:pt>
    <dgm:pt modelId="{E3084D61-369C-42B2-8AA9-8624B837E97E}" type="pres">
      <dgm:prSet presAssocID="{0F494325-4E7C-49D6-BA09-FEAAAB68AEFE}" presName="rootConnector" presStyleLbl="node3" presStyleIdx="11" presStyleCnt="12"/>
      <dgm:spPr/>
    </dgm:pt>
    <dgm:pt modelId="{EBBCE2BB-1179-42D0-B833-05C2B3CDF270}" type="pres">
      <dgm:prSet presAssocID="{0F494325-4E7C-49D6-BA09-FEAAAB68AEFE}" presName="hierChild4" presStyleCnt="0"/>
      <dgm:spPr/>
    </dgm:pt>
    <dgm:pt modelId="{B579F86C-0894-496D-90F8-D0C1C796107C}" type="pres">
      <dgm:prSet presAssocID="{0F494325-4E7C-49D6-BA09-FEAAAB68AEFE}" presName="hierChild5" presStyleCnt="0"/>
      <dgm:spPr/>
    </dgm:pt>
    <dgm:pt modelId="{63E22E66-BB17-8346-BE23-CA8D231453A8}" type="pres">
      <dgm:prSet presAssocID="{4AD6B855-340A-4753-9CBE-98B42859536D}" presName="hierChild5" presStyleCnt="0"/>
      <dgm:spPr/>
    </dgm:pt>
    <dgm:pt modelId="{D2A40A1A-2DEE-AC47-85BA-BF50DF0A637B}" type="pres">
      <dgm:prSet presAssocID="{4F22E76D-E9A8-8B4F-B580-E497DDA08C83}" presName="hierChild3" presStyleCnt="0"/>
      <dgm:spPr/>
    </dgm:pt>
  </dgm:ptLst>
  <dgm:cxnLst>
    <dgm:cxn modelId="{7CDA2803-2F68-2248-9D95-EED874F193D5}" type="presOf" srcId="{089A7298-0776-407F-928A-767AAAEA9881}" destId="{6C8998D0-2536-4A5F-8172-C712C38F7CC4}" srcOrd="0" destOrd="0" presId="urn:microsoft.com/office/officeart/2005/8/layout/orgChart1"/>
    <dgm:cxn modelId="{9673CC11-30A7-CB4F-9F8B-53E4AE6279B4}" type="presOf" srcId="{A7D930FF-7954-4A1D-AA5B-9670A77A608D}" destId="{B6701ACD-283F-6544-9F93-0F691023527A}" srcOrd="0" destOrd="0" presId="urn:microsoft.com/office/officeart/2005/8/layout/orgChart1"/>
    <dgm:cxn modelId="{6F733C12-CC44-1F48-8AA6-81BC152BA803}" type="presOf" srcId="{1FFA2656-6E76-4A13-8931-56F65BA35914}" destId="{E0C9AF53-E1CF-415E-A99F-32A9E9F3A385}" srcOrd="0" destOrd="0" presId="urn:microsoft.com/office/officeart/2005/8/layout/orgChart1"/>
    <dgm:cxn modelId="{6D5A9917-5F8D-AF41-957F-5D6F8D55E3E9}" type="presOf" srcId="{FCFAA20F-C329-4642-AA3D-ED3CB989705D}" destId="{CBD4AB77-0C86-4E6B-B74A-0C2AEEBC47A1}" srcOrd="0" destOrd="0" presId="urn:microsoft.com/office/officeart/2005/8/layout/orgChart1"/>
    <dgm:cxn modelId="{CD7ED81F-6F64-6F46-8A9F-00B1CF31A6B0}" type="presOf" srcId="{089A7298-0776-407F-928A-767AAAEA9881}" destId="{42C12D4A-48FB-438B-9ABB-54A34A37B3A2}" srcOrd="1" destOrd="0" presId="urn:microsoft.com/office/officeart/2005/8/layout/orgChart1"/>
    <dgm:cxn modelId="{7313F81F-D20E-EA49-9255-4D6B7F49FCA2}" type="presOf" srcId="{C9B09DBE-0ECE-44C1-9912-1C44B56BDBEE}" destId="{B16ABE85-8DDC-41BE-ABFE-CFA714A10970}" srcOrd="1" destOrd="0" presId="urn:microsoft.com/office/officeart/2005/8/layout/orgChart1"/>
    <dgm:cxn modelId="{FC76FD21-9FE9-8E4A-B94A-7E115124CCB7}" type="presOf" srcId="{FCFAA20F-C329-4642-AA3D-ED3CB989705D}" destId="{2648FA0F-899C-4432-B656-335F0D54579B}" srcOrd="1" destOrd="0" presId="urn:microsoft.com/office/officeart/2005/8/layout/orgChart1"/>
    <dgm:cxn modelId="{9702A323-8F1E-CB49-9CB1-9A7CE579F9E6}" type="presOf" srcId="{3DAE281A-36A7-4752-B6C2-F9551BC372E2}" destId="{5DCC6F8C-DBA7-48E8-B8FE-246229B1CDC0}" srcOrd="1" destOrd="0" presId="urn:microsoft.com/office/officeart/2005/8/layout/orgChart1"/>
    <dgm:cxn modelId="{40B52724-5BE0-EC4B-94C6-05B16A74D6E4}" type="presOf" srcId="{529F84C3-4F04-5D4C-A664-E24E542E0667}" destId="{4FAF9AB9-2DC0-944F-9A06-7AF2E14B36E0}" srcOrd="0" destOrd="0" presId="urn:microsoft.com/office/officeart/2005/8/layout/orgChart1"/>
    <dgm:cxn modelId="{27164D27-2B46-41C8-8B28-8207786759F3}" srcId="{BA884887-DAB9-40EF-B210-013F8580F0AC}" destId="{F3C7AE55-B6CD-44DC-856E-E8F3C87FAC67}" srcOrd="0" destOrd="0" parTransId="{DAE54CF5-76DB-4B15-96FF-C9403AE45901}" sibTransId="{33F26FA5-CD0C-4FF3-B23E-9A260A3D0C49}"/>
    <dgm:cxn modelId="{BEAC762E-9B71-5D41-A9D0-64334033C3A2}" type="presOf" srcId="{F3C7AE55-B6CD-44DC-856E-E8F3C87FAC67}" destId="{3637A26C-CEB4-4DF0-ABEA-4F08CA457BB0}" srcOrd="0" destOrd="0" presId="urn:microsoft.com/office/officeart/2005/8/layout/orgChart1"/>
    <dgm:cxn modelId="{06B9262F-97C6-5D49-A2BD-B20D2F83FAE5}" type="presOf" srcId="{BD7BF20F-CF90-4343-9B85-CDA889B3002C}" destId="{DD65ABF1-82AB-254E-99FF-8DE4089EA976}" srcOrd="1" destOrd="0" presId="urn:microsoft.com/office/officeart/2005/8/layout/orgChart1"/>
    <dgm:cxn modelId="{E835B131-1190-445E-AD88-18E162B8BCE3}" srcId="{677867AE-D383-4741-A19C-212DA7B39248}" destId="{05AE17BC-52D2-492B-87B5-219EC88A5FCB}" srcOrd="0" destOrd="0" parTransId="{98188CB1-3B97-401F-8D4B-5619FB9822BE}" sibTransId="{E8E77DB6-FB06-4182-9853-76735A827C83}"/>
    <dgm:cxn modelId="{81A3E331-2A59-E34F-9740-F6A00D5CCD2D}" type="presOf" srcId="{5B075E45-7F22-6348-A08C-7109FC8B8BF8}" destId="{05EA21E1-0B04-A340-BC78-4C51F77939E0}" srcOrd="0" destOrd="0" presId="urn:microsoft.com/office/officeart/2005/8/layout/orgChart1"/>
    <dgm:cxn modelId="{C7D70B32-7E4A-FC4B-917A-3EA0DF54F6AD}" srcId="{6EA1F4CD-0708-4339-A47D-25F76AEDB4DB}" destId="{072BB096-C068-BB41-8EE8-1D3BD194470A}" srcOrd="0" destOrd="0" parTransId="{237A08D1-5AA9-DD4E-BE59-B660DF8B6CB9}" sibTransId="{E5BF2996-E4A5-EF4D-BF87-3729AFE5FC88}"/>
    <dgm:cxn modelId="{0E217132-BAC1-4E79-AD7E-BDB98E662237}" srcId="{BA884887-DAB9-40EF-B210-013F8580F0AC}" destId="{3DAE281A-36A7-4752-B6C2-F9551BC372E2}" srcOrd="1" destOrd="0" parTransId="{EBE8A7DA-E064-4D68-B1F0-257FFA1B1B45}" sibTransId="{B61F1DFB-EB55-4233-99F6-C5FF8A687320}"/>
    <dgm:cxn modelId="{D4353F35-47C6-4322-8ACD-FBF21F2E9B79}" srcId="{4F22E76D-E9A8-8B4F-B580-E497DDA08C83}" destId="{BA884887-DAB9-40EF-B210-013F8580F0AC}" srcOrd="3" destOrd="0" parTransId="{441267FB-F671-4CDA-A935-38DB662BEC19}" sibTransId="{A0817886-1F54-4253-B827-73561DB71E0E}"/>
    <dgm:cxn modelId="{BB38993E-7731-DA4B-9CB4-C6B11DFC7B09}" type="presOf" srcId="{072BB096-C068-BB41-8EE8-1D3BD194470A}" destId="{59CEC1E2-32C3-8E40-B565-52529A0067F8}" srcOrd="0" destOrd="0" presId="urn:microsoft.com/office/officeart/2005/8/layout/orgChart1"/>
    <dgm:cxn modelId="{804C493F-D706-E642-B4AF-86883AF8E3E5}" type="presOf" srcId="{C644FA99-F245-4ADE-9A87-5D4500D1D58B}" destId="{379946DF-3591-4E72-A027-B2544AFE088C}" srcOrd="0" destOrd="0" presId="urn:microsoft.com/office/officeart/2005/8/layout/orgChart1"/>
    <dgm:cxn modelId="{B843EF41-E934-49D0-9B5F-3AE684454844}" srcId="{4F22E76D-E9A8-8B4F-B580-E497DDA08C83}" destId="{4AD6B855-340A-4753-9CBE-98B42859536D}" srcOrd="4" destOrd="0" parTransId="{387A5BB5-5078-4B0B-80A4-31998A6D9AE7}" sibTransId="{68F9941C-C638-448C-AFDF-EEB374F232CB}"/>
    <dgm:cxn modelId="{926D4543-F956-F246-88BF-903144D39813}" srcId="{BA884887-DAB9-40EF-B210-013F8580F0AC}" destId="{73C941B6-546F-2443-9824-0836381A25C7}" srcOrd="3" destOrd="0" parTransId="{5421B32C-3CF0-EE41-A1DF-5D8503324350}" sibTransId="{762F850F-BF82-5A4A-B784-AE81F22F9E53}"/>
    <dgm:cxn modelId="{F845C543-3249-F948-BC21-8DDE2D63AF5E}" type="presOf" srcId="{F3C7AE55-B6CD-44DC-856E-E8F3C87FAC67}" destId="{F271D5CF-DD9D-44D6-BBF2-4F997EE30EE0}" srcOrd="1" destOrd="0" presId="urn:microsoft.com/office/officeart/2005/8/layout/orgChart1"/>
    <dgm:cxn modelId="{ADC9AB45-7262-524F-B089-9F1CCFA73889}" type="presOf" srcId="{441267FB-F671-4CDA-A935-38DB662BEC19}" destId="{1FFEB647-DCBA-2549-AE04-8FF7FDA76D19}" srcOrd="0" destOrd="0" presId="urn:microsoft.com/office/officeart/2005/8/layout/orgChart1"/>
    <dgm:cxn modelId="{C33EBD47-F3AA-F243-8A54-7E406A78E2F0}" type="presOf" srcId="{89540D57-3CCA-B141-B889-C42FFC8E13B6}" destId="{15555728-E0E5-5746-A4E0-9E0D34370849}" srcOrd="0" destOrd="0" presId="urn:microsoft.com/office/officeart/2005/8/layout/orgChart1"/>
    <dgm:cxn modelId="{0489EA4A-0078-4146-B3E8-84EA8E686D97}" type="presOf" srcId="{BD7BF20F-CF90-4343-9B85-CDA889B3002C}" destId="{AF54327A-9379-6745-BA5D-F261C50F7724}" srcOrd="0" destOrd="0" presId="urn:microsoft.com/office/officeart/2005/8/layout/orgChart1"/>
    <dgm:cxn modelId="{240C2953-61F7-964B-B795-D2B5C6CDB9A1}" type="presOf" srcId="{072BB096-C068-BB41-8EE8-1D3BD194470A}" destId="{FB587E2D-0B14-9D42-9314-F587DCBD425F}" srcOrd="1" destOrd="0" presId="urn:microsoft.com/office/officeart/2005/8/layout/orgChart1"/>
    <dgm:cxn modelId="{6528825A-D727-5E49-898F-1239366318A5}" type="presOf" srcId="{E5EFE689-56E2-4F81-885C-2B133AAA67DE}" destId="{45E1BD21-3263-470E-962F-B756F527DD65}" srcOrd="1" destOrd="0" presId="urn:microsoft.com/office/officeart/2005/8/layout/orgChart1"/>
    <dgm:cxn modelId="{C3652E5C-AB20-4F46-BEF7-CD634717EBA0}" srcId="{6EA1F4CD-0708-4339-A47D-25F76AEDB4DB}" destId="{4F22E76D-E9A8-8B4F-B580-E497DDA08C83}" srcOrd="1" destOrd="0" parTransId="{A65F2F28-EC3C-F441-8A27-9426753B686A}" sibTransId="{A1A04320-623E-9542-8929-1E3493CCAD3A}"/>
    <dgm:cxn modelId="{9251325F-E33A-423F-A8B3-31414C3B96CF}" srcId="{4AD6B855-340A-4753-9CBE-98B42859536D}" destId="{A7AFA2DC-6106-43AA-A9DA-FDC4D3AEE1E4}" srcOrd="0" destOrd="0" parTransId="{C644FA99-F245-4ADE-9A87-5D4500D1D58B}" sibTransId="{847AE992-67DF-4015-9483-EDB6CD1E5BAF}"/>
    <dgm:cxn modelId="{E585865F-283D-534A-A417-FD93C975009B}" type="presOf" srcId="{3DAE281A-36A7-4752-B6C2-F9551BC372E2}" destId="{41F7848E-E776-4490-9F59-10E1BC52F0C4}" srcOrd="0" destOrd="0" presId="urn:microsoft.com/office/officeart/2005/8/layout/orgChart1"/>
    <dgm:cxn modelId="{9746DF5F-B6AC-4340-B1E8-0DD4B07AA409}" type="presOf" srcId="{BA884887-DAB9-40EF-B210-013F8580F0AC}" destId="{7FE0D314-DD53-B74E-A217-7628B6006B7A}" srcOrd="0" destOrd="0" presId="urn:microsoft.com/office/officeart/2005/8/layout/orgChart1"/>
    <dgm:cxn modelId="{A0F1EF61-1767-604B-9C88-FEC4236D1BD2}" type="presOf" srcId="{8BE15F60-AC23-42C2-B1B2-C05367E5646B}" destId="{2CB3A435-C8A4-5E49-9354-A8049FD76C4B}" srcOrd="0" destOrd="0" presId="urn:microsoft.com/office/officeart/2005/8/layout/orgChart1"/>
    <dgm:cxn modelId="{65A88E62-253F-48E4-BD53-994D57C9A934}" srcId="{4F22E76D-E9A8-8B4F-B580-E497DDA08C83}" destId="{BD7BF20F-CF90-4343-9B85-CDA889B3002C}" srcOrd="2" destOrd="0" parTransId="{9C69C267-C2CE-4680-BA9C-7D9CFB04DA07}" sibTransId="{B4A20142-C051-4F96-B98C-A88ED3B173C3}"/>
    <dgm:cxn modelId="{E8A9A964-6F19-EF4D-8310-5D34761314AC}" type="presOf" srcId="{05AE17BC-52D2-492B-87B5-219EC88A5FCB}" destId="{8FDCB325-0482-48D6-B3C5-B83575E1379E}" srcOrd="0" destOrd="0" presId="urn:microsoft.com/office/officeart/2005/8/layout/orgChart1"/>
    <dgm:cxn modelId="{B48F5265-A2F0-4FC2-87BA-83F8F06BAEEB}" srcId="{8A535B39-866C-4AD0-8FD3-ADC5DA4F21DA}" destId="{FCFAA20F-C329-4642-AA3D-ED3CB989705D}" srcOrd="1" destOrd="0" parTransId="{1FFA2656-6E76-4A13-8931-56F65BA35914}" sibTransId="{EEB417EE-9552-4A3B-9DCE-CB269D1E835E}"/>
    <dgm:cxn modelId="{2469B46A-39E4-C945-835E-07F75B0B404C}" type="presOf" srcId="{8A535B39-866C-4AD0-8FD3-ADC5DA4F21DA}" destId="{6FD16AD1-2520-7E48-B55D-D5B4E1D76421}" srcOrd="1" destOrd="0" presId="urn:microsoft.com/office/officeart/2005/8/layout/orgChart1"/>
    <dgm:cxn modelId="{191BC96E-8B3C-654C-89F2-26C8772DE323}" type="presOf" srcId="{3236CF88-0A9C-4AF6-A0CF-24E4D5873489}" destId="{E55A2882-ACA2-498B-8575-0108B1922405}" srcOrd="0" destOrd="0" presId="urn:microsoft.com/office/officeart/2005/8/layout/orgChart1"/>
    <dgm:cxn modelId="{F851477C-8BB5-4D47-911A-D8F8D33F0B0F}" type="presOf" srcId="{677867AE-D383-4741-A19C-212DA7B39248}" destId="{224E27FE-1C67-F947-B966-3188D8ADE6D9}" srcOrd="0" destOrd="0" presId="urn:microsoft.com/office/officeart/2005/8/layout/orgChart1"/>
    <dgm:cxn modelId="{541C1480-D9BF-4E47-BDA1-7AF37BAB6316}" type="presOf" srcId="{A7AFA2DC-6106-43AA-A9DA-FDC4D3AEE1E4}" destId="{E1D27F6E-A4B3-4D2F-8933-857F4214D2A6}" srcOrd="0" destOrd="0" presId="urn:microsoft.com/office/officeart/2005/8/layout/orgChart1"/>
    <dgm:cxn modelId="{AE051E81-21CA-4ECF-B1C9-FBC4C1EFDC03}" srcId="{8A535B39-866C-4AD0-8FD3-ADC5DA4F21DA}" destId="{C9B09DBE-0ECE-44C1-9912-1C44B56BDBEE}" srcOrd="0" destOrd="0" parTransId="{3236CF88-0A9C-4AF6-A0CF-24E4D5873489}" sibTransId="{A0B4F1FA-37C9-47A3-B883-571B4A60BE32}"/>
    <dgm:cxn modelId="{95DC6886-AEE6-6C4C-8705-7A703E4EDD78}" type="presOf" srcId="{4AD6B855-340A-4753-9CBE-98B42859536D}" destId="{F3FDB73D-5F04-3E48-85D5-AB96C36A2264}" srcOrd="0" destOrd="0" presId="urn:microsoft.com/office/officeart/2005/8/layout/orgChart1"/>
    <dgm:cxn modelId="{E6B3138B-D38B-3341-9486-96129B9351CF}" type="presOf" srcId="{34B52E59-143F-41C0-B695-FF9376712273}" destId="{AC34C2B4-0F98-4129-9A80-00B7CA8006C0}" srcOrd="0" destOrd="0" presId="urn:microsoft.com/office/officeart/2005/8/layout/orgChart1"/>
    <dgm:cxn modelId="{2072698B-1A46-49C1-88B6-27CC6F8EC920}" srcId="{677867AE-D383-4741-A19C-212DA7B39248}" destId="{089A7298-0776-407F-928A-767AAAEA9881}" srcOrd="1" destOrd="0" parTransId="{CF2729A5-6BFE-4A42-A7AC-34E7447B65CA}" sibTransId="{F2906C4A-F8CF-4AAE-97C5-2D9E253E1A31}"/>
    <dgm:cxn modelId="{D8A19695-639E-3945-9DD4-E93011B210B5}" type="presOf" srcId="{48C4C51E-78A6-2946-B700-2E496C5EE1D5}" destId="{CC1A012A-A700-BE48-BF20-1E657741D450}" srcOrd="1" destOrd="0" presId="urn:microsoft.com/office/officeart/2005/8/layout/orgChart1"/>
    <dgm:cxn modelId="{91FF2D96-C6E8-2D45-83F8-EC6009F49DFF}" type="presOf" srcId="{5421B32C-3CF0-EE41-A1DF-5D8503324350}" destId="{D20352BD-E469-7247-945B-8F1C6367B28F}" srcOrd="0" destOrd="0" presId="urn:microsoft.com/office/officeart/2005/8/layout/orgChart1"/>
    <dgm:cxn modelId="{B1420398-AC01-0946-94B3-809C8756E270}" type="presOf" srcId="{A7AFA2DC-6106-43AA-A9DA-FDC4D3AEE1E4}" destId="{051F81B9-D60E-41EF-8908-4EF7A1DDEB79}" srcOrd="1" destOrd="0" presId="urn:microsoft.com/office/officeart/2005/8/layout/orgChart1"/>
    <dgm:cxn modelId="{6CCBAF9F-4CE1-1D40-BF46-5BFEFD321664}" type="presOf" srcId="{CF2729A5-6BFE-4A42-A7AC-34E7447B65CA}" destId="{02E0A40B-3A83-43E2-A07C-53E863BDB5A6}" srcOrd="0" destOrd="0" presId="urn:microsoft.com/office/officeart/2005/8/layout/orgChart1"/>
    <dgm:cxn modelId="{D6A840A4-2A95-9C46-B513-584B34331B9B}" type="presOf" srcId="{E5EFE689-56E2-4F81-885C-2B133AAA67DE}" destId="{09DAFFCF-E81B-47D9-B19E-58716BA5F2B4}" srcOrd="0" destOrd="0" presId="urn:microsoft.com/office/officeart/2005/8/layout/orgChart1"/>
    <dgm:cxn modelId="{5BF7CAA4-6DCF-C04B-B3CB-249B72243B7A}" type="presOf" srcId="{73C941B6-546F-2443-9824-0836381A25C7}" destId="{2E81049E-3C47-1848-92B3-7CD7B60F3C46}" srcOrd="1" destOrd="0" presId="urn:microsoft.com/office/officeart/2005/8/layout/orgChart1"/>
    <dgm:cxn modelId="{433A9DB2-3BE0-684E-A2E8-F55902C5037F}" type="presOf" srcId="{BA884887-DAB9-40EF-B210-013F8580F0AC}" destId="{53ED65C2-9C81-DC46-9DF8-502C0022C80F}" srcOrd="1" destOrd="0" presId="urn:microsoft.com/office/officeart/2005/8/layout/orgChart1"/>
    <dgm:cxn modelId="{32AB8FB3-78F1-B84B-8072-AF5D42418283}" type="presOf" srcId="{9C69C267-C2CE-4680-BA9C-7D9CFB04DA07}" destId="{71014DB2-13AF-7F48-8AAE-B4F8BD73A739}" srcOrd="0" destOrd="0" presId="urn:microsoft.com/office/officeart/2005/8/layout/orgChart1"/>
    <dgm:cxn modelId="{E7469AB4-C3A0-C142-8356-88ABAC13EA33}" type="presOf" srcId="{387A5BB5-5078-4B0B-80A4-31998A6D9AE7}" destId="{6947D503-7F2A-D34B-880D-B88B82B06495}" srcOrd="0" destOrd="0" presId="urn:microsoft.com/office/officeart/2005/8/layout/orgChart1"/>
    <dgm:cxn modelId="{8E30AEB6-6818-7A4C-ABF3-F02A326DD6F2}" type="presOf" srcId="{C9B09DBE-0ECE-44C1-9912-1C44B56BDBEE}" destId="{BF9F0790-3058-440B-AEF7-D77BD285EC1E}" srcOrd="0" destOrd="0" presId="urn:microsoft.com/office/officeart/2005/8/layout/orgChart1"/>
    <dgm:cxn modelId="{8406D6B6-1C9C-CC48-A35E-8356D565D245}" type="presOf" srcId="{4F22E76D-E9A8-8B4F-B580-E497DDA08C83}" destId="{5661871E-BA6F-9949-BF74-528D7DBA26B6}" srcOrd="0" destOrd="0" presId="urn:microsoft.com/office/officeart/2005/8/layout/orgChart1"/>
    <dgm:cxn modelId="{6F0377BB-8D43-4C90-846E-99D061915CE7}" srcId="{4F22E76D-E9A8-8B4F-B580-E497DDA08C83}" destId="{677867AE-D383-4741-A19C-212DA7B39248}" srcOrd="0" destOrd="0" parTransId="{8BE15F60-AC23-42C2-B1B2-C05367E5646B}" sibTransId="{BE18F588-8385-45F5-A5A3-006B4ED2851B}"/>
    <dgm:cxn modelId="{DFABD8BC-9090-DF48-8181-733FCDD6031D}" type="presOf" srcId="{24007113-3F7C-4BBB-83F2-4F91B69196D4}" destId="{EDBFA26A-4763-4499-B683-35EC5D613E5B}" srcOrd="0" destOrd="0" presId="urn:microsoft.com/office/officeart/2005/8/layout/orgChart1"/>
    <dgm:cxn modelId="{3711E1BC-74E8-5D41-AC7A-92AD74B90299}" type="presOf" srcId="{529F84C3-4F04-5D4C-A664-E24E542E0667}" destId="{BF79C037-655C-9D4B-A69D-39B4B3CEC69E}" srcOrd="1" destOrd="0" presId="urn:microsoft.com/office/officeart/2005/8/layout/orgChart1"/>
    <dgm:cxn modelId="{0F033ABD-95E9-3F46-9A4E-76D752D29393}" srcId="{677867AE-D383-4741-A19C-212DA7B39248}" destId="{48C4C51E-78A6-2946-B700-2E496C5EE1D5}" srcOrd="2" destOrd="0" parTransId="{89540D57-3CCA-B141-B889-C42FFC8E13B6}" sibTransId="{79DF5772-54F4-8349-8D7D-8E5F85F6ED27}"/>
    <dgm:cxn modelId="{E46194BE-5ED3-784B-ABC3-05853C7C7F23}" type="presOf" srcId="{48C4C51E-78A6-2946-B700-2E496C5EE1D5}" destId="{E3D84DE0-961F-9144-8F86-81E28FBE7024}" srcOrd="0" destOrd="0" presId="urn:microsoft.com/office/officeart/2005/8/layout/orgChart1"/>
    <dgm:cxn modelId="{9DD174BF-560C-DA4C-A644-D2F3AF5BEF8C}" srcId="{BA884887-DAB9-40EF-B210-013F8580F0AC}" destId="{529F84C3-4F04-5D4C-A664-E24E542E0667}" srcOrd="2" destOrd="0" parTransId="{5B075E45-7F22-6348-A08C-7109FC8B8BF8}" sibTransId="{7F314D46-FAA5-0046-ABB2-5F945F0A7A1D}"/>
    <dgm:cxn modelId="{239844C1-2D16-9B43-AD36-963518CED69B}" type="presOf" srcId="{4F22E76D-E9A8-8B4F-B580-E497DDA08C83}" destId="{B43A5003-E0AA-824F-9EB2-A93BD129BEAB}" srcOrd="1" destOrd="0" presId="urn:microsoft.com/office/officeart/2005/8/layout/orgChart1"/>
    <dgm:cxn modelId="{B03918CC-43B8-8B40-AA08-8428658D0255}" type="presOf" srcId="{98188CB1-3B97-401F-8D4B-5619FB9822BE}" destId="{214368D8-6DFF-4ADC-9A8C-E60C3F2F2233}" srcOrd="0" destOrd="0" presId="urn:microsoft.com/office/officeart/2005/8/layout/orgChart1"/>
    <dgm:cxn modelId="{D5E930D3-4802-5844-A01B-2ECAA2E3AF18}" type="presOf" srcId="{677867AE-D383-4741-A19C-212DA7B39248}" destId="{DF221300-D3FA-1B45-BE27-FE3F11E243F6}" srcOrd="1" destOrd="0" presId="urn:microsoft.com/office/officeart/2005/8/layout/orgChart1"/>
    <dgm:cxn modelId="{C29929D8-1448-4D89-83B4-79B31E79B065}" srcId="{4AD6B855-340A-4753-9CBE-98B42859536D}" destId="{0F494325-4E7C-49D6-BA09-FEAAAB68AEFE}" srcOrd="1" destOrd="0" parTransId="{24007113-3F7C-4BBB-83F2-4F91B69196D4}" sibTransId="{F50ED123-18B0-4B85-A849-845E885B51BD}"/>
    <dgm:cxn modelId="{3FDCB0D9-8BA0-4844-BD55-3A8857DDAC4B}" type="presOf" srcId="{05AE17BC-52D2-492B-87B5-219EC88A5FCB}" destId="{64234700-5B52-4254-B204-2D925ACC4C04}" srcOrd="1" destOrd="0" presId="urn:microsoft.com/office/officeart/2005/8/layout/orgChart1"/>
    <dgm:cxn modelId="{AAD9E2DB-199E-964A-ABFE-19BCFC379B8D}" type="presOf" srcId="{DAE54CF5-76DB-4B15-96FF-C9403AE45901}" destId="{A96F1E52-2DBC-4919-86D0-A1EDF6A89EF6}" srcOrd="0" destOrd="0" presId="urn:microsoft.com/office/officeart/2005/8/layout/orgChart1"/>
    <dgm:cxn modelId="{157CC7E0-F7DE-6F45-BE24-75A14AAC8069}" type="presOf" srcId="{0F494325-4E7C-49D6-BA09-FEAAAB68AEFE}" destId="{E3084D61-369C-42B2-8AA9-8624B837E97E}" srcOrd="1" destOrd="0" presId="urn:microsoft.com/office/officeart/2005/8/layout/orgChart1"/>
    <dgm:cxn modelId="{8C787CE2-57B2-D343-A9F4-A5633383FAD6}" type="presOf" srcId="{EBE8A7DA-E064-4D68-B1F0-257FFA1B1B45}" destId="{7FA7B0D5-4941-48F0-B8F1-CAB7AFCC20FF}" srcOrd="0" destOrd="0" presId="urn:microsoft.com/office/officeart/2005/8/layout/orgChart1"/>
    <dgm:cxn modelId="{005DB1E3-B258-534F-95C5-12358966D5AD}" type="presOf" srcId="{4AD6B855-340A-4753-9CBE-98B42859536D}" destId="{52A9F99D-9A34-1F4D-9336-8B77D2F664B1}" srcOrd="1" destOrd="0" presId="urn:microsoft.com/office/officeart/2005/8/layout/orgChart1"/>
    <dgm:cxn modelId="{84E93DE4-4535-1C48-B9D4-5EB68FD157CB}" type="presOf" srcId="{8A535B39-866C-4AD0-8FD3-ADC5DA4F21DA}" destId="{8C7E8EDC-BBF0-FC44-B00D-815EBEEEDD17}" srcOrd="0" destOrd="0" presId="urn:microsoft.com/office/officeart/2005/8/layout/orgChart1"/>
    <dgm:cxn modelId="{872345E9-3182-9341-8194-081D07ABDE89}" type="presOf" srcId="{73C941B6-546F-2443-9824-0836381A25C7}" destId="{F4B9C3AB-C5D0-F445-8468-90AF1E687FAC}" srcOrd="0" destOrd="0" presId="urn:microsoft.com/office/officeart/2005/8/layout/orgChart1"/>
    <dgm:cxn modelId="{9B3285EC-23BB-8948-BD8C-1733E8DDCFE0}" type="presOf" srcId="{0F494325-4E7C-49D6-BA09-FEAAAB68AEFE}" destId="{78576290-049B-4ADC-939F-E6B0676E3DA1}" srcOrd="0" destOrd="0" presId="urn:microsoft.com/office/officeart/2005/8/layout/orgChart1"/>
    <dgm:cxn modelId="{ACEEEDF5-E08A-4A38-9B2C-839C8840F1EA}" type="presOf" srcId="{6EA1F4CD-0708-4339-A47D-25F76AEDB4DB}" destId="{BE809DCD-C791-4D06-B74E-636465068ABF}" srcOrd="0" destOrd="0" presId="urn:microsoft.com/office/officeart/2005/8/layout/orgChart1"/>
    <dgm:cxn modelId="{708020FD-5427-4E82-BC0C-A69B98E12730}" srcId="{BD7BF20F-CF90-4343-9B85-CDA889B3002C}" destId="{E5EFE689-56E2-4F81-885C-2B133AAA67DE}" srcOrd="0" destOrd="0" parTransId="{34B52E59-143F-41C0-B695-FF9376712273}" sibTransId="{6AA2D8C6-01CE-46BA-9074-22F8B8AE06B7}"/>
    <dgm:cxn modelId="{9A8282FF-658F-40DD-AF48-CF3288F9D51A}" srcId="{4F22E76D-E9A8-8B4F-B580-E497DDA08C83}" destId="{8A535B39-866C-4AD0-8FD3-ADC5DA4F21DA}" srcOrd="1" destOrd="0" parTransId="{A7D930FF-7954-4A1D-AA5B-9670A77A608D}" sibTransId="{FE79E297-5E17-48C4-B555-86B721F48D19}"/>
    <dgm:cxn modelId="{7236514B-27B8-3A41-92AD-BE07F3525C33}" type="presParOf" srcId="{BE809DCD-C791-4D06-B74E-636465068ABF}" destId="{860CD47C-6D47-4E47-A9B8-F427629FBE06}" srcOrd="0" destOrd="0" presId="urn:microsoft.com/office/officeart/2005/8/layout/orgChart1"/>
    <dgm:cxn modelId="{23D29D80-B647-F947-BBC1-EFB151D16B9D}" type="presParOf" srcId="{860CD47C-6D47-4E47-A9B8-F427629FBE06}" destId="{5C76A9E2-31C3-8041-900A-43B0866F6D9F}" srcOrd="0" destOrd="0" presId="urn:microsoft.com/office/officeart/2005/8/layout/orgChart1"/>
    <dgm:cxn modelId="{D586FB57-3A4F-A949-A2DF-C704C69A7C8B}" type="presParOf" srcId="{5C76A9E2-31C3-8041-900A-43B0866F6D9F}" destId="{59CEC1E2-32C3-8E40-B565-52529A0067F8}" srcOrd="0" destOrd="0" presId="urn:microsoft.com/office/officeart/2005/8/layout/orgChart1"/>
    <dgm:cxn modelId="{71612EA8-5B46-544C-AE95-DFB2887B3C59}" type="presParOf" srcId="{5C76A9E2-31C3-8041-900A-43B0866F6D9F}" destId="{FB587E2D-0B14-9D42-9314-F587DCBD425F}" srcOrd="1" destOrd="0" presId="urn:microsoft.com/office/officeart/2005/8/layout/orgChart1"/>
    <dgm:cxn modelId="{1D01D199-4B8F-AC4A-88A3-BF648D18BFB6}" type="presParOf" srcId="{860CD47C-6D47-4E47-A9B8-F427629FBE06}" destId="{FB66F883-DFBF-CE4A-B900-99587FAF6029}" srcOrd="1" destOrd="0" presId="urn:microsoft.com/office/officeart/2005/8/layout/orgChart1"/>
    <dgm:cxn modelId="{4E31DDEB-E205-E94C-A041-024941A69653}" type="presParOf" srcId="{860CD47C-6D47-4E47-A9B8-F427629FBE06}" destId="{DB93F256-D6D8-5444-9A5C-7A0B8EC1D9F2}" srcOrd="2" destOrd="0" presId="urn:microsoft.com/office/officeart/2005/8/layout/orgChart1"/>
    <dgm:cxn modelId="{3141A4F1-F310-B54F-8243-B5DA6B0EFC89}" type="presParOf" srcId="{BE809DCD-C791-4D06-B74E-636465068ABF}" destId="{F3BEAAC8-E968-814F-8237-9BEF24977E23}" srcOrd="1" destOrd="0" presId="urn:microsoft.com/office/officeart/2005/8/layout/orgChart1"/>
    <dgm:cxn modelId="{FB6C4827-D3F3-D04C-9D2D-BB5CF9704FD8}" type="presParOf" srcId="{F3BEAAC8-E968-814F-8237-9BEF24977E23}" destId="{81011A2D-9887-9942-8A30-0493354C8E36}" srcOrd="0" destOrd="0" presId="urn:microsoft.com/office/officeart/2005/8/layout/orgChart1"/>
    <dgm:cxn modelId="{CC5C2720-3157-704E-A1F4-90032874C492}" type="presParOf" srcId="{81011A2D-9887-9942-8A30-0493354C8E36}" destId="{5661871E-BA6F-9949-BF74-528D7DBA26B6}" srcOrd="0" destOrd="0" presId="urn:microsoft.com/office/officeart/2005/8/layout/orgChart1"/>
    <dgm:cxn modelId="{D8FBC748-1A20-014B-87D6-FA0144638993}" type="presParOf" srcId="{81011A2D-9887-9942-8A30-0493354C8E36}" destId="{B43A5003-E0AA-824F-9EB2-A93BD129BEAB}" srcOrd="1" destOrd="0" presId="urn:microsoft.com/office/officeart/2005/8/layout/orgChart1"/>
    <dgm:cxn modelId="{F41D6623-8759-2F4F-8333-F54C634B96A6}" type="presParOf" srcId="{F3BEAAC8-E968-814F-8237-9BEF24977E23}" destId="{E824ACB6-8BBE-8347-8687-5202541835C7}" srcOrd="1" destOrd="0" presId="urn:microsoft.com/office/officeart/2005/8/layout/orgChart1"/>
    <dgm:cxn modelId="{B5A4936E-BE24-F241-9E24-F66E929855E5}" type="presParOf" srcId="{E824ACB6-8BBE-8347-8687-5202541835C7}" destId="{2CB3A435-C8A4-5E49-9354-A8049FD76C4B}" srcOrd="0" destOrd="0" presId="urn:microsoft.com/office/officeart/2005/8/layout/orgChart1"/>
    <dgm:cxn modelId="{D6C23328-5B05-FE4E-8EE9-023D370B8C35}" type="presParOf" srcId="{E824ACB6-8BBE-8347-8687-5202541835C7}" destId="{AA7FB0D8-D190-5F45-AEDE-5A90D91FBBFB}" srcOrd="1" destOrd="0" presId="urn:microsoft.com/office/officeart/2005/8/layout/orgChart1"/>
    <dgm:cxn modelId="{7D983EAA-B75C-8440-B035-3702A02234FA}" type="presParOf" srcId="{AA7FB0D8-D190-5F45-AEDE-5A90D91FBBFB}" destId="{637B7C2A-D11D-E043-A579-4CCDE8CC9CFA}" srcOrd="0" destOrd="0" presId="urn:microsoft.com/office/officeart/2005/8/layout/orgChart1"/>
    <dgm:cxn modelId="{8FAE7A69-2ACD-E540-9A8B-3C67D08F8165}" type="presParOf" srcId="{637B7C2A-D11D-E043-A579-4CCDE8CC9CFA}" destId="{224E27FE-1C67-F947-B966-3188D8ADE6D9}" srcOrd="0" destOrd="0" presId="urn:microsoft.com/office/officeart/2005/8/layout/orgChart1"/>
    <dgm:cxn modelId="{45C8B464-5615-C14E-9E1D-4C122BC288BD}" type="presParOf" srcId="{637B7C2A-D11D-E043-A579-4CCDE8CC9CFA}" destId="{DF221300-D3FA-1B45-BE27-FE3F11E243F6}" srcOrd="1" destOrd="0" presId="urn:microsoft.com/office/officeart/2005/8/layout/orgChart1"/>
    <dgm:cxn modelId="{D0DB890A-F6DA-184A-93E6-35FB26E3994E}" type="presParOf" srcId="{AA7FB0D8-D190-5F45-AEDE-5A90D91FBBFB}" destId="{43FBD7F8-980D-A947-A285-8245A8FD7498}" srcOrd="1" destOrd="0" presId="urn:microsoft.com/office/officeart/2005/8/layout/orgChart1"/>
    <dgm:cxn modelId="{41CAF8C7-94C4-A247-BCBB-224B862E2937}" type="presParOf" srcId="{43FBD7F8-980D-A947-A285-8245A8FD7498}" destId="{214368D8-6DFF-4ADC-9A8C-E60C3F2F2233}" srcOrd="0" destOrd="0" presId="urn:microsoft.com/office/officeart/2005/8/layout/orgChart1"/>
    <dgm:cxn modelId="{F93DD639-9B6D-C942-82BE-2673F848B4D3}" type="presParOf" srcId="{43FBD7F8-980D-A947-A285-8245A8FD7498}" destId="{4C670BAB-441B-41B2-80EF-04D84DAD0C64}" srcOrd="1" destOrd="0" presId="urn:microsoft.com/office/officeart/2005/8/layout/orgChart1"/>
    <dgm:cxn modelId="{F3AD371D-7ED1-B744-90F7-5D33C1ADF9E5}" type="presParOf" srcId="{4C670BAB-441B-41B2-80EF-04D84DAD0C64}" destId="{98B64544-5CAE-46B4-8D02-A50CDE889D25}" srcOrd="0" destOrd="0" presId="urn:microsoft.com/office/officeart/2005/8/layout/orgChart1"/>
    <dgm:cxn modelId="{62970FB9-ADA0-D943-9D5B-278244942422}" type="presParOf" srcId="{98B64544-5CAE-46B4-8D02-A50CDE889D25}" destId="{8FDCB325-0482-48D6-B3C5-B83575E1379E}" srcOrd="0" destOrd="0" presId="urn:microsoft.com/office/officeart/2005/8/layout/orgChart1"/>
    <dgm:cxn modelId="{1623FE27-61D4-2442-92C6-CDE1A8058FF4}" type="presParOf" srcId="{98B64544-5CAE-46B4-8D02-A50CDE889D25}" destId="{64234700-5B52-4254-B204-2D925ACC4C04}" srcOrd="1" destOrd="0" presId="urn:microsoft.com/office/officeart/2005/8/layout/orgChart1"/>
    <dgm:cxn modelId="{26951487-1D34-554B-8EB0-9E155E437D46}" type="presParOf" srcId="{4C670BAB-441B-41B2-80EF-04D84DAD0C64}" destId="{4704FFE8-0A0A-4DB1-99D5-C30D5073D6F0}" srcOrd="1" destOrd="0" presId="urn:microsoft.com/office/officeart/2005/8/layout/orgChart1"/>
    <dgm:cxn modelId="{437DD3FF-E973-EF48-B37A-AD107FFB117C}" type="presParOf" srcId="{4C670BAB-441B-41B2-80EF-04D84DAD0C64}" destId="{4E5E18C6-2E95-44A0-A845-7F912F0FF582}" srcOrd="2" destOrd="0" presId="urn:microsoft.com/office/officeart/2005/8/layout/orgChart1"/>
    <dgm:cxn modelId="{2C414219-D200-2543-8251-FE2BE4D0A3AF}" type="presParOf" srcId="{43FBD7F8-980D-A947-A285-8245A8FD7498}" destId="{02E0A40B-3A83-43E2-A07C-53E863BDB5A6}" srcOrd="2" destOrd="0" presId="urn:microsoft.com/office/officeart/2005/8/layout/orgChart1"/>
    <dgm:cxn modelId="{B14FAEC6-EADF-F04A-8334-3172638AFC4A}" type="presParOf" srcId="{43FBD7F8-980D-A947-A285-8245A8FD7498}" destId="{6987A6E6-77B4-4DE9-903F-D3FA847A012C}" srcOrd="3" destOrd="0" presId="urn:microsoft.com/office/officeart/2005/8/layout/orgChart1"/>
    <dgm:cxn modelId="{DAC73537-9264-BB4E-A43D-3AC19FFAA83C}" type="presParOf" srcId="{6987A6E6-77B4-4DE9-903F-D3FA847A012C}" destId="{CFE8BCDC-54A6-4199-B6E0-72C60A620CD1}" srcOrd="0" destOrd="0" presId="urn:microsoft.com/office/officeart/2005/8/layout/orgChart1"/>
    <dgm:cxn modelId="{625FB8BE-5B94-B840-A78E-7F3D4AE22E6D}" type="presParOf" srcId="{CFE8BCDC-54A6-4199-B6E0-72C60A620CD1}" destId="{6C8998D0-2536-4A5F-8172-C712C38F7CC4}" srcOrd="0" destOrd="0" presId="urn:microsoft.com/office/officeart/2005/8/layout/orgChart1"/>
    <dgm:cxn modelId="{6AB8CE37-E597-664B-80C6-7856DF396AF9}" type="presParOf" srcId="{CFE8BCDC-54A6-4199-B6E0-72C60A620CD1}" destId="{42C12D4A-48FB-438B-9ABB-54A34A37B3A2}" srcOrd="1" destOrd="0" presId="urn:microsoft.com/office/officeart/2005/8/layout/orgChart1"/>
    <dgm:cxn modelId="{E33101E9-42A4-F04F-A5CC-1F089044DDBD}" type="presParOf" srcId="{6987A6E6-77B4-4DE9-903F-D3FA847A012C}" destId="{B6CE3D06-5437-46CD-A91E-CAAB83C26DFE}" srcOrd="1" destOrd="0" presId="urn:microsoft.com/office/officeart/2005/8/layout/orgChart1"/>
    <dgm:cxn modelId="{EF30D326-C001-8440-AB18-B689BF63B748}" type="presParOf" srcId="{6987A6E6-77B4-4DE9-903F-D3FA847A012C}" destId="{29CE9BFA-F802-4585-91F4-78A683E32D0A}" srcOrd="2" destOrd="0" presId="urn:microsoft.com/office/officeart/2005/8/layout/orgChart1"/>
    <dgm:cxn modelId="{9AFF3866-CF49-CC40-B05B-246775BEDB40}" type="presParOf" srcId="{43FBD7F8-980D-A947-A285-8245A8FD7498}" destId="{15555728-E0E5-5746-A4E0-9E0D34370849}" srcOrd="4" destOrd="0" presId="urn:microsoft.com/office/officeart/2005/8/layout/orgChart1"/>
    <dgm:cxn modelId="{A79BFA88-4D44-684A-8A02-857038972741}" type="presParOf" srcId="{43FBD7F8-980D-A947-A285-8245A8FD7498}" destId="{5D18BDA8-501A-B64F-A9CC-1CF3F767016F}" srcOrd="5" destOrd="0" presId="urn:microsoft.com/office/officeart/2005/8/layout/orgChart1"/>
    <dgm:cxn modelId="{91D241ED-C4C2-A342-B0B9-271110116192}" type="presParOf" srcId="{5D18BDA8-501A-B64F-A9CC-1CF3F767016F}" destId="{71DA7A03-8416-3549-A382-9FE286CF74EB}" srcOrd="0" destOrd="0" presId="urn:microsoft.com/office/officeart/2005/8/layout/orgChart1"/>
    <dgm:cxn modelId="{CF5A5CC6-7790-DE41-8BE6-3F4D6E92E4C0}" type="presParOf" srcId="{71DA7A03-8416-3549-A382-9FE286CF74EB}" destId="{E3D84DE0-961F-9144-8F86-81E28FBE7024}" srcOrd="0" destOrd="0" presId="urn:microsoft.com/office/officeart/2005/8/layout/orgChart1"/>
    <dgm:cxn modelId="{6F18CCDC-3CEC-B84C-B8DD-3A49038DF23D}" type="presParOf" srcId="{71DA7A03-8416-3549-A382-9FE286CF74EB}" destId="{CC1A012A-A700-BE48-BF20-1E657741D450}" srcOrd="1" destOrd="0" presId="urn:microsoft.com/office/officeart/2005/8/layout/orgChart1"/>
    <dgm:cxn modelId="{909C9B28-B005-E24F-AA10-9FC95F1AB9E8}" type="presParOf" srcId="{5D18BDA8-501A-B64F-A9CC-1CF3F767016F}" destId="{D9395BE3-21DA-774E-80C6-F710066536D1}" srcOrd="1" destOrd="0" presId="urn:microsoft.com/office/officeart/2005/8/layout/orgChart1"/>
    <dgm:cxn modelId="{8477E593-CE1A-C14C-B42D-8CEA82FD0492}" type="presParOf" srcId="{5D18BDA8-501A-B64F-A9CC-1CF3F767016F}" destId="{65073D5C-9804-DA4F-B736-E3CD2C67DC14}" srcOrd="2" destOrd="0" presId="urn:microsoft.com/office/officeart/2005/8/layout/orgChart1"/>
    <dgm:cxn modelId="{8F87EB86-9BEB-2744-B329-7371D1DDD5DC}" type="presParOf" srcId="{AA7FB0D8-D190-5F45-AEDE-5A90D91FBBFB}" destId="{A67642D1-8102-0E46-827F-BC1E467B7E20}" srcOrd="2" destOrd="0" presId="urn:microsoft.com/office/officeart/2005/8/layout/orgChart1"/>
    <dgm:cxn modelId="{4A008F80-DD78-554E-9078-270FCA060ACB}" type="presParOf" srcId="{E824ACB6-8BBE-8347-8687-5202541835C7}" destId="{B6701ACD-283F-6544-9F93-0F691023527A}" srcOrd="2" destOrd="0" presId="urn:microsoft.com/office/officeart/2005/8/layout/orgChart1"/>
    <dgm:cxn modelId="{4C56C8FF-4678-AE43-92DB-F618F8C98B61}" type="presParOf" srcId="{E824ACB6-8BBE-8347-8687-5202541835C7}" destId="{26815EDB-4717-924D-B5E9-6DB063942AF1}" srcOrd="3" destOrd="0" presId="urn:microsoft.com/office/officeart/2005/8/layout/orgChart1"/>
    <dgm:cxn modelId="{73CD2BA8-9463-674D-9954-1314DCC61C5C}" type="presParOf" srcId="{26815EDB-4717-924D-B5E9-6DB063942AF1}" destId="{5E56628A-39AC-F245-BE93-977174E46030}" srcOrd="0" destOrd="0" presId="urn:microsoft.com/office/officeart/2005/8/layout/orgChart1"/>
    <dgm:cxn modelId="{6CBDE4EF-A973-D843-99EF-D4D5FE27277F}" type="presParOf" srcId="{5E56628A-39AC-F245-BE93-977174E46030}" destId="{8C7E8EDC-BBF0-FC44-B00D-815EBEEEDD17}" srcOrd="0" destOrd="0" presId="urn:microsoft.com/office/officeart/2005/8/layout/orgChart1"/>
    <dgm:cxn modelId="{3F189E9B-2297-FB4B-8731-EC7490179EE7}" type="presParOf" srcId="{5E56628A-39AC-F245-BE93-977174E46030}" destId="{6FD16AD1-2520-7E48-B55D-D5B4E1D76421}" srcOrd="1" destOrd="0" presId="urn:microsoft.com/office/officeart/2005/8/layout/orgChart1"/>
    <dgm:cxn modelId="{0E4911AE-54EF-7848-BA92-08F5B6021355}" type="presParOf" srcId="{26815EDB-4717-924D-B5E9-6DB063942AF1}" destId="{B7A4840B-E8DE-F342-A98D-4F9049E17E52}" srcOrd="1" destOrd="0" presId="urn:microsoft.com/office/officeart/2005/8/layout/orgChart1"/>
    <dgm:cxn modelId="{0CC33BDA-7F50-2A4A-A2E6-BE85196AB39E}" type="presParOf" srcId="{B7A4840B-E8DE-F342-A98D-4F9049E17E52}" destId="{E55A2882-ACA2-498B-8575-0108B1922405}" srcOrd="0" destOrd="0" presId="urn:microsoft.com/office/officeart/2005/8/layout/orgChart1"/>
    <dgm:cxn modelId="{D408551A-C990-8846-9344-314C2F33133C}" type="presParOf" srcId="{B7A4840B-E8DE-F342-A98D-4F9049E17E52}" destId="{68089688-F6C3-494A-AAD8-B7D3B16804C9}" srcOrd="1" destOrd="0" presId="urn:microsoft.com/office/officeart/2005/8/layout/orgChart1"/>
    <dgm:cxn modelId="{A9803A2F-1699-4D49-9C5F-768D557CD1DF}" type="presParOf" srcId="{68089688-F6C3-494A-AAD8-B7D3B16804C9}" destId="{B7B69DF9-D3D2-40CE-B0D7-15EC8F6DC35A}" srcOrd="0" destOrd="0" presId="urn:microsoft.com/office/officeart/2005/8/layout/orgChart1"/>
    <dgm:cxn modelId="{7DDE8657-C591-3448-8C60-453A68949B5E}" type="presParOf" srcId="{B7B69DF9-D3D2-40CE-B0D7-15EC8F6DC35A}" destId="{BF9F0790-3058-440B-AEF7-D77BD285EC1E}" srcOrd="0" destOrd="0" presId="urn:microsoft.com/office/officeart/2005/8/layout/orgChart1"/>
    <dgm:cxn modelId="{429B8F57-9CFF-CB4F-949E-7DB3129CE74A}" type="presParOf" srcId="{B7B69DF9-D3D2-40CE-B0D7-15EC8F6DC35A}" destId="{B16ABE85-8DDC-41BE-ABFE-CFA714A10970}" srcOrd="1" destOrd="0" presId="urn:microsoft.com/office/officeart/2005/8/layout/orgChart1"/>
    <dgm:cxn modelId="{D98CEA5C-C032-764F-BDC1-1C086DC880A4}" type="presParOf" srcId="{68089688-F6C3-494A-AAD8-B7D3B16804C9}" destId="{014ACAD1-DAC3-472A-9EFD-2C0D88D2B822}" srcOrd="1" destOrd="0" presId="urn:microsoft.com/office/officeart/2005/8/layout/orgChart1"/>
    <dgm:cxn modelId="{689B9FBD-1FB9-5B4E-9A30-6BF03D143D76}" type="presParOf" srcId="{68089688-F6C3-494A-AAD8-B7D3B16804C9}" destId="{70B3AFB3-DCFF-4127-9044-3DA20624CF57}" srcOrd="2" destOrd="0" presId="urn:microsoft.com/office/officeart/2005/8/layout/orgChart1"/>
    <dgm:cxn modelId="{FA315B3C-605A-9C45-990E-0C906385C999}" type="presParOf" srcId="{B7A4840B-E8DE-F342-A98D-4F9049E17E52}" destId="{E0C9AF53-E1CF-415E-A99F-32A9E9F3A385}" srcOrd="2" destOrd="0" presId="urn:microsoft.com/office/officeart/2005/8/layout/orgChart1"/>
    <dgm:cxn modelId="{D6DBB6F5-BA03-F040-9814-6E341162BD4D}" type="presParOf" srcId="{B7A4840B-E8DE-F342-A98D-4F9049E17E52}" destId="{22AF872B-048D-4602-B37A-28E20BC417E3}" srcOrd="3" destOrd="0" presId="urn:microsoft.com/office/officeart/2005/8/layout/orgChart1"/>
    <dgm:cxn modelId="{6A93B4FF-22E5-DD4B-AAD9-BF789E06D739}" type="presParOf" srcId="{22AF872B-048D-4602-B37A-28E20BC417E3}" destId="{5349B429-EA58-4C66-AC92-0CAE51851025}" srcOrd="0" destOrd="0" presId="urn:microsoft.com/office/officeart/2005/8/layout/orgChart1"/>
    <dgm:cxn modelId="{E01BED73-C971-F64C-B361-5FB2A453967F}" type="presParOf" srcId="{5349B429-EA58-4C66-AC92-0CAE51851025}" destId="{CBD4AB77-0C86-4E6B-B74A-0C2AEEBC47A1}" srcOrd="0" destOrd="0" presId="urn:microsoft.com/office/officeart/2005/8/layout/orgChart1"/>
    <dgm:cxn modelId="{1D5DB3A4-E966-8F4C-9C88-C4CDA5A68328}" type="presParOf" srcId="{5349B429-EA58-4C66-AC92-0CAE51851025}" destId="{2648FA0F-899C-4432-B656-335F0D54579B}" srcOrd="1" destOrd="0" presId="urn:microsoft.com/office/officeart/2005/8/layout/orgChart1"/>
    <dgm:cxn modelId="{2B03B41E-CE13-1146-8393-3B26EBFAD3DA}" type="presParOf" srcId="{22AF872B-048D-4602-B37A-28E20BC417E3}" destId="{572E4B24-D07E-422D-8FF4-2928660442CA}" srcOrd="1" destOrd="0" presId="urn:microsoft.com/office/officeart/2005/8/layout/orgChart1"/>
    <dgm:cxn modelId="{4D348F3C-19D9-6941-A752-64F2E90D16E7}" type="presParOf" srcId="{22AF872B-048D-4602-B37A-28E20BC417E3}" destId="{EA12215D-3B5D-486F-BA27-B450772F39FB}" srcOrd="2" destOrd="0" presId="urn:microsoft.com/office/officeart/2005/8/layout/orgChart1"/>
    <dgm:cxn modelId="{980BB099-D650-314A-A73E-66BE8513C95E}" type="presParOf" srcId="{26815EDB-4717-924D-B5E9-6DB063942AF1}" destId="{051CA64A-B5C8-5E43-B493-A46D47334513}" srcOrd="2" destOrd="0" presId="urn:microsoft.com/office/officeart/2005/8/layout/orgChart1"/>
    <dgm:cxn modelId="{1BA2404D-AAC9-0F47-8F80-FE96786A170B}" type="presParOf" srcId="{E824ACB6-8BBE-8347-8687-5202541835C7}" destId="{71014DB2-13AF-7F48-8AAE-B4F8BD73A739}" srcOrd="4" destOrd="0" presId="urn:microsoft.com/office/officeart/2005/8/layout/orgChart1"/>
    <dgm:cxn modelId="{67AED1E9-3F07-D54B-86CF-73058E6E46C4}" type="presParOf" srcId="{E824ACB6-8BBE-8347-8687-5202541835C7}" destId="{79962FA0-DEDB-7E4A-83AB-8290075334B4}" srcOrd="5" destOrd="0" presId="urn:microsoft.com/office/officeart/2005/8/layout/orgChart1"/>
    <dgm:cxn modelId="{EC24D5FC-BB88-A748-AA43-38F55B4EC126}" type="presParOf" srcId="{79962FA0-DEDB-7E4A-83AB-8290075334B4}" destId="{9FBD4721-B0AB-2548-B330-93BEA34FDEA1}" srcOrd="0" destOrd="0" presId="urn:microsoft.com/office/officeart/2005/8/layout/orgChart1"/>
    <dgm:cxn modelId="{3D89D871-B099-0E41-B010-5700C010E826}" type="presParOf" srcId="{9FBD4721-B0AB-2548-B330-93BEA34FDEA1}" destId="{AF54327A-9379-6745-BA5D-F261C50F7724}" srcOrd="0" destOrd="0" presId="urn:microsoft.com/office/officeart/2005/8/layout/orgChart1"/>
    <dgm:cxn modelId="{72C0C020-B0DE-794A-99B5-8D7C8F39B0B3}" type="presParOf" srcId="{9FBD4721-B0AB-2548-B330-93BEA34FDEA1}" destId="{DD65ABF1-82AB-254E-99FF-8DE4089EA976}" srcOrd="1" destOrd="0" presId="urn:microsoft.com/office/officeart/2005/8/layout/orgChart1"/>
    <dgm:cxn modelId="{2727CCE8-1E26-C443-9166-5D0173A57EF6}" type="presParOf" srcId="{79962FA0-DEDB-7E4A-83AB-8290075334B4}" destId="{6F307AF0-169E-314A-B1BB-35C3F6282FD4}" srcOrd="1" destOrd="0" presId="urn:microsoft.com/office/officeart/2005/8/layout/orgChart1"/>
    <dgm:cxn modelId="{6F18247D-A659-CB47-A381-E16C8013ED1B}" type="presParOf" srcId="{6F307AF0-169E-314A-B1BB-35C3F6282FD4}" destId="{AC34C2B4-0F98-4129-9A80-00B7CA8006C0}" srcOrd="0" destOrd="0" presId="urn:microsoft.com/office/officeart/2005/8/layout/orgChart1"/>
    <dgm:cxn modelId="{742D2490-1C19-1541-A874-E2DA387D6C35}" type="presParOf" srcId="{6F307AF0-169E-314A-B1BB-35C3F6282FD4}" destId="{68F5A6F3-DCCC-4FF3-A161-E4D300C32A56}" srcOrd="1" destOrd="0" presId="urn:microsoft.com/office/officeart/2005/8/layout/orgChart1"/>
    <dgm:cxn modelId="{EE8E08A5-E560-7B48-BACB-8D396DB81B5C}" type="presParOf" srcId="{68F5A6F3-DCCC-4FF3-A161-E4D300C32A56}" destId="{EEF4874C-7D1E-4561-AB29-823C9EECA730}" srcOrd="0" destOrd="0" presId="urn:microsoft.com/office/officeart/2005/8/layout/orgChart1"/>
    <dgm:cxn modelId="{ADA5304C-2167-304D-8D0A-2EA6242935DE}" type="presParOf" srcId="{EEF4874C-7D1E-4561-AB29-823C9EECA730}" destId="{09DAFFCF-E81B-47D9-B19E-58716BA5F2B4}" srcOrd="0" destOrd="0" presId="urn:microsoft.com/office/officeart/2005/8/layout/orgChart1"/>
    <dgm:cxn modelId="{99D282D5-C074-4448-B0B6-053FAE46723B}" type="presParOf" srcId="{EEF4874C-7D1E-4561-AB29-823C9EECA730}" destId="{45E1BD21-3263-470E-962F-B756F527DD65}" srcOrd="1" destOrd="0" presId="urn:microsoft.com/office/officeart/2005/8/layout/orgChart1"/>
    <dgm:cxn modelId="{F6E86D04-3C07-1644-A357-11C004ACEE2E}" type="presParOf" srcId="{68F5A6F3-DCCC-4FF3-A161-E4D300C32A56}" destId="{C3399B49-CBF0-4AB9-8CA7-2B1163F6EAA6}" srcOrd="1" destOrd="0" presId="urn:microsoft.com/office/officeart/2005/8/layout/orgChart1"/>
    <dgm:cxn modelId="{A0E90896-BC5F-8C4B-9D41-98962637B405}" type="presParOf" srcId="{68F5A6F3-DCCC-4FF3-A161-E4D300C32A56}" destId="{E6E78C1F-CF2C-41AC-AE31-7D4D12D4E041}" srcOrd="2" destOrd="0" presId="urn:microsoft.com/office/officeart/2005/8/layout/orgChart1"/>
    <dgm:cxn modelId="{DAAB674B-9339-674B-88A0-7F45871A68F6}" type="presParOf" srcId="{79962FA0-DEDB-7E4A-83AB-8290075334B4}" destId="{D587C555-FC53-D242-9225-EA3A4952D225}" srcOrd="2" destOrd="0" presId="urn:microsoft.com/office/officeart/2005/8/layout/orgChart1"/>
    <dgm:cxn modelId="{5633F65C-EB90-8249-9208-5090E59835EF}" type="presParOf" srcId="{E824ACB6-8BBE-8347-8687-5202541835C7}" destId="{1FFEB647-DCBA-2549-AE04-8FF7FDA76D19}" srcOrd="6" destOrd="0" presId="urn:microsoft.com/office/officeart/2005/8/layout/orgChart1"/>
    <dgm:cxn modelId="{97368161-A60E-B549-AC71-44D09FF75C33}" type="presParOf" srcId="{E824ACB6-8BBE-8347-8687-5202541835C7}" destId="{B3C7E90B-4731-754A-8279-4B96C02D9D4E}" srcOrd="7" destOrd="0" presId="urn:microsoft.com/office/officeart/2005/8/layout/orgChart1"/>
    <dgm:cxn modelId="{5145D029-391F-E740-808A-4415F4D8A5FE}" type="presParOf" srcId="{B3C7E90B-4731-754A-8279-4B96C02D9D4E}" destId="{88CB7EBB-30E5-2341-B9DA-0719C69ADA02}" srcOrd="0" destOrd="0" presId="urn:microsoft.com/office/officeart/2005/8/layout/orgChart1"/>
    <dgm:cxn modelId="{25C761EA-92B6-F547-8617-1F65C807F1DC}" type="presParOf" srcId="{88CB7EBB-30E5-2341-B9DA-0719C69ADA02}" destId="{7FE0D314-DD53-B74E-A217-7628B6006B7A}" srcOrd="0" destOrd="0" presId="urn:microsoft.com/office/officeart/2005/8/layout/orgChart1"/>
    <dgm:cxn modelId="{487905CA-B4D5-BB43-925F-951D1EA2DACE}" type="presParOf" srcId="{88CB7EBB-30E5-2341-B9DA-0719C69ADA02}" destId="{53ED65C2-9C81-DC46-9DF8-502C0022C80F}" srcOrd="1" destOrd="0" presId="urn:microsoft.com/office/officeart/2005/8/layout/orgChart1"/>
    <dgm:cxn modelId="{76B3FD1A-D44F-8B4A-978F-B83D40A9280D}" type="presParOf" srcId="{B3C7E90B-4731-754A-8279-4B96C02D9D4E}" destId="{5C8DE71C-E4B5-B24A-ACB9-914CFF48562F}" srcOrd="1" destOrd="0" presId="urn:microsoft.com/office/officeart/2005/8/layout/orgChart1"/>
    <dgm:cxn modelId="{BABF1AD2-03E8-AD49-B19F-D2BDD1F09A1A}" type="presParOf" srcId="{5C8DE71C-E4B5-B24A-ACB9-914CFF48562F}" destId="{A96F1E52-2DBC-4919-86D0-A1EDF6A89EF6}" srcOrd="0" destOrd="0" presId="urn:microsoft.com/office/officeart/2005/8/layout/orgChart1"/>
    <dgm:cxn modelId="{C50BD3AE-2C4E-AD44-9E56-3B99CBA0C2D2}" type="presParOf" srcId="{5C8DE71C-E4B5-B24A-ACB9-914CFF48562F}" destId="{7046157C-3AD7-429D-867F-52C6F16D4C71}" srcOrd="1" destOrd="0" presId="urn:microsoft.com/office/officeart/2005/8/layout/orgChart1"/>
    <dgm:cxn modelId="{3451A606-4F98-BC41-8F74-6C60F5E8F483}" type="presParOf" srcId="{7046157C-3AD7-429D-867F-52C6F16D4C71}" destId="{B8496B18-F9FF-4945-8150-E222E22E4BFE}" srcOrd="0" destOrd="0" presId="urn:microsoft.com/office/officeart/2005/8/layout/orgChart1"/>
    <dgm:cxn modelId="{978209F6-F6B9-0143-91AB-69310772660B}" type="presParOf" srcId="{B8496B18-F9FF-4945-8150-E222E22E4BFE}" destId="{3637A26C-CEB4-4DF0-ABEA-4F08CA457BB0}" srcOrd="0" destOrd="0" presId="urn:microsoft.com/office/officeart/2005/8/layout/orgChart1"/>
    <dgm:cxn modelId="{72145B04-8D3D-0649-8102-59CE7A0E7939}" type="presParOf" srcId="{B8496B18-F9FF-4945-8150-E222E22E4BFE}" destId="{F271D5CF-DD9D-44D6-BBF2-4F997EE30EE0}" srcOrd="1" destOrd="0" presId="urn:microsoft.com/office/officeart/2005/8/layout/orgChart1"/>
    <dgm:cxn modelId="{F6CBE142-B888-A646-8F85-AA1784444B58}" type="presParOf" srcId="{7046157C-3AD7-429D-867F-52C6F16D4C71}" destId="{98F666B7-9153-44E7-A4ED-BB9276E9CCB2}" srcOrd="1" destOrd="0" presId="urn:microsoft.com/office/officeart/2005/8/layout/orgChart1"/>
    <dgm:cxn modelId="{40CF4C0C-17B7-9B4A-BE09-A4970B2BB61A}" type="presParOf" srcId="{7046157C-3AD7-429D-867F-52C6F16D4C71}" destId="{4C390AE8-0602-4C14-B328-FC1DA6DAAA57}" srcOrd="2" destOrd="0" presId="urn:microsoft.com/office/officeart/2005/8/layout/orgChart1"/>
    <dgm:cxn modelId="{240F4BBC-6CE5-C14E-AFD2-B07B6012337D}" type="presParOf" srcId="{5C8DE71C-E4B5-B24A-ACB9-914CFF48562F}" destId="{7FA7B0D5-4941-48F0-B8F1-CAB7AFCC20FF}" srcOrd="2" destOrd="0" presId="urn:microsoft.com/office/officeart/2005/8/layout/orgChart1"/>
    <dgm:cxn modelId="{F9B7C5F6-99ED-6F46-83FF-D6ED2DC8B66B}" type="presParOf" srcId="{5C8DE71C-E4B5-B24A-ACB9-914CFF48562F}" destId="{85BA456C-26A1-4D0E-B389-E40296069CD3}" srcOrd="3" destOrd="0" presId="urn:microsoft.com/office/officeart/2005/8/layout/orgChart1"/>
    <dgm:cxn modelId="{C3AF8970-018A-6F46-B4A1-A3692680C7A5}" type="presParOf" srcId="{85BA456C-26A1-4D0E-B389-E40296069CD3}" destId="{EA3F7D28-DA01-4807-8D4F-F30A7EB1EFD2}" srcOrd="0" destOrd="0" presId="urn:microsoft.com/office/officeart/2005/8/layout/orgChart1"/>
    <dgm:cxn modelId="{94418CEF-89EF-F14F-B5BC-18D3E78C8028}" type="presParOf" srcId="{EA3F7D28-DA01-4807-8D4F-F30A7EB1EFD2}" destId="{41F7848E-E776-4490-9F59-10E1BC52F0C4}" srcOrd="0" destOrd="0" presId="urn:microsoft.com/office/officeart/2005/8/layout/orgChart1"/>
    <dgm:cxn modelId="{8349889E-A9FF-8946-BE82-CACA66B32C03}" type="presParOf" srcId="{EA3F7D28-DA01-4807-8D4F-F30A7EB1EFD2}" destId="{5DCC6F8C-DBA7-48E8-B8FE-246229B1CDC0}" srcOrd="1" destOrd="0" presId="urn:microsoft.com/office/officeart/2005/8/layout/orgChart1"/>
    <dgm:cxn modelId="{A0F8DEAD-0D74-0E4A-B557-9D18182D7C7D}" type="presParOf" srcId="{85BA456C-26A1-4D0E-B389-E40296069CD3}" destId="{C6D99B96-9535-45A7-AAAB-AF6A8FE33B85}" srcOrd="1" destOrd="0" presId="urn:microsoft.com/office/officeart/2005/8/layout/orgChart1"/>
    <dgm:cxn modelId="{1545A025-909D-1B48-9A43-352726383A75}" type="presParOf" srcId="{85BA456C-26A1-4D0E-B389-E40296069CD3}" destId="{D779AB08-7096-49BC-B3C3-9387AE918428}" srcOrd="2" destOrd="0" presId="urn:microsoft.com/office/officeart/2005/8/layout/orgChart1"/>
    <dgm:cxn modelId="{92325E9D-0A3B-8E4A-AEDF-EA6F15C5D92D}" type="presParOf" srcId="{5C8DE71C-E4B5-B24A-ACB9-914CFF48562F}" destId="{05EA21E1-0B04-A340-BC78-4C51F77939E0}" srcOrd="4" destOrd="0" presId="urn:microsoft.com/office/officeart/2005/8/layout/orgChart1"/>
    <dgm:cxn modelId="{9E29FCF8-CB74-B242-8E6B-EF2A0FC916E3}" type="presParOf" srcId="{5C8DE71C-E4B5-B24A-ACB9-914CFF48562F}" destId="{68DEBF0B-0C78-E74A-A8DC-F3352B2DC3DE}" srcOrd="5" destOrd="0" presId="urn:microsoft.com/office/officeart/2005/8/layout/orgChart1"/>
    <dgm:cxn modelId="{649D2F25-0552-7D43-8F9A-6F83B328A63E}" type="presParOf" srcId="{68DEBF0B-0C78-E74A-A8DC-F3352B2DC3DE}" destId="{6E5E573B-05A4-314F-B20E-47F816E29FC6}" srcOrd="0" destOrd="0" presId="urn:microsoft.com/office/officeart/2005/8/layout/orgChart1"/>
    <dgm:cxn modelId="{0C14B265-A677-5344-8670-1B0D455981C3}" type="presParOf" srcId="{6E5E573B-05A4-314F-B20E-47F816E29FC6}" destId="{4FAF9AB9-2DC0-944F-9A06-7AF2E14B36E0}" srcOrd="0" destOrd="0" presId="urn:microsoft.com/office/officeart/2005/8/layout/orgChart1"/>
    <dgm:cxn modelId="{0A3A5ABF-AA30-9749-8F45-9FD00BAE3EE6}" type="presParOf" srcId="{6E5E573B-05A4-314F-B20E-47F816E29FC6}" destId="{BF79C037-655C-9D4B-A69D-39B4B3CEC69E}" srcOrd="1" destOrd="0" presId="urn:microsoft.com/office/officeart/2005/8/layout/orgChart1"/>
    <dgm:cxn modelId="{F196338B-1648-3642-9885-9BDF2771ECEE}" type="presParOf" srcId="{68DEBF0B-0C78-E74A-A8DC-F3352B2DC3DE}" destId="{C31CF7AB-298A-A44B-A888-720429EE31D0}" srcOrd="1" destOrd="0" presId="urn:microsoft.com/office/officeart/2005/8/layout/orgChart1"/>
    <dgm:cxn modelId="{B2494EC5-F23A-C54B-87E9-1FCC9CB9DB83}" type="presParOf" srcId="{68DEBF0B-0C78-E74A-A8DC-F3352B2DC3DE}" destId="{6B64E665-C11F-4D48-8138-D5AB86AC0BE9}" srcOrd="2" destOrd="0" presId="urn:microsoft.com/office/officeart/2005/8/layout/orgChart1"/>
    <dgm:cxn modelId="{99710068-D63B-2D40-90F8-EB9F6F8A88AA}" type="presParOf" srcId="{5C8DE71C-E4B5-B24A-ACB9-914CFF48562F}" destId="{D20352BD-E469-7247-945B-8F1C6367B28F}" srcOrd="6" destOrd="0" presId="urn:microsoft.com/office/officeart/2005/8/layout/orgChart1"/>
    <dgm:cxn modelId="{B74FB8B0-E2DA-9F44-961F-4ABDF73E3953}" type="presParOf" srcId="{5C8DE71C-E4B5-B24A-ACB9-914CFF48562F}" destId="{4266A276-037D-604C-95DD-9606F8FD4E83}" srcOrd="7" destOrd="0" presId="urn:microsoft.com/office/officeart/2005/8/layout/orgChart1"/>
    <dgm:cxn modelId="{E4E7B57E-239C-B945-BAB2-C707E36A29EB}" type="presParOf" srcId="{4266A276-037D-604C-95DD-9606F8FD4E83}" destId="{426EB167-BBF7-3447-B54D-517FCA3A653F}" srcOrd="0" destOrd="0" presId="urn:microsoft.com/office/officeart/2005/8/layout/orgChart1"/>
    <dgm:cxn modelId="{6E15DF69-9D5B-B24A-9CF0-F87356DA33F2}" type="presParOf" srcId="{426EB167-BBF7-3447-B54D-517FCA3A653F}" destId="{F4B9C3AB-C5D0-F445-8468-90AF1E687FAC}" srcOrd="0" destOrd="0" presId="urn:microsoft.com/office/officeart/2005/8/layout/orgChart1"/>
    <dgm:cxn modelId="{D0CEA914-4F52-3D4B-97D5-427236373540}" type="presParOf" srcId="{426EB167-BBF7-3447-B54D-517FCA3A653F}" destId="{2E81049E-3C47-1848-92B3-7CD7B60F3C46}" srcOrd="1" destOrd="0" presId="urn:microsoft.com/office/officeart/2005/8/layout/orgChart1"/>
    <dgm:cxn modelId="{2332437B-FB3C-8B41-86DB-58A61F540180}" type="presParOf" srcId="{4266A276-037D-604C-95DD-9606F8FD4E83}" destId="{5E8D8C83-4B35-D54C-8030-ED79EB7102C5}" srcOrd="1" destOrd="0" presId="urn:microsoft.com/office/officeart/2005/8/layout/orgChart1"/>
    <dgm:cxn modelId="{EE465720-811F-984C-BDAF-D757B94C58D9}" type="presParOf" srcId="{4266A276-037D-604C-95DD-9606F8FD4E83}" destId="{029B3C46-A0B3-6B4B-BAE3-F303F8F81A8E}" srcOrd="2" destOrd="0" presId="urn:microsoft.com/office/officeart/2005/8/layout/orgChart1"/>
    <dgm:cxn modelId="{5BB1BCCE-236D-E846-BFCF-BF43CA5747AD}" type="presParOf" srcId="{B3C7E90B-4731-754A-8279-4B96C02D9D4E}" destId="{09DB0E63-5096-0D47-A212-847836836066}" srcOrd="2" destOrd="0" presId="urn:microsoft.com/office/officeart/2005/8/layout/orgChart1"/>
    <dgm:cxn modelId="{57FB1057-A7BD-7A4B-BA88-50E5B9F91FFB}" type="presParOf" srcId="{E824ACB6-8BBE-8347-8687-5202541835C7}" destId="{6947D503-7F2A-D34B-880D-B88B82B06495}" srcOrd="8" destOrd="0" presId="urn:microsoft.com/office/officeart/2005/8/layout/orgChart1"/>
    <dgm:cxn modelId="{CDD7D0FA-48C9-444D-9C41-F3B5C97F646D}" type="presParOf" srcId="{E824ACB6-8BBE-8347-8687-5202541835C7}" destId="{68D82623-4BF7-6248-9A93-75B97DAC72DB}" srcOrd="9" destOrd="0" presId="urn:microsoft.com/office/officeart/2005/8/layout/orgChart1"/>
    <dgm:cxn modelId="{CB5A25DF-5D9B-104A-9941-FEB41D38253C}" type="presParOf" srcId="{68D82623-4BF7-6248-9A93-75B97DAC72DB}" destId="{4F549331-A287-AE41-B73A-41701036AB78}" srcOrd="0" destOrd="0" presId="urn:microsoft.com/office/officeart/2005/8/layout/orgChart1"/>
    <dgm:cxn modelId="{30D96910-10AF-334A-9816-4E09013AAF77}" type="presParOf" srcId="{4F549331-A287-AE41-B73A-41701036AB78}" destId="{F3FDB73D-5F04-3E48-85D5-AB96C36A2264}" srcOrd="0" destOrd="0" presId="urn:microsoft.com/office/officeart/2005/8/layout/orgChart1"/>
    <dgm:cxn modelId="{E1A6F14A-609A-4C43-944B-6EFF3C937C16}" type="presParOf" srcId="{4F549331-A287-AE41-B73A-41701036AB78}" destId="{52A9F99D-9A34-1F4D-9336-8B77D2F664B1}" srcOrd="1" destOrd="0" presId="urn:microsoft.com/office/officeart/2005/8/layout/orgChart1"/>
    <dgm:cxn modelId="{1532BCE3-7319-1A49-8C76-E791413C512E}" type="presParOf" srcId="{68D82623-4BF7-6248-9A93-75B97DAC72DB}" destId="{DAEBB49A-A628-4D4B-A4CE-F9EDAA77315D}" srcOrd="1" destOrd="0" presId="urn:microsoft.com/office/officeart/2005/8/layout/orgChart1"/>
    <dgm:cxn modelId="{5DF35D40-E873-1C4B-B774-8C4BAE7CDDE4}" type="presParOf" srcId="{DAEBB49A-A628-4D4B-A4CE-F9EDAA77315D}" destId="{379946DF-3591-4E72-A027-B2544AFE088C}" srcOrd="0" destOrd="0" presId="urn:microsoft.com/office/officeart/2005/8/layout/orgChart1"/>
    <dgm:cxn modelId="{C7381182-FDE9-574E-8EE9-27ACD16016D3}" type="presParOf" srcId="{DAEBB49A-A628-4D4B-A4CE-F9EDAA77315D}" destId="{6579C72D-243B-4E29-8A0F-0BEE659BDE5E}" srcOrd="1" destOrd="0" presId="urn:microsoft.com/office/officeart/2005/8/layout/orgChart1"/>
    <dgm:cxn modelId="{527CDBC7-B2A4-0C4D-90A1-BF5552DAC492}" type="presParOf" srcId="{6579C72D-243B-4E29-8A0F-0BEE659BDE5E}" destId="{BD478B20-BF9F-49D1-A783-07898A17094E}" srcOrd="0" destOrd="0" presId="urn:microsoft.com/office/officeart/2005/8/layout/orgChart1"/>
    <dgm:cxn modelId="{2E00262F-2567-ED49-952F-53FF453B5BA0}" type="presParOf" srcId="{BD478B20-BF9F-49D1-A783-07898A17094E}" destId="{E1D27F6E-A4B3-4D2F-8933-857F4214D2A6}" srcOrd="0" destOrd="0" presId="urn:microsoft.com/office/officeart/2005/8/layout/orgChart1"/>
    <dgm:cxn modelId="{B6CB1C6D-2C8A-4C4B-BA48-06DBEAE63864}" type="presParOf" srcId="{BD478B20-BF9F-49D1-A783-07898A17094E}" destId="{051F81B9-D60E-41EF-8908-4EF7A1DDEB79}" srcOrd="1" destOrd="0" presId="urn:microsoft.com/office/officeart/2005/8/layout/orgChart1"/>
    <dgm:cxn modelId="{718C88C7-01B5-C94E-B6B5-AE793F7D48E0}" type="presParOf" srcId="{6579C72D-243B-4E29-8A0F-0BEE659BDE5E}" destId="{272F3A58-0935-454B-834F-87376C91A529}" srcOrd="1" destOrd="0" presId="urn:microsoft.com/office/officeart/2005/8/layout/orgChart1"/>
    <dgm:cxn modelId="{BB97E678-4592-E04C-9C0A-FECF13894DD5}" type="presParOf" srcId="{6579C72D-243B-4E29-8A0F-0BEE659BDE5E}" destId="{03FE1644-469C-4EFA-BD1F-B7B3B4B1CFD2}" srcOrd="2" destOrd="0" presId="urn:microsoft.com/office/officeart/2005/8/layout/orgChart1"/>
    <dgm:cxn modelId="{55D99F97-D9DC-4B41-A4F1-5D562B177711}" type="presParOf" srcId="{DAEBB49A-A628-4D4B-A4CE-F9EDAA77315D}" destId="{EDBFA26A-4763-4499-B683-35EC5D613E5B}" srcOrd="2" destOrd="0" presId="urn:microsoft.com/office/officeart/2005/8/layout/orgChart1"/>
    <dgm:cxn modelId="{CF705C7B-FEED-DF4A-88ED-5305BF85E67F}" type="presParOf" srcId="{DAEBB49A-A628-4D4B-A4CE-F9EDAA77315D}" destId="{704E8422-27EF-4372-BDF6-5C0B85A4A03F}" srcOrd="3" destOrd="0" presId="urn:microsoft.com/office/officeart/2005/8/layout/orgChart1"/>
    <dgm:cxn modelId="{922B5030-DD5F-BF4D-8AE7-E832DC1AAFB9}" type="presParOf" srcId="{704E8422-27EF-4372-BDF6-5C0B85A4A03F}" destId="{5466D101-0890-417F-8B55-CE42E8191EA3}" srcOrd="0" destOrd="0" presId="urn:microsoft.com/office/officeart/2005/8/layout/orgChart1"/>
    <dgm:cxn modelId="{3BF5A99D-6188-F449-896A-4DB7CEC2658D}" type="presParOf" srcId="{5466D101-0890-417F-8B55-CE42E8191EA3}" destId="{78576290-049B-4ADC-939F-E6B0676E3DA1}" srcOrd="0" destOrd="0" presId="urn:microsoft.com/office/officeart/2005/8/layout/orgChart1"/>
    <dgm:cxn modelId="{85DAF1DD-E96A-0F4F-ABA9-E4D200EDC5DD}" type="presParOf" srcId="{5466D101-0890-417F-8B55-CE42E8191EA3}" destId="{E3084D61-369C-42B2-8AA9-8624B837E97E}" srcOrd="1" destOrd="0" presId="urn:microsoft.com/office/officeart/2005/8/layout/orgChart1"/>
    <dgm:cxn modelId="{379372B8-3187-2C42-89CC-94B87FB1794D}" type="presParOf" srcId="{704E8422-27EF-4372-BDF6-5C0B85A4A03F}" destId="{EBBCE2BB-1179-42D0-B833-05C2B3CDF270}" srcOrd="1" destOrd="0" presId="urn:microsoft.com/office/officeart/2005/8/layout/orgChart1"/>
    <dgm:cxn modelId="{89E1B1F7-D011-9D4D-987C-50E273389561}" type="presParOf" srcId="{704E8422-27EF-4372-BDF6-5C0B85A4A03F}" destId="{B579F86C-0894-496D-90F8-D0C1C796107C}" srcOrd="2" destOrd="0" presId="urn:microsoft.com/office/officeart/2005/8/layout/orgChart1"/>
    <dgm:cxn modelId="{C69E4A65-7477-D241-B450-3D43BA9E0BA3}" type="presParOf" srcId="{68D82623-4BF7-6248-9A93-75B97DAC72DB}" destId="{63E22E66-BB17-8346-BE23-CA8D231453A8}" srcOrd="2" destOrd="0" presId="urn:microsoft.com/office/officeart/2005/8/layout/orgChart1"/>
    <dgm:cxn modelId="{4BAA6B7C-E5B5-DE40-BD88-F32921A5754F}" type="presParOf" srcId="{F3BEAAC8-E968-814F-8237-9BEF24977E23}" destId="{D2A40A1A-2DEE-AC47-85BA-BF50DF0A637B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FA26A-4763-4499-B683-35EC5D613E5B}">
      <dsp:nvSpPr>
        <dsp:cNvPr id="0" name=""/>
        <dsp:cNvSpPr/>
      </dsp:nvSpPr>
      <dsp:spPr>
        <a:xfrm>
          <a:off x="8466445" y="1637023"/>
          <a:ext cx="242652" cy="1582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2597"/>
              </a:lnTo>
              <a:lnTo>
                <a:pt x="242652" y="1582597"/>
              </a:lnTo>
            </a:path>
          </a:pathLst>
        </a:custGeom>
        <a:noFill/>
        <a:ln w="19050" cap="flat" cmpd="sng" algn="ctr">
          <a:solidFill>
            <a:srgbClr val="046A38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946DF-3591-4E72-A027-B2544AFE088C}">
      <dsp:nvSpPr>
        <dsp:cNvPr id="0" name=""/>
        <dsp:cNvSpPr/>
      </dsp:nvSpPr>
      <dsp:spPr>
        <a:xfrm>
          <a:off x="8466445" y="1637023"/>
          <a:ext cx="242652" cy="622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217"/>
              </a:lnTo>
              <a:lnTo>
                <a:pt x="242652" y="622217"/>
              </a:lnTo>
            </a:path>
          </a:pathLst>
        </a:custGeom>
        <a:noFill/>
        <a:ln w="19050" cap="flat" cmpd="sng" algn="ctr">
          <a:solidFill>
            <a:srgbClr val="046A38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7D503-7F2A-D34B-880D-B88B82B06495}">
      <dsp:nvSpPr>
        <dsp:cNvPr id="0" name=""/>
        <dsp:cNvSpPr/>
      </dsp:nvSpPr>
      <dsp:spPr>
        <a:xfrm>
          <a:off x="5840113" y="676643"/>
          <a:ext cx="3273406" cy="284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27"/>
              </a:lnTo>
              <a:lnTo>
                <a:pt x="3273406" y="142027"/>
              </a:lnTo>
              <a:lnTo>
                <a:pt x="3273406" y="284055"/>
              </a:lnTo>
            </a:path>
          </a:pathLst>
        </a:custGeom>
        <a:noFill/>
        <a:ln w="19050" cap="flat" cmpd="sng" algn="ctr">
          <a:solidFill>
            <a:srgbClr val="046A38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352BD-E469-7247-945B-8F1C6367B28F}">
      <dsp:nvSpPr>
        <dsp:cNvPr id="0" name=""/>
        <dsp:cNvSpPr/>
      </dsp:nvSpPr>
      <dsp:spPr>
        <a:xfrm>
          <a:off x="6803239" y="1637023"/>
          <a:ext cx="202897" cy="3503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3356"/>
              </a:lnTo>
              <a:lnTo>
                <a:pt x="202897" y="3503356"/>
              </a:lnTo>
            </a:path>
          </a:pathLst>
        </a:custGeom>
        <a:noFill/>
        <a:ln w="19050" cap="flat" cmpd="sng" algn="ctr">
          <a:solidFill>
            <a:srgbClr val="046A38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A21E1-0B04-A340-BC78-4C51F77939E0}">
      <dsp:nvSpPr>
        <dsp:cNvPr id="0" name=""/>
        <dsp:cNvSpPr/>
      </dsp:nvSpPr>
      <dsp:spPr>
        <a:xfrm>
          <a:off x="6803239" y="1637023"/>
          <a:ext cx="202897" cy="2542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2976"/>
              </a:lnTo>
              <a:lnTo>
                <a:pt x="202897" y="2542976"/>
              </a:lnTo>
            </a:path>
          </a:pathLst>
        </a:custGeom>
        <a:noFill/>
        <a:ln w="19050" cap="flat" cmpd="sng" algn="ctr">
          <a:solidFill>
            <a:srgbClr val="046A38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7B0D5-4941-48F0-B8F1-CAB7AFCC20FF}">
      <dsp:nvSpPr>
        <dsp:cNvPr id="0" name=""/>
        <dsp:cNvSpPr/>
      </dsp:nvSpPr>
      <dsp:spPr>
        <a:xfrm>
          <a:off x="6803239" y="1637023"/>
          <a:ext cx="202897" cy="1582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2597"/>
              </a:lnTo>
              <a:lnTo>
                <a:pt x="202897" y="1582597"/>
              </a:lnTo>
            </a:path>
          </a:pathLst>
        </a:custGeom>
        <a:noFill/>
        <a:ln w="19050" cap="flat" cmpd="sng" algn="ctr">
          <a:solidFill>
            <a:srgbClr val="046A38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F1E52-2DBC-4919-86D0-A1EDF6A89EF6}">
      <dsp:nvSpPr>
        <dsp:cNvPr id="0" name=""/>
        <dsp:cNvSpPr/>
      </dsp:nvSpPr>
      <dsp:spPr>
        <a:xfrm>
          <a:off x="6803239" y="1637023"/>
          <a:ext cx="202897" cy="622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217"/>
              </a:lnTo>
              <a:lnTo>
                <a:pt x="202897" y="622217"/>
              </a:lnTo>
            </a:path>
          </a:pathLst>
        </a:custGeom>
        <a:noFill/>
        <a:ln w="19050" cap="flat" cmpd="sng" algn="ctr">
          <a:solidFill>
            <a:srgbClr val="046A38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EB647-DCBA-2549-AE04-8FF7FDA76D19}">
      <dsp:nvSpPr>
        <dsp:cNvPr id="0" name=""/>
        <dsp:cNvSpPr/>
      </dsp:nvSpPr>
      <dsp:spPr>
        <a:xfrm>
          <a:off x="5840113" y="676643"/>
          <a:ext cx="1504184" cy="284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27"/>
              </a:lnTo>
              <a:lnTo>
                <a:pt x="1504184" y="142027"/>
              </a:lnTo>
              <a:lnTo>
                <a:pt x="1504184" y="284055"/>
              </a:lnTo>
            </a:path>
          </a:pathLst>
        </a:custGeom>
        <a:noFill/>
        <a:ln w="19050" cap="flat" cmpd="sng" algn="ctr">
          <a:solidFill>
            <a:srgbClr val="046A38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4C2B4-0F98-4129-9A80-00B7CA8006C0}">
      <dsp:nvSpPr>
        <dsp:cNvPr id="0" name=""/>
        <dsp:cNvSpPr/>
      </dsp:nvSpPr>
      <dsp:spPr>
        <a:xfrm>
          <a:off x="5166536" y="1637023"/>
          <a:ext cx="202897" cy="622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217"/>
              </a:lnTo>
              <a:lnTo>
                <a:pt x="202897" y="622217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14DB2-13AF-7F48-8AAE-B4F8BD73A739}">
      <dsp:nvSpPr>
        <dsp:cNvPr id="0" name=""/>
        <dsp:cNvSpPr/>
      </dsp:nvSpPr>
      <dsp:spPr>
        <a:xfrm>
          <a:off x="5707594" y="676643"/>
          <a:ext cx="132518" cy="284055"/>
        </a:xfrm>
        <a:custGeom>
          <a:avLst/>
          <a:gdLst/>
          <a:ahLst/>
          <a:cxnLst/>
          <a:rect l="0" t="0" r="0" b="0"/>
          <a:pathLst>
            <a:path>
              <a:moveTo>
                <a:pt x="132518" y="0"/>
              </a:moveTo>
              <a:lnTo>
                <a:pt x="132518" y="142027"/>
              </a:lnTo>
              <a:lnTo>
                <a:pt x="0" y="142027"/>
              </a:lnTo>
              <a:lnTo>
                <a:pt x="0" y="284055"/>
              </a:lnTo>
            </a:path>
          </a:pathLst>
        </a:custGeom>
        <a:noFill/>
        <a:ln w="19050" cap="flat" cmpd="sng" algn="ctr">
          <a:solidFill>
            <a:srgbClr val="046A38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9AF53-E1CF-415E-A99F-32A9E9F3A385}">
      <dsp:nvSpPr>
        <dsp:cNvPr id="0" name=""/>
        <dsp:cNvSpPr/>
      </dsp:nvSpPr>
      <dsp:spPr>
        <a:xfrm>
          <a:off x="3529833" y="1637023"/>
          <a:ext cx="202897" cy="1582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2597"/>
              </a:lnTo>
              <a:lnTo>
                <a:pt x="202897" y="1582597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A2882-ACA2-498B-8575-0108B1922405}">
      <dsp:nvSpPr>
        <dsp:cNvPr id="0" name=""/>
        <dsp:cNvSpPr/>
      </dsp:nvSpPr>
      <dsp:spPr>
        <a:xfrm>
          <a:off x="3529833" y="1637023"/>
          <a:ext cx="202897" cy="622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217"/>
              </a:lnTo>
              <a:lnTo>
                <a:pt x="202897" y="622217"/>
              </a:lnTo>
            </a:path>
          </a:pathLst>
        </a:custGeom>
        <a:noFill/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01ACD-283F-6544-9F93-0F691023527A}">
      <dsp:nvSpPr>
        <dsp:cNvPr id="0" name=""/>
        <dsp:cNvSpPr/>
      </dsp:nvSpPr>
      <dsp:spPr>
        <a:xfrm>
          <a:off x="4070891" y="676643"/>
          <a:ext cx="1769221" cy="284055"/>
        </a:xfrm>
        <a:custGeom>
          <a:avLst/>
          <a:gdLst/>
          <a:ahLst/>
          <a:cxnLst/>
          <a:rect l="0" t="0" r="0" b="0"/>
          <a:pathLst>
            <a:path>
              <a:moveTo>
                <a:pt x="1769221" y="0"/>
              </a:moveTo>
              <a:lnTo>
                <a:pt x="1769221" y="142027"/>
              </a:lnTo>
              <a:lnTo>
                <a:pt x="0" y="142027"/>
              </a:lnTo>
              <a:lnTo>
                <a:pt x="0" y="284055"/>
              </a:lnTo>
            </a:path>
          </a:pathLst>
        </a:custGeom>
        <a:noFill/>
        <a:ln w="19050" cap="flat" cmpd="sng" algn="ctr">
          <a:solidFill>
            <a:srgbClr val="046A38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55728-E0E5-5746-A4E0-9E0D34370849}">
      <dsp:nvSpPr>
        <dsp:cNvPr id="0" name=""/>
        <dsp:cNvSpPr/>
      </dsp:nvSpPr>
      <dsp:spPr>
        <a:xfrm>
          <a:off x="1893129" y="1637023"/>
          <a:ext cx="202897" cy="2542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2976"/>
              </a:lnTo>
              <a:lnTo>
                <a:pt x="202897" y="2542976"/>
              </a:lnTo>
            </a:path>
          </a:pathLst>
        </a:custGeom>
        <a:noFill/>
        <a:ln w="19050" cap="flat" cmpd="sng" algn="ctr">
          <a:solidFill>
            <a:srgbClr val="046A38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0A40B-3A83-43E2-A07C-53E863BDB5A6}">
      <dsp:nvSpPr>
        <dsp:cNvPr id="0" name=""/>
        <dsp:cNvSpPr/>
      </dsp:nvSpPr>
      <dsp:spPr>
        <a:xfrm>
          <a:off x="1893129" y="1637023"/>
          <a:ext cx="202897" cy="1582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2597"/>
              </a:lnTo>
              <a:lnTo>
                <a:pt x="202897" y="1582597"/>
              </a:lnTo>
            </a:path>
          </a:pathLst>
        </a:custGeom>
        <a:noFill/>
        <a:ln w="19050" cap="flat" cmpd="sng" algn="ctr">
          <a:solidFill>
            <a:srgbClr val="046A38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368D8-6DFF-4ADC-9A8C-E60C3F2F2233}">
      <dsp:nvSpPr>
        <dsp:cNvPr id="0" name=""/>
        <dsp:cNvSpPr/>
      </dsp:nvSpPr>
      <dsp:spPr>
        <a:xfrm>
          <a:off x="1893129" y="1637023"/>
          <a:ext cx="202897" cy="622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217"/>
              </a:lnTo>
              <a:lnTo>
                <a:pt x="202897" y="622217"/>
              </a:lnTo>
            </a:path>
          </a:pathLst>
        </a:custGeom>
        <a:noFill/>
        <a:ln w="19050" cap="flat" cmpd="sng" algn="ctr">
          <a:solidFill>
            <a:srgbClr val="046A38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3A435-C8A4-5E49-9354-A8049FD76C4B}">
      <dsp:nvSpPr>
        <dsp:cNvPr id="0" name=""/>
        <dsp:cNvSpPr/>
      </dsp:nvSpPr>
      <dsp:spPr>
        <a:xfrm>
          <a:off x="2434188" y="676643"/>
          <a:ext cx="3405924" cy="284055"/>
        </a:xfrm>
        <a:custGeom>
          <a:avLst/>
          <a:gdLst/>
          <a:ahLst/>
          <a:cxnLst/>
          <a:rect l="0" t="0" r="0" b="0"/>
          <a:pathLst>
            <a:path>
              <a:moveTo>
                <a:pt x="3405924" y="0"/>
              </a:moveTo>
              <a:lnTo>
                <a:pt x="3405924" y="142027"/>
              </a:lnTo>
              <a:lnTo>
                <a:pt x="0" y="142027"/>
              </a:lnTo>
              <a:lnTo>
                <a:pt x="0" y="284055"/>
              </a:lnTo>
            </a:path>
          </a:pathLst>
        </a:custGeom>
        <a:noFill/>
        <a:ln w="19050" cap="flat" cmpd="sng" algn="ctr">
          <a:solidFill>
            <a:srgbClr val="046A38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EC1E2-32C3-8E40-B565-52529A0067F8}">
      <dsp:nvSpPr>
        <dsp:cNvPr id="0" name=""/>
        <dsp:cNvSpPr/>
      </dsp:nvSpPr>
      <dsp:spPr>
        <a:xfrm>
          <a:off x="1759596" y="3593"/>
          <a:ext cx="2238901" cy="676323"/>
        </a:xfrm>
        <a:prstGeom prst="rect">
          <a:avLst/>
        </a:prstGeom>
        <a:solidFill>
          <a:srgbClr val="046A38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MR Medical Director</a:t>
          </a:r>
          <a:br>
            <a:rPr lang="en-US" sz="1700" b="1" kern="1200" dirty="0"/>
          </a:br>
          <a:r>
            <a:rPr lang="en-US" sz="1700" b="0" kern="1200" dirty="0"/>
            <a:t>Elizabeth </a:t>
          </a:r>
          <a:r>
            <a:rPr lang="en-US" sz="1700" b="0" kern="1200" dirty="0" err="1"/>
            <a:t>Ey</a:t>
          </a:r>
          <a:r>
            <a:rPr lang="en-US" sz="1700" b="0" kern="1200" dirty="0"/>
            <a:t>, MD</a:t>
          </a:r>
        </a:p>
      </dsp:txBody>
      <dsp:txXfrm>
        <a:off x="1759596" y="3593"/>
        <a:ext cx="2238901" cy="676323"/>
      </dsp:txXfrm>
    </dsp:sp>
    <dsp:sp modelId="{5661871E-BA6F-9949-BF74-528D7DBA26B6}">
      <dsp:nvSpPr>
        <dsp:cNvPr id="0" name=""/>
        <dsp:cNvSpPr/>
      </dsp:nvSpPr>
      <dsp:spPr>
        <a:xfrm>
          <a:off x="4724342" y="320"/>
          <a:ext cx="2231543" cy="676323"/>
        </a:xfrm>
        <a:prstGeom prst="rect">
          <a:avLst/>
        </a:prstGeom>
        <a:solidFill>
          <a:srgbClr val="046A38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MR Executive Director</a:t>
          </a:r>
          <a:br>
            <a:rPr lang="en-US" sz="1700" kern="1200" dirty="0"/>
          </a:br>
          <a:r>
            <a:rPr lang="en-US" sz="1700" kern="1200" dirty="0"/>
            <a:t>Matthew Sherwood, PhD</a:t>
          </a:r>
          <a:endParaRPr lang="en-US" sz="1700" b="0" kern="1200" dirty="0"/>
        </a:p>
      </dsp:txBody>
      <dsp:txXfrm>
        <a:off x="4724342" y="320"/>
        <a:ext cx="2231543" cy="676323"/>
      </dsp:txXfrm>
    </dsp:sp>
    <dsp:sp modelId="{224E27FE-1C67-F947-B966-3188D8ADE6D9}">
      <dsp:nvSpPr>
        <dsp:cNvPr id="0" name=""/>
        <dsp:cNvSpPr/>
      </dsp:nvSpPr>
      <dsp:spPr>
        <a:xfrm>
          <a:off x="1757865" y="960699"/>
          <a:ext cx="1352647" cy="676323"/>
        </a:xfrm>
        <a:prstGeom prst="rect">
          <a:avLst/>
        </a:prstGeom>
        <a:solidFill>
          <a:srgbClr val="046A38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MR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Scientists</a:t>
          </a:r>
          <a:endParaRPr lang="en-US" sz="2000" kern="1200" dirty="0"/>
        </a:p>
      </dsp:txBody>
      <dsp:txXfrm>
        <a:off x="1757865" y="960699"/>
        <a:ext cx="1352647" cy="676323"/>
      </dsp:txXfrm>
    </dsp:sp>
    <dsp:sp modelId="{8FDCB325-0482-48D6-B3C5-B83575E1379E}">
      <dsp:nvSpPr>
        <dsp:cNvPr id="0" name=""/>
        <dsp:cNvSpPr/>
      </dsp:nvSpPr>
      <dsp:spPr>
        <a:xfrm>
          <a:off x="2096027" y="1921078"/>
          <a:ext cx="1352647" cy="676323"/>
        </a:xfrm>
        <a:prstGeom prst="rect">
          <a:avLst/>
        </a:prstGeom>
        <a:solidFill>
          <a:srgbClr val="046A38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Matt Sherwood, PhD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WSU</a:t>
          </a:r>
        </a:p>
      </dsp:txBody>
      <dsp:txXfrm>
        <a:off x="2096027" y="1921078"/>
        <a:ext cx="1352647" cy="676323"/>
      </dsp:txXfrm>
    </dsp:sp>
    <dsp:sp modelId="{6C8998D0-2536-4A5F-8172-C712C38F7CC4}">
      <dsp:nvSpPr>
        <dsp:cNvPr id="0" name=""/>
        <dsp:cNvSpPr/>
      </dsp:nvSpPr>
      <dsp:spPr>
        <a:xfrm>
          <a:off x="2096027" y="2881458"/>
          <a:ext cx="1352647" cy="676323"/>
        </a:xfrm>
        <a:prstGeom prst="rect">
          <a:avLst/>
        </a:prstGeom>
        <a:solidFill>
          <a:srgbClr val="046A38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Radiologist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Elizabeth </a:t>
          </a:r>
          <a:r>
            <a:rPr lang="en-US" sz="1000" kern="1200" dirty="0" err="1"/>
            <a:t>Ey</a:t>
          </a:r>
          <a:r>
            <a:rPr lang="en-US" sz="1000" kern="1200" dirty="0"/>
            <a:t>, MD - WSU</a:t>
          </a:r>
        </a:p>
      </dsp:txBody>
      <dsp:txXfrm>
        <a:off x="2096027" y="2881458"/>
        <a:ext cx="1352647" cy="676323"/>
      </dsp:txXfrm>
    </dsp:sp>
    <dsp:sp modelId="{E3D84DE0-961F-9144-8F86-81E28FBE7024}">
      <dsp:nvSpPr>
        <dsp:cNvPr id="0" name=""/>
        <dsp:cNvSpPr/>
      </dsp:nvSpPr>
      <dsp:spPr>
        <a:xfrm>
          <a:off x="2096027" y="3841837"/>
          <a:ext cx="1352647" cy="676323"/>
        </a:xfrm>
        <a:prstGeom prst="rect">
          <a:avLst/>
        </a:prstGeom>
        <a:solidFill>
          <a:srgbClr val="046A38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Neurosurgeon</a:t>
          </a:r>
          <a:br>
            <a:rPr lang="en-US" sz="1000" kern="1200" dirty="0"/>
          </a:br>
          <a:r>
            <a:rPr lang="en-US" sz="1000" kern="1200" dirty="0"/>
            <a:t>Robert </a:t>
          </a:r>
          <a:r>
            <a:rPr lang="en-US" sz="1000" kern="1200" dirty="0" err="1"/>
            <a:t>Lober</a:t>
          </a:r>
          <a:r>
            <a:rPr lang="en-US" sz="1000" kern="1200" dirty="0"/>
            <a:t>, MD - WSU</a:t>
          </a:r>
        </a:p>
      </dsp:txBody>
      <dsp:txXfrm>
        <a:off x="2096027" y="3841837"/>
        <a:ext cx="1352647" cy="676323"/>
      </dsp:txXfrm>
    </dsp:sp>
    <dsp:sp modelId="{8C7E8EDC-BBF0-FC44-B00D-815EBEEEDD17}">
      <dsp:nvSpPr>
        <dsp:cNvPr id="0" name=""/>
        <dsp:cNvSpPr/>
      </dsp:nvSpPr>
      <dsp:spPr>
        <a:xfrm>
          <a:off x="3394568" y="960699"/>
          <a:ext cx="1352647" cy="6763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AFRL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Researchers</a:t>
          </a:r>
        </a:p>
      </dsp:txBody>
      <dsp:txXfrm>
        <a:off x="3394568" y="960699"/>
        <a:ext cx="1352647" cy="676323"/>
      </dsp:txXfrm>
    </dsp:sp>
    <dsp:sp modelId="{BF9F0790-3058-440B-AEF7-D77BD285EC1E}">
      <dsp:nvSpPr>
        <dsp:cNvPr id="0" name=""/>
        <dsp:cNvSpPr/>
      </dsp:nvSpPr>
      <dsp:spPr>
        <a:xfrm>
          <a:off x="3732730" y="1921078"/>
          <a:ext cx="1352647" cy="6763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Andy McKinley, PhD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711HPW/RHBC</a:t>
          </a:r>
        </a:p>
      </dsp:txBody>
      <dsp:txXfrm>
        <a:off x="3732730" y="1921078"/>
        <a:ext cx="1352647" cy="676323"/>
      </dsp:txXfrm>
    </dsp:sp>
    <dsp:sp modelId="{CBD4AB77-0C86-4E6B-B74A-0C2AEEBC47A1}">
      <dsp:nvSpPr>
        <dsp:cNvPr id="0" name=""/>
        <dsp:cNvSpPr/>
      </dsp:nvSpPr>
      <dsp:spPr>
        <a:xfrm>
          <a:off x="3732730" y="2881458"/>
          <a:ext cx="1352647" cy="6763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David Burch, PhD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711HPW/RHBF</a:t>
          </a:r>
        </a:p>
      </dsp:txBody>
      <dsp:txXfrm>
        <a:off x="3732730" y="2881458"/>
        <a:ext cx="1352647" cy="676323"/>
      </dsp:txXfrm>
    </dsp:sp>
    <dsp:sp modelId="{AF54327A-9379-6745-BA5D-F261C50F7724}">
      <dsp:nvSpPr>
        <dsp:cNvPr id="0" name=""/>
        <dsp:cNvSpPr/>
      </dsp:nvSpPr>
      <dsp:spPr>
        <a:xfrm>
          <a:off x="5031271" y="960699"/>
          <a:ext cx="1352647" cy="6763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NAMRU-D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Researchers</a:t>
          </a:r>
          <a:endParaRPr lang="en-US" sz="2000" kern="1200" dirty="0"/>
        </a:p>
      </dsp:txBody>
      <dsp:txXfrm>
        <a:off x="5031271" y="960699"/>
        <a:ext cx="1352647" cy="676323"/>
      </dsp:txXfrm>
    </dsp:sp>
    <dsp:sp modelId="{09DAFFCF-E81B-47D9-B19E-58716BA5F2B4}">
      <dsp:nvSpPr>
        <dsp:cNvPr id="0" name=""/>
        <dsp:cNvSpPr/>
      </dsp:nvSpPr>
      <dsp:spPr>
        <a:xfrm>
          <a:off x="5369433" y="1921078"/>
          <a:ext cx="1352647" cy="6763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Stephanie Warner, MS</a:t>
          </a:r>
        </a:p>
      </dsp:txBody>
      <dsp:txXfrm>
        <a:off x="5369433" y="1921078"/>
        <a:ext cx="1352647" cy="676323"/>
      </dsp:txXfrm>
    </dsp:sp>
    <dsp:sp modelId="{7FE0D314-DD53-B74E-A217-7628B6006B7A}">
      <dsp:nvSpPr>
        <dsp:cNvPr id="0" name=""/>
        <dsp:cNvSpPr/>
      </dsp:nvSpPr>
      <dsp:spPr>
        <a:xfrm>
          <a:off x="6667974" y="960699"/>
          <a:ext cx="1352647" cy="676323"/>
        </a:xfrm>
        <a:prstGeom prst="rect">
          <a:avLst/>
        </a:prstGeom>
        <a:solidFill>
          <a:srgbClr val="046A38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WSU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Researchers</a:t>
          </a:r>
          <a:endParaRPr lang="en-US" sz="2000" kern="1200" dirty="0"/>
        </a:p>
      </dsp:txBody>
      <dsp:txXfrm>
        <a:off x="6667974" y="960699"/>
        <a:ext cx="1352647" cy="676323"/>
      </dsp:txXfrm>
    </dsp:sp>
    <dsp:sp modelId="{3637A26C-CEB4-4DF0-ABEA-4F08CA457BB0}">
      <dsp:nvSpPr>
        <dsp:cNvPr id="0" name=""/>
        <dsp:cNvSpPr/>
      </dsp:nvSpPr>
      <dsp:spPr>
        <a:xfrm>
          <a:off x="7006136" y="1921078"/>
          <a:ext cx="1352647" cy="676323"/>
        </a:xfrm>
        <a:prstGeom prst="rect">
          <a:avLst/>
        </a:prstGeom>
        <a:solidFill>
          <a:srgbClr val="046A38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Assaf </a:t>
          </a:r>
          <a:r>
            <a:rPr lang="en-US" sz="1000" kern="1200" dirty="0" err="1"/>
            <a:t>Harel</a:t>
          </a:r>
          <a:r>
            <a:rPr lang="en-US" sz="1000" kern="1200" dirty="0"/>
            <a:t>, PhD</a:t>
          </a:r>
        </a:p>
      </dsp:txBody>
      <dsp:txXfrm>
        <a:off x="7006136" y="1921078"/>
        <a:ext cx="1352647" cy="676323"/>
      </dsp:txXfrm>
    </dsp:sp>
    <dsp:sp modelId="{41F7848E-E776-4490-9F59-10E1BC52F0C4}">
      <dsp:nvSpPr>
        <dsp:cNvPr id="0" name=""/>
        <dsp:cNvSpPr/>
      </dsp:nvSpPr>
      <dsp:spPr>
        <a:xfrm>
          <a:off x="7006136" y="2881458"/>
          <a:ext cx="1352647" cy="676323"/>
        </a:xfrm>
        <a:prstGeom prst="rect">
          <a:avLst/>
        </a:prstGeom>
        <a:solidFill>
          <a:srgbClr val="046A38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Sherif</a:t>
          </a:r>
          <a:r>
            <a:rPr lang="en-US" sz="1000" kern="1200" dirty="0"/>
            <a:t> </a:t>
          </a:r>
          <a:r>
            <a:rPr lang="en-US" sz="1000" kern="1200" dirty="0" err="1"/>
            <a:t>Elbasiouny</a:t>
          </a:r>
          <a:r>
            <a:rPr lang="en-US" sz="1000" kern="1200" dirty="0"/>
            <a:t>, PhD</a:t>
          </a:r>
        </a:p>
      </dsp:txBody>
      <dsp:txXfrm>
        <a:off x="7006136" y="2881458"/>
        <a:ext cx="1352647" cy="676323"/>
      </dsp:txXfrm>
    </dsp:sp>
    <dsp:sp modelId="{4FAF9AB9-2DC0-944F-9A06-7AF2E14B36E0}">
      <dsp:nvSpPr>
        <dsp:cNvPr id="0" name=""/>
        <dsp:cNvSpPr/>
      </dsp:nvSpPr>
      <dsp:spPr>
        <a:xfrm>
          <a:off x="7006136" y="3841837"/>
          <a:ext cx="1352647" cy="676323"/>
        </a:xfrm>
        <a:prstGeom prst="rect">
          <a:avLst/>
        </a:prstGeom>
        <a:solidFill>
          <a:srgbClr val="046A38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Robert </a:t>
          </a:r>
          <a:r>
            <a:rPr lang="en-US" sz="1000" kern="1200" dirty="0" err="1"/>
            <a:t>Lober</a:t>
          </a:r>
          <a:r>
            <a:rPr lang="en-US" sz="1000" kern="1200" dirty="0"/>
            <a:t>, MD</a:t>
          </a:r>
        </a:p>
      </dsp:txBody>
      <dsp:txXfrm>
        <a:off x="7006136" y="3841837"/>
        <a:ext cx="1352647" cy="676323"/>
      </dsp:txXfrm>
    </dsp:sp>
    <dsp:sp modelId="{F4B9C3AB-C5D0-F445-8468-90AF1E687FAC}">
      <dsp:nvSpPr>
        <dsp:cNvPr id="0" name=""/>
        <dsp:cNvSpPr/>
      </dsp:nvSpPr>
      <dsp:spPr>
        <a:xfrm>
          <a:off x="7006136" y="4802217"/>
          <a:ext cx="1352647" cy="676323"/>
        </a:xfrm>
        <a:prstGeom prst="rect">
          <a:avLst/>
        </a:prstGeom>
        <a:solidFill>
          <a:srgbClr val="046A38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Matthew Sherwood, PhD</a:t>
          </a:r>
        </a:p>
      </dsp:txBody>
      <dsp:txXfrm>
        <a:off x="7006136" y="4802217"/>
        <a:ext cx="1352647" cy="676323"/>
      </dsp:txXfrm>
    </dsp:sp>
    <dsp:sp modelId="{F3FDB73D-5F04-3E48-85D5-AB96C36A2264}">
      <dsp:nvSpPr>
        <dsp:cNvPr id="0" name=""/>
        <dsp:cNvSpPr/>
      </dsp:nvSpPr>
      <dsp:spPr>
        <a:xfrm>
          <a:off x="8304677" y="960699"/>
          <a:ext cx="1617684" cy="676323"/>
        </a:xfrm>
        <a:prstGeom prst="rect">
          <a:avLst/>
        </a:prstGeom>
        <a:solidFill>
          <a:srgbClr val="046A38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MR</a:t>
          </a:r>
          <a:br>
            <a:rPr lang="en-US" sz="2000" b="1" kern="1200" dirty="0"/>
          </a:br>
          <a:r>
            <a:rPr lang="en-US" sz="2000" b="1" kern="1200" dirty="0"/>
            <a:t>Consultation</a:t>
          </a:r>
          <a:endParaRPr lang="en-US" sz="2000" kern="1200" dirty="0"/>
        </a:p>
      </dsp:txBody>
      <dsp:txXfrm>
        <a:off x="8304677" y="960699"/>
        <a:ext cx="1617684" cy="676323"/>
      </dsp:txXfrm>
    </dsp:sp>
    <dsp:sp modelId="{E1D27F6E-A4B3-4D2F-8933-857F4214D2A6}">
      <dsp:nvSpPr>
        <dsp:cNvPr id="0" name=""/>
        <dsp:cNvSpPr/>
      </dsp:nvSpPr>
      <dsp:spPr>
        <a:xfrm>
          <a:off x="8709098" y="1921078"/>
          <a:ext cx="1352647" cy="676323"/>
        </a:xfrm>
        <a:prstGeom prst="rect">
          <a:avLst/>
        </a:prstGeom>
        <a:solidFill>
          <a:srgbClr val="046A38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MR Safety Officer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Matthew Sherwood, PhD</a:t>
          </a:r>
        </a:p>
      </dsp:txBody>
      <dsp:txXfrm>
        <a:off x="8709098" y="1921078"/>
        <a:ext cx="1352647" cy="676323"/>
      </dsp:txXfrm>
    </dsp:sp>
    <dsp:sp modelId="{78576290-049B-4ADC-939F-E6B0676E3DA1}">
      <dsp:nvSpPr>
        <dsp:cNvPr id="0" name=""/>
        <dsp:cNvSpPr/>
      </dsp:nvSpPr>
      <dsp:spPr>
        <a:xfrm>
          <a:off x="8709098" y="2881458"/>
          <a:ext cx="1352647" cy="676323"/>
        </a:xfrm>
        <a:prstGeom prst="rect">
          <a:avLst/>
        </a:prstGeom>
        <a:solidFill>
          <a:srgbClr val="046A38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Environmental Health and Safety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Marjorie Markopoulos, MD</a:t>
          </a:r>
        </a:p>
      </dsp:txBody>
      <dsp:txXfrm>
        <a:off x="8709098" y="2881458"/>
        <a:ext cx="1352647" cy="676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68377"/>
            <a:ext cx="109728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724151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8C07B22-DF86-2E4A-BABC-CA70C3D53A3A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435FA282-5F02-8941-9EDA-D67ECDE4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6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6400" y="753260"/>
            <a:ext cx="3119248" cy="191736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6400" y="2803940"/>
            <a:ext cx="3119248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3C63FDA4-5734-0949-BDA6-D0D6FDC31663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2D8AB15-73F2-6A4F-B882-FCD5E5C83B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0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C63FDA4-5734-0949-BDA6-D0D6FDC31663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2D8AB15-73F2-6A4F-B882-FCD5E5C83B5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026400" y="753261"/>
            <a:ext cx="3119248" cy="211089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3C63FDA4-5734-0949-BDA6-D0D6FDC31663}" type="datetimeFigureOut">
              <a:rPr lang="en-US" smtClean="0"/>
              <a:pPr/>
              <a:t>4/21/23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2D8AB15-73F2-6A4F-B882-FCD5E5C83B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43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56F9B4-387C-D346-B378-FCBE2DEF152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C54124-DEB3-A044-A6A6-99CE06F3CD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847772" y="753261"/>
            <a:ext cx="6786173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847772" y="2426569"/>
            <a:ext cx="6786173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36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56F9B4-387C-D346-B378-FCBE2DEF152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C54124-DEB3-A044-A6A6-99CE06F3CD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857449" y="1488272"/>
            <a:ext cx="6776497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78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56F9B4-387C-D346-B378-FCBE2DEF152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C54124-DEB3-A044-A6A6-99CE06F3C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4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19713"/>
            <a:ext cx="7416800" cy="8924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4534A80-8F0F-8B4A-B1EE-DA8BDE36D262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BDBB472-D40B-B948-A0B6-260DEB7B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7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4534A80-8F0F-8B4A-B1EE-DA8BDE36D262}" type="datetimeFigureOut">
              <a:rPr lang="en-US" smtClean="0"/>
              <a:t>4/21/23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BDBB472-D40B-B948-A0B6-260DEB7B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29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40886"/>
            <a:ext cx="109728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9666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CD9E52"/>
                </a:solidFill>
                <a:latin typeface="Arial"/>
                <a:cs typeface="Arial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15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99647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25210"/>
            <a:ext cx="10972800" cy="403528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8C07B22-DF86-2E4A-BABC-CA70C3D53A3A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435FA282-5F02-8941-9EDA-D67ECDE412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9600" y="1809521"/>
            <a:ext cx="109728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59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1950364"/>
            <a:ext cx="10668000" cy="14700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09600" y="3420387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CD9E52"/>
                </a:solidFill>
                <a:latin typeface="Arial"/>
                <a:cs typeface="Arial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25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59337"/>
            <a:ext cx="5384800" cy="4720511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Arial"/>
                <a:cs typeface="Arial"/>
              </a:defRPr>
            </a:lvl1pPr>
            <a:lvl2pPr algn="l">
              <a:defRPr sz="24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1800">
                <a:latin typeface="Arial"/>
                <a:cs typeface="Arial"/>
              </a:defRPr>
            </a:lvl4pPr>
            <a:lvl5pPr algn="l"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59337"/>
            <a:ext cx="5384800" cy="4720511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Arial"/>
                <a:cs typeface="Arial"/>
              </a:defRPr>
            </a:lvl1pPr>
            <a:lvl2pPr algn="l">
              <a:defRPr sz="24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1800">
                <a:latin typeface="Arial"/>
                <a:cs typeface="Arial"/>
              </a:defRPr>
            </a:lvl4pPr>
            <a:lvl5pPr algn="l"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30895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8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656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05376"/>
            <a:ext cx="5386917" cy="407447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656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205376"/>
            <a:ext cx="5389033" cy="407447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30895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542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879200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108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641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924536"/>
            <a:ext cx="4011084" cy="161951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013497"/>
            <a:ext cx="6815667" cy="505087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/>
                <a:cs typeface="Arial"/>
              </a:defRPr>
            </a:lvl1pPr>
            <a:lvl2pPr>
              <a:defRPr sz="28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544049"/>
            <a:ext cx="4011084" cy="35203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70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705699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9167"/>
            <a:ext cx="7315200" cy="37135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272437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229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855536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09530"/>
            <a:ext cx="10972800" cy="4041289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33682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862303"/>
            <a:ext cx="2743200" cy="5388516"/>
          </a:xfrm>
          <a:prstGeom prst="rect">
            <a:avLst/>
          </a:prstGeom>
        </p:spPr>
        <p:txBody>
          <a:bodyPr vert="eaVert"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862303"/>
            <a:ext cx="8026400" cy="5388516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06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0426"/>
            <a:ext cx="109728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6195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CD9E52"/>
                </a:solidFill>
                <a:latin typeface="Arial"/>
                <a:cs typeface="Arial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8C07B22-DF86-2E4A-BABC-CA70C3D53A3A}" type="datetimeFigureOut">
              <a:rPr lang="en-US" smtClean="0"/>
              <a:t>4/21/23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435FA282-5F02-8941-9EDA-D67ECDE4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168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02395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27958"/>
            <a:ext cx="10972800" cy="371646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645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2130426"/>
            <a:ext cx="10668000" cy="14700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09600" y="3600451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CD9E52"/>
                </a:solidFill>
                <a:latin typeface="Arial"/>
                <a:cs typeface="Arial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470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27958"/>
            <a:ext cx="5384800" cy="3706785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Arial"/>
                <a:cs typeface="Arial"/>
              </a:defRPr>
            </a:lvl1pPr>
            <a:lvl2pPr algn="l">
              <a:defRPr sz="24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1800">
                <a:latin typeface="Arial"/>
                <a:cs typeface="Arial"/>
              </a:defRPr>
            </a:lvl4pPr>
            <a:lvl5pPr algn="l"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27958"/>
            <a:ext cx="5384800" cy="3706785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Arial"/>
                <a:cs typeface="Arial"/>
              </a:defRPr>
            </a:lvl1pPr>
            <a:lvl2pPr algn="l">
              <a:defRPr sz="24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1800">
                <a:latin typeface="Arial"/>
                <a:cs typeface="Arial"/>
              </a:defRPr>
            </a:lvl4pPr>
            <a:lvl5pPr algn="l"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799515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429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37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776877"/>
            <a:ext cx="5386917" cy="30868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2137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776877"/>
            <a:ext cx="5389033" cy="30868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802395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678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802395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602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51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330441"/>
            <a:ext cx="4011084" cy="161951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19402"/>
            <a:ext cx="6815667" cy="5336097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/>
                <a:cs typeface="Arial"/>
              </a:defRPr>
            </a:lvl1pPr>
            <a:lvl2pPr>
              <a:defRPr sz="28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949954"/>
            <a:ext cx="4011084" cy="38055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267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31679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530260"/>
            <a:ext cx="7315200" cy="37135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4883528"/>
            <a:ext cx="7315200" cy="786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961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292055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17619"/>
            <a:ext cx="10972800" cy="4188096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42660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36141"/>
            <a:ext cx="2743200" cy="5508279"/>
          </a:xfrm>
          <a:prstGeom prst="rect">
            <a:avLst/>
          </a:prstGeom>
        </p:spPr>
        <p:txBody>
          <a:bodyPr vert="eaVert"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36141"/>
            <a:ext cx="8026400" cy="5508279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3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01518"/>
            <a:ext cx="109728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257292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2D24543-DE0D-2249-9D6A-916A21ACF412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8E2FD69-6208-BE4A-B8A8-AF0081759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1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612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2D24543-DE0D-2249-9D6A-916A21ACF412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8E2FD69-6208-BE4A-B8A8-AF0081759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2D24543-DE0D-2249-9D6A-916A21ACF412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8E2FD69-6208-BE4A-B8A8-AF0081759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0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15001"/>
            <a:ext cx="10972800" cy="14700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770775"/>
            <a:ext cx="8534400" cy="1506101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A6CFA1A-A022-D649-8AD9-9F30A5C06CF5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907A361-AE56-CD4A-B91B-424163485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742516"/>
            <a:ext cx="10972799" cy="11430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A6CFA1A-A022-D649-8AD9-9F30A5C06CF5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907A361-AE56-CD4A-B91B-424163485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3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A6CFA1A-A022-D649-8AD9-9F30A5C06CF5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907A361-AE56-CD4A-B91B-424163485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3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jp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7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8.jp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AB44037-AAC2-0742-99B9-07B0DC7FF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3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1AE3B6F-FC12-BE4B-8D3C-9E5125837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5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CFA1A-A022-D649-8AD9-9F30A5C06CF5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7A361-AE56-CD4A-B91B-4241634854C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8C30BF-6A77-8E44-A67A-DDF61ADA4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3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3E02CE-440C-AD41-9DDA-5591ED1E7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5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363C08-5832-E94D-9314-2E2054CA1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5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818B8E3-4674-A347-9DC4-DBF0F0A66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9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CF186C6-9C93-C04D-87CC-2877C61E65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15" y="0"/>
            <a:ext cx="12161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9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B36530E-C695-2C44-9F92-259B01868F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15" y="0"/>
            <a:ext cx="12161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9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 descr="Organization Chart" title="SmartArt">
            <a:extLst>
              <a:ext uri="{FF2B5EF4-FFF2-40B4-BE49-F238E27FC236}">
                <a16:creationId xmlns:a16="http://schemas.microsoft.com/office/drawing/2014/main" id="{2FBFF06B-2FC3-FE4C-A82A-F1374B9A12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356778"/>
              </p:ext>
            </p:extLst>
          </p:nvPr>
        </p:nvGraphicFramePr>
        <p:xfrm>
          <a:off x="217713" y="949234"/>
          <a:ext cx="11819611" cy="5478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901068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 Option 1 (includes title slide, title/author slide, and ending slid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ver Slide Option 2 (includes title slide, title/author slide, and ending slid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ver Slide Option 3 (includes title slide, title/author slide, and ending slid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ver Slide Option 4 (includes title slide, title/author slide, and ending slid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over Slide Option 5 (includes title slide, title/author slide, and ending slid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Cover Slide Option 6 (includes title slide and ending slid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Inside Slide Option 2 (includes different content layouts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Inside Slide Option 1 (includes different content layouts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Wright-State-University-PowerPoint-WidescreenTemplates</Template>
  <TotalTime>1954</TotalTime>
  <Words>96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Cover Slide Option 1 (includes title slide, title/author slide, and ending slide)</vt:lpstr>
      <vt:lpstr>Cover Slide Option 2 (includes title slide, title/author slide, and ending slide)</vt:lpstr>
      <vt:lpstr>Cover Slide Option 3 (includes title slide, title/author slide, and ending slide)</vt:lpstr>
      <vt:lpstr>Cover Slide Option 4 (includes title slide, title/author slide, and ending slide)</vt:lpstr>
      <vt:lpstr>Cover Slide Option 5 (includes title slide, title/author slide, and ending slide)</vt:lpstr>
      <vt:lpstr>Cover Slide Option 6 (includes title slide and ending slide)</vt:lpstr>
      <vt:lpstr>Inside Slide Option 2 (includes different content layouts)</vt:lpstr>
      <vt:lpstr>Inside Slide Option 1 (includes different content layouts)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Sherwood, Matt</dc:creator>
  <cp:lastModifiedBy>Sherwood, Matt</cp:lastModifiedBy>
  <cp:revision>3</cp:revision>
  <dcterms:created xsi:type="dcterms:W3CDTF">2022-03-13T10:38:58Z</dcterms:created>
  <dcterms:modified xsi:type="dcterms:W3CDTF">2023-04-22T02:05:37Z</dcterms:modified>
</cp:coreProperties>
</file>