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6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6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5" r:id="rId6"/>
    <p:sldLayoutId id="2147483810" r:id="rId7"/>
    <p:sldLayoutId id="2147483811" r:id="rId8"/>
    <p:sldLayoutId id="2147483812" r:id="rId9"/>
    <p:sldLayoutId id="2147483814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3">
            <a:extLst>
              <a:ext uri="{FF2B5EF4-FFF2-40B4-BE49-F238E27FC236}">
                <a16:creationId xmlns:a16="http://schemas.microsoft.com/office/drawing/2014/main" id="{F78F4118-B925-5B34-6C9D-CA3821F38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8" r="106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A92B3-FB49-B244-8030-A76D05D64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Interactive Audio Development for General Wellbeing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0BCF7-3E50-1943-AED1-B3299044D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By Matt Simpson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8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C3B7D-F174-6C40-886E-8390A0BE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Current Progress &amp; Results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B7C90188-B24E-79E1-6C0A-BE528E39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651147-40F5-3F41-909C-1F89706CC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964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FA8-2CD5-B84F-A31E-CEFC2970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FF90-CC45-6047-A433-2F8BE833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3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F55E-5D42-A641-BCCA-B7782550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30C2-FE91-BA4E-9D0C-1DD028ED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82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F1AC-A0AE-924A-A818-BDCE892A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4F01-A8B1-F84A-8B1C-E6291D3E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3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erial view of a highway near the ocean">
            <a:extLst>
              <a:ext uri="{FF2B5EF4-FFF2-40B4-BE49-F238E27FC236}">
                <a16:creationId xmlns:a16="http://schemas.microsoft.com/office/drawing/2014/main" id="{FEFCB2DD-9C87-479C-ED21-95278C98E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C2699-22EE-3F4F-B8F9-83B136C4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 You!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EE4ED10-9C4B-B04F-BBEF-80AC717F4788}"/>
              </a:ext>
            </a:extLst>
          </p:cNvPr>
          <p:cNvSpPr txBox="1">
            <a:spLocks/>
          </p:cNvSpPr>
          <p:nvPr/>
        </p:nvSpPr>
        <p:spPr>
          <a:xfrm>
            <a:off x="404553" y="5626633"/>
            <a:ext cx="4258879" cy="582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Get in touch: ms2071@york.ac.uk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169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CA99-1B87-4E47-836D-828FE552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B1F6-F5EE-664A-BFF6-8625B948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8C56-C9E8-E54B-B188-4ACFB631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12D-5CC8-B243-B6D6-991B91F2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3DFF-AA46-064D-BDA5-6F952335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Significance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48C2B4-98DB-3D44-9E7A-B2B9CEEDAF4F}"/>
              </a:ext>
            </a:extLst>
          </p:cNvPr>
          <p:cNvGrpSpPr/>
          <p:nvPr/>
        </p:nvGrpSpPr>
        <p:grpSpPr>
          <a:xfrm>
            <a:off x="5547019" y="676656"/>
            <a:ext cx="5877226" cy="5513832"/>
            <a:chOff x="4300922" y="2078805"/>
            <a:chExt cx="4835614" cy="4536624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7A976E-AF4C-B849-B148-5106ACAA5FD2}"/>
                </a:ext>
              </a:extLst>
            </p:cNvPr>
            <p:cNvSpPr/>
            <p:nvPr/>
          </p:nvSpPr>
          <p:spPr>
            <a:xfrm>
              <a:off x="4300922" y="2078805"/>
              <a:ext cx="2698297" cy="2700389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BE5334-ECBB-DC44-A916-B64CF60CBE70}"/>
                </a:ext>
              </a:extLst>
            </p:cNvPr>
            <p:cNvSpPr/>
            <p:nvPr/>
          </p:nvSpPr>
          <p:spPr>
            <a:xfrm>
              <a:off x="6438239" y="2078805"/>
              <a:ext cx="2698297" cy="2700389"/>
            </a:xfrm>
            <a:prstGeom prst="ellipse">
              <a:avLst/>
            </a:pr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8C22E-8802-B449-B106-5F73CDA2AEE3}"/>
                </a:ext>
              </a:extLst>
            </p:cNvPr>
            <p:cNvSpPr/>
            <p:nvPr/>
          </p:nvSpPr>
          <p:spPr>
            <a:xfrm>
              <a:off x="5369580" y="3915040"/>
              <a:ext cx="2698297" cy="2700389"/>
            </a:xfrm>
            <a:prstGeom prst="ellipse">
              <a:avLst/>
            </a:pr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87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C6A6-D9B3-DA4D-B840-750EA9BA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Mental Health Over Recent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A6CE-F1DC-ED45-8CA8-785F28CE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1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8D48-CB76-AE47-9754-1DBEC96C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Technology and 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5347-9802-8148-A124-39B4C9FF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2429-BAB9-9A41-9905-413FEA25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Apps for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C4FE-7C23-1544-B130-B2AECF23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7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CD38-9E79-0F4E-A118-CC97236E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Project’s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C156-9165-DB4B-8E70-27E2BEFA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81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A494-AD34-5E4E-9C6E-3F3D0776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ED64-E9FC-F74B-9FAF-0BBDB03D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0585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8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80B1"/>
      </a:accent6>
      <a:hlink>
        <a:srgbClr val="5E5E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{BABEA0F6-A382-3E4C-AD58-7EEE67916C8D}tf10001076</Template>
  <TotalTime>162</TotalTime>
  <Words>60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AccentBoxVTI</vt:lpstr>
      <vt:lpstr>Interactive Audio Development for General Wellbeing</vt:lpstr>
      <vt:lpstr>Introducing the Project</vt:lpstr>
      <vt:lpstr>Why?</vt:lpstr>
      <vt:lpstr>Project Significance</vt:lpstr>
      <vt:lpstr>Mental Health Over Recent Years</vt:lpstr>
      <vt:lpstr>Mobile Technology and Apple</vt:lpstr>
      <vt:lpstr>Apps for Mental Health</vt:lpstr>
      <vt:lpstr>My Project’s Goals</vt:lpstr>
      <vt:lpstr>The Plan</vt:lpstr>
      <vt:lpstr>Current Progress &amp; Results</vt:lpstr>
      <vt:lpstr>Plan Moving Forward</vt:lpstr>
      <vt:lpstr>Future Work</vt:lpstr>
      <vt:lpstr>Beyond The Project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Audio Development for General Wellbeing</dc:title>
  <dc:creator>Matthew Simpson</dc:creator>
  <cp:lastModifiedBy>Matthew Simpson</cp:lastModifiedBy>
  <cp:revision>10</cp:revision>
  <dcterms:created xsi:type="dcterms:W3CDTF">2022-03-16T11:02:29Z</dcterms:created>
  <dcterms:modified xsi:type="dcterms:W3CDTF">2022-03-16T13:46:12Z</dcterms:modified>
</cp:coreProperties>
</file>