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80" r:id="rId2"/>
    <p:sldId id="281" r:id="rId3"/>
    <p:sldId id="282" r:id="rId4"/>
    <p:sldId id="283" r:id="rId5"/>
    <p:sldId id="284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4" orient="horz" pos="98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71A"/>
    <a:srgbClr val="EFC422"/>
    <a:srgbClr val="E3C932"/>
    <a:srgbClr val="E4A67F"/>
    <a:srgbClr val="D55126"/>
    <a:srgbClr val="D2D3D4"/>
    <a:srgbClr val="FCFCFC"/>
    <a:srgbClr val="E46628"/>
    <a:srgbClr val="DB5526"/>
    <a:srgbClr val="E3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6000"/>
  </p:normalViewPr>
  <p:slideViewPr>
    <p:cSldViewPr snapToGrid="0" snapToObjects="1">
      <p:cViewPr>
        <p:scale>
          <a:sx n="120" d="100"/>
          <a:sy n="120" d="100"/>
        </p:scale>
        <p:origin x="720" y="-120"/>
      </p:cViewPr>
      <p:guideLst>
        <p:guide orient="horz" pos="3600"/>
        <p:guide pos="384"/>
        <p:guide orient="horz" pos="336"/>
        <p:guide orient="horz" pos="984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696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D5CE-10CE-AD4A-96CA-7228555980A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A376D-DB61-4C41-B026-27C8D331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7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B763-AEAE-2E44-881B-A27BFE8150D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F7255-00D0-A14E-92AD-49278F7DF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F7255-00D0-A14E-92AD-49278F7DF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F7255-00D0-A14E-92AD-49278F7DF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36510" y="4762500"/>
            <a:ext cx="11149629" cy="903396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/>
            </a:lvl1pPr>
            <a:lvl2pPr marL="0" indent="0">
              <a:spcBef>
                <a:spcPts val="300"/>
              </a:spcBef>
              <a:buFontTx/>
              <a:buNone/>
              <a:defRPr sz="2000" i="1" baseline="0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TITLE IN ALL CAPS</a:t>
            </a:r>
          </a:p>
          <a:p>
            <a:pPr lvl="1"/>
            <a:r>
              <a:rPr lang="en-US" dirty="0"/>
              <a:t>Subhead or Meeting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0" y="1"/>
            <a:ext cx="12192000" cy="430249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FISHTECH GROUP</a:t>
            </a:r>
          </a:p>
        </p:txBody>
      </p:sp>
      <p:sp>
        <p:nvSpPr>
          <p:cNvPr id="18" name="Slide Number Placeholder 6"/>
          <p:cNvSpPr txBox="1">
            <a:spLocks/>
          </p:cNvSpPr>
          <p:nvPr userDrawn="1"/>
        </p:nvSpPr>
        <p:spPr>
          <a:xfrm>
            <a:off x="10249786" y="6369057"/>
            <a:ext cx="1441035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346EAC-7576-7747-9B47-E1892F4DF184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 rot="10800000">
            <a:off x="15322" y="18943"/>
            <a:ext cx="12192003" cy="4297180"/>
          </a:xfrm>
          <a:prstGeom prst="rect">
            <a:avLst/>
          </a:prstGeom>
          <a:gradFill flip="none" rotWithShape="1">
            <a:gsLst>
              <a:gs pos="17000">
                <a:srgbClr val="FFFFFF">
                  <a:alpha val="59000"/>
                </a:srgbClr>
              </a:gs>
              <a:gs pos="0">
                <a:schemeClr val="bg1">
                  <a:alpha val="53000"/>
                </a:schemeClr>
              </a:gs>
              <a:gs pos="100000">
                <a:schemeClr val="bg1">
                  <a:alpha val="48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647269" y="2548209"/>
            <a:ext cx="318412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2000" b="0" i="1" spc="5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     Your</a:t>
            </a:r>
            <a:r>
              <a:rPr lang="en-US" sz="2000" b="0" i="1" spc="5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partner in </a:t>
            </a:r>
            <a:br>
              <a:rPr lang="en-US" sz="2000" b="0" i="1" spc="5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b="0" i="1" spc="50" baseline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SECURE DIGITAL     </a:t>
            </a:r>
          </a:p>
          <a:p>
            <a:pPr algn="l">
              <a:lnSpc>
                <a:spcPts val="2660"/>
              </a:lnSpc>
            </a:pPr>
            <a:r>
              <a:rPr lang="en-US" sz="2000" b="0" i="1" spc="50" baseline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000" b="0" i="1" spc="100" baseline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TRANSFORMATION</a:t>
            </a:r>
            <a:endParaRPr lang="en-US" sz="2000" b="0" i="1" spc="100" baseline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627" y="719147"/>
            <a:ext cx="3754102" cy="15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11372259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84791" y="1297673"/>
            <a:ext cx="11118849" cy="213664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880884"/>
            <a:ext cx="12192000" cy="2240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84200" y="3890963"/>
            <a:ext cx="11118850" cy="2230194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9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21891" y="1251458"/>
            <a:ext cx="5364480" cy="1742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33651" y="1251458"/>
            <a:ext cx="5364480" cy="1742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1891" y="3565115"/>
            <a:ext cx="5364480" cy="1742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233651" y="3565115"/>
            <a:ext cx="5364480" cy="1742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3907" y="3045013"/>
            <a:ext cx="5482464" cy="42131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54992" y="3045013"/>
            <a:ext cx="5443139" cy="42131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03907" y="5352153"/>
            <a:ext cx="5482464" cy="42131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54991" y="5352153"/>
            <a:ext cx="5443140" cy="42131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1891" y="417251"/>
            <a:ext cx="10976241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7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21891" y="1251458"/>
            <a:ext cx="1097624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1891" y="3767136"/>
            <a:ext cx="536448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233651" y="3767136"/>
            <a:ext cx="536448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3906" y="3236404"/>
            <a:ext cx="11094225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03907" y="5766830"/>
            <a:ext cx="5482464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54991" y="5766830"/>
            <a:ext cx="5443140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1891" y="417251"/>
            <a:ext cx="10976241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3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03907" y="1299585"/>
            <a:ext cx="365760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285147" y="1299585"/>
            <a:ext cx="365760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03907" y="417251"/>
            <a:ext cx="11094225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066387" y="1299585"/>
            <a:ext cx="365760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06401" y="3357564"/>
            <a:ext cx="3754967" cy="2607301"/>
          </a:xfrm>
        </p:spPr>
        <p:txBody>
          <a:bodyPr/>
          <a:lstStyle>
            <a:lvl1pPr marL="0" indent="0">
              <a:buNone/>
              <a:defRPr sz="1400" b="1"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400" b="1" baseline="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 marL="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</a:lstStyle>
          <a:p>
            <a:pPr lvl="0"/>
            <a:r>
              <a:rPr lang="en-US" dirty="0" smtClean="0"/>
              <a:t>First Level - Project Name</a:t>
            </a:r>
          </a:p>
          <a:p>
            <a:pPr lvl="1"/>
            <a:r>
              <a:rPr lang="en-US" dirty="0" smtClean="0"/>
              <a:t>Heading: Details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187781" y="3357564"/>
            <a:ext cx="3754967" cy="2607301"/>
          </a:xfrm>
        </p:spPr>
        <p:txBody>
          <a:bodyPr/>
          <a:lstStyle>
            <a:lvl1pPr marL="0" indent="0">
              <a:buNone/>
              <a:defRPr sz="1400" b="1"/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400" b="1" baseline="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 marL="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</a:lstStyle>
          <a:p>
            <a:pPr lvl="0"/>
            <a:r>
              <a:rPr lang="en-US" dirty="0" smtClean="0"/>
              <a:t>First Level - Project Name</a:t>
            </a:r>
          </a:p>
          <a:p>
            <a:pPr lvl="1"/>
            <a:r>
              <a:rPr lang="en-US" dirty="0" smtClean="0"/>
              <a:t>Heading: Details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969021" y="3357564"/>
            <a:ext cx="3754967" cy="2607301"/>
          </a:xfrm>
        </p:spPr>
        <p:txBody>
          <a:bodyPr/>
          <a:lstStyle>
            <a:lvl1pPr marL="0" indent="0">
              <a:buNone/>
              <a:defRPr sz="1400" b="1"/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400" b="1" baseline="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 marL="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</a:lstStyle>
          <a:p>
            <a:pPr lvl="0"/>
            <a:r>
              <a:rPr lang="en-US" dirty="0" smtClean="0"/>
              <a:t>First Level - Project Name</a:t>
            </a:r>
          </a:p>
          <a:p>
            <a:pPr lvl="1"/>
            <a:r>
              <a:rPr lang="en-US" dirty="0" smtClean="0"/>
              <a:t>Heading: Details</a:t>
            </a:r>
          </a:p>
        </p:txBody>
      </p:sp>
    </p:spTree>
    <p:extLst>
      <p:ext uri="{BB962C8B-B14F-4D97-AF65-F5344CB8AC3E}">
        <p14:creationId xmlns:p14="http://schemas.microsoft.com/office/powerpoint/2010/main" val="9132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EFC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4497" y="134770"/>
            <a:ext cx="11412608" cy="292625"/>
          </a:xfrm>
        </p:spPr>
        <p:txBody>
          <a:bodyPr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PROJECT NAME IN ALL CAPS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44498" y="454029"/>
            <a:ext cx="11412607" cy="265063"/>
          </a:xfrm>
        </p:spPr>
        <p:txBody>
          <a:bodyPr>
            <a:normAutofit/>
          </a:bodyPr>
          <a:lstStyle>
            <a:lvl1pPr marL="0" indent="0" algn="r">
              <a:buNone/>
              <a:defRPr sz="140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Project Details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762000"/>
            <a:ext cx="121920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9180" y="3057586"/>
            <a:ext cx="5324067" cy="292625"/>
          </a:xfrm>
        </p:spPr>
        <p:txBody>
          <a:bodyPr/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PROJECT NAME IN ALL CAPS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789179" y="3376845"/>
            <a:ext cx="5324067" cy="265063"/>
          </a:xfrm>
        </p:spPr>
        <p:txBody>
          <a:bodyPr>
            <a:normAutofit/>
          </a:bodyPr>
          <a:lstStyle>
            <a:lvl1pPr marL="0" indent="0" algn="l">
              <a:buNone/>
              <a:defRPr sz="14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Project Details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5532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65151" y="3067376"/>
            <a:ext cx="0" cy="903396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54711" y="3080558"/>
            <a:ext cx="10702339" cy="890215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buFontTx/>
              <a:buNone/>
              <a:defRPr sz="2000" i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DIVIDER SLIDE OPTION 1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06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C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490851" y="3067376"/>
            <a:ext cx="0" cy="90339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8621" y="3080558"/>
            <a:ext cx="8228428" cy="890215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 baseline="0">
                <a:solidFill>
                  <a:schemeClr val="tx1"/>
                </a:solidFill>
              </a:defRPr>
            </a:lvl1pPr>
            <a:lvl2pPr marL="0" indent="0">
              <a:spcBef>
                <a:spcPts val="300"/>
              </a:spcBef>
              <a:buFontTx/>
              <a:buNone/>
              <a:defRPr sz="2000" i="1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DIVIDER SLIDE OPTION 2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1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25361" y="0"/>
            <a:ext cx="486663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6635715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584791" y="1297673"/>
            <a:ext cx="6414321" cy="44864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325360" y="0"/>
            <a:ext cx="486664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5425" y="417251"/>
            <a:ext cx="6403687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5423" y="1376517"/>
            <a:ext cx="6403688" cy="3992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95424" y="5472369"/>
            <a:ext cx="6403688" cy="4323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3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513823" y="1105505"/>
            <a:ext cx="0" cy="90339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714306" y="2286002"/>
            <a:ext cx="7896447" cy="345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sz="2000"/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 baseline="0">
                <a:solidFill>
                  <a:schemeClr val="bg1">
                    <a:lumMod val="65000"/>
                  </a:schemeClr>
                </a:solidFill>
              </a:defRPr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Click to edit second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306" y="1105505"/>
            <a:ext cx="7896447" cy="903396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 baseline="0"/>
            </a:lvl1pPr>
            <a:lvl2pPr marL="0" indent="0">
              <a:spcBef>
                <a:spcPts val="300"/>
              </a:spcBef>
              <a:buFontTx/>
              <a:buNone/>
              <a:defRPr sz="20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OUTLINE OR AGENDA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57625" cy="6858000"/>
          </a:xfrm>
          <a:prstGeom prst="rect">
            <a:avLst/>
          </a:prstGeom>
          <a:solidFill>
            <a:srgbClr val="EFC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FISHTECH GROUP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125900"/>
            <a:ext cx="3057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3598" y="535529"/>
            <a:ext cx="10803663" cy="577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83598" y="1226248"/>
            <a:ext cx="10810711" cy="4642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5pPr marL="1936750"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431925" lvl="3" indent="-225425">
              <a:buChar char="•"/>
            </a:pPr>
            <a:r>
              <a:rPr lang="en-US" dirty="0" smtClean="0"/>
              <a:t>Fourth level</a:t>
            </a:r>
          </a:p>
          <a:p>
            <a:pPr marL="1936750" lvl="4">
              <a:buChar char="•"/>
            </a:pPr>
            <a:r>
              <a:rPr lang="en-US" dirty="0" smtClean="0"/>
              <a:t>Fifth level</a:t>
            </a:r>
          </a:p>
          <a:p>
            <a:pPr lvl="0"/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 bwMode="white">
          <a:xfrm>
            <a:off x="609600" y="0"/>
            <a:ext cx="5486400" cy="338328"/>
          </a:xfrm>
          <a:prstGeom prst="rect">
            <a:avLst/>
          </a:prstGeom>
        </p:spPr>
        <p:txBody>
          <a:bodyPr bIns="27432" anchor="ctr">
            <a:no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85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3070" y="0"/>
            <a:ext cx="17311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FISHTECH GROUP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lide Number Placeholder 8"/>
          <p:cNvSpPr txBox="1">
            <a:spLocks/>
          </p:cNvSpPr>
          <p:nvPr userDrawn="1"/>
        </p:nvSpPr>
        <p:spPr>
          <a:xfrm>
            <a:off x="9119558" y="57120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FF47B9-A495-184A-BD9B-1BAE79EE0DB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0334848" y="6369057"/>
            <a:ext cx="1355974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BE5E1C9-1AC8-3E48-A5DA-56DDD1236884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026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4726" y="0"/>
            <a:ext cx="2039466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FISHTECH GROUP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9119558" y="57843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FF47B9-A495-184A-BD9B-1BAE79EE0DB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441172" y="6369057"/>
            <a:ext cx="1249649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spc="50" baseline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r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1592826"/>
            <a:ext cx="12192000" cy="1838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700"/>
              </a:lnSpc>
            </a:pPr>
            <a:endParaRPr lang="en-US" spc="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192" y="1590368"/>
            <a:ext cx="12192000" cy="1838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>
              <a:lnSpc>
                <a:spcPts val="2700"/>
              </a:lnSpc>
            </a:pPr>
            <a:endParaRPr lang="en-US" spc="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36510" y="1590368"/>
            <a:ext cx="10817290" cy="18386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4675" y="1590369"/>
            <a:ext cx="11116146" cy="1838631"/>
          </a:xfrm>
          <a:ln>
            <a:noFill/>
          </a:ln>
        </p:spPr>
        <p:txBody>
          <a:bodyPr anchor="ctr"/>
          <a:lstStyle>
            <a:lvl1pPr>
              <a:defRPr sz="20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574675" y="3668713"/>
            <a:ext cx="11115675" cy="2116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9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36510" y="4762500"/>
            <a:ext cx="11149629" cy="903396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/>
            </a:lvl1pPr>
            <a:lvl2pPr marL="0" indent="0">
              <a:spcBef>
                <a:spcPts val="300"/>
              </a:spcBef>
              <a:buFontTx/>
              <a:buNone/>
              <a:defRPr sz="2000" i="1" baseline="0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PRESENTATION TITLE IN ALL CAPS</a:t>
            </a:r>
          </a:p>
          <a:p>
            <a:pPr lvl="1"/>
            <a:r>
              <a:rPr lang="en-US" dirty="0" smtClean="0"/>
              <a:t>Subhead or Meeting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0" y="1"/>
            <a:ext cx="12192000" cy="430249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FISHTECH GROUP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Slide Number Placeholder 6"/>
          <p:cNvSpPr txBox="1">
            <a:spLocks/>
          </p:cNvSpPr>
          <p:nvPr userDrawn="1"/>
        </p:nvSpPr>
        <p:spPr>
          <a:xfrm>
            <a:off x="10473070" y="6369057"/>
            <a:ext cx="1217751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B7926B0-BE04-9D45-BA2C-9D55430A3747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 rot="10800000">
            <a:off x="15322" y="18943"/>
            <a:ext cx="12192003" cy="4297180"/>
          </a:xfrm>
          <a:prstGeom prst="rect">
            <a:avLst/>
          </a:prstGeom>
          <a:gradFill flip="none" rotWithShape="1">
            <a:gsLst>
              <a:gs pos="17000">
                <a:srgbClr val="FFFFFF">
                  <a:alpha val="59000"/>
                </a:srgbClr>
              </a:gs>
              <a:gs pos="0">
                <a:schemeClr val="bg1">
                  <a:alpha val="53000"/>
                </a:schemeClr>
              </a:gs>
              <a:gs pos="100000">
                <a:schemeClr val="bg1">
                  <a:alpha val="48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952" y="715475"/>
            <a:ext cx="3677004" cy="155333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7647269" y="2548209"/>
            <a:ext cx="3184127" cy="110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2000" b="0" i="1" spc="5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     Your</a:t>
            </a:r>
            <a:r>
              <a:rPr lang="en-US" sz="2000" b="0" i="1" spc="5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partner in </a:t>
            </a:r>
            <a:br>
              <a:rPr lang="en-US" sz="2000" b="0" i="1" spc="5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b="0" i="1" spc="50" baseline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SECURE DIGITAL     </a:t>
            </a:r>
          </a:p>
          <a:p>
            <a:pPr algn="l">
              <a:lnSpc>
                <a:spcPts val="2660"/>
              </a:lnSpc>
            </a:pPr>
            <a:r>
              <a:rPr lang="en-US" sz="2000" b="0" i="1" spc="50" baseline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000" b="0" i="1" spc="100" baseline="0" dirty="0" smtClean="0">
                <a:solidFill>
                  <a:srgbClr val="D55126"/>
                </a:solidFill>
                <a:latin typeface="Arial" charset="0"/>
                <a:ea typeface="Arial" charset="0"/>
                <a:cs typeface="Arial" charset="0"/>
              </a:rPr>
              <a:t>TRANSFORMATION.</a:t>
            </a:r>
            <a:endParaRPr lang="en-US" sz="2000" b="0" i="1" spc="100" baseline="0" dirty="0">
              <a:solidFill>
                <a:srgbClr val="D5512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4726" y="0"/>
            <a:ext cx="2039466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FISHTECH GROUP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9119558" y="57843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FF47B9-A495-184A-BD9B-1BAE79EE0DB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366744" y="6369057"/>
            <a:ext cx="1324077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574262-A2F3-DD47-8C60-12B7741D5905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1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11372259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 spc="50" baseline="0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978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84792" y="1297674"/>
            <a:ext cx="11372260" cy="4465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3" y="417251"/>
            <a:ext cx="11372258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0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84791" y="1297673"/>
            <a:ext cx="5586561" cy="4528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623955" y="1297673"/>
            <a:ext cx="5333152" cy="4528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11372259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207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97651" y="1297674"/>
            <a:ext cx="5359399" cy="4518336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84791" y="1297674"/>
            <a:ext cx="5586561" cy="45183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11372259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3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74530" y="4243138"/>
            <a:ext cx="11382522" cy="1615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2167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4531" y="3411288"/>
            <a:ext cx="11382520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02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84791" y="1297674"/>
            <a:ext cx="6414321" cy="4656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325360" y="-1"/>
            <a:ext cx="4866640" cy="59542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4791" y="417251"/>
            <a:ext cx="6414321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87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057" y="417251"/>
            <a:ext cx="6393055" cy="727969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300"/>
              </a:spcBef>
              <a:buFontTx/>
              <a:buNone/>
              <a:defRPr sz="18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 IN ALL CAPS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606057" y="1297674"/>
            <a:ext cx="6393055" cy="458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1228" y="0"/>
            <a:ext cx="3445532" cy="6858000"/>
          </a:xfrm>
          <a:prstGeom prst="rect">
            <a:avLst/>
          </a:prstGeom>
        </p:spPr>
      </p:pic>
      <p:sp>
        <p:nvSpPr>
          <p:cNvPr id="15" name="Slide Number Placeholder 8"/>
          <p:cNvSpPr txBox="1">
            <a:spLocks/>
          </p:cNvSpPr>
          <p:nvPr userDrawn="1"/>
        </p:nvSpPr>
        <p:spPr>
          <a:xfrm>
            <a:off x="9119558" y="57626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FF47B9-A495-184A-BD9B-1BAE79EE0DB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530" y="415237"/>
            <a:ext cx="11382578" cy="718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30" y="1297673"/>
            <a:ext cx="11382578" cy="48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FISHTECH GROUP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0217888" y="6369057"/>
            <a:ext cx="1472933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BA23ED-DC06-DD40-9331-779ADE3012CA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125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90000"/>
        <a:buFont typeface="LucidaGrande" charset="0"/>
        <a:buChar char="-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70000"/>
        <a:buFont typeface="LucidaGrande" charset="0"/>
        <a:buChar char="▪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PRESENTATION TITLE IN ALL CAPS</a:t>
            </a:r>
          </a:p>
          <a:p>
            <a:pPr lvl="1"/>
            <a:r>
              <a:rPr lang="en-US" dirty="0"/>
              <a:t>Subhead or Meeting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7971" y="42986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IN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84762" cy="68963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31" y="1113101"/>
            <a:ext cx="4899769" cy="2069889"/>
          </a:xfrm>
          <a:prstGeom prst="rect">
            <a:avLst/>
          </a:prstGeom>
        </p:spPr>
      </p:pic>
      <p:sp>
        <p:nvSpPr>
          <p:cNvPr id="5" name="Date Placeholder 3"/>
          <p:cNvSpPr txBox="1">
            <a:spLocks/>
          </p:cNvSpPr>
          <p:nvPr/>
        </p:nvSpPr>
        <p:spPr>
          <a:xfrm>
            <a:off x="536510" y="6338257"/>
            <a:ext cx="2743200" cy="254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1" i="1" kern="1200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FISHTECH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10565582" y="6369057"/>
            <a:ext cx="1125240" cy="265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957099-5FB9-BD48-9362-04E74E795678}" type="datetime4">
              <a:rPr lang="en-US" sz="800" spc="50" baseline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March 28, 2017</a:t>
            </a:fld>
            <a:endParaRPr lang="en-US" sz="800" spc="50" baseline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5900"/>
            <a:ext cx="122847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81454" y="3948792"/>
            <a:ext cx="3184127" cy="110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2000" b="0" i="1" spc="5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     Your</a:t>
            </a:r>
            <a:r>
              <a:rPr lang="en-US" sz="2000" b="0" i="1" spc="5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partner in </a:t>
            </a:r>
            <a:br>
              <a:rPr lang="en-US" sz="2000" b="0" i="1" spc="5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b="0" i="1" spc="50" baseline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SECURE DIGITAL     </a:t>
            </a:r>
          </a:p>
          <a:p>
            <a:pPr algn="l">
              <a:lnSpc>
                <a:spcPts val="2660"/>
              </a:lnSpc>
            </a:pPr>
            <a:r>
              <a:rPr lang="en-US" sz="2000" b="0" i="1" spc="50" baseline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2000" b="0" i="1" spc="100" baseline="0" dirty="0" smtClean="0">
                <a:solidFill>
                  <a:srgbClr val="D55126"/>
                </a:solidFill>
                <a:latin typeface="Arial" charset="0"/>
                <a:ea typeface="Arial" charset="0"/>
                <a:cs typeface="Arial" charset="0"/>
              </a:rPr>
              <a:t>TRANSFORMATION.</a:t>
            </a:r>
            <a:endParaRPr lang="en-US" sz="2000" b="0" i="1" spc="100" baseline="0" dirty="0">
              <a:solidFill>
                <a:srgbClr val="D5512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2016 KEG Template">
  <a:themeElements>
    <a:clrScheme name="Fishtech Group Palette 1">
      <a:dk1>
        <a:srgbClr val="000000"/>
      </a:dk1>
      <a:lt1>
        <a:srgbClr val="FFFFFF"/>
      </a:lt1>
      <a:dk2>
        <a:srgbClr val="5D5C5F"/>
      </a:dk2>
      <a:lt2>
        <a:srgbClr val="E7E6E6"/>
      </a:lt2>
      <a:accent1>
        <a:srgbClr val="81C6DE"/>
      </a:accent1>
      <a:accent2>
        <a:srgbClr val="DF6425"/>
      </a:accent2>
      <a:accent3>
        <a:srgbClr val="A5A5A5"/>
      </a:accent3>
      <a:accent4>
        <a:srgbClr val="EFC422"/>
      </a:accent4>
      <a:accent5>
        <a:srgbClr val="3077AB"/>
      </a:accent5>
      <a:accent6>
        <a:srgbClr val="3D3E41"/>
      </a:accent6>
      <a:hlink>
        <a:srgbClr val="2E71A5"/>
      </a:hlink>
      <a:folHlink>
        <a:srgbClr val="A4222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22</Words>
  <Application>Microsoft Macintosh PowerPoint</Application>
  <PresentationFormat>Widescreen</PresentationFormat>
  <Paragraphs>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Narrow</vt:lpstr>
      <vt:lpstr>Calibri</vt:lpstr>
      <vt:lpstr>LucidaGrande</vt:lpstr>
      <vt:lpstr>Arial</vt:lpstr>
      <vt:lpstr>2_2016 KEG Template</vt:lpstr>
      <vt:lpstr>PowerPoint Presentation</vt:lpstr>
      <vt:lpstr>PowerPoint Presentation</vt:lpstr>
      <vt:lpstr>PowerPoint Presentation</vt:lpstr>
      <vt:lpstr>TITLE IN ALL CAPS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FTL</dc:title>
  <dc:creator>Barry Cooper</dc:creator>
  <cp:lastModifiedBy>Val Sablin</cp:lastModifiedBy>
  <cp:revision>543</cp:revision>
  <cp:lastPrinted>2016-12-07T21:26:14Z</cp:lastPrinted>
  <dcterms:created xsi:type="dcterms:W3CDTF">2016-10-11T19:17:49Z</dcterms:created>
  <dcterms:modified xsi:type="dcterms:W3CDTF">2017-03-28T18:56:30Z</dcterms:modified>
</cp:coreProperties>
</file>