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7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4" r:id="rId12"/>
    <p:sldId id="295" r:id="rId13"/>
    <p:sldId id="296" r:id="rId14"/>
    <p:sldId id="297" r:id="rId15"/>
    <p:sldId id="298" r:id="rId16"/>
    <p:sldId id="291" r:id="rId17"/>
    <p:sldId id="278" r:id="rId18"/>
    <p:sldId id="279" r:id="rId19"/>
    <p:sldId id="266" r:id="rId20"/>
    <p:sldId id="280" r:id="rId21"/>
    <p:sldId id="281" r:id="rId22"/>
    <p:sldId id="283" r:id="rId23"/>
    <p:sldId id="284" r:id="rId24"/>
    <p:sldId id="282" r:id="rId25"/>
    <p:sldId id="293" r:id="rId26"/>
  </p:sldIdLst>
  <p:sldSz cx="12192000" cy="6858000"/>
  <p:notesSz cx="6858000" cy="9144000"/>
  <p:embeddedFontLst>
    <p:embeddedFont>
      <p:font typeface="Helvetica Neue" panose="020005030000000200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22750-903B-4667-99FE-93D544C8A568}">
  <a:tblStyle styleId="{28B22750-903B-4667-99FE-93D544C8A5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56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42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43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SOC has evolved beyond SIEM.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JASK is…..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perfection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become a feature of JASK ASOC slide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Redo infographics  - MAYBE ADD PRODUCT SLID</a:t>
            </a:r>
            <a:r>
              <a:rPr lang="en-US"/>
              <a:t>E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v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12192000" cy="6860117"/>
          </a:xfrm>
          <a:prstGeom prst="rect">
            <a:avLst/>
          </a:prstGeom>
          <a:solidFill>
            <a:srgbClr val="1E232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-6350" y="0"/>
            <a:ext cx="12198350" cy="23945"/>
          </a:xfrm>
          <a:prstGeom prst="rect">
            <a:avLst/>
          </a:prstGeom>
          <a:solidFill>
            <a:srgbClr val="3EC4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Shape 19"/>
          <p:cNvGrpSpPr/>
          <p:nvPr/>
        </p:nvGrpSpPr>
        <p:grpSpPr>
          <a:xfrm>
            <a:off x="320258" y="0"/>
            <a:ext cx="656531" cy="937055"/>
            <a:chOff x="948266" y="0"/>
            <a:chExt cx="1313062" cy="1874110"/>
          </a:xfrm>
        </p:grpSpPr>
        <p:sp>
          <p:nvSpPr>
            <p:cNvPr id="20" name="Shape 20"/>
            <p:cNvSpPr/>
            <p:nvPr/>
          </p:nvSpPr>
          <p:spPr>
            <a:xfrm>
              <a:off x="948266" y="0"/>
              <a:ext cx="1313062" cy="1874110"/>
            </a:xfrm>
            <a:prstGeom prst="rect">
              <a:avLst/>
            </a:prstGeom>
            <a:solidFill>
              <a:srgbClr val="3EC4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Shape 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97776" y="937056"/>
              <a:ext cx="635165" cy="6351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/>
          <p:nvPr/>
        </p:nvSpPr>
        <p:spPr>
          <a:xfrm>
            <a:off x="1081684" y="5012580"/>
            <a:ext cx="319750" cy="23946"/>
          </a:xfrm>
          <a:prstGeom prst="rect">
            <a:avLst/>
          </a:prstGeom>
          <a:solidFill>
            <a:srgbClr val="FAD8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76789" y="1590777"/>
            <a:ext cx="7517216" cy="261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alibri"/>
              <a:buNone/>
              <a:defRPr sz="7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76789" y="4478408"/>
            <a:ext cx="751721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5463" y="5743474"/>
            <a:ext cx="2514599" cy="100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s - Whi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266940" y="217913"/>
            <a:ext cx="10278737" cy="71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1266940" y="1451114"/>
            <a:ext cx="10278737" cy="446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2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Whi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266940" y="1451114"/>
            <a:ext cx="4704202" cy="44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7060854" y="1451114"/>
            <a:ext cx="4484823" cy="446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2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1266940" y="217913"/>
            <a:ext cx="10278737" cy="71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89250" y="2295567"/>
            <a:ext cx="319750" cy="23946"/>
          </a:xfrm>
          <a:prstGeom prst="rect">
            <a:avLst/>
          </a:prstGeom>
          <a:solidFill>
            <a:srgbClr val="FAD8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76789" y="2464198"/>
            <a:ext cx="8358458" cy="216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01263" y="6120764"/>
            <a:ext cx="2090737" cy="83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-6350" y="2117"/>
            <a:ext cx="12198350" cy="23945"/>
          </a:xfrm>
          <a:prstGeom prst="rect">
            <a:avLst/>
          </a:prstGeom>
          <a:solidFill>
            <a:srgbClr val="3EC4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87806" y="2175879"/>
            <a:ext cx="8358458" cy="143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089250" y="3658587"/>
            <a:ext cx="319750" cy="23946"/>
          </a:xfrm>
          <a:prstGeom prst="rect">
            <a:avLst/>
          </a:prstGeom>
          <a:solidFill>
            <a:srgbClr val="FAD8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Shape 105"/>
          <p:cNvGrpSpPr/>
          <p:nvPr/>
        </p:nvGrpSpPr>
        <p:grpSpPr>
          <a:xfrm>
            <a:off x="320258" y="0"/>
            <a:ext cx="656531" cy="937055"/>
            <a:chOff x="948266" y="0"/>
            <a:chExt cx="1313062" cy="1874110"/>
          </a:xfrm>
        </p:grpSpPr>
        <p:sp>
          <p:nvSpPr>
            <p:cNvPr id="106" name="Shape 106"/>
            <p:cNvSpPr/>
            <p:nvPr/>
          </p:nvSpPr>
          <p:spPr>
            <a:xfrm>
              <a:off x="948266" y="0"/>
              <a:ext cx="1313062" cy="1874110"/>
            </a:xfrm>
            <a:prstGeom prst="rect">
              <a:avLst/>
            </a:prstGeom>
            <a:solidFill>
              <a:srgbClr val="3EC4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Shape 10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97776" y="937056"/>
              <a:ext cx="635165" cy="6351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1263" y="6120764"/>
            <a:ext cx="2090737" cy="83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s - Dark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266940" y="1451114"/>
            <a:ext cx="10278737" cy="446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2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1266940" y="217913"/>
            <a:ext cx="10278737" cy="71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Dark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266940" y="1451114"/>
            <a:ext cx="4704202" cy="44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7060854" y="1451114"/>
            <a:ext cx="4484823" cy="446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2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1266940" y="217913"/>
            <a:ext cx="10278737" cy="71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Dark"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Layout - Picture Righ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6089650" y="26062"/>
            <a:ext cx="6102350" cy="683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6350" y="5933"/>
            <a:ext cx="6096001" cy="6862234"/>
          </a:xfrm>
          <a:prstGeom prst="rect">
            <a:avLst/>
          </a:prstGeom>
          <a:solidFill>
            <a:srgbClr val="1E232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-6350" y="2117"/>
            <a:ext cx="12198350" cy="23945"/>
          </a:xfrm>
          <a:prstGeom prst="rect">
            <a:avLst/>
          </a:prstGeom>
          <a:solidFill>
            <a:srgbClr val="3EC4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69087" y="3177835"/>
            <a:ext cx="4319010" cy="2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2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977974" y="1547061"/>
            <a:ext cx="430967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20258" y="0"/>
            <a:ext cx="656531" cy="937055"/>
            <a:chOff x="948266" y="0"/>
            <a:chExt cx="1313062" cy="1874110"/>
          </a:xfrm>
        </p:grpSpPr>
        <p:sp>
          <p:nvSpPr>
            <p:cNvPr id="51" name="Shape 51"/>
            <p:cNvSpPr/>
            <p:nvPr/>
          </p:nvSpPr>
          <p:spPr>
            <a:xfrm>
              <a:off x="948266" y="0"/>
              <a:ext cx="1313062" cy="1874110"/>
            </a:xfrm>
            <a:prstGeom prst="rect">
              <a:avLst/>
            </a:prstGeom>
            <a:solidFill>
              <a:srgbClr val="3EC4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" name="Shape 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97776" y="937056"/>
              <a:ext cx="635165" cy="6351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Layout - Laptop Righ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LaptopRigh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47680" y="1327485"/>
            <a:ext cx="6856412" cy="486138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-6350" y="5933"/>
            <a:ext cx="6096001" cy="6862234"/>
          </a:xfrm>
          <a:prstGeom prst="rect">
            <a:avLst/>
          </a:prstGeom>
          <a:solidFill>
            <a:srgbClr val="1E232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6350" y="2117"/>
            <a:ext cx="12198350" cy="23945"/>
          </a:xfrm>
          <a:prstGeom prst="rect">
            <a:avLst/>
          </a:prstGeom>
          <a:solidFill>
            <a:srgbClr val="3EC4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7506822" y="3427677"/>
            <a:ext cx="5970494" cy="4924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7506822" y="1790235"/>
            <a:ext cx="5940425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320258" y="0"/>
            <a:ext cx="656531" cy="937055"/>
            <a:chOff x="948266" y="0"/>
            <a:chExt cx="1313062" cy="1874110"/>
          </a:xfrm>
        </p:grpSpPr>
        <p:sp>
          <p:nvSpPr>
            <p:cNvPr id="62" name="Shape 62"/>
            <p:cNvSpPr/>
            <p:nvPr/>
          </p:nvSpPr>
          <p:spPr>
            <a:xfrm>
              <a:off x="948266" y="0"/>
              <a:ext cx="1313062" cy="1874110"/>
            </a:xfrm>
            <a:prstGeom prst="rect">
              <a:avLst/>
            </a:prstGeom>
            <a:solidFill>
              <a:srgbClr val="3EC4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Shape 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97776" y="937056"/>
              <a:ext cx="635165" cy="6351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77974" y="1547061"/>
            <a:ext cx="430967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69087" y="3177835"/>
            <a:ext cx="4319010" cy="2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2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Left, Content Right - Dark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413154" y="1399142"/>
            <a:ext cx="4800872" cy="469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2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77974" y="1399142"/>
            <a:ext cx="4453342" cy="469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Left, Content Right - White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413154" y="1399142"/>
            <a:ext cx="4800872" cy="469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2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Trebuchet MS"/>
              <a:buChar char="−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32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75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77974" y="1399142"/>
            <a:ext cx="4453342" cy="469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Whi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266940" y="217913"/>
            <a:ext cx="10278737" cy="71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6350" y="2117"/>
            <a:ext cx="12198350" cy="23945"/>
          </a:xfrm>
          <a:prstGeom prst="rect">
            <a:avLst/>
          </a:prstGeom>
          <a:solidFill>
            <a:srgbClr val="3EC4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320258" y="0"/>
            <a:ext cx="656531" cy="937055"/>
            <a:chOff x="948266" y="0"/>
            <a:chExt cx="1313062" cy="1874110"/>
          </a:xfrm>
        </p:grpSpPr>
        <p:sp>
          <p:nvSpPr>
            <p:cNvPr id="14" name="Shape 14"/>
            <p:cNvSpPr/>
            <p:nvPr/>
          </p:nvSpPr>
          <p:spPr>
            <a:xfrm>
              <a:off x="948266" y="0"/>
              <a:ext cx="1313062" cy="1874110"/>
            </a:xfrm>
            <a:prstGeom prst="rect">
              <a:avLst/>
            </a:prstGeom>
            <a:solidFill>
              <a:srgbClr val="3EC4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Shape 15"/>
            <p:cNvPicPr preferRelativeResize="0"/>
            <p:nvPr/>
          </p:nvPicPr>
          <p:blipFill rotWithShape="1">
            <a:blip r:embed="rId16">
              <a:alphaModFix/>
            </a:blip>
            <a:srcRect l="-3656" t="-3940" r="-3570" b="-4027"/>
            <a:stretch/>
          </p:blipFill>
          <p:spPr>
            <a:xfrm>
              <a:off x="1274550" y="912000"/>
              <a:ext cx="681050" cy="685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sk.ai-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dealreg@jask.a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jen.winters@jask.ai" TargetMode="External"/><Relationship Id="rId2" Type="http://schemas.openxmlformats.org/officeDocument/2006/relationships/hyperlink" Target="mailto:marc.davis@jask.ai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hyperlink" Target="mailto:eric.parker@jask.ai" TargetMode="External"/><Relationship Id="rId4" Type="http://schemas.openxmlformats.org/officeDocument/2006/relationships/hyperlink" Target="mailto:andrew.maloney@jask.a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976800" y="1590775"/>
            <a:ext cx="8722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alibri"/>
              <a:buNone/>
            </a:pPr>
            <a:r>
              <a:rPr lang="en-US" sz="7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AUTONOMOUS SECURITY OPERATIONS</a:t>
            </a:r>
            <a:br>
              <a:rPr lang="en-US" sz="7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ftr" idx="4294967295"/>
          </p:nvPr>
        </p:nvSpPr>
        <p:spPr>
          <a:xfrm>
            <a:off x="320258" y="6356350"/>
            <a:ext cx="335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 - CONFIDENTIAL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976800" y="3044625"/>
            <a:ext cx="919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Prioritizing what’s important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F5FD09-992D-D344-B31B-89427A249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8" name="Shape 58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</a:t>
            </a:r>
            <a:r>
              <a:rPr lang="en-US">
                <a:solidFill>
                  <a:srgbClr val="BCC4CE"/>
                </a:solidFill>
              </a:rPr>
              <a:t> - CONFIDENTIAL</a:t>
            </a:r>
            <a:endParaRPr sz="900">
              <a:solidFill>
                <a:srgbClr val="BCC4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D727D-0BFB-C941-A6B9-12CC5D34A4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Technology Stack Built for the Future</a:t>
            </a:r>
          </a:p>
          <a:p>
            <a:endParaRPr lang="en-US" dirty="0"/>
          </a:p>
        </p:txBody>
      </p:sp>
      <p:pic>
        <p:nvPicPr>
          <p:cNvPr id="590" name="Shape 590" descr="Picture 4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3393309" y="1261803"/>
            <a:ext cx="7482150" cy="4666911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>
            <a:off x="5283319" y="3633810"/>
            <a:ext cx="1129579" cy="1881165"/>
          </a:xfrm>
          <a:prstGeom prst="roundRect">
            <a:avLst>
              <a:gd name="adj" fmla="val 4994"/>
            </a:avLst>
          </a:prstGeom>
          <a:solidFill>
            <a:srgbClr val="375460">
              <a:alpha val="29803"/>
            </a:srgbClr>
          </a:solidFill>
          <a:ln>
            <a:noFill/>
          </a:ln>
        </p:spPr>
        <p:txBody>
          <a:bodyPr spcFirstLastPara="1" wrap="square"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1095377" y="2725586"/>
            <a:ext cx="22787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Customer Environment</a:t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1223451" y="3409057"/>
            <a:ext cx="1967980" cy="1637796"/>
          </a:xfrm>
          <a:prstGeom prst="rect">
            <a:avLst/>
          </a:prstGeom>
          <a:noFill/>
          <a:ln w="12700" cap="flat" cmpd="sng">
            <a:solidFill>
              <a:srgbClr val="01ABD1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60950" tIns="45700" rIns="609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1457007" y="3029546"/>
            <a:ext cx="15555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On-Premise</a:t>
            </a:r>
            <a:endParaRPr/>
          </a:p>
        </p:txBody>
      </p:sp>
      <p:sp>
        <p:nvSpPr>
          <p:cNvPr id="595" name="Shape 595"/>
          <p:cNvSpPr txBox="1"/>
          <p:nvPr/>
        </p:nvSpPr>
        <p:spPr>
          <a:xfrm>
            <a:off x="4625552" y="3096661"/>
            <a:ext cx="129079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/>
          </a:p>
        </p:txBody>
      </p:sp>
      <p:sp>
        <p:nvSpPr>
          <p:cNvPr id="596" name="Shape 596"/>
          <p:cNvSpPr txBox="1"/>
          <p:nvPr/>
        </p:nvSpPr>
        <p:spPr>
          <a:xfrm>
            <a:off x="4372861" y="3683878"/>
            <a:ext cx="1070050" cy="20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Enrichment</a:t>
            </a: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5388945" y="3696998"/>
            <a:ext cx="99938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Threat </a:t>
            </a:r>
            <a:br>
              <a:rPr lang="en-US" sz="1050" b="1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4378117" y="3998108"/>
            <a:ext cx="753273" cy="20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GeoIP</a:t>
            </a:r>
            <a:endParaRPr sz="1050" b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4373123" y="4361253"/>
            <a:ext cx="883707" cy="20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Domain Rank</a:t>
            </a:r>
            <a:endParaRPr/>
          </a:p>
        </p:txBody>
      </p:sp>
      <p:sp>
        <p:nvSpPr>
          <p:cNvPr id="600" name="Shape 600"/>
          <p:cNvSpPr txBox="1"/>
          <p:nvPr/>
        </p:nvSpPr>
        <p:spPr>
          <a:xfrm>
            <a:off x="4368765" y="4761039"/>
            <a:ext cx="753273" cy="20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STIX/ TAXII</a:t>
            </a:r>
            <a:endParaRPr/>
          </a:p>
        </p:txBody>
      </p:sp>
      <p:sp>
        <p:nvSpPr>
          <p:cNvPr id="601" name="Shape 601"/>
          <p:cNvSpPr txBox="1"/>
          <p:nvPr/>
        </p:nvSpPr>
        <p:spPr>
          <a:xfrm>
            <a:off x="4378117" y="5202424"/>
            <a:ext cx="753273" cy="20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 API</a:t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5389806" y="4200946"/>
            <a:ext cx="1188465" cy="20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ML / Analytics</a:t>
            </a:r>
            <a:endParaRPr/>
          </a:p>
        </p:txBody>
      </p:sp>
      <p:sp>
        <p:nvSpPr>
          <p:cNvPr id="603" name="Shape 603"/>
          <p:cNvSpPr txBox="1"/>
          <p:nvPr/>
        </p:nvSpPr>
        <p:spPr>
          <a:xfrm>
            <a:off x="5389806" y="4627554"/>
            <a:ext cx="126258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Threat </a:t>
            </a:r>
            <a:br>
              <a:rPr lang="en-US" sz="105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Intelligence</a:t>
            </a: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5389806" y="5232233"/>
            <a:ext cx="960846" cy="20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/>
          </a:p>
        </p:txBody>
      </p:sp>
      <p:grpSp>
        <p:nvGrpSpPr>
          <p:cNvPr id="605" name="Shape 605"/>
          <p:cNvGrpSpPr/>
          <p:nvPr/>
        </p:nvGrpSpPr>
        <p:grpSpPr>
          <a:xfrm>
            <a:off x="2179237" y="3772416"/>
            <a:ext cx="1991517" cy="1630833"/>
            <a:chOff x="0" y="-1"/>
            <a:chExt cx="1790234" cy="1466005"/>
          </a:xfrm>
        </p:grpSpPr>
        <p:cxnSp>
          <p:nvCxnSpPr>
            <p:cNvPr id="606" name="Shape 606"/>
            <p:cNvCxnSpPr/>
            <p:nvPr/>
          </p:nvCxnSpPr>
          <p:spPr>
            <a:xfrm rot="10800000" flipH="1">
              <a:off x="0" y="-1"/>
              <a:ext cx="1790234" cy="10678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607" name="Shape 607"/>
            <p:cNvCxnSpPr/>
            <p:nvPr/>
          </p:nvCxnSpPr>
          <p:spPr>
            <a:xfrm>
              <a:off x="145316" y="672891"/>
              <a:ext cx="1644917" cy="1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dashDot"/>
              <a:miter lim="400000"/>
              <a:headEnd type="none" w="med" len="med"/>
              <a:tailEnd type="triangle" w="lg" len="lg"/>
            </a:ln>
          </p:spPr>
        </p:cxnSp>
        <p:cxnSp>
          <p:nvCxnSpPr>
            <p:cNvPr id="608" name="Shape 608"/>
            <p:cNvCxnSpPr/>
            <p:nvPr/>
          </p:nvCxnSpPr>
          <p:spPr>
            <a:xfrm>
              <a:off x="145316" y="1466003"/>
              <a:ext cx="1644917" cy="1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dashDot"/>
              <a:miter lim="400000"/>
              <a:headEnd type="none" w="med" len="med"/>
              <a:tailEnd type="triangle" w="lg" len="lg"/>
            </a:ln>
          </p:spPr>
        </p:cxnSp>
      </p:grpSp>
      <p:sp>
        <p:nvSpPr>
          <p:cNvPr id="609" name="Shape 609"/>
          <p:cNvSpPr txBox="1"/>
          <p:nvPr/>
        </p:nvSpPr>
        <p:spPr>
          <a:xfrm>
            <a:off x="7039382" y="3096662"/>
            <a:ext cx="1270953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endParaRPr/>
          </a:p>
        </p:txBody>
      </p:sp>
      <p:grpSp>
        <p:nvGrpSpPr>
          <p:cNvPr id="610" name="Shape 610"/>
          <p:cNvGrpSpPr/>
          <p:nvPr/>
        </p:nvGrpSpPr>
        <p:grpSpPr>
          <a:xfrm>
            <a:off x="7009193" y="3839060"/>
            <a:ext cx="1335130" cy="544063"/>
            <a:chOff x="-6718" y="284841"/>
            <a:chExt cx="1200188" cy="489074"/>
          </a:xfrm>
        </p:grpSpPr>
        <p:sp>
          <p:nvSpPr>
            <p:cNvPr id="611" name="Shape 611"/>
            <p:cNvSpPr/>
            <p:nvPr/>
          </p:nvSpPr>
          <p:spPr>
            <a:xfrm>
              <a:off x="0" y="284841"/>
              <a:ext cx="1193470" cy="489074"/>
            </a:xfrm>
            <a:prstGeom prst="rect">
              <a:avLst/>
            </a:prstGeom>
            <a:noFill/>
            <a:ln w="19050" cap="flat" cmpd="sng">
              <a:solidFill>
                <a:srgbClr val="3754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 txBox="1"/>
            <p:nvPr/>
          </p:nvSpPr>
          <p:spPr>
            <a:xfrm>
              <a:off x="-6718" y="347661"/>
              <a:ext cx="1193470" cy="373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Local Model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(Neural Network)</a:t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7009193" y="4568085"/>
            <a:ext cx="1335130" cy="539797"/>
            <a:chOff x="-6718" y="-75815"/>
            <a:chExt cx="1200188" cy="485240"/>
          </a:xfrm>
        </p:grpSpPr>
        <p:sp>
          <p:nvSpPr>
            <p:cNvPr id="614" name="Shape 614"/>
            <p:cNvSpPr/>
            <p:nvPr/>
          </p:nvSpPr>
          <p:spPr>
            <a:xfrm>
              <a:off x="0" y="-75815"/>
              <a:ext cx="1193470" cy="485240"/>
            </a:xfrm>
            <a:prstGeom prst="rect">
              <a:avLst/>
            </a:prstGeom>
            <a:noFill/>
            <a:ln w="19050" cap="flat" cmpd="sng">
              <a:solidFill>
                <a:srgbClr val="3754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 txBox="1"/>
            <p:nvPr/>
          </p:nvSpPr>
          <p:spPr>
            <a:xfrm>
              <a:off x="-6718" y="28080"/>
              <a:ext cx="1193470" cy="290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Global Model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(Neural Network)</a:t>
              </a:r>
              <a:endParaRPr/>
            </a:p>
          </p:txBody>
        </p:sp>
      </p:grpSp>
      <p:sp>
        <p:nvSpPr>
          <p:cNvPr id="616" name="Shape 616"/>
          <p:cNvSpPr txBox="1"/>
          <p:nvPr/>
        </p:nvSpPr>
        <p:spPr>
          <a:xfrm>
            <a:off x="8785745" y="3234343"/>
            <a:ext cx="14949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1ABD1"/>
                </a:solidFill>
                <a:latin typeface="Calibri"/>
                <a:ea typeface="Calibri"/>
                <a:cs typeface="Calibri"/>
                <a:sym typeface="Calibri"/>
              </a:rPr>
              <a:t>Elastic Storage</a:t>
            </a:r>
            <a:endParaRPr/>
          </a:p>
        </p:txBody>
      </p:sp>
      <p:graphicFrame>
        <p:nvGraphicFramePr>
          <p:cNvPr id="617" name="Shape 617"/>
          <p:cNvGraphicFramePr/>
          <p:nvPr/>
        </p:nvGraphicFramePr>
        <p:xfrm>
          <a:off x="8825288" y="3696998"/>
          <a:ext cx="1364275" cy="1416225"/>
        </p:xfrm>
        <a:graphic>
          <a:graphicData uri="http://schemas.openxmlformats.org/drawingml/2006/table">
            <a:tbl>
              <a:tblPr>
                <a:noFill/>
                <a:tableStyleId>{28B22750-903B-4667-99FE-93D544C8A568}</a:tableStyleId>
              </a:tblPr>
              <a:tblGrid>
                <a:gridCol w="136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/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75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Logs</a:t>
                      </a:r>
                      <a:endParaRPr/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75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</a:t>
                      </a:r>
                      <a:endParaRPr/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Signals</a:t>
                      </a:r>
                      <a:endParaRPr/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8" name="Shape 618"/>
          <p:cNvSpPr/>
          <p:nvPr/>
        </p:nvSpPr>
        <p:spPr>
          <a:xfrm>
            <a:off x="1882020" y="3527918"/>
            <a:ext cx="647489" cy="651014"/>
          </a:xfrm>
          <a:prstGeom prst="ellipse">
            <a:avLst/>
          </a:prstGeom>
          <a:solidFill>
            <a:srgbClr val="3C7090"/>
          </a:solidFill>
          <a:ln>
            <a:noFill/>
          </a:ln>
        </p:spPr>
        <p:txBody>
          <a:bodyPr spcFirstLastPara="1" wrap="square" lIns="60950" tIns="45700" rIns="609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882021" y="4263416"/>
            <a:ext cx="651014" cy="651014"/>
          </a:xfrm>
          <a:prstGeom prst="ellipse">
            <a:avLst/>
          </a:prstGeom>
          <a:solidFill>
            <a:srgbClr val="375460"/>
          </a:solidFill>
          <a:ln>
            <a:noFill/>
          </a:ln>
        </p:spPr>
        <p:txBody>
          <a:bodyPr spcFirstLastPara="1" wrap="square" lIns="60950" tIns="45700" rIns="609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1909263" y="3674510"/>
            <a:ext cx="59946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NW Sensor</a:t>
            </a:r>
            <a:endParaRPr/>
          </a:p>
        </p:txBody>
      </p:sp>
      <p:sp>
        <p:nvSpPr>
          <p:cNvPr id="621" name="Shape 621"/>
          <p:cNvSpPr txBox="1"/>
          <p:nvPr/>
        </p:nvSpPr>
        <p:spPr>
          <a:xfrm>
            <a:off x="1909263" y="4405101"/>
            <a:ext cx="59946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 Sensor</a:t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1882025" y="5140944"/>
            <a:ext cx="651014" cy="651014"/>
          </a:xfrm>
          <a:prstGeom prst="ellipse">
            <a:avLst/>
          </a:prstGeom>
          <a:solidFill>
            <a:srgbClr val="01ABD1"/>
          </a:solidFill>
          <a:ln>
            <a:noFill/>
          </a:ln>
        </p:spPr>
        <p:txBody>
          <a:bodyPr spcFirstLastPara="1" wrap="square" lIns="60950" tIns="45700" rIns="609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1901159" y="5304761"/>
            <a:ext cx="59946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Cloud Sensor</a:t>
            </a:r>
            <a:endParaRPr/>
          </a:p>
        </p:txBody>
      </p:sp>
      <p:cxnSp>
        <p:nvCxnSpPr>
          <p:cNvPr id="624" name="Shape 624"/>
          <p:cNvCxnSpPr/>
          <p:nvPr/>
        </p:nvCxnSpPr>
        <p:spPr>
          <a:xfrm flipH="1">
            <a:off x="6678849" y="2736372"/>
            <a:ext cx="1" cy="2983909"/>
          </a:xfrm>
          <a:prstGeom prst="straightConnector1">
            <a:avLst/>
          </a:prstGeom>
          <a:solidFill>
            <a:srgbClr val="3C7090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8675589" y="2745791"/>
            <a:ext cx="1" cy="2974490"/>
          </a:xfrm>
          <a:prstGeom prst="straightConnector1">
            <a:avLst/>
          </a:prstGeom>
          <a:solidFill>
            <a:srgbClr val="3C7090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5776685" y="1561788"/>
            <a:ext cx="25336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JASK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</a:t>
            </a:r>
            <a:endParaRPr/>
          </a:p>
        </p:txBody>
      </p:sp>
      <p:grpSp>
        <p:nvGrpSpPr>
          <p:cNvPr id="627" name="Shape 627"/>
          <p:cNvGrpSpPr/>
          <p:nvPr/>
        </p:nvGrpSpPr>
        <p:grpSpPr>
          <a:xfrm>
            <a:off x="7464190" y="2659018"/>
            <a:ext cx="423021" cy="374431"/>
            <a:chOff x="6063770" y="4778231"/>
            <a:chExt cx="620006" cy="548790"/>
          </a:xfrm>
        </p:grpSpPr>
        <p:sp>
          <p:nvSpPr>
            <p:cNvPr id="628" name="Shape 628"/>
            <p:cNvSpPr/>
            <p:nvPr/>
          </p:nvSpPr>
          <p:spPr>
            <a:xfrm>
              <a:off x="6063770" y="4778231"/>
              <a:ext cx="318382" cy="5487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279" y="120000"/>
                  </a:moveTo>
                  <a:cubicBezTo>
                    <a:pt x="73953" y="120000"/>
                    <a:pt x="58604" y="114437"/>
                    <a:pt x="48837" y="104105"/>
                  </a:cubicBezTo>
                  <a:cubicBezTo>
                    <a:pt x="33488" y="104105"/>
                    <a:pt x="25116" y="100927"/>
                    <a:pt x="20930" y="97748"/>
                  </a:cubicBezTo>
                  <a:cubicBezTo>
                    <a:pt x="11162" y="91390"/>
                    <a:pt x="8372" y="81854"/>
                    <a:pt x="9767" y="75496"/>
                  </a:cubicBezTo>
                  <a:cubicBezTo>
                    <a:pt x="4186" y="71523"/>
                    <a:pt x="0" y="65165"/>
                    <a:pt x="0" y="58807"/>
                  </a:cubicBezTo>
                  <a:cubicBezTo>
                    <a:pt x="0" y="50066"/>
                    <a:pt x="6976" y="42119"/>
                    <a:pt x="16744" y="38145"/>
                  </a:cubicBezTo>
                  <a:cubicBezTo>
                    <a:pt x="16744" y="37350"/>
                    <a:pt x="16744" y="37350"/>
                    <a:pt x="16744" y="37350"/>
                  </a:cubicBezTo>
                  <a:cubicBezTo>
                    <a:pt x="16744" y="26225"/>
                    <a:pt x="27906" y="18278"/>
                    <a:pt x="44651" y="15894"/>
                  </a:cubicBezTo>
                  <a:cubicBezTo>
                    <a:pt x="47441" y="11920"/>
                    <a:pt x="53023" y="8741"/>
                    <a:pt x="61395" y="5562"/>
                  </a:cubicBezTo>
                  <a:cubicBezTo>
                    <a:pt x="66976" y="3178"/>
                    <a:pt x="78139" y="0"/>
                    <a:pt x="92093" y="0"/>
                  </a:cubicBezTo>
                  <a:cubicBezTo>
                    <a:pt x="114418" y="0"/>
                    <a:pt x="114418" y="0"/>
                    <a:pt x="114418" y="0"/>
                  </a:cubicBezTo>
                  <a:cubicBezTo>
                    <a:pt x="117209" y="0"/>
                    <a:pt x="120000" y="794"/>
                    <a:pt x="120000" y="2384"/>
                  </a:cubicBezTo>
                  <a:cubicBezTo>
                    <a:pt x="120000" y="116026"/>
                    <a:pt x="120000" y="116026"/>
                    <a:pt x="120000" y="116026"/>
                  </a:cubicBezTo>
                  <a:cubicBezTo>
                    <a:pt x="120000" y="117615"/>
                    <a:pt x="118604" y="118410"/>
                    <a:pt x="115813" y="118410"/>
                  </a:cubicBezTo>
                  <a:cubicBezTo>
                    <a:pt x="108837" y="119205"/>
                    <a:pt x="101860" y="120000"/>
                    <a:pt x="96279" y="120000"/>
                  </a:cubicBezTo>
                  <a:close/>
                  <a:moveTo>
                    <a:pt x="51627" y="98543"/>
                  </a:moveTo>
                  <a:cubicBezTo>
                    <a:pt x="54418" y="98543"/>
                    <a:pt x="55813" y="99337"/>
                    <a:pt x="55813" y="100132"/>
                  </a:cubicBezTo>
                  <a:cubicBezTo>
                    <a:pt x="65581" y="112052"/>
                    <a:pt x="82325" y="116026"/>
                    <a:pt x="110232" y="113642"/>
                  </a:cubicBezTo>
                  <a:cubicBezTo>
                    <a:pt x="110232" y="5562"/>
                    <a:pt x="110232" y="5562"/>
                    <a:pt x="110232" y="5562"/>
                  </a:cubicBezTo>
                  <a:cubicBezTo>
                    <a:pt x="92093" y="5562"/>
                    <a:pt x="92093" y="5562"/>
                    <a:pt x="92093" y="5562"/>
                  </a:cubicBezTo>
                  <a:cubicBezTo>
                    <a:pt x="71162" y="5562"/>
                    <a:pt x="55813" y="13509"/>
                    <a:pt x="53023" y="19072"/>
                  </a:cubicBezTo>
                  <a:cubicBezTo>
                    <a:pt x="53023" y="19867"/>
                    <a:pt x="51627" y="20662"/>
                    <a:pt x="48837" y="20662"/>
                  </a:cubicBezTo>
                  <a:cubicBezTo>
                    <a:pt x="36279" y="22251"/>
                    <a:pt x="26511" y="28609"/>
                    <a:pt x="26511" y="37350"/>
                  </a:cubicBezTo>
                  <a:cubicBezTo>
                    <a:pt x="26511" y="38145"/>
                    <a:pt x="26511" y="38145"/>
                    <a:pt x="26511" y="38940"/>
                  </a:cubicBezTo>
                  <a:cubicBezTo>
                    <a:pt x="26511" y="40529"/>
                    <a:pt x="25116" y="41324"/>
                    <a:pt x="23720" y="42119"/>
                  </a:cubicBezTo>
                  <a:cubicBezTo>
                    <a:pt x="15348" y="44503"/>
                    <a:pt x="8372" y="50860"/>
                    <a:pt x="8372" y="58807"/>
                  </a:cubicBezTo>
                  <a:cubicBezTo>
                    <a:pt x="8372" y="64370"/>
                    <a:pt x="12558" y="69933"/>
                    <a:pt x="18139" y="73112"/>
                  </a:cubicBezTo>
                  <a:cubicBezTo>
                    <a:pt x="19534" y="73907"/>
                    <a:pt x="20930" y="74701"/>
                    <a:pt x="19534" y="75496"/>
                  </a:cubicBezTo>
                  <a:cubicBezTo>
                    <a:pt x="18139" y="81059"/>
                    <a:pt x="19534" y="89006"/>
                    <a:pt x="27906" y="93774"/>
                  </a:cubicBezTo>
                  <a:cubicBezTo>
                    <a:pt x="33488" y="97748"/>
                    <a:pt x="40465" y="99337"/>
                    <a:pt x="51627" y="98543"/>
                  </a:cubicBezTo>
                  <a:cubicBezTo>
                    <a:pt x="51627" y="98543"/>
                    <a:pt x="51627" y="98543"/>
                    <a:pt x="51627" y="9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6178275" y="4862016"/>
              <a:ext cx="103334" cy="97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cubicBezTo>
                    <a:pt x="59999" y="120000"/>
                    <a:pt x="0" y="106666"/>
                    <a:pt x="0" y="0"/>
                  </a:cubicBezTo>
                  <a:cubicBezTo>
                    <a:pt x="29999" y="0"/>
                    <a:pt x="29999" y="0"/>
                    <a:pt x="29999" y="0"/>
                  </a:cubicBezTo>
                  <a:cubicBezTo>
                    <a:pt x="29999" y="75555"/>
                    <a:pt x="59999" y="88888"/>
                    <a:pt x="119999" y="88888"/>
                  </a:cubicBezTo>
                  <a:lnTo>
                    <a:pt x="119999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6186654" y="4986297"/>
              <a:ext cx="191308" cy="68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76" y="120000"/>
                  </a:moveTo>
                  <a:cubicBezTo>
                    <a:pt x="16153" y="120000"/>
                    <a:pt x="6923" y="113684"/>
                    <a:pt x="0" y="101052"/>
                  </a:cubicBezTo>
                  <a:cubicBezTo>
                    <a:pt x="9230" y="69473"/>
                    <a:pt x="9230" y="69473"/>
                    <a:pt x="9230" y="69473"/>
                  </a:cubicBezTo>
                  <a:cubicBezTo>
                    <a:pt x="20769" y="88421"/>
                    <a:pt x="41538" y="75789"/>
                    <a:pt x="50769" y="50526"/>
                  </a:cubicBezTo>
                  <a:cubicBezTo>
                    <a:pt x="62307" y="18947"/>
                    <a:pt x="73846" y="0"/>
                    <a:pt x="85384" y="0"/>
                  </a:cubicBezTo>
                  <a:cubicBezTo>
                    <a:pt x="85384" y="0"/>
                    <a:pt x="85384" y="0"/>
                    <a:pt x="85384" y="0"/>
                  </a:cubicBezTo>
                  <a:cubicBezTo>
                    <a:pt x="96923" y="0"/>
                    <a:pt x="108461" y="18947"/>
                    <a:pt x="120000" y="50526"/>
                  </a:cubicBezTo>
                  <a:cubicBezTo>
                    <a:pt x="108461" y="75789"/>
                    <a:pt x="108461" y="75789"/>
                    <a:pt x="108461" y="75789"/>
                  </a:cubicBezTo>
                  <a:cubicBezTo>
                    <a:pt x="99230" y="56842"/>
                    <a:pt x="92307" y="44210"/>
                    <a:pt x="85384" y="44210"/>
                  </a:cubicBezTo>
                  <a:cubicBezTo>
                    <a:pt x="85384" y="44210"/>
                    <a:pt x="85384" y="44210"/>
                    <a:pt x="85384" y="44210"/>
                  </a:cubicBezTo>
                  <a:cubicBezTo>
                    <a:pt x="78461" y="44210"/>
                    <a:pt x="69230" y="56842"/>
                    <a:pt x="62307" y="75789"/>
                  </a:cubicBezTo>
                  <a:cubicBezTo>
                    <a:pt x="53076" y="107368"/>
                    <a:pt x="36923" y="120000"/>
                    <a:pt x="23076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6267646" y="4859223"/>
              <a:ext cx="103334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428" y="119999"/>
                  </a:moveTo>
                  <a:cubicBezTo>
                    <a:pt x="47142" y="119999"/>
                    <a:pt x="12857" y="85714"/>
                    <a:pt x="0" y="17142"/>
                  </a:cubicBezTo>
                  <a:cubicBezTo>
                    <a:pt x="29999" y="0"/>
                    <a:pt x="29999" y="0"/>
                    <a:pt x="29999" y="0"/>
                  </a:cubicBezTo>
                  <a:cubicBezTo>
                    <a:pt x="38571" y="51428"/>
                    <a:pt x="77142" y="77142"/>
                    <a:pt x="111428" y="51428"/>
                  </a:cubicBezTo>
                  <a:cubicBezTo>
                    <a:pt x="119999" y="102857"/>
                    <a:pt x="119999" y="102857"/>
                    <a:pt x="119999" y="102857"/>
                  </a:cubicBezTo>
                  <a:cubicBezTo>
                    <a:pt x="107142" y="111428"/>
                    <a:pt x="94285" y="119999"/>
                    <a:pt x="81428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6285799" y="5163641"/>
              <a:ext cx="87974" cy="58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000" y="120000"/>
                  </a:moveTo>
                  <a:cubicBezTo>
                    <a:pt x="0" y="97500"/>
                    <a:pt x="0" y="97500"/>
                    <a:pt x="0" y="97500"/>
                  </a:cubicBezTo>
                  <a:cubicBezTo>
                    <a:pt x="20000" y="45000"/>
                    <a:pt x="60000" y="0"/>
                    <a:pt x="120000" y="30000"/>
                  </a:cubicBezTo>
                  <a:cubicBezTo>
                    <a:pt x="105000" y="75000"/>
                    <a:pt x="105000" y="75000"/>
                    <a:pt x="105000" y="75000"/>
                  </a:cubicBezTo>
                  <a:cubicBezTo>
                    <a:pt x="65000" y="52500"/>
                    <a:pt x="45000" y="82500"/>
                    <a:pt x="35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6164311" y="5120352"/>
              <a:ext cx="58649" cy="544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00" y="120000"/>
                  </a:moveTo>
                  <a:cubicBezTo>
                    <a:pt x="52500" y="112000"/>
                    <a:pt x="0" y="56000"/>
                    <a:pt x="0" y="0"/>
                  </a:cubicBezTo>
                  <a:cubicBezTo>
                    <a:pt x="52500" y="0"/>
                    <a:pt x="52500" y="0"/>
                    <a:pt x="52500" y="0"/>
                  </a:cubicBezTo>
                  <a:cubicBezTo>
                    <a:pt x="52500" y="24000"/>
                    <a:pt x="82500" y="64000"/>
                    <a:pt x="120000" y="72000"/>
                  </a:cubicBezTo>
                  <a:lnTo>
                    <a:pt x="1125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6189447" y="5109181"/>
              <a:ext cx="118695" cy="131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50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60000"/>
                    <a:pt x="41250" y="0"/>
                    <a:pt x="120000" y="0"/>
                  </a:cubicBezTo>
                  <a:cubicBezTo>
                    <a:pt x="120000" y="23333"/>
                    <a:pt x="120000" y="23333"/>
                    <a:pt x="120000" y="23333"/>
                  </a:cubicBezTo>
                  <a:cubicBezTo>
                    <a:pt x="45000" y="23333"/>
                    <a:pt x="26250" y="86666"/>
                    <a:pt x="2625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6411476" y="4778231"/>
              <a:ext cx="272300" cy="54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837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114400"/>
                    <a:pt x="0" y="114400"/>
                    <a:pt x="0" y="114400"/>
                  </a:cubicBezTo>
                  <a:cubicBezTo>
                    <a:pt x="12972" y="114400"/>
                    <a:pt x="12972" y="114400"/>
                    <a:pt x="12972" y="114400"/>
                  </a:cubicBezTo>
                  <a:cubicBezTo>
                    <a:pt x="12972" y="103200"/>
                    <a:pt x="12972" y="103200"/>
                    <a:pt x="12972" y="103200"/>
                  </a:cubicBezTo>
                  <a:cubicBezTo>
                    <a:pt x="12972" y="101600"/>
                    <a:pt x="14594" y="100800"/>
                    <a:pt x="16216" y="100000"/>
                  </a:cubicBezTo>
                  <a:cubicBezTo>
                    <a:pt x="27567" y="99200"/>
                    <a:pt x="35675" y="97600"/>
                    <a:pt x="45405" y="94400"/>
                  </a:cubicBezTo>
                  <a:cubicBezTo>
                    <a:pt x="47027" y="93600"/>
                    <a:pt x="50270" y="94400"/>
                    <a:pt x="51891" y="95200"/>
                  </a:cubicBezTo>
                  <a:cubicBezTo>
                    <a:pt x="68108" y="102400"/>
                    <a:pt x="68108" y="102400"/>
                    <a:pt x="68108" y="102400"/>
                  </a:cubicBezTo>
                  <a:cubicBezTo>
                    <a:pt x="87567" y="92800"/>
                    <a:pt x="87567" y="92800"/>
                    <a:pt x="87567" y="92800"/>
                  </a:cubicBezTo>
                  <a:cubicBezTo>
                    <a:pt x="71351" y="84800"/>
                    <a:pt x="71351" y="84800"/>
                    <a:pt x="71351" y="84800"/>
                  </a:cubicBezTo>
                  <a:cubicBezTo>
                    <a:pt x="69729" y="84000"/>
                    <a:pt x="69729" y="83200"/>
                    <a:pt x="71351" y="81600"/>
                  </a:cubicBezTo>
                  <a:cubicBezTo>
                    <a:pt x="76216" y="77600"/>
                    <a:pt x="81081" y="73600"/>
                    <a:pt x="82702" y="68000"/>
                  </a:cubicBezTo>
                  <a:cubicBezTo>
                    <a:pt x="82702" y="67200"/>
                    <a:pt x="85945" y="66400"/>
                    <a:pt x="87567" y="66400"/>
                  </a:cubicBezTo>
                  <a:cubicBezTo>
                    <a:pt x="110270" y="66400"/>
                    <a:pt x="110270" y="66400"/>
                    <a:pt x="110270" y="66400"/>
                  </a:cubicBezTo>
                  <a:cubicBezTo>
                    <a:pt x="110270" y="53600"/>
                    <a:pt x="110270" y="53600"/>
                    <a:pt x="110270" y="53600"/>
                  </a:cubicBezTo>
                  <a:cubicBezTo>
                    <a:pt x="87567" y="53600"/>
                    <a:pt x="87567" y="53600"/>
                    <a:pt x="87567" y="53600"/>
                  </a:cubicBezTo>
                  <a:cubicBezTo>
                    <a:pt x="85945" y="53600"/>
                    <a:pt x="82702" y="52800"/>
                    <a:pt x="82702" y="51200"/>
                  </a:cubicBezTo>
                  <a:cubicBezTo>
                    <a:pt x="81081" y="46400"/>
                    <a:pt x="77837" y="42400"/>
                    <a:pt x="71351" y="37600"/>
                  </a:cubicBezTo>
                  <a:cubicBezTo>
                    <a:pt x="69729" y="36000"/>
                    <a:pt x="69729" y="35200"/>
                    <a:pt x="71351" y="34400"/>
                  </a:cubicBezTo>
                  <a:cubicBezTo>
                    <a:pt x="87567" y="25600"/>
                    <a:pt x="87567" y="25600"/>
                    <a:pt x="87567" y="25600"/>
                  </a:cubicBezTo>
                  <a:cubicBezTo>
                    <a:pt x="68108" y="16000"/>
                    <a:pt x="68108" y="16000"/>
                    <a:pt x="68108" y="16000"/>
                  </a:cubicBezTo>
                  <a:cubicBezTo>
                    <a:pt x="51891" y="24000"/>
                    <a:pt x="51891" y="24000"/>
                    <a:pt x="51891" y="24000"/>
                  </a:cubicBezTo>
                  <a:cubicBezTo>
                    <a:pt x="50270" y="24800"/>
                    <a:pt x="47027" y="24800"/>
                    <a:pt x="45405" y="24800"/>
                  </a:cubicBezTo>
                  <a:cubicBezTo>
                    <a:pt x="35675" y="21600"/>
                    <a:pt x="27567" y="20000"/>
                    <a:pt x="16216" y="19200"/>
                  </a:cubicBezTo>
                  <a:cubicBezTo>
                    <a:pt x="14594" y="18400"/>
                    <a:pt x="12972" y="17600"/>
                    <a:pt x="12972" y="16000"/>
                  </a:cubicBezTo>
                  <a:cubicBezTo>
                    <a:pt x="12972" y="5600"/>
                    <a:pt x="12972" y="5600"/>
                    <a:pt x="12972" y="5600"/>
                  </a:cubicBezTo>
                  <a:cubicBezTo>
                    <a:pt x="0" y="5600"/>
                    <a:pt x="0" y="5600"/>
                    <a:pt x="0" y="5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837" y="0"/>
                    <a:pt x="17837" y="0"/>
                    <a:pt x="17837" y="0"/>
                  </a:cubicBezTo>
                  <a:cubicBezTo>
                    <a:pt x="21081" y="0"/>
                    <a:pt x="22702" y="800"/>
                    <a:pt x="22702" y="2400"/>
                  </a:cubicBezTo>
                  <a:cubicBezTo>
                    <a:pt x="22702" y="14400"/>
                    <a:pt x="22702" y="14400"/>
                    <a:pt x="22702" y="14400"/>
                  </a:cubicBezTo>
                  <a:cubicBezTo>
                    <a:pt x="30810" y="15200"/>
                    <a:pt x="38918" y="16800"/>
                    <a:pt x="47027" y="19200"/>
                  </a:cubicBezTo>
                  <a:cubicBezTo>
                    <a:pt x="64864" y="10400"/>
                    <a:pt x="64864" y="10400"/>
                    <a:pt x="64864" y="10400"/>
                  </a:cubicBezTo>
                  <a:cubicBezTo>
                    <a:pt x="66486" y="9600"/>
                    <a:pt x="69729" y="9600"/>
                    <a:pt x="71351" y="10400"/>
                  </a:cubicBezTo>
                  <a:cubicBezTo>
                    <a:pt x="98918" y="24000"/>
                    <a:pt x="98918" y="24000"/>
                    <a:pt x="98918" y="24000"/>
                  </a:cubicBezTo>
                  <a:cubicBezTo>
                    <a:pt x="100540" y="24800"/>
                    <a:pt x="100540" y="26400"/>
                    <a:pt x="98918" y="28000"/>
                  </a:cubicBezTo>
                  <a:cubicBezTo>
                    <a:pt x="82702" y="36000"/>
                    <a:pt x="82702" y="36000"/>
                    <a:pt x="82702" y="36000"/>
                  </a:cubicBezTo>
                  <a:cubicBezTo>
                    <a:pt x="85945" y="39200"/>
                    <a:pt x="89189" y="43200"/>
                    <a:pt x="92432" y="48000"/>
                  </a:cubicBezTo>
                  <a:cubicBezTo>
                    <a:pt x="115135" y="48000"/>
                    <a:pt x="115135" y="48000"/>
                    <a:pt x="115135" y="48000"/>
                  </a:cubicBezTo>
                  <a:cubicBezTo>
                    <a:pt x="118378" y="48000"/>
                    <a:pt x="120000" y="49600"/>
                    <a:pt x="120000" y="50400"/>
                  </a:cubicBezTo>
                  <a:cubicBezTo>
                    <a:pt x="120000" y="68800"/>
                    <a:pt x="120000" y="68800"/>
                    <a:pt x="120000" y="68800"/>
                  </a:cubicBezTo>
                  <a:cubicBezTo>
                    <a:pt x="120000" y="70400"/>
                    <a:pt x="118378" y="71200"/>
                    <a:pt x="115135" y="71200"/>
                  </a:cubicBezTo>
                  <a:cubicBezTo>
                    <a:pt x="92432" y="71200"/>
                    <a:pt x="92432" y="71200"/>
                    <a:pt x="92432" y="71200"/>
                  </a:cubicBezTo>
                  <a:cubicBezTo>
                    <a:pt x="89189" y="76000"/>
                    <a:pt x="85945" y="80000"/>
                    <a:pt x="82702" y="83200"/>
                  </a:cubicBezTo>
                  <a:cubicBezTo>
                    <a:pt x="98918" y="91200"/>
                    <a:pt x="98918" y="91200"/>
                    <a:pt x="98918" y="91200"/>
                  </a:cubicBezTo>
                  <a:cubicBezTo>
                    <a:pt x="102162" y="92000"/>
                    <a:pt x="102162" y="93600"/>
                    <a:pt x="98918" y="95200"/>
                  </a:cubicBezTo>
                  <a:cubicBezTo>
                    <a:pt x="71351" y="108000"/>
                    <a:pt x="71351" y="108000"/>
                    <a:pt x="71351" y="108000"/>
                  </a:cubicBezTo>
                  <a:cubicBezTo>
                    <a:pt x="69729" y="109600"/>
                    <a:pt x="66486" y="109600"/>
                    <a:pt x="64864" y="108800"/>
                  </a:cubicBezTo>
                  <a:cubicBezTo>
                    <a:pt x="47027" y="100000"/>
                    <a:pt x="47027" y="100000"/>
                    <a:pt x="47027" y="100000"/>
                  </a:cubicBezTo>
                  <a:cubicBezTo>
                    <a:pt x="38918" y="102400"/>
                    <a:pt x="30810" y="104000"/>
                    <a:pt x="22702" y="104800"/>
                  </a:cubicBezTo>
                  <a:cubicBezTo>
                    <a:pt x="22702" y="116800"/>
                    <a:pt x="22702" y="116800"/>
                    <a:pt x="22702" y="116800"/>
                  </a:cubicBezTo>
                  <a:cubicBezTo>
                    <a:pt x="22702" y="118400"/>
                    <a:pt x="21081" y="120000"/>
                    <a:pt x="17837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6411476" y="4927647"/>
              <a:ext cx="121488" cy="2429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0" y="107462"/>
                    <a:pt x="0" y="107462"/>
                    <a:pt x="0" y="107462"/>
                  </a:cubicBezTo>
                  <a:cubicBezTo>
                    <a:pt x="50909" y="107462"/>
                    <a:pt x="94545" y="85970"/>
                    <a:pt x="94545" y="59104"/>
                  </a:cubicBezTo>
                  <a:cubicBezTo>
                    <a:pt x="94545" y="34029"/>
                    <a:pt x="50909" y="12537"/>
                    <a:pt x="0" y="125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454" y="0"/>
                    <a:pt x="120000" y="26865"/>
                    <a:pt x="120000" y="59104"/>
                  </a:cubicBezTo>
                  <a:cubicBezTo>
                    <a:pt x="120000" y="93134"/>
                    <a:pt x="65454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6148951" y="4982107"/>
              <a:ext cx="55856" cy="1047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20000"/>
                  </a:moveTo>
                  <a:cubicBezTo>
                    <a:pt x="24000" y="95172"/>
                    <a:pt x="24000" y="95172"/>
                    <a:pt x="24000" y="95172"/>
                  </a:cubicBezTo>
                  <a:cubicBezTo>
                    <a:pt x="48000" y="91034"/>
                    <a:pt x="64000" y="74482"/>
                    <a:pt x="64000" y="57931"/>
                  </a:cubicBezTo>
                  <a:cubicBezTo>
                    <a:pt x="64000" y="41379"/>
                    <a:pt x="40000" y="28965"/>
                    <a:pt x="0" y="289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000" y="0"/>
                    <a:pt x="120000" y="24827"/>
                    <a:pt x="120000" y="57931"/>
                  </a:cubicBezTo>
                  <a:cubicBezTo>
                    <a:pt x="120000" y="86896"/>
                    <a:pt x="88000" y="111724"/>
                    <a:pt x="4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5079281" y="2666280"/>
            <a:ext cx="383337" cy="379796"/>
            <a:chOff x="8282667" y="2542576"/>
            <a:chExt cx="604646" cy="599061"/>
          </a:xfrm>
        </p:grpSpPr>
        <p:sp>
          <p:nvSpPr>
            <p:cNvPr id="639" name="Shape 639"/>
            <p:cNvSpPr/>
            <p:nvPr/>
          </p:nvSpPr>
          <p:spPr>
            <a:xfrm>
              <a:off x="8473976" y="2733885"/>
              <a:ext cx="222029" cy="2150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120000"/>
                  </a:moveTo>
                  <a:cubicBezTo>
                    <a:pt x="8000" y="120000"/>
                    <a:pt x="8000" y="120000"/>
                    <a:pt x="8000" y="120000"/>
                  </a:cubicBezTo>
                  <a:cubicBezTo>
                    <a:pt x="4000" y="120000"/>
                    <a:pt x="0" y="115932"/>
                    <a:pt x="0" y="113898"/>
                  </a:cubicBezTo>
                  <a:cubicBezTo>
                    <a:pt x="0" y="6101"/>
                    <a:pt x="0" y="6101"/>
                    <a:pt x="0" y="6101"/>
                  </a:cubicBezTo>
                  <a:cubicBezTo>
                    <a:pt x="0" y="2033"/>
                    <a:pt x="4000" y="0"/>
                    <a:pt x="8000" y="0"/>
                  </a:cubicBezTo>
                  <a:cubicBezTo>
                    <a:pt x="112000" y="0"/>
                    <a:pt x="112000" y="0"/>
                    <a:pt x="112000" y="0"/>
                  </a:cubicBezTo>
                  <a:cubicBezTo>
                    <a:pt x="116000" y="0"/>
                    <a:pt x="120000" y="2033"/>
                    <a:pt x="120000" y="6101"/>
                  </a:cubicBezTo>
                  <a:cubicBezTo>
                    <a:pt x="120000" y="113898"/>
                    <a:pt x="120000" y="113898"/>
                    <a:pt x="120000" y="113898"/>
                  </a:cubicBezTo>
                  <a:cubicBezTo>
                    <a:pt x="120000" y="115932"/>
                    <a:pt x="116000" y="120000"/>
                    <a:pt x="112000" y="120000"/>
                  </a:cubicBezTo>
                  <a:close/>
                  <a:moveTo>
                    <a:pt x="14000" y="105762"/>
                  </a:moveTo>
                  <a:cubicBezTo>
                    <a:pt x="106000" y="105762"/>
                    <a:pt x="106000" y="105762"/>
                    <a:pt x="106000" y="105762"/>
                  </a:cubicBezTo>
                  <a:cubicBezTo>
                    <a:pt x="106000" y="12203"/>
                    <a:pt x="106000" y="12203"/>
                    <a:pt x="106000" y="12203"/>
                  </a:cubicBezTo>
                  <a:cubicBezTo>
                    <a:pt x="14000" y="12203"/>
                    <a:pt x="14000" y="12203"/>
                    <a:pt x="14000" y="12203"/>
                  </a:cubicBezTo>
                  <a:lnTo>
                    <a:pt x="14000" y="1057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8433480" y="2774381"/>
              <a:ext cx="55856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8433480" y="2828841"/>
              <a:ext cx="55856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8433480" y="2883301"/>
              <a:ext cx="55856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8680645" y="2774381"/>
              <a:ext cx="55856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8680645" y="2828841"/>
              <a:ext cx="55856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8680645" y="2883301"/>
              <a:ext cx="55856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8574517" y="2937761"/>
              <a:ext cx="20946" cy="544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8628977" y="2937761"/>
              <a:ext cx="22343" cy="544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8518661" y="2937761"/>
              <a:ext cx="22343" cy="544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8574517" y="2690596"/>
              <a:ext cx="20946" cy="544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8628977" y="2690596"/>
              <a:ext cx="22343" cy="544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8518661" y="2690596"/>
              <a:ext cx="22343" cy="544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8282667" y="2542576"/>
              <a:ext cx="604646" cy="599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048" y="120000"/>
                  </a:moveTo>
                  <a:cubicBezTo>
                    <a:pt x="51951" y="120000"/>
                    <a:pt x="51951" y="120000"/>
                    <a:pt x="51951" y="120000"/>
                  </a:cubicBezTo>
                  <a:cubicBezTo>
                    <a:pt x="50487" y="120000"/>
                    <a:pt x="49024" y="118545"/>
                    <a:pt x="49024" y="117090"/>
                  </a:cubicBezTo>
                  <a:cubicBezTo>
                    <a:pt x="49024" y="107636"/>
                    <a:pt x="49024" y="107636"/>
                    <a:pt x="49024" y="107636"/>
                  </a:cubicBezTo>
                  <a:cubicBezTo>
                    <a:pt x="43902" y="106181"/>
                    <a:pt x="38780" y="104000"/>
                    <a:pt x="33658" y="101090"/>
                  </a:cubicBezTo>
                  <a:cubicBezTo>
                    <a:pt x="27073" y="108363"/>
                    <a:pt x="27073" y="108363"/>
                    <a:pt x="27073" y="108363"/>
                  </a:cubicBezTo>
                  <a:cubicBezTo>
                    <a:pt x="25609" y="109090"/>
                    <a:pt x="24146" y="109090"/>
                    <a:pt x="23414" y="108363"/>
                  </a:cubicBezTo>
                  <a:cubicBezTo>
                    <a:pt x="11707" y="96727"/>
                    <a:pt x="11707" y="96727"/>
                    <a:pt x="11707" y="96727"/>
                  </a:cubicBezTo>
                  <a:cubicBezTo>
                    <a:pt x="10975" y="95272"/>
                    <a:pt x="10975" y="93818"/>
                    <a:pt x="11707" y="93090"/>
                  </a:cubicBezTo>
                  <a:cubicBezTo>
                    <a:pt x="18292" y="85818"/>
                    <a:pt x="18292" y="85818"/>
                    <a:pt x="18292" y="85818"/>
                  </a:cubicBezTo>
                  <a:cubicBezTo>
                    <a:pt x="15365" y="81454"/>
                    <a:pt x="13170" y="76363"/>
                    <a:pt x="11707" y="70545"/>
                  </a:cubicBezTo>
                  <a:cubicBezTo>
                    <a:pt x="2195" y="70545"/>
                    <a:pt x="2195" y="70545"/>
                    <a:pt x="2195" y="70545"/>
                  </a:cubicBezTo>
                  <a:cubicBezTo>
                    <a:pt x="731" y="70545"/>
                    <a:pt x="0" y="69090"/>
                    <a:pt x="0" y="68363"/>
                  </a:cubicBezTo>
                  <a:cubicBezTo>
                    <a:pt x="0" y="51636"/>
                    <a:pt x="0" y="51636"/>
                    <a:pt x="0" y="51636"/>
                  </a:cubicBezTo>
                  <a:cubicBezTo>
                    <a:pt x="0" y="50181"/>
                    <a:pt x="731" y="49454"/>
                    <a:pt x="2195" y="49454"/>
                  </a:cubicBezTo>
                  <a:cubicBezTo>
                    <a:pt x="11707" y="49454"/>
                    <a:pt x="11707" y="49454"/>
                    <a:pt x="11707" y="49454"/>
                  </a:cubicBezTo>
                  <a:cubicBezTo>
                    <a:pt x="13170" y="43636"/>
                    <a:pt x="15365" y="38545"/>
                    <a:pt x="18292" y="33454"/>
                  </a:cubicBezTo>
                  <a:cubicBezTo>
                    <a:pt x="11707" y="26909"/>
                    <a:pt x="11707" y="26909"/>
                    <a:pt x="11707" y="26909"/>
                  </a:cubicBezTo>
                  <a:cubicBezTo>
                    <a:pt x="10975" y="26181"/>
                    <a:pt x="10975" y="25454"/>
                    <a:pt x="10975" y="24727"/>
                  </a:cubicBezTo>
                  <a:cubicBezTo>
                    <a:pt x="10975" y="24727"/>
                    <a:pt x="10975" y="24000"/>
                    <a:pt x="11707" y="23272"/>
                  </a:cubicBezTo>
                  <a:cubicBezTo>
                    <a:pt x="23414" y="11636"/>
                    <a:pt x="23414" y="11636"/>
                    <a:pt x="23414" y="11636"/>
                  </a:cubicBezTo>
                  <a:cubicBezTo>
                    <a:pt x="24146" y="10909"/>
                    <a:pt x="25609" y="10909"/>
                    <a:pt x="27073" y="11636"/>
                  </a:cubicBezTo>
                  <a:cubicBezTo>
                    <a:pt x="33658" y="18909"/>
                    <a:pt x="33658" y="18909"/>
                    <a:pt x="33658" y="18909"/>
                  </a:cubicBezTo>
                  <a:cubicBezTo>
                    <a:pt x="38780" y="15272"/>
                    <a:pt x="43902" y="13090"/>
                    <a:pt x="49024" y="12363"/>
                  </a:cubicBezTo>
                  <a:cubicBezTo>
                    <a:pt x="49024" y="2181"/>
                    <a:pt x="49024" y="2181"/>
                    <a:pt x="49024" y="2181"/>
                  </a:cubicBezTo>
                  <a:cubicBezTo>
                    <a:pt x="49024" y="727"/>
                    <a:pt x="50487" y="0"/>
                    <a:pt x="51951" y="0"/>
                  </a:cubicBezTo>
                  <a:cubicBezTo>
                    <a:pt x="68048" y="0"/>
                    <a:pt x="68048" y="0"/>
                    <a:pt x="68048" y="0"/>
                  </a:cubicBezTo>
                  <a:cubicBezTo>
                    <a:pt x="69512" y="0"/>
                    <a:pt x="70975" y="727"/>
                    <a:pt x="70975" y="2181"/>
                  </a:cubicBezTo>
                  <a:cubicBezTo>
                    <a:pt x="70975" y="12363"/>
                    <a:pt x="70975" y="12363"/>
                    <a:pt x="70975" y="12363"/>
                  </a:cubicBezTo>
                  <a:cubicBezTo>
                    <a:pt x="76097" y="13090"/>
                    <a:pt x="81951" y="15272"/>
                    <a:pt x="86341" y="18909"/>
                  </a:cubicBezTo>
                  <a:cubicBezTo>
                    <a:pt x="93658" y="11636"/>
                    <a:pt x="93658" y="11636"/>
                    <a:pt x="93658" y="11636"/>
                  </a:cubicBezTo>
                  <a:cubicBezTo>
                    <a:pt x="94390" y="10909"/>
                    <a:pt x="95853" y="10909"/>
                    <a:pt x="96585" y="11636"/>
                  </a:cubicBezTo>
                  <a:cubicBezTo>
                    <a:pt x="108292" y="23272"/>
                    <a:pt x="108292" y="23272"/>
                    <a:pt x="108292" y="23272"/>
                  </a:cubicBezTo>
                  <a:cubicBezTo>
                    <a:pt x="109024" y="24000"/>
                    <a:pt x="109024" y="24727"/>
                    <a:pt x="109024" y="24727"/>
                  </a:cubicBezTo>
                  <a:cubicBezTo>
                    <a:pt x="109024" y="25454"/>
                    <a:pt x="109024" y="26181"/>
                    <a:pt x="108292" y="26909"/>
                  </a:cubicBezTo>
                  <a:cubicBezTo>
                    <a:pt x="101707" y="33454"/>
                    <a:pt x="101707" y="33454"/>
                    <a:pt x="101707" y="33454"/>
                  </a:cubicBezTo>
                  <a:cubicBezTo>
                    <a:pt x="104634" y="38545"/>
                    <a:pt x="106829" y="43636"/>
                    <a:pt x="108292" y="49454"/>
                  </a:cubicBezTo>
                  <a:cubicBezTo>
                    <a:pt x="117804" y="49454"/>
                    <a:pt x="117804" y="49454"/>
                    <a:pt x="117804" y="49454"/>
                  </a:cubicBezTo>
                  <a:cubicBezTo>
                    <a:pt x="119268" y="49454"/>
                    <a:pt x="120000" y="50181"/>
                    <a:pt x="120000" y="51636"/>
                  </a:cubicBezTo>
                  <a:cubicBezTo>
                    <a:pt x="120000" y="68363"/>
                    <a:pt x="120000" y="68363"/>
                    <a:pt x="120000" y="68363"/>
                  </a:cubicBezTo>
                  <a:cubicBezTo>
                    <a:pt x="120000" y="69090"/>
                    <a:pt x="119268" y="70545"/>
                    <a:pt x="117804" y="70545"/>
                  </a:cubicBezTo>
                  <a:cubicBezTo>
                    <a:pt x="108292" y="70545"/>
                    <a:pt x="108292" y="70545"/>
                    <a:pt x="108292" y="70545"/>
                  </a:cubicBezTo>
                  <a:cubicBezTo>
                    <a:pt x="106829" y="76363"/>
                    <a:pt x="104634" y="81454"/>
                    <a:pt x="101707" y="85818"/>
                  </a:cubicBezTo>
                  <a:cubicBezTo>
                    <a:pt x="108292" y="93090"/>
                    <a:pt x="108292" y="93090"/>
                    <a:pt x="108292" y="93090"/>
                  </a:cubicBezTo>
                  <a:cubicBezTo>
                    <a:pt x="109024" y="93090"/>
                    <a:pt x="109024" y="93818"/>
                    <a:pt x="109024" y="94545"/>
                  </a:cubicBezTo>
                  <a:cubicBezTo>
                    <a:pt x="109024" y="95272"/>
                    <a:pt x="109024" y="96000"/>
                    <a:pt x="108292" y="96727"/>
                  </a:cubicBezTo>
                  <a:cubicBezTo>
                    <a:pt x="96585" y="108363"/>
                    <a:pt x="96585" y="108363"/>
                    <a:pt x="96585" y="108363"/>
                  </a:cubicBezTo>
                  <a:cubicBezTo>
                    <a:pt x="95853" y="109090"/>
                    <a:pt x="94390" y="109090"/>
                    <a:pt x="93658" y="108363"/>
                  </a:cubicBezTo>
                  <a:cubicBezTo>
                    <a:pt x="86341" y="101090"/>
                    <a:pt x="86341" y="101090"/>
                    <a:pt x="86341" y="101090"/>
                  </a:cubicBezTo>
                  <a:cubicBezTo>
                    <a:pt x="81951" y="104000"/>
                    <a:pt x="76097" y="106181"/>
                    <a:pt x="70975" y="107636"/>
                  </a:cubicBezTo>
                  <a:cubicBezTo>
                    <a:pt x="70975" y="117090"/>
                    <a:pt x="70975" y="117090"/>
                    <a:pt x="70975" y="117090"/>
                  </a:cubicBezTo>
                  <a:cubicBezTo>
                    <a:pt x="70975" y="118545"/>
                    <a:pt x="69512" y="120000"/>
                    <a:pt x="68048" y="120000"/>
                  </a:cubicBezTo>
                  <a:close/>
                  <a:moveTo>
                    <a:pt x="54146" y="114909"/>
                  </a:moveTo>
                  <a:cubicBezTo>
                    <a:pt x="65853" y="114909"/>
                    <a:pt x="65853" y="114909"/>
                    <a:pt x="65853" y="114909"/>
                  </a:cubicBezTo>
                  <a:cubicBezTo>
                    <a:pt x="65853" y="105454"/>
                    <a:pt x="65853" y="105454"/>
                    <a:pt x="65853" y="105454"/>
                  </a:cubicBezTo>
                  <a:cubicBezTo>
                    <a:pt x="65853" y="104727"/>
                    <a:pt x="66585" y="103272"/>
                    <a:pt x="68048" y="103272"/>
                  </a:cubicBezTo>
                  <a:cubicBezTo>
                    <a:pt x="73902" y="101818"/>
                    <a:pt x="80487" y="99636"/>
                    <a:pt x="85609" y="96000"/>
                  </a:cubicBezTo>
                  <a:cubicBezTo>
                    <a:pt x="86341" y="95272"/>
                    <a:pt x="87804" y="95272"/>
                    <a:pt x="88536" y="96000"/>
                  </a:cubicBezTo>
                  <a:cubicBezTo>
                    <a:pt x="95121" y="102545"/>
                    <a:pt x="95121" y="102545"/>
                    <a:pt x="95121" y="102545"/>
                  </a:cubicBezTo>
                  <a:cubicBezTo>
                    <a:pt x="103170" y="94545"/>
                    <a:pt x="103170" y="94545"/>
                    <a:pt x="103170" y="94545"/>
                  </a:cubicBezTo>
                  <a:cubicBezTo>
                    <a:pt x="96585" y="88000"/>
                    <a:pt x="96585" y="88000"/>
                    <a:pt x="96585" y="88000"/>
                  </a:cubicBezTo>
                  <a:cubicBezTo>
                    <a:pt x="95853" y="87272"/>
                    <a:pt x="95853" y="85818"/>
                    <a:pt x="96585" y="85090"/>
                  </a:cubicBezTo>
                  <a:cubicBezTo>
                    <a:pt x="100243" y="80000"/>
                    <a:pt x="102439" y="74181"/>
                    <a:pt x="103902" y="67636"/>
                  </a:cubicBezTo>
                  <a:cubicBezTo>
                    <a:pt x="103902" y="66181"/>
                    <a:pt x="104634" y="65454"/>
                    <a:pt x="106097" y="65454"/>
                  </a:cubicBezTo>
                  <a:cubicBezTo>
                    <a:pt x="115609" y="65454"/>
                    <a:pt x="115609" y="65454"/>
                    <a:pt x="115609" y="65454"/>
                  </a:cubicBezTo>
                  <a:cubicBezTo>
                    <a:pt x="115609" y="53818"/>
                    <a:pt x="115609" y="53818"/>
                    <a:pt x="115609" y="53818"/>
                  </a:cubicBezTo>
                  <a:cubicBezTo>
                    <a:pt x="106097" y="53818"/>
                    <a:pt x="106097" y="53818"/>
                    <a:pt x="106097" y="53818"/>
                  </a:cubicBezTo>
                  <a:cubicBezTo>
                    <a:pt x="104634" y="53818"/>
                    <a:pt x="103902" y="53090"/>
                    <a:pt x="103902" y="52363"/>
                  </a:cubicBezTo>
                  <a:cubicBezTo>
                    <a:pt x="102439" y="45818"/>
                    <a:pt x="100243" y="40000"/>
                    <a:pt x="96585" y="34909"/>
                  </a:cubicBezTo>
                  <a:cubicBezTo>
                    <a:pt x="95853" y="33454"/>
                    <a:pt x="95853" y="32727"/>
                    <a:pt x="96585" y="31272"/>
                  </a:cubicBezTo>
                  <a:cubicBezTo>
                    <a:pt x="103170" y="24727"/>
                    <a:pt x="103170" y="24727"/>
                    <a:pt x="103170" y="24727"/>
                  </a:cubicBezTo>
                  <a:cubicBezTo>
                    <a:pt x="95121" y="16727"/>
                    <a:pt x="95121" y="16727"/>
                    <a:pt x="95121" y="16727"/>
                  </a:cubicBezTo>
                  <a:cubicBezTo>
                    <a:pt x="88536" y="23272"/>
                    <a:pt x="88536" y="23272"/>
                    <a:pt x="88536" y="23272"/>
                  </a:cubicBezTo>
                  <a:cubicBezTo>
                    <a:pt x="87804" y="24000"/>
                    <a:pt x="86341" y="24000"/>
                    <a:pt x="85609" y="24000"/>
                  </a:cubicBezTo>
                  <a:cubicBezTo>
                    <a:pt x="80487" y="20363"/>
                    <a:pt x="73902" y="17454"/>
                    <a:pt x="68048" y="16727"/>
                  </a:cubicBezTo>
                  <a:cubicBezTo>
                    <a:pt x="66585" y="16000"/>
                    <a:pt x="65853" y="15272"/>
                    <a:pt x="65853" y="13818"/>
                  </a:cubicBezTo>
                  <a:cubicBezTo>
                    <a:pt x="65853" y="5090"/>
                    <a:pt x="65853" y="5090"/>
                    <a:pt x="65853" y="5090"/>
                  </a:cubicBezTo>
                  <a:cubicBezTo>
                    <a:pt x="54146" y="5090"/>
                    <a:pt x="54146" y="5090"/>
                    <a:pt x="54146" y="5090"/>
                  </a:cubicBezTo>
                  <a:cubicBezTo>
                    <a:pt x="54146" y="13818"/>
                    <a:pt x="54146" y="13818"/>
                    <a:pt x="54146" y="13818"/>
                  </a:cubicBezTo>
                  <a:cubicBezTo>
                    <a:pt x="54146" y="15272"/>
                    <a:pt x="53414" y="16000"/>
                    <a:pt x="51951" y="16727"/>
                  </a:cubicBezTo>
                  <a:cubicBezTo>
                    <a:pt x="46097" y="17454"/>
                    <a:pt x="40243" y="20363"/>
                    <a:pt x="34390" y="24000"/>
                  </a:cubicBezTo>
                  <a:cubicBezTo>
                    <a:pt x="33658" y="24000"/>
                    <a:pt x="32195" y="24000"/>
                    <a:pt x="31463" y="23272"/>
                  </a:cubicBezTo>
                  <a:cubicBezTo>
                    <a:pt x="24878" y="16727"/>
                    <a:pt x="24878" y="16727"/>
                    <a:pt x="24878" y="16727"/>
                  </a:cubicBezTo>
                  <a:cubicBezTo>
                    <a:pt x="16829" y="24727"/>
                    <a:pt x="16829" y="24727"/>
                    <a:pt x="16829" y="24727"/>
                  </a:cubicBezTo>
                  <a:cubicBezTo>
                    <a:pt x="23414" y="31272"/>
                    <a:pt x="23414" y="31272"/>
                    <a:pt x="23414" y="31272"/>
                  </a:cubicBezTo>
                  <a:cubicBezTo>
                    <a:pt x="24146" y="32727"/>
                    <a:pt x="24146" y="33454"/>
                    <a:pt x="23414" y="34909"/>
                  </a:cubicBezTo>
                  <a:cubicBezTo>
                    <a:pt x="19756" y="40000"/>
                    <a:pt x="17560" y="45818"/>
                    <a:pt x="16097" y="52363"/>
                  </a:cubicBezTo>
                  <a:cubicBezTo>
                    <a:pt x="16097" y="53090"/>
                    <a:pt x="15365" y="53818"/>
                    <a:pt x="13902" y="53818"/>
                  </a:cubicBezTo>
                  <a:cubicBezTo>
                    <a:pt x="4390" y="53818"/>
                    <a:pt x="4390" y="53818"/>
                    <a:pt x="4390" y="53818"/>
                  </a:cubicBezTo>
                  <a:cubicBezTo>
                    <a:pt x="4390" y="65454"/>
                    <a:pt x="4390" y="65454"/>
                    <a:pt x="4390" y="65454"/>
                  </a:cubicBezTo>
                  <a:cubicBezTo>
                    <a:pt x="13902" y="65454"/>
                    <a:pt x="13902" y="65454"/>
                    <a:pt x="13902" y="65454"/>
                  </a:cubicBezTo>
                  <a:cubicBezTo>
                    <a:pt x="15365" y="65454"/>
                    <a:pt x="16097" y="66181"/>
                    <a:pt x="16097" y="67636"/>
                  </a:cubicBezTo>
                  <a:cubicBezTo>
                    <a:pt x="17560" y="74181"/>
                    <a:pt x="19756" y="80000"/>
                    <a:pt x="23414" y="85090"/>
                  </a:cubicBezTo>
                  <a:cubicBezTo>
                    <a:pt x="24146" y="85818"/>
                    <a:pt x="24146" y="87272"/>
                    <a:pt x="23414" y="88000"/>
                  </a:cubicBezTo>
                  <a:cubicBezTo>
                    <a:pt x="16829" y="94545"/>
                    <a:pt x="16829" y="94545"/>
                    <a:pt x="16829" y="94545"/>
                  </a:cubicBezTo>
                  <a:cubicBezTo>
                    <a:pt x="24878" y="102545"/>
                    <a:pt x="24878" y="102545"/>
                    <a:pt x="24878" y="102545"/>
                  </a:cubicBezTo>
                  <a:cubicBezTo>
                    <a:pt x="31463" y="96000"/>
                    <a:pt x="31463" y="96000"/>
                    <a:pt x="31463" y="96000"/>
                  </a:cubicBezTo>
                  <a:cubicBezTo>
                    <a:pt x="32195" y="95272"/>
                    <a:pt x="33658" y="95272"/>
                    <a:pt x="34390" y="96000"/>
                  </a:cubicBezTo>
                  <a:cubicBezTo>
                    <a:pt x="40243" y="99636"/>
                    <a:pt x="46097" y="101818"/>
                    <a:pt x="51951" y="103272"/>
                  </a:cubicBezTo>
                  <a:cubicBezTo>
                    <a:pt x="53414" y="103272"/>
                    <a:pt x="54146" y="104727"/>
                    <a:pt x="54146" y="105454"/>
                  </a:cubicBezTo>
                  <a:lnTo>
                    <a:pt x="54146" y="1149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8529832" y="2788345"/>
              <a:ext cx="110317" cy="1061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000" y="120000"/>
                  </a:moveTo>
                  <a:cubicBezTo>
                    <a:pt x="16000" y="120000"/>
                    <a:pt x="16000" y="120000"/>
                    <a:pt x="16000" y="120000"/>
                  </a:cubicBezTo>
                  <a:cubicBezTo>
                    <a:pt x="8000" y="120000"/>
                    <a:pt x="0" y="111724"/>
                    <a:pt x="0" y="107586"/>
                  </a:cubicBezTo>
                  <a:cubicBezTo>
                    <a:pt x="0" y="12413"/>
                    <a:pt x="0" y="12413"/>
                    <a:pt x="0" y="12413"/>
                  </a:cubicBezTo>
                  <a:cubicBezTo>
                    <a:pt x="0" y="4137"/>
                    <a:pt x="8000" y="0"/>
                    <a:pt x="16000" y="0"/>
                  </a:cubicBezTo>
                  <a:cubicBezTo>
                    <a:pt x="104000" y="0"/>
                    <a:pt x="104000" y="0"/>
                    <a:pt x="104000" y="0"/>
                  </a:cubicBezTo>
                  <a:cubicBezTo>
                    <a:pt x="112000" y="0"/>
                    <a:pt x="120000" y="4137"/>
                    <a:pt x="120000" y="12413"/>
                  </a:cubicBezTo>
                  <a:cubicBezTo>
                    <a:pt x="120000" y="107586"/>
                    <a:pt x="120000" y="107586"/>
                    <a:pt x="120000" y="107586"/>
                  </a:cubicBezTo>
                  <a:cubicBezTo>
                    <a:pt x="120000" y="111724"/>
                    <a:pt x="112000" y="120000"/>
                    <a:pt x="104000" y="120000"/>
                  </a:cubicBezTo>
                  <a:close/>
                  <a:moveTo>
                    <a:pt x="28000" y="91034"/>
                  </a:moveTo>
                  <a:cubicBezTo>
                    <a:pt x="92000" y="91034"/>
                    <a:pt x="92000" y="91034"/>
                    <a:pt x="92000" y="91034"/>
                  </a:cubicBezTo>
                  <a:cubicBezTo>
                    <a:pt x="92000" y="24827"/>
                    <a:pt x="92000" y="24827"/>
                    <a:pt x="92000" y="24827"/>
                  </a:cubicBezTo>
                  <a:cubicBezTo>
                    <a:pt x="28000" y="24827"/>
                    <a:pt x="28000" y="24827"/>
                    <a:pt x="28000" y="24827"/>
                  </a:cubicBezTo>
                  <a:lnTo>
                    <a:pt x="28000" y="91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9299201" y="2714278"/>
            <a:ext cx="468027" cy="478574"/>
            <a:chOff x="6684732" y="3099305"/>
            <a:chExt cx="788987" cy="806767"/>
          </a:xfrm>
        </p:grpSpPr>
        <p:sp>
          <p:nvSpPr>
            <p:cNvPr id="655" name="Shape 655"/>
            <p:cNvSpPr/>
            <p:nvPr/>
          </p:nvSpPr>
          <p:spPr>
            <a:xfrm>
              <a:off x="6790300" y="3177092"/>
              <a:ext cx="555625" cy="3244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59433" y="120000"/>
                    <a:pt x="58867" y="120000"/>
                    <a:pt x="58301" y="120000"/>
                  </a:cubicBezTo>
                  <a:cubicBezTo>
                    <a:pt x="1132" y="64761"/>
                    <a:pt x="1132" y="64761"/>
                    <a:pt x="1132" y="64761"/>
                  </a:cubicBezTo>
                  <a:cubicBezTo>
                    <a:pt x="566" y="63809"/>
                    <a:pt x="0" y="61904"/>
                    <a:pt x="0" y="60952"/>
                  </a:cubicBezTo>
                  <a:cubicBezTo>
                    <a:pt x="0" y="59047"/>
                    <a:pt x="566" y="57142"/>
                    <a:pt x="1132" y="57142"/>
                  </a:cubicBezTo>
                  <a:cubicBezTo>
                    <a:pt x="58867" y="952"/>
                    <a:pt x="58867" y="952"/>
                    <a:pt x="58867" y="952"/>
                  </a:cubicBezTo>
                  <a:cubicBezTo>
                    <a:pt x="59433" y="0"/>
                    <a:pt x="60566" y="0"/>
                    <a:pt x="61698" y="952"/>
                  </a:cubicBezTo>
                  <a:cubicBezTo>
                    <a:pt x="118867" y="56190"/>
                    <a:pt x="118867" y="56190"/>
                    <a:pt x="118867" y="56190"/>
                  </a:cubicBezTo>
                  <a:cubicBezTo>
                    <a:pt x="120000" y="57142"/>
                    <a:pt x="120000" y="58095"/>
                    <a:pt x="120000" y="60000"/>
                  </a:cubicBezTo>
                  <a:cubicBezTo>
                    <a:pt x="120000" y="60952"/>
                    <a:pt x="120000" y="62857"/>
                    <a:pt x="118867" y="63809"/>
                  </a:cubicBezTo>
                  <a:cubicBezTo>
                    <a:pt x="61132" y="120000"/>
                    <a:pt x="61132" y="120000"/>
                    <a:pt x="61132" y="120000"/>
                  </a:cubicBezTo>
                  <a:cubicBezTo>
                    <a:pt x="60566" y="120000"/>
                    <a:pt x="60000" y="120000"/>
                    <a:pt x="60000" y="120000"/>
                  </a:cubicBezTo>
                  <a:close/>
                  <a:moveTo>
                    <a:pt x="7358" y="60952"/>
                  </a:moveTo>
                  <a:cubicBezTo>
                    <a:pt x="60000" y="110476"/>
                    <a:pt x="60000" y="110476"/>
                    <a:pt x="60000" y="110476"/>
                  </a:cubicBezTo>
                  <a:cubicBezTo>
                    <a:pt x="112641" y="60000"/>
                    <a:pt x="112641" y="60000"/>
                    <a:pt x="112641" y="60000"/>
                  </a:cubicBezTo>
                  <a:cubicBezTo>
                    <a:pt x="60000" y="9523"/>
                    <a:pt x="60000" y="9523"/>
                    <a:pt x="60000" y="9523"/>
                  </a:cubicBezTo>
                  <a:lnTo>
                    <a:pt x="7358" y="60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7054778" y="3326000"/>
              <a:ext cx="296704" cy="4800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1" y="120000"/>
                  </a:moveTo>
                  <a:cubicBezTo>
                    <a:pt x="5309" y="120000"/>
                    <a:pt x="4247" y="120000"/>
                    <a:pt x="4247" y="119354"/>
                  </a:cubicBezTo>
                  <a:cubicBezTo>
                    <a:pt x="2123" y="119354"/>
                    <a:pt x="1061" y="118064"/>
                    <a:pt x="1061" y="117419"/>
                  </a:cubicBezTo>
                  <a:cubicBezTo>
                    <a:pt x="0" y="41290"/>
                    <a:pt x="0" y="41290"/>
                    <a:pt x="0" y="41290"/>
                  </a:cubicBezTo>
                  <a:cubicBezTo>
                    <a:pt x="0" y="40000"/>
                    <a:pt x="1061" y="38709"/>
                    <a:pt x="2123" y="38709"/>
                  </a:cubicBezTo>
                  <a:cubicBezTo>
                    <a:pt x="111504" y="645"/>
                    <a:pt x="111504" y="645"/>
                    <a:pt x="111504" y="645"/>
                  </a:cubicBezTo>
                  <a:cubicBezTo>
                    <a:pt x="112566" y="0"/>
                    <a:pt x="114690" y="0"/>
                    <a:pt x="115752" y="645"/>
                  </a:cubicBezTo>
                  <a:cubicBezTo>
                    <a:pt x="117876" y="645"/>
                    <a:pt x="117876" y="1935"/>
                    <a:pt x="117876" y="3225"/>
                  </a:cubicBezTo>
                  <a:cubicBezTo>
                    <a:pt x="120000" y="78709"/>
                    <a:pt x="120000" y="78709"/>
                    <a:pt x="120000" y="78709"/>
                  </a:cubicBezTo>
                  <a:cubicBezTo>
                    <a:pt x="120000" y="80000"/>
                    <a:pt x="118938" y="81290"/>
                    <a:pt x="116814" y="81290"/>
                  </a:cubicBezTo>
                  <a:cubicBezTo>
                    <a:pt x="8495" y="119354"/>
                    <a:pt x="8495" y="119354"/>
                    <a:pt x="8495" y="119354"/>
                  </a:cubicBezTo>
                  <a:cubicBezTo>
                    <a:pt x="7433" y="120000"/>
                    <a:pt x="7433" y="120000"/>
                    <a:pt x="6371" y="120000"/>
                  </a:cubicBezTo>
                  <a:close/>
                  <a:moveTo>
                    <a:pt x="9557" y="42580"/>
                  </a:moveTo>
                  <a:cubicBezTo>
                    <a:pt x="10619" y="112258"/>
                    <a:pt x="10619" y="112258"/>
                    <a:pt x="10619" y="112258"/>
                  </a:cubicBezTo>
                  <a:cubicBezTo>
                    <a:pt x="109380" y="77419"/>
                    <a:pt x="109380" y="77419"/>
                    <a:pt x="109380" y="77419"/>
                  </a:cubicBezTo>
                  <a:cubicBezTo>
                    <a:pt x="108318" y="8387"/>
                    <a:pt x="108318" y="8387"/>
                    <a:pt x="108318" y="8387"/>
                  </a:cubicBezTo>
                  <a:lnTo>
                    <a:pt x="9557" y="425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790300" y="3329334"/>
              <a:ext cx="291148" cy="4767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75" y="120000"/>
                  </a:moveTo>
                  <a:cubicBezTo>
                    <a:pt x="114594" y="120000"/>
                    <a:pt x="113513" y="120000"/>
                    <a:pt x="113513" y="119351"/>
                  </a:cubicBezTo>
                  <a:cubicBezTo>
                    <a:pt x="3243" y="81729"/>
                    <a:pt x="3243" y="81729"/>
                    <a:pt x="3243" y="81729"/>
                  </a:cubicBezTo>
                  <a:cubicBezTo>
                    <a:pt x="2162" y="81729"/>
                    <a:pt x="1081" y="80432"/>
                    <a:pt x="1081" y="79783"/>
                  </a:cubicBezTo>
                  <a:cubicBezTo>
                    <a:pt x="0" y="3243"/>
                    <a:pt x="0" y="3243"/>
                    <a:pt x="0" y="3243"/>
                  </a:cubicBezTo>
                  <a:cubicBezTo>
                    <a:pt x="0" y="1945"/>
                    <a:pt x="1081" y="1297"/>
                    <a:pt x="2162" y="648"/>
                  </a:cubicBezTo>
                  <a:cubicBezTo>
                    <a:pt x="3243" y="0"/>
                    <a:pt x="5405" y="0"/>
                    <a:pt x="6486" y="648"/>
                  </a:cubicBezTo>
                  <a:cubicBezTo>
                    <a:pt x="116756" y="38270"/>
                    <a:pt x="116756" y="38270"/>
                    <a:pt x="116756" y="38270"/>
                  </a:cubicBezTo>
                  <a:cubicBezTo>
                    <a:pt x="117837" y="38270"/>
                    <a:pt x="118918" y="39567"/>
                    <a:pt x="118918" y="40864"/>
                  </a:cubicBezTo>
                  <a:cubicBezTo>
                    <a:pt x="120000" y="116756"/>
                    <a:pt x="120000" y="116756"/>
                    <a:pt x="120000" y="116756"/>
                  </a:cubicBezTo>
                  <a:cubicBezTo>
                    <a:pt x="120000" y="118054"/>
                    <a:pt x="120000" y="119351"/>
                    <a:pt x="117837" y="119351"/>
                  </a:cubicBezTo>
                  <a:cubicBezTo>
                    <a:pt x="116756" y="120000"/>
                    <a:pt x="116756" y="120000"/>
                    <a:pt x="115675" y="120000"/>
                  </a:cubicBezTo>
                  <a:close/>
                  <a:moveTo>
                    <a:pt x="10810" y="77837"/>
                  </a:moveTo>
                  <a:cubicBezTo>
                    <a:pt x="110270" y="112216"/>
                    <a:pt x="110270" y="112216"/>
                    <a:pt x="110270" y="112216"/>
                  </a:cubicBezTo>
                  <a:cubicBezTo>
                    <a:pt x="109189" y="42162"/>
                    <a:pt x="109189" y="42162"/>
                    <a:pt x="109189" y="42162"/>
                  </a:cubicBezTo>
                  <a:cubicBezTo>
                    <a:pt x="9729" y="8432"/>
                    <a:pt x="9729" y="8432"/>
                    <a:pt x="9729" y="8432"/>
                  </a:cubicBezTo>
                  <a:lnTo>
                    <a:pt x="10810" y="77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6750295" y="3823840"/>
              <a:ext cx="15558" cy="255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120000"/>
                  </a:moveTo>
                  <a:cubicBezTo>
                    <a:pt x="80000" y="120000"/>
                    <a:pt x="40000" y="108000"/>
                    <a:pt x="0" y="108000"/>
                  </a:cubicBezTo>
                  <a:cubicBezTo>
                    <a:pt x="40000" y="0"/>
                    <a:pt x="40000" y="0"/>
                    <a:pt x="40000" y="0"/>
                  </a:cubicBezTo>
                  <a:cubicBezTo>
                    <a:pt x="80000" y="0"/>
                    <a:pt x="100000" y="12000"/>
                    <a:pt x="120000" y="12000"/>
                  </a:cubicBezTo>
                  <a:lnTo>
                    <a:pt x="10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6684732" y="3599367"/>
              <a:ext cx="76676" cy="2400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206" y="120000"/>
                  </a:moveTo>
                  <a:cubicBezTo>
                    <a:pt x="53793" y="117419"/>
                    <a:pt x="45517" y="114838"/>
                    <a:pt x="33103" y="112258"/>
                  </a:cubicBezTo>
                  <a:cubicBezTo>
                    <a:pt x="33103" y="110967"/>
                    <a:pt x="33103" y="110967"/>
                    <a:pt x="33103" y="110967"/>
                  </a:cubicBezTo>
                  <a:cubicBezTo>
                    <a:pt x="62068" y="103225"/>
                    <a:pt x="62068" y="103225"/>
                    <a:pt x="62068" y="103225"/>
                  </a:cubicBezTo>
                  <a:cubicBezTo>
                    <a:pt x="62068" y="104516"/>
                    <a:pt x="62068" y="104516"/>
                    <a:pt x="62068" y="104516"/>
                  </a:cubicBezTo>
                  <a:cubicBezTo>
                    <a:pt x="70344" y="105806"/>
                    <a:pt x="74482" y="108387"/>
                    <a:pt x="82758" y="109677"/>
                  </a:cubicBezTo>
                  <a:lnTo>
                    <a:pt x="66206" y="120000"/>
                  </a:lnTo>
                  <a:close/>
                  <a:moveTo>
                    <a:pt x="8275" y="100645"/>
                  </a:moveTo>
                  <a:cubicBezTo>
                    <a:pt x="4137" y="96774"/>
                    <a:pt x="0" y="92903"/>
                    <a:pt x="0" y="87741"/>
                  </a:cubicBezTo>
                  <a:cubicBezTo>
                    <a:pt x="37241" y="86451"/>
                    <a:pt x="37241" y="86451"/>
                    <a:pt x="37241" y="86451"/>
                  </a:cubicBezTo>
                  <a:cubicBezTo>
                    <a:pt x="37241" y="90322"/>
                    <a:pt x="41379" y="92903"/>
                    <a:pt x="45517" y="95483"/>
                  </a:cubicBezTo>
                  <a:lnTo>
                    <a:pt x="8275" y="100645"/>
                  </a:lnTo>
                  <a:close/>
                  <a:moveTo>
                    <a:pt x="37241" y="76129"/>
                  </a:moveTo>
                  <a:cubicBezTo>
                    <a:pt x="0" y="76129"/>
                    <a:pt x="0" y="76129"/>
                    <a:pt x="0" y="76129"/>
                  </a:cubicBezTo>
                  <a:cubicBezTo>
                    <a:pt x="0" y="72258"/>
                    <a:pt x="0" y="68387"/>
                    <a:pt x="4137" y="64516"/>
                  </a:cubicBezTo>
                  <a:cubicBezTo>
                    <a:pt x="41379" y="65806"/>
                    <a:pt x="41379" y="65806"/>
                    <a:pt x="41379" y="65806"/>
                  </a:cubicBezTo>
                  <a:cubicBezTo>
                    <a:pt x="37241" y="69677"/>
                    <a:pt x="37241" y="73548"/>
                    <a:pt x="37241" y="76129"/>
                  </a:cubicBezTo>
                  <a:close/>
                  <a:moveTo>
                    <a:pt x="49655" y="55483"/>
                  </a:moveTo>
                  <a:cubicBezTo>
                    <a:pt x="12413" y="52903"/>
                    <a:pt x="12413" y="52903"/>
                    <a:pt x="12413" y="52903"/>
                  </a:cubicBezTo>
                  <a:cubicBezTo>
                    <a:pt x="16551" y="49032"/>
                    <a:pt x="16551" y="45161"/>
                    <a:pt x="24827" y="41290"/>
                  </a:cubicBezTo>
                  <a:cubicBezTo>
                    <a:pt x="57931" y="45161"/>
                    <a:pt x="57931" y="45161"/>
                    <a:pt x="57931" y="45161"/>
                  </a:cubicBezTo>
                  <a:cubicBezTo>
                    <a:pt x="53793" y="49032"/>
                    <a:pt x="49655" y="52903"/>
                    <a:pt x="49655" y="55483"/>
                  </a:cubicBezTo>
                  <a:close/>
                  <a:moveTo>
                    <a:pt x="70344" y="34838"/>
                  </a:moveTo>
                  <a:cubicBezTo>
                    <a:pt x="37241" y="30967"/>
                    <a:pt x="37241" y="30967"/>
                    <a:pt x="37241" y="30967"/>
                  </a:cubicBezTo>
                  <a:cubicBezTo>
                    <a:pt x="41379" y="27096"/>
                    <a:pt x="45517" y="23225"/>
                    <a:pt x="49655" y="20645"/>
                  </a:cubicBezTo>
                  <a:cubicBezTo>
                    <a:pt x="86896" y="25806"/>
                    <a:pt x="86896" y="25806"/>
                    <a:pt x="86896" y="25806"/>
                  </a:cubicBezTo>
                  <a:cubicBezTo>
                    <a:pt x="78620" y="28387"/>
                    <a:pt x="74482" y="32258"/>
                    <a:pt x="70344" y="34838"/>
                  </a:cubicBezTo>
                  <a:close/>
                  <a:moveTo>
                    <a:pt x="99310" y="15483"/>
                  </a:moveTo>
                  <a:cubicBezTo>
                    <a:pt x="66206" y="10322"/>
                    <a:pt x="66206" y="10322"/>
                    <a:pt x="66206" y="10322"/>
                  </a:cubicBezTo>
                  <a:cubicBezTo>
                    <a:pt x="74482" y="6451"/>
                    <a:pt x="78620" y="3870"/>
                    <a:pt x="86896" y="0"/>
                  </a:cubicBezTo>
                  <a:cubicBezTo>
                    <a:pt x="120000" y="5161"/>
                    <a:pt x="120000" y="5161"/>
                    <a:pt x="120000" y="5161"/>
                  </a:cubicBezTo>
                  <a:cubicBezTo>
                    <a:pt x="111724" y="9032"/>
                    <a:pt x="107586" y="11612"/>
                    <a:pt x="99310" y="154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6750295" y="3568252"/>
              <a:ext cx="26670" cy="233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120000"/>
                  </a:moveTo>
                  <a:cubicBezTo>
                    <a:pt x="0" y="53333"/>
                    <a:pt x="0" y="53333"/>
                    <a:pt x="0" y="53333"/>
                  </a:cubicBezTo>
                  <a:cubicBezTo>
                    <a:pt x="12000" y="40000"/>
                    <a:pt x="24000" y="26666"/>
                    <a:pt x="36000" y="0"/>
                  </a:cubicBezTo>
                  <a:cubicBezTo>
                    <a:pt x="120000" y="66666"/>
                    <a:pt x="120000" y="66666"/>
                    <a:pt x="120000" y="66666"/>
                  </a:cubicBezTo>
                  <a:cubicBezTo>
                    <a:pt x="120000" y="93333"/>
                    <a:pt x="108000" y="106666"/>
                    <a:pt x="96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7384819" y="3300441"/>
              <a:ext cx="26670" cy="177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119999"/>
                  </a:moveTo>
                  <a:cubicBezTo>
                    <a:pt x="0" y="68571"/>
                    <a:pt x="0" y="68571"/>
                    <a:pt x="0" y="68571"/>
                  </a:cubicBezTo>
                  <a:cubicBezTo>
                    <a:pt x="0" y="34285"/>
                    <a:pt x="12000" y="17142"/>
                    <a:pt x="12000" y="0"/>
                  </a:cubicBezTo>
                  <a:cubicBezTo>
                    <a:pt x="120000" y="51428"/>
                    <a:pt x="120000" y="51428"/>
                    <a:pt x="120000" y="51428"/>
                  </a:cubicBezTo>
                  <a:cubicBezTo>
                    <a:pt x="108000" y="68571"/>
                    <a:pt x="108000" y="102857"/>
                    <a:pt x="96000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923650" y="3331556"/>
              <a:ext cx="474504" cy="4722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51" y="120000"/>
                  </a:moveTo>
                  <a:cubicBezTo>
                    <a:pt x="0" y="114754"/>
                    <a:pt x="0" y="114754"/>
                    <a:pt x="0" y="114754"/>
                  </a:cubicBezTo>
                  <a:cubicBezTo>
                    <a:pt x="1988" y="114098"/>
                    <a:pt x="3314" y="112786"/>
                    <a:pt x="5303" y="112131"/>
                  </a:cubicBezTo>
                  <a:cubicBezTo>
                    <a:pt x="7955" y="117377"/>
                    <a:pt x="7955" y="117377"/>
                    <a:pt x="7955" y="117377"/>
                  </a:cubicBezTo>
                  <a:cubicBezTo>
                    <a:pt x="6629" y="118688"/>
                    <a:pt x="4640" y="119344"/>
                    <a:pt x="2651" y="120000"/>
                  </a:cubicBezTo>
                  <a:close/>
                  <a:moveTo>
                    <a:pt x="13922" y="114098"/>
                  </a:moveTo>
                  <a:cubicBezTo>
                    <a:pt x="10607" y="108852"/>
                    <a:pt x="10607" y="108852"/>
                    <a:pt x="10607" y="108852"/>
                  </a:cubicBezTo>
                  <a:cubicBezTo>
                    <a:pt x="12596" y="108196"/>
                    <a:pt x="13922" y="106885"/>
                    <a:pt x="15911" y="106229"/>
                  </a:cubicBezTo>
                  <a:cubicBezTo>
                    <a:pt x="19226" y="110819"/>
                    <a:pt x="19226" y="110819"/>
                    <a:pt x="19226" y="110819"/>
                  </a:cubicBezTo>
                  <a:cubicBezTo>
                    <a:pt x="17237" y="112131"/>
                    <a:pt x="15248" y="113442"/>
                    <a:pt x="13922" y="114098"/>
                  </a:cubicBezTo>
                  <a:close/>
                  <a:moveTo>
                    <a:pt x="24530" y="107540"/>
                  </a:moveTo>
                  <a:cubicBezTo>
                    <a:pt x="21215" y="102950"/>
                    <a:pt x="21215" y="102950"/>
                    <a:pt x="21215" y="102950"/>
                  </a:cubicBezTo>
                  <a:cubicBezTo>
                    <a:pt x="22541" y="101639"/>
                    <a:pt x="24530" y="100327"/>
                    <a:pt x="25856" y="99016"/>
                  </a:cubicBezTo>
                  <a:cubicBezTo>
                    <a:pt x="29171" y="104262"/>
                    <a:pt x="29171" y="104262"/>
                    <a:pt x="29171" y="104262"/>
                  </a:cubicBezTo>
                  <a:cubicBezTo>
                    <a:pt x="27845" y="105573"/>
                    <a:pt x="25856" y="106229"/>
                    <a:pt x="24530" y="107540"/>
                  </a:cubicBezTo>
                  <a:close/>
                  <a:moveTo>
                    <a:pt x="34475" y="100327"/>
                  </a:moveTo>
                  <a:cubicBezTo>
                    <a:pt x="31160" y="95737"/>
                    <a:pt x="31160" y="95737"/>
                    <a:pt x="31160" y="95737"/>
                  </a:cubicBezTo>
                  <a:cubicBezTo>
                    <a:pt x="32486" y="94426"/>
                    <a:pt x="34475" y="93114"/>
                    <a:pt x="35801" y="91803"/>
                  </a:cubicBezTo>
                  <a:cubicBezTo>
                    <a:pt x="39779" y="97049"/>
                    <a:pt x="39779" y="97049"/>
                    <a:pt x="39779" y="97049"/>
                  </a:cubicBezTo>
                  <a:cubicBezTo>
                    <a:pt x="37790" y="97704"/>
                    <a:pt x="36464" y="99016"/>
                    <a:pt x="34475" y="100327"/>
                  </a:cubicBezTo>
                  <a:close/>
                  <a:moveTo>
                    <a:pt x="44419" y="93114"/>
                  </a:moveTo>
                  <a:cubicBezTo>
                    <a:pt x="40441" y="88524"/>
                    <a:pt x="40441" y="88524"/>
                    <a:pt x="40441" y="88524"/>
                  </a:cubicBezTo>
                  <a:cubicBezTo>
                    <a:pt x="42430" y="87213"/>
                    <a:pt x="43756" y="85901"/>
                    <a:pt x="45745" y="84590"/>
                  </a:cubicBezTo>
                  <a:cubicBezTo>
                    <a:pt x="49060" y="89180"/>
                    <a:pt x="49060" y="89180"/>
                    <a:pt x="49060" y="89180"/>
                  </a:cubicBezTo>
                  <a:cubicBezTo>
                    <a:pt x="47734" y="90491"/>
                    <a:pt x="46408" y="91803"/>
                    <a:pt x="44419" y="93114"/>
                  </a:cubicBezTo>
                  <a:close/>
                  <a:moveTo>
                    <a:pt x="54364" y="85245"/>
                  </a:moveTo>
                  <a:cubicBezTo>
                    <a:pt x="50386" y="80655"/>
                    <a:pt x="50386" y="80655"/>
                    <a:pt x="50386" y="80655"/>
                  </a:cubicBezTo>
                  <a:cubicBezTo>
                    <a:pt x="51712" y="79344"/>
                    <a:pt x="53038" y="78032"/>
                    <a:pt x="54364" y="76065"/>
                  </a:cubicBezTo>
                  <a:cubicBezTo>
                    <a:pt x="59005" y="80655"/>
                    <a:pt x="59005" y="80655"/>
                    <a:pt x="59005" y="80655"/>
                  </a:cubicBezTo>
                  <a:cubicBezTo>
                    <a:pt x="57016" y="81967"/>
                    <a:pt x="55690" y="83278"/>
                    <a:pt x="54364" y="85245"/>
                  </a:cubicBezTo>
                  <a:close/>
                  <a:moveTo>
                    <a:pt x="63646" y="76721"/>
                  </a:moveTo>
                  <a:cubicBezTo>
                    <a:pt x="59005" y="72131"/>
                    <a:pt x="59005" y="72131"/>
                    <a:pt x="59005" y="72131"/>
                  </a:cubicBezTo>
                  <a:cubicBezTo>
                    <a:pt x="60331" y="70819"/>
                    <a:pt x="60331" y="70819"/>
                    <a:pt x="60331" y="70819"/>
                  </a:cubicBezTo>
                  <a:cubicBezTo>
                    <a:pt x="61657" y="70163"/>
                    <a:pt x="62320" y="68852"/>
                    <a:pt x="63646" y="68196"/>
                  </a:cubicBezTo>
                  <a:cubicBezTo>
                    <a:pt x="67624" y="72131"/>
                    <a:pt x="67624" y="72131"/>
                    <a:pt x="67624" y="72131"/>
                  </a:cubicBezTo>
                  <a:cubicBezTo>
                    <a:pt x="66961" y="73442"/>
                    <a:pt x="65635" y="74098"/>
                    <a:pt x="64309" y="75409"/>
                  </a:cubicBezTo>
                  <a:lnTo>
                    <a:pt x="63646" y="76721"/>
                  </a:lnTo>
                  <a:close/>
                  <a:moveTo>
                    <a:pt x="72265" y="68196"/>
                  </a:moveTo>
                  <a:cubicBezTo>
                    <a:pt x="68287" y="63606"/>
                    <a:pt x="68287" y="63606"/>
                    <a:pt x="68287" y="63606"/>
                  </a:cubicBezTo>
                  <a:cubicBezTo>
                    <a:pt x="69613" y="62295"/>
                    <a:pt x="70939" y="60983"/>
                    <a:pt x="72265" y="59672"/>
                  </a:cubicBezTo>
                  <a:cubicBezTo>
                    <a:pt x="76906" y="63606"/>
                    <a:pt x="76906" y="63606"/>
                    <a:pt x="76906" y="63606"/>
                  </a:cubicBezTo>
                  <a:cubicBezTo>
                    <a:pt x="74917" y="64918"/>
                    <a:pt x="73591" y="66229"/>
                    <a:pt x="72265" y="68196"/>
                  </a:cubicBezTo>
                  <a:close/>
                  <a:moveTo>
                    <a:pt x="80883" y="59016"/>
                  </a:moveTo>
                  <a:cubicBezTo>
                    <a:pt x="76243" y="55081"/>
                    <a:pt x="76243" y="55081"/>
                    <a:pt x="76243" y="55081"/>
                  </a:cubicBezTo>
                  <a:cubicBezTo>
                    <a:pt x="77569" y="53114"/>
                    <a:pt x="78895" y="51803"/>
                    <a:pt x="80220" y="50491"/>
                  </a:cubicBezTo>
                  <a:cubicBezTo>
                    <a:pt x="84861" y="54426"/>
                    <a:pt x="84861" y="54426"/>
                    <a:pt x="84861" y="54426"/>
                  </a:cubicBezTo>
                  <a:cubicBezTo>
                    <a:pt x="83535" y="55737"/>
                    <a:pt x="82209" y="57049"/>
                    <a:pt x="80883" y="59016"/>
                  </a:cubicBezTo>
                  <a:close/>
                  <a:moveTo>
                    <a:pt x="88839" y="49836"/>
                  </a:moveTo>
                  <a:cubicBezTo>
                    <a:pt x="84198" y="45901"/>
                    <a:pt x="84198" y="45901"/>
                    <a:pt x="84198" y="45901"/>
                  </a:cubicBezTo>
                  <a:cubicBezTo>
                    <a:pt x="85524" y="43934"/>
                    <a:pt x="86850" y="42622"/>
                    <a:pt x="88176" y="41311"/>
                  </a:cubicBezTo>
                  <a:cubicBezTo>
                    <a:pt x="92817" y="44590"/>
                    <a:pt x="92817" y="44590"/>
                    <a:pt x="92817" y="44590"/>
                  </a:cubicBezTo>
                  <a:cubicBezTo>
                    <a:pt x="91491" y="46557"/>
                    <a:pt x="90165" y="47868"/>
                    <a:pt x="88839" y="49836"/>
                  </a:cubicBezTo>
                  <a:close/>
                  <a:moveTo>
                    <a:pt x="96795" y="40000"/>
                  </a:moveTo>
                  <a:cubicBezTo>
                    <a:pt x="92154" y="36065"/>
                    <a:pt x="92154" y="36065"/>
                    <a:pt x="92154" y="36065"/>
                  </a:cubicBezTo>
                  <a:cubicBezTo>
                    <a:pt x="93480" y="34754"/>
                    <a:pt x="94806" y="32786"/>
                    <a:pt x="95469" y="31475"/>
                  </a:cubicBezTo>
                  <a:cubicBezTo>
                    <a:pt x="100773" y="34754"/>
                    <a:pt x="100773" y="34754"/>
                    <a:pt x="100773" y="34754"/>
                  </a:cubicBezTo>
                  <a:cubicBezTo>
                    <a:pt x="99447" y="36721"/>
                    <a:pt x="98121" y="38032"/>
                    <a:pt x="96795" y="40000"/>
                  </a:cubicBezTo>
                  <a:close/>
                  <a:moveTo>
                    <a:pt x="104088" y="29508"/>
                  </a:moveTo>
                  <a:cubicBezTo>
                    <a:pt x="99447" y="26229"/>
                    <a:pt x="99447" y="26229"/>
                    <a:pt x="99447" y="26229"/>
                  </a:cubicBezTo>
                  <a:cubicBezTo>
                    <a:pt x="100110" y="24918"/>
                    <a:pt x="101436" y="22950"/>
                    <a:pt x="102762" y="21639"/>
                  </a:cubicBezTo>
                  <a:cubicBezTo>
                    <a:pt x="108066" y="24262"/>
                    <a:pt x="108066" y="24262"/>
                    <a:pt x="108066" y="24262"/>
                  </a:cubicBezTo>
                  <a:cubicBezTo>
                    <a:pt x="106740" y="26229"/>
                    <a:pt x="105414" y="28196"/>
                    <a:pt x="104088" y="29508"/>
                  </a:cubicBezTo>
                  <a:close/>
                  <a:moveTo>
                    <a:pt x="111381" y="19016"/>
                  </a:moveTo>
                  <a:cubicBezTo>
                    <a:pt x="106077" y="16393"/>
                    <a:pt x="106077" y="16393"/>
                    <a:pt x="106077" y="16393"/>
                  </a:cubicBezTo>
                  <a:cubicBezTo>
                    <a:pt x="106740" y="14426"/>
                    <a:pt x="108066" y="12459"/>
                    <a:pt x="108729" y="11147"/>
                  </a:cubicBezTo>
                  <a:cubicBezTo>
                    <a:pt x="114033" y="13770"/>
                    <a:pt x="114033" y="13770"/>
                    <a:pt x="114033" y="13770"/>
                  </a:cubicBezTo>
                  <a:cubicBezTo>
                    <a:pt x="113370" y="15737"/>
                    <a:pt x="112044" y="17704"/>
                    <a:pt x="111381" y="19016"/>
                  </a:cubicBezTo>
                  <a:close/>
                  <a:moveTo>
                    <a:pt x="117348" y="8524"/>
                  </a:moveTo>
                  <a:cubicBezTo>
                    <a:pt x="111381" y="5901"/>
                    <a:pt x="111381" y="5901"/>
                    <a:pt x="111381" y="5901"/>
                  </a:cubicBezTo>
                  <a:cubicBezTo>
                    <a:pt x="112707" y="3934"/>
                    <a:pt x="113370" y="1967"/>
                    <a:pt x="114033" y="0"/>
                  </a:cubicBezTo>
                  <a:cubicBezTo>
                    <a:pt x="120000" y="2622"/>
                    <a:pt x="120000" y="2622"/>
                    <a:pt x="120000" y="2622"/>
                  </a:cubicBezTo>
                  <a:cubicBezTo>
                    <a:pt x="118674" y="4590"/>
                    <a:pt x="118011" y="6557"/>
                    <a:pt x="117348" y="8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892535" y="3792725"/>
              <a:ext cx="17780" cy="255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428" y="120000"/>
                  </a:moveTo>
                  <a:cubicBezTo>
                    <a:pt x="0" y="24000"/>
                    <a:pt x="0" y="24000"/>
                    <a:pt x="0" y="24000"/>
                  </a:cubicBezTo>
                  <a:cubicBezTo>
                    <a:pt x="17142" y="24000"/>
                    <a:pt x="34285" y="12000"/>
                    <a:pt x="68571" y="0"/>
                  </a:cubicBezTo>
                  <a:cubicBezTo>
                    <a:pt x="119999" y="108000"/>
                    <a:pt x="119999" y="108000"/>
                    <a:pt x="119999" y="108000"/>
                  </a:cubicBezTo>
                  <a:cubicBezTo>
                    <a:pt x="102857" y="108000"/>
                    <a:pt x="85714" y="120000"/>
                    <a:pt x="51428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703623" y="3803837"/>
              <a:ext cx="71120" cy="455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777" y="120000"/>
                  </a:moveTo>
                  <a:cubicBezTo>
                    <a:pt x="97777" y="120000"/>
                    <a:pt x="97777" y="120000"/>
                    <a:pt x="93333" y="120000"/>
                  </a:cubicBezTo>
                  <a:cubicBezTo>
                    <a:pt x="57777" y="106666"/>
                    <a:pt x="26666" y="86666"/>
                    <a:pt x="4444" y="53333"/>
                  </a:cubicBezTo>
                  <a:cubicBezTo>
                    <a:pt x="0" y="40000"/>
                    <a:pt x="0" y="20000"/>
                    <a:pt x="8888" y="13333"/>
                  </a:cubicBezTo>
                  <a:cubicBezTo>
                    <a:pt x="13333" y="0"/>
                    <a:pt x="26666" y="0"/>
                    <a:pt x="35555" y="13333"/>
                  </a:cubicBezTo>
                  <a:cubicBezTo>
                    <a:pt x="53333" y="33333"/>
                    <a:pt x="71111" y="53333"/>
                    <a:pt x="102222" y="60000"/>
                  </a:cubicBezTo>
                  <a:cubicBezTo>
                    <a:pt x="111111" y="60000"/>
                    <a:pt x="120000" y="73333"/>
                    <a:pt x="120000" y="93333"/>
                  </a:cubicBezTo>
                  <a:cubicBezTo>
                    <a:pt x="115555" y="106666"/>
                    <a:pt x="106666" y="120000"/>
                    <a:pt x="97777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881423" y="3295996"/>
              <a:ext cx="530066" cy="5256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0" y="120000"/>
                  </a:moveTo>
                  <a:cubicBezTo>
                    <a:pt x="1782" y="120000"/>
                    <a:pt x="594" y="119411"/>
                    <a:pt x="594" y="118235"/>
                  </a:cubicBezTo>
                  <a:cubicBezTo>
                    <a:pt x="0" y="117058"/>
                    <a:pt x="594" y="115294"/>
                    <a:pt x="1782" y="114705"/>
                  </a:cubicBezTo>
                  <a:cubicBezTo>
                    <a:pt x="21386" y="106470"/>
                    <a:pt x="43366" y="91176"/>
                    <a:pt x="63564" y="71764"/>
                  </a:cubicBezTo>
                  <a:cubicBezTo>
                    <a:pt x="87920" y="48823"/>
                    <a:pt x="106930" y="22941"/>
                    <a:pt x="114059" y="2352"/>
                  </a:cubicBezTo>
                  <a:cubicBezTo>
                    <a:pt x="114653" y="1176"/>
                    <a:pt x="116435" y="0"/>
                    <a:pt x="117623" y="588"/>
                  </a:cubicBezTo>
                  <a:cubicBezTo>
                    <a:pt x="119405" y="1176"/>
                    <a:pt x="120000" y="2941"/>
                    <a:pt x="119405" y="4117"/>
                  </a:cubicBezTo>
                  <a:cubicBezTo>
                    <a:pt x="111683" y="25294"/>
                    <a:pt x="92673" y="52352"/>
                    <a:pt x="67128" y="75882"/>
                  </a:cubicBezTo>
                  <a:cubicBezTo>
                    <a:pt x="46336" y="95882"/>
                    <a:pt x="23762" y="111176"/>
                    <a:pt x="4158" y="120000"/>
                  </a:cubicBezTo>
                  <a:cubicBezTo>
                    <a:pt x="3564" y="120000"/>
                    <a:pt x="2970" y="120000"/>
                    <a:pt x="297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7125898" y="3132642"/>
              <a:ext cx="262255" cy="1033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" y="120000"/>
                  </a:moveTo>
                  <a:cubicBezTo>
                    <a:pt x="3600" y="120000"/>
                    <a:pt x="2400" y="120000"/>
                    <a:pt x="1200" y="114000"/>
                  </a:cubicBezTo>
                  <a:cubicBezTo>
                    <a:pt x="0" y="108000"/>
                    <a:pt x="1200" y="99000"/>
                    <a:pt x="3600" y="96000"/>
                  </a:cubicBezTo>
                  <a:cubicBezTo>
                    <a:pt x="51600" y="24000"/>
                    <a:pt x="92400" y="0"/>
                    <a:pt x="116400" y="30000"/>
                  </a:cubicBezTo>
                  <a:cubicBezTo>
                    <a:pt x="118800" y="33000"/>
                    <a:pt x="120000" y="42000"/>
                    <a:pt x="118800" y="48000"/>
                  </a:cubicBezTo>
                  <a:cubicBezTo>
                    <a:pt x="117600" y="54000"/>
                    <a:pt x="114000" y="57000"/>
                    <a:pt x="111600" y="54000"/>
                  </a:cubicBezTo>
                  <a:cubicBezTo>
                    <a:pt x="91200" y="30000"/>
                    <a:pt x="52800" y="54000"/>
                    <a:pt x="8400" y="120000"/>
                  </a:cubicBezTo>
                  <a:cubicBezTo>
                    <a:pt x="8400" y="120000"/>
                    <a:pt x="7200" y="120000"/>
                    <a:pt x="6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6716958" y="3135976"/>
              <a:ext cx="88900" cy="455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647" y="120000"/>
                  </a:moveTo>
                  <a:cubicBezTo>
                    <a:pt x="14117" y="120000"/>
                    <a:pt x="7058" y="113333"/>
                    <a:pt x="7058" y="113333"/>
                  </a:cubicBezTo>
                  <a:cubicBezTo>
                    <a:pt x="0" y="100000"/>
                    <a:pt x="0" y="80000"/>
                    <a:pt x="3529" y="66666"/>
                  </a:cubicBezTo>
                  <a:cubicBezTo>
                    <a:pt x="28235" y="20000"/>
                    <a:pt x="60000" y="0"/>
                    <a:pt x="102352" y="0"/>
                  </a:cubicBezTo>
                  <a:cubicBezTo>
                    <a:pt x="102352" y="0"/>
                    <a:pt x="102352" y="0"/>
                    <a:pt x="102352" y="0"/>
                  </a:cubicBezTo>
                  <a:cubicBezTo>
                    <a:pt x="112941" y="0"/>
                    <a:pt x="120000" y="13333"/>
                    <a:pt x="120000" y="33333"/>
                  </a:cubicBezTo>
                  <a:cubicBezTo>
                    <a:pt x="120000" y="46666"/>
                    <a:pt x="112941" y="60000"/>
                    <a:pt x="102352" y="60000"/>
                  </a:cubicBezTo>
                  <a:cubicBezTo>
                    <a:pt x="102352" y="60000"/>
                    <a:pt x="102352" y="60000"/>
                    <a:pt x="102352" y="60000"/>
                  </a:cubicBezTo>
                  <a:cubicBezTo>
                    <a:pt x="70588" y="60000"/>
                    <a:pt x="45882" y="80000"/>
                    <a:pt x="28235" y="106666"/>
                  </a:cubicBezTo>
                  <a:cubicBezTo>
                    <a:pt x="24705" y="113333"/>
                    <a:pt x="21176" y="120000"/>
                    <a:pt x="17647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6908093" y="3169314"/>
              <a:ext cx="287814" cy="2089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cubicBezTo>
                    <a:pt x="113454" y="120000"/>
                    <a:pt x="112363" y="120000"/>
                    <a:pt x="111272" y="118518"/>
                  </a:cubicBezTo>
                  <a:cubicBezTo>
                    <a:pt x="76363" y="72592"/>
                    <a:pt x="38181" y="35555"/>
                    <a:pt x="3272" y="13333"/>
                  </a:cubicBezTo>
                  <a:cubicBezTo>
                    <a:pt x="1090" y="11851"/>
                    <a:pt x="0" y="7407"/>
                    <a:pt x="1090" y="4444"/>
                  </a:cubicBezTo>
                  <a:cubicBezTo>
                    <a:pt x="2181" y="1481"/>
                    <a:pt x="5454" y="0"/>
                    <a:pt x="7636" y="1481"/>
                  </a:cubicBezTo>
                  <a:cubicBezTo>
                    <a:pt x="42545" y="23703"/>
                    <a:pt x="81818" y="60740"/>
                    <a:pt x="117818" y="108148"/>
                  </a:cubicBezTo>
                  <a:cubicBezTo>
                    <a:pt x="120000" y="111111"/>
                    <a:pt x="120000" y="115555"/>
                    <a:pt x="118909" y="118518"/>
                  </a:cubicBezTo>
                  <a:cubicBezTo>
                    <a:pt x="117818" y="118518"/>
                    <a:pt x="115636" y="120000"/>
                    <a:pt x="114545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724737" y="3135976"/>
              <a:ext cx="75565" cy="377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827" y="120000"/>
                  </a:moveTo>
                  <a:cubicBezTo>
                    <a:pt x="0" y="64000"/>
                    <a:pt x="0" y="64000"/>
                    <a:pt x="0" y="64000"/>
                  </a:cubicBezTo>
                  <a:cubicBezTo>
                    <a:pt x="12413" y="48000"/>
                    <a:pt x="24827" y="32000"/>
                    <a:pt x="41379" y="24000"/>
                  </a:cubicBezTo>
                  <a:cubicBezTo>
                    <a:pt x="53793" y="88000"/>
                    <a:pt x="53793" y="88000"/>
                    <a:pt x="53793" y="88000"/>
                  </a:cubicBezTo>
                  <a:cubicBezTo>
                    <a:pt x="41379" y="96000"/>
                    <a:pt x="33103" y="104000"/>
                    <a:pt x="24827" y="120000"/>
                  </a:cubicBezTo>
                  <a:close/>
                  <a:moveTo>
                    <a:pt x="86896" y="72000"/>
                  </a:moveTo>
                  <a:cubicBezTo>
                    <a:pt x="82758" y="0"/>
                    <a:pt x="82758" y="0"/>
                    <a:pt x="82758" y="0"/>
                  </a:cubicBezTo>
                  <a:cubicBezTo>
                    <a:pt x="95172" y="0"/>
                    <a:pt x="107586" y="0"/>
                    <a:pt x="120000" y="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07586" y="72000"/>
                    <a:pt x="95172" y="72000"/>
                    <a:pt x="86896" y="72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6923650" y="3173759"/>
              <a:ext cx="513398" cy="6634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346" y="120000"/>
                  </a:moveTo>
                  <a:cubicBezTo>
                    <a:pt x="96734" y="120000"/>
                    <a:pt x="95510" y="120000"/>
                    <a:pt x="94897" y="120000"/>
                  </a:cubicBezTo>
                  <a:cubicBezTo>
                    <a:pt x="94897" y="115797"/>
                    <a:pt x="94897" y="115797"/>
                    <a:pt x="94897" y="115797"/>
                  </a:cubicBezTo>
                  <a:cubicBezTo>
                    <a:pt x="96734" y="115797"/>
                    <a:pt x="98571" y="115797"/>
                    <a:pt x="100408" y="115797"/>
                  </a:cubicBezTo>
                  <a:cubicBezTo>
                    <a:pt x="100408" y="120000"/>
                    <a:pt x="100408" y="120000"/>
                    <a:pt x="100408" y="120000"/>
                  </a:cubicBezTo>
                  <a:cubicBezTo>
                    <a:pt x="99795" y="120000"/>
                    <a:pt x="98571" y="120000"/>
                    <a:pt x="97346" y="120000"/>
                  </a:cubicBezTo>
                  <a:close/>
                  <a:moveTo>
                    <a:pt x="88775" y="119533"/>
                  </a:moveTo>
                  <a:cubicBezTo>
                    <a:pt x="86938" y="119066"/>
                    <a:pt x="85102" y="119066"/>
                    <a:pt x="83265" y="118599"/>
                  </a:cubicBezTo>
                  <a:cubicBezTo>
                    <a:pt x="84489" y="114396"/>
                    <a:pt x="84489" y="114396"/>
                    <a:pt x="84489" y="114396"/>
                  </a:cubicBezTo>
                  <a:cubicBezTo>
                    <a:pt x="86326" y="114863"/>
                    <a:pt x="88163" y="114863"/>
                    <a:pt x="89999" y="115330"/>
                  </a:cubicBezTo>
                  <a:lnTo>
                    <a:pt x="88775" y="119533"/>
                  </a:lnTo>
                  <a:close/>
                  <a:moveTo>
                    <a:pt x="106530" y="119066"/>
                  </a:moveTo>
                  <a:cubicBezTo>
                    <a:pt x="104693" y="114863"/>
                    <a:pt x="104693" y="114863"/>
                    <a:pt x="104693" y="114863"/>
                  </a:cubicBezTo>
                  <a:cubicBezTo>
                    <a:pt x="106530" y="114396"/>
                    <a:pt x="107755" y="113929"/>
                    <a:pt x="108979" y="113463"/>
                  </a:cubicBezTo>
                  <a:cubicBezTo>
                    <a:pt x="112653" y="116731"/>
                    <a:pt x="112653" y="116731"/>
                    <a:pt x="112653" y="116731"/>
                  </a:cubicBezTo>
                  <a:cubicBezTo>
                    <a:pt x="110816" y="117665"/>
                    <a:pt x="108979" y="118599"/>
                    <a:pt x="106530" y="119066"/>
                  </a:cubicBezTo>
                  <a:close/>
                  <a:moveTo>
                    <a:pt x="77755" y="117198"/>
                  </a:moveTo>
                  <a:cubicBezTo>
                    <a:pt x="75918" y="116731"/>
                    <a:pt x="74081" y="116264"/>
                    <a:pt x="72244" y="115797"/>
                  </a:cubicBezTo>
                  <a:cubicBezTo>
                    <a:pt x="74081" y="111595"/>
                    <a:pt x="74081" y="111595"/>
                    <a:pt x="74081" y="111595"/>
                  </a:cubicBezTo>
                  <a:cubicBezTo>
                    <a:pt x="75918" y="112062"/>
                    <a:pt x="77755" y="112529"/>
                    <a:pt x="79591" y="112996"/>
                  </a:cubicBezTo>
                  <a:lnTo>
                    <a:pt x="77755" y="117198"/>
                  </a:lnTo>
                  <a:close/>
                  <a:moveTo>
                    <a:pt x="66734" y="113929"/>
                  </a:moveTo>
                  <a:cubicBezTo>
                    <a:pt x="65510" y="113463"/>
                    <a:pt x="63673" y="112529"/>
                    <a:pt x="61836" y="112062"/>
                  </a:cubicBezTo>
                  <a:cubicBezTo>
                    <a:pt x="64285" y="108326"/>
                    <a:pt x="64285" y="108326"/>
                    <a:pt x="64285" y="108326"/>
                  </a:cubicBezTo>
                  <a:cubicBezTo>
                    <a:pt x="66122" y="108793"/>
                    <a:pt x="67959" y="109727"/>
                    <a:pt x="69183" y="110194"/>
                  </a:cubicBezTo>
                  <a:lnTo>
                    <a:pt x="66734" y="113929"/>
                  </a:lnTo>
                  <a:close/>
                  <a:moveTo>
                    <a:pt x="116938" y="112996"/>
                  </a:moveTo>
                  <a:cubicBezTo>
                    <a:pt x="112040" y="110661"/>
                    <a:pt x="112040" y="110661"/>
                    <a:pt x="112040" y="110661"/>
                  </a:cubicBezTo>
                  <a:cubicBezTo>
                    <a:pt x="112653" y="109727"/>
                    <a:pt x="113265" y="108793"/>
                    <a:pt x="113877" y="107392"/>
                  </a:cubicBezTo>
                  <a:cubicBezTo>
                    <a:pt x="119387" y="108326"/>
                    <a:pt x="119387" y="108326"/>
                    <a:pt x="119387" y="108326"/>
                  </a:cubicBezTo>
                  <a:cubicBezTo>
                    <a:pt x="118775" y="110194"/>
                    <a:pt x="118163" y="111595"/>
                    <a:pt x="116938" y="112996"/>
                  </a:cubicBezTo>
                  <a:close/>
                  <a:moveTo>
                    <a:pt x="56938" y="110194"/>
                  </a:moveTo>
                  <a:cubicBezTo>
                    <a:pt x="55102" y="109260"/>
                    <a:pt x="53265" y="108793"/>
                    <a:pt x="52040" y="107859"/>
                  </a:cubicBezTo>
                  <a:cubicBezTo>
                    <a:pt x="54489" y="104124"/>
                    <a:pt x="54489" y="104124"/>
                    <a:pt x="54489" y="104124"/>
                  </a:cubicBezTo>
                  <a:cubicBezTo>
                    <a:pt x="56326" y="105058"/>
                    <a:pt x="58163" y="105525"/>
                    <a:pt x="59387" y="106459"/>
                  </a:cubicBezTo>
                  <a:lnTo>
                    <a:pt x="56938" y="110194"/>
                  </a:lnTo>
                  <a:close/>
                  <a:moveTo>
                    <a:pt x="113877" y="103657"/>
                  </a:moveTo>
                  <a:cubicBezTo>
                    <a:pt x="113877" y="102256"/>
                    <a:pt x="113877" y="100856"/>
                    <a:pt x="113877" y="99455"/>
                  </a:cubicBezTo>
                  <a:cubicBezTo>
                    <a:pt x="119387" y="98988"/>
                    <a:pt x="119387" y="98988"/>
                    <a:pt x="119387" y="98988"/>
                  </a:cubicBezTo>
                  <a:cubicBezTo>
                    <a:pt x="119387" y="100856"/>
                    <a:pt x="119999" y="102256"/>
                    <a:pt x="119999" y="103657"/>
                  </a:cubicBezTo>
                  <a:lnTo>
                    <a:pt x="113877" y="103657"/>
                  </a:lnTo>
                  <a:close/>
                  <a:moveTo>
                    <a:pt x="112653" y="95719"/>
                  </a:moveTo>
                  <a:cubicBezTo>
                    <a:pt x="112040" y="94319"/>
                    <a:pt x="111428" y="92918"/>
                    <a:pt x="110816" y="91984"/>
                  </a:cubicBezTo>
                  <a:cubicBezTo>
                    <a:pt x="116326" y="90583"/>
                    <a:pt x="116326" y="90583"/>
                    <a:pt x="116326" y="90583"/>
                  </a:cubicBezTo>
                  <a:cubicBezTo>
                    <a:pt x="116938" y="91984"/>
                    <a:pt x="117551" y="93385"/>
                    <a:pt x="118163" y="94785"/>
                  </a:cubicBezTo>
                  <a:lnTo>
                    <a:pt x="112653" y="95719"/>
                  </a:lnTo>
                  <a:close/>
                  <a:moveTo>
                    <a:pt x="108979" y="87782"/>
                  </a:moveTo>
                  <a:cubicBezTo>
                    <a:pt x="108367" y="86848"/>
                    <a:pt x="107755" y="85447"/>
                    <a:pt x="107142" y="84046"/>
                  </a:cubicBezTo>
                  <a:cubicBezTo>
                    <a:pt x="112040" y="82178"/>
                    <a:pt x="112040" y="82178"/>
                    <a:pt x="112040" y="82178"/>
                  </a:cubicBezTo>
                  <a:cubicBezTo>
                    <a:pt x="112653" y="83579"/>
                    <a:pt x="113877" y="84980"/>
                    <a:pt x="114489" y="86381"/>
                  </a:cubicBezTo>
                  <a:lnTo>
                    <a:pt x="108979" y="87782"/>
                  </a:lnTo>
                  <a:close/>
                  <a:moveTo>
                    <a:pt x="104693" y="80311"/>
                  </a:moveTo>
                  <a:cubicBezTo>
                    <a:pt x="103469" y="79377"/>
                    <a:pt x="102857" y="77976"/>
                    <a:pt x="101632" y="76575"/>
                  </a:cubicBezTo>
                  <a:cubicBezTo>
                    <a:pt x="106530" y="74708"/>
                    <a:pt x="106530" y="74708"/>
                    <a:pt x="106530" y="74708"/>
                  </a:cubicBezTo>
                  <a:cubicBezTo>
                    <a:pt x="107755" y="76108"/>
                    <a:pt x="108367" y="77042"/>
                    <a:pt x="109591" y="78443"/>
                  </a:cubicBezTo>
                  <a:lnTo>
                    <a:pt x="104693" y="80311"/>
                  </a:lnTo>
                  <a:close/>
                  <a:moveTo>
                    <a:pt x="99183" y="73307"/>
                  </a:moveTo>
                  <a:cubicBezTo>
                    <a:pt x="97959" y="71906"/>
                    <a:pt x="97346" y="70972"/>
                    <a:pt x="96122" y="69571"/>
                  </a:cubicBezTo>
                  <a:cubicBezTo>
                    <a:pt x="100408" y="67237"/>
                    <a:pt x="100408" y="67237"/>
                    <a:pt x="100408" y="67237"/>
                  </a:cubicBezTo>
                  <a:cubicBezTo>
                    <a:pt x="101632" y="68638"/>
                    <a:pt x="102857" y="69571"/>
                    <a:pt x="104081" y="70972"/>
                  </a:cubicBezTo>
                  <a:lnTo>
                    <a:pt x="99183" y="73307"/>
                  </a:lnTo>
                  <a:close/>
                  <a:moveTo>
                    <a:pt x="93061" y="66303"/>
                  </a:moveTo>
                  <a:cubicBezTo>
                    <a:pt x="91836" y="64902"/>
                    <a:pt x="90612" y="63968"/>
                    <a:pt x="89999" y="62568"/>
                  </a:cubicBezTo>
                  <a:cubicBezTo>
                    <a:pt x="94285" y="60233"/>
                    <a:pt x="94285" y="60233"/>
                    <a:pt x="94285" y="60233"/>
                  </a:cubicBezTo>
                  <a:cubicBezTo>
                    <a:pt x="95510" y="61167"/>
                    <a:pt x="96734" y="62568"/>
                    <a:pt x="97346" y="63501"/>
                  </a:cubicBezTo>
                  <a:lnTo>
                    <a:pt x="93061" y="66303"/>
                  </a:lnTo>
                  <a:close/>
                  <a:moveTo>
                    <a:pt x="86326" y="59299"/>
                  </a:moveTo>
                  <a:cubicBezTo>
                    <a:pt x="85102" y="58365"/>
                    <a:pt x="83877" y="56964"/>
                    <a:pt x="82653" y="56031"/>
                  </a:cubicBezTo>
                  <a:cubicBezTo>
                    <a:pt x="86938" y="53229"/>
                    <a:pt x="86938" y="53229"/>
                    <a:pt x="86938" y="53229"/>
                  </a:cubicBezTo>
                  <a:cubicBezTo>
                    <a:pt x="88163" y="54630"/>
                    <a:pt x="89387" y="55564"/>
                    <a:pt x="90612" y="56498"/>
                  </a:cubicBezTo>
                  <a:lnTo>
                    <a:pt x="86326" y="59299"/>
                  </a:lnTo>
                  <a:close/>
                  <a:moveTo>
                    <a:pt x="79591" y="52762"/>
                  </a:moveTo>
                  <a:cubicBezTo>
                    <a:pt x="78367" y="51828"/>
                    <a:pt x="77142" y="50894"/>
                    <a:pt x="75918" y="49494"/>
                  </a:cubicBezTo>
                  <a:cubicBezTo>
                    <a:pt x="80204" y="46692"/>
                    <a:pt x="80204" y="46692"/>
                    <a:pt x="80204" y="46692"/>
                  </a:cubicBezTo>
                  <a:cubicBezTo>
                    <a:pt x="81428" y="47626"/>
                    <a:pt x="82653" y="49027"/>
                    <a:pt x="83877" y="49961"/>
                  </a:cubicBezTo>
                  <a:lnTo>
                    <a:pt x="79591" y="52762"/>
                  </a:lnTo>
                  <a:close/>
                  <a:moveTo>
                    <a:pt x="72244" y="46692"/>
                  </a:moveTo>
                  <a:cubicBezTo>
                    <a:pt x="71020" y="45291"/>
                    <a:pt x="69795" y="44357"/>
                    <a:pt x="67959" y="43424"/>
                  </a:cubicBezTo>
                  <a:cubicBezTo>
                    <a:pt x="72244" y="40622"/>
                    <a:pt x="72244" y="40622"/>
                    <a:pt x="72244" y="40622"/>
                  </a:cubicBezTo>
                  <a:cubicBezTo>
                    <a:pt x="73469" y="41556"/>
                    <a:pt x="74693" y="42490"/>
                    <a:pt x="75918" y="43424"/>
                  </a:cubicBezTo>
                  <a:lnTo>
                    <a:pt x="72244" y="46692"/>
                  </a:lnTo>
                  <a:close/>
                  <a:moveTo>
                    <a:pt x="64285" y="40155"/>
                  </a:moveTo>
                  <a:cubicBezTo>
                    <a:pt x="63061" y="39221"/>
                    <a:pt x="61836" y="38287"/>
                    <a:pt x="60612" y="37354"/>
                  </a:cubicBezTo>
                  <a:cubicBezTo>
                    <a:pt x="64285" y="34552"/>
                    <a:pt x="64285" y="34552"/>
                    <a:pt x="64285" y="34552"/>
                  </a:cubicBezTo>
                  <a:cubicBezTo>
                    <a:pt x="65510" y="35486"/>
                    <a:pt x="66734" y="36420"/>
                    <a:pt x="68571" y="37354"/>
                  </a:cubicBezTo>
                  <a:lnTo>
                    <a:pt x="64285" y="40155"/>
                  </a:lnTo>
                  <a:close/>
                  <a:moveTo>
                    <a:pt x="56326" y="34552"/>
                  </a:moveTo>
                  <a:cubicBezTo>
                    <a:pt x="55102" y="33618"/>
                    <a:pt x="53877" y="32684"/>
                    <a:pt x="52040" y="31750"/>
                  </a:cubicBezTo>
                  <a:cubicBezTo>
                    <a:pt x="56326" y="28482"/>
                    <a:pt x="56326" y="28482"/>
                    <a:pt x="56326" y="28482"/>
                  </a:cubicBezTo>
                  <a:cubicBezTo>
                    <a:pt x="57551" y="29416"/>
                    <a:pt x="58775" y="30350"/>
                    <a:pt x="59999" y="31284"/>
                  </a:cubicBezTo>
                  <a:lnTo>
                    <a:pt x="56326" y="34552"/>
                  </a:lnTo>
                  <a:close/>
                  <a:moveTo>
                    <a:pt x="48367" y="28949"/>
                  </a:moveTo>
                  <a:cubicBezTo>
                    <a:pt x="46530" y="28015"/>
                    <a:pt x="45306" y="27081"/>
                    <a:pt x="44081" y="26147"/>
                  </a:cubicBezTo>
                  <a:cubicBezTo>
                    <a:pt x="47755" y="22879"/>
                    <a:pt x="47755" y="22879"/>
                    <a:pt x="47755" y="22879"/>
                  </a:cubicBezTo>
                  <a:cubicBezTo>
                    <a:pt x="48979" y="23813"/>
                    <a:pt x="50204" y="24747"/>
                    <a:pt x="52040" y="25680"/>
                  </a:cubicBezTo>
                  <a:lnTo>
                    <a:pt x="48367" y="28949"/>
                  </a:lnTo>
                  <a:close/>
                  <a:moveTo>
                    <a:pt x="39795" y="23346"/>
                  </a:moveTo>
                  <a:cubicBezTo>
                    <a:pt x="37959" y="22412"/>
                    <a:pt x="36734" y="21478"/>
                    <a:pt x="35510" y="21011"/>
                  </a:cubicBezTo>
                  <a:cubicBezTo>
                    <a:pt x="38571" y="17276"/>
                    <a:pt x="38571" y="17276"/>
                    <a:pt x="38571" y="17276"/>
                  </a:cubicBezTo>
                  <a:cubicBezTo>
                    <a:pt x="40408" y="18210"/>
                    <a:pt x="41632" y="19143"/>
                    <a:pt x="42857" y="20077"/>
                  </a:cubicBezTo>
                  <a:lnTo>
                    <a:pt x="39795" y="23346"/>
                  </a:lnTo>
                  <a:close/>
                  <a:moveTo>
                    <a:pt x="30612" y="18210"/>
                  </a:moveTo>
                  <a:cubicBezTo>
                    <a:pt x="29387" y="17276"/>
                    <a:pt x="27551" y="16809"/>
                    <a:pt x="26326" y="15875"/>
                  </a:cubicBezTo>
                  <a:cubicBezTo>
                    <a:pt x="29387" y="12140"/>
                    <a:pt x="29387" y="12140"/>
                    <a:pt x="29387" y="12140"/>
                  </a:cubicBezTo>
                  <a:cubicBezTo>
                    <a:pt x="31224" y="13073"/>
                    <a:pt x="32448" y="14007"/>
                    <a:pt x="34285" y="14941"/>
                  </a:cubicBezTo>
                  <a:lnTo>
                    <a:pt x="30612" y="18210"/>
                  </a:lnTo>
                  <a:close/>
                  <a:moveTo>
                    <a:pt x="22040" y="13540"/>
                  </a:moveTo>
                  <a:cubicBezTo>
                    <a:pt x="20204" y="12607"/>
                    <a:pt x="18367" y="12140"/>
                    <a:pt x="17142" y="11206"/>
                  </a:cubicBezTo>
                  <a:cubicBezTo>
                    <a:pt x="20204" y="7470"/>
                    <a:pt x="20204" y="7470"/>
                    <a:pt x="20204" y="7470"/>
                  </a:cubicBezTo>
                  <a:cubicBezTo>
                    <a:pt x="21428" y="8404"/>
                    <a:pt x="23265" y="9338"/>
                    <a:pt x="25102" y="9805"/>
                  </a:cubicBezTo>
                  <a:lnTo>
                    <a:pt x="22040" y="13540"/>
                  </a:lnTo>
                  <a:close/>
                  <a:moveTo>
                    <a:pt x="12244" y="8871"/>
                  </a:moveTo>
                  <a:cubicBezTo>
                    <a:pt x="11020" y="8404"/>
                    <a:pt x="9183" y="7470"/>
                    <a:pt x="7346" y="7003"/>
                  </a:cubicBezTo>
                  <a:cubicBezTo>
                    <a:pt x="10408" y="3268"/>
                    <a:pt x="10408" y="3268"/>
                    <a:pt x="10408" y="3268"/>
                  </a:cubicBezTo>
                  <a:cubicBezTo>
                    <a:pt x="11632" y="3735"/>
                    <a:pt x="13469" y="4669"/>
                    <a:pt x="15306" y="5136"/>
                  </a:cubicBezTo>
                  <a:lnTo>
                    <a:pt x="12244" y="8871"/>
                  </a:lnTo>
                  <a:close/>
                  <a:moveTo>
                    <a:pt x="2448" y="5136"/>
                  </a:moveTo>
                  <a:cubicBezTo>
                    <a:pt x="1836" y="4669"/>
                    <a:pt x="612" y="4202"/>
                    <a:pt x="0" y="3735"/>
                  </a:cubicBezTo>
                  <a:cubicBezTo>
                    <a:pt x="2448" y="0"/>
                    <a:pt x="2448" y="0"/>
                    <a:pt x="2448" y="0"/>
                  </a:cubicBezTo>
                  <a:cubicBezTo>
                    <a:pt x="3061" y="466"/>
                    <a:pt x="4285" y="933"/>
                    <a:pt x="5510" y="933"/>
                  </a:cubicBezTo>
                  <a:lnTo>
                    <a:pt x="2448" y="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0300" y="3135976"/>
              <a:ext cx="10001" cy="233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90000" y="120000"/>
                    <a:pt x="3000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000" y="0"/>
                    <a:pt x="90000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6698067" y="3138199"/>
              <a:ext cx="73343" cy="2478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120000"/>
                  </a:moveTo>
                  <a:cubicBezTo>
                    <a:pt x="81428" y="116250"/>
                    <a:pt x="72857" y="112500"/>
                    <a:pt x="68571" y="108750"/>
                  </a:cubicBezTo>
                  <a:cubicBezTo>
                    <a:pt x="102857" y="103750"/>
                    <a:pt x="102857" y="103750"/>
                    <a:pt x="102857" y="103750"/>
                  </a:cubicBezTo>
                  <a:cubicBezTo>
                    <a:pt x="107142" y="107500"/>
                    <a:pt x="115714" y="110000"/>
                    <a:pt x="119999" y="113750"/>
                  </a:cubicBezTo>
                  <a:lnTo>
                    <a:pt x="85714" y="120000"/>
                  </a:lnTo>
                  <a:close/>
                  <a:moveTo>
                    <a:pt x="51428" y="98750"/>
                  </a:moveTo>
                  <a:cubicBezTo>
                    <a:pt x="42857" y="95000"/>
                    <a:pt x="38571" y="91250"/>
                    <a:pt x="34285" y="87500"/>
                  </a:cubicBezTo>
                  <a:cubicBezTo>
                    <a:pt x="68571" y="82500"/>
                    <a:pt x="68571" y="82500"/>
                    <a:pt x="68571" y="82500"/>
                  </a:cubicBezTo>
                  <a:cubicBezTo>
                    <a:pt x="72857" y="86250"/>
                    <a:pt x="77142" y="90000"/>
                    <a:pt x="85714" y="93750"/>
                  </a:cubicBezTo>
                  <a:lnTo>
                    <a:pt x="51428" y="98750"/>
                  </a:lnTo>
                  <a:close/>
                  <a:moveTo>
                    <a:pt x="17142" y="76250"/>
                  </a:moveTo>
                  <a:cubicBezTo>
                    <a:pt x="12857" y="72500"/>
                    <a:pt x="8571" y="67500"/>
                    <a:pt x="8571" y="63750"/>
                  </a:cubicBezTo>
                  <a:cubicBezTo>
                    <a:pt x="47142" y="61250"/>
                    <a:pt x="47142" y="61250"/>
                    <a:pt x="47142" y="61250"/>
                  </a:cubicBezTo>
                  <a:cubicBezTo>
                    <a:pt x="47142" y="65000"/>
                    <a:pt x="51428" y="68750"/>
                    <a:pt x="55714" y="72500"/>
                  </a:cubicBezTo>
                  <a:lnTo>
                    <a:pt x="17142" y="76250"/>
                  </a:lnTo>
                  <a:close/>
                  <a:moveTo>
                    <a:pt x="0" y="52500"/>
                  </a:moveTo>
                  <a:cubicBezTo>
                    <a:pt x="0" y="48750"/>
                    <a:pt x="0" y="46250"/>
                    <a:pt x="0" y="42500"/>
                  </a:cubicBezTo>
                  <a:cubicBezTo>
                    <a:pt x="0" y="41250"/>
                    <a:pt x="0" y="41250"/>
                    <a:pt x="0" y="40000"/>
                  </a:cubicBezTo>
                  <a:cubicBezTo>
                    <a:pt x="38571" y="40000"/>
                    <a:pt x="38571" y="40000"/>
                    <a:pt x="38571" y="40000"/>
                  </a:cubicBezTo>
                  <a:cubicBezTo>
                    <a:pt x="38571" y="41250"/>
                    <a:pt x="38571" y="42500"/>
                    <a:pt x="38571" y="42500"/>
                  </a:cubicBezTo>
                  <a:cubicBezTo>
                    <a:pt x="38571" y="45000"/>
                    <a:pt x="38571" y="47500"/>
                    <a:pt x="38571" y="51250"/>
                  </a:cubicBezTo>
                  <a:lnTo>
                    <a:pt x="0" y="52500"/>
                  </a:lnTo>
                  <a:close/>
                  <a:moveTo>
                    <a:pt x="42857" y="30000"/>
                  </a:moveTo>
                  <a:cubicBezTo>
                    <a:pt x="4285" y="26250"/>
                    <a:pt x="4285" y="26250"/>
                    <a:pt x="4285" y="26250"/>
                  </a:cubicBezTo>
                  <a:cubicBezTo>
                    <a:pt x="8571" y="22500"/>
                    <a:pt x="17142" y="17500"/>
                    <a:pt x="25714" y="15000"/>
                  </a:cubicBezTo>
                  <a:cubicBezTo>
                    <a:pt x="59999" y="21250"/>
                    <a:pt x="59999" y="21250"/>
                    <a:pt x="59999" y="21250"/>
                  </a:cubicBezTo>
                  <a:cubicBezTo>
                    <a:pt x="51428" y="23750"/>
                    <a:pt x="47142" y="26250"/>
                    <a:pt x="42857" y="30000"/>
                  </a:cubicBezTo>
                  <a:close/>
                  <a:moveTo>
                    <a:pt x="81428" y="15000"/>
                  </a:moveTo>
                  <a:cubicBezTo>
                    <a:pt x="59999" y="5000"/>
                    <a:pt x="59999" y="5000"/>
                    <a:pt x="59999" y="5000"/>
                  </a:cubicBezTo>
                  <a:cubicBezTo>
                    <a:pt x="72857" y="2500"/>
                    <a:pt x="89999" y="1250"/>
                    <a:pt x="102857" y="0"/>
                  </a:cubicBezTo>
                  <a:cubicBezTo>
                    <a:pt x="111428" y="11250"/>
                    <a:pt x="111428" y="11250"/>
                    <a:pt x="111428" y="11250"/>
                  </a:cubicBezTo>
                  <a:cubicBezTo>
                    <a:pt x="102857" y="12500"/>
                    <a:pt x="89999" y="13750"/>
                    <a:pt x="81428" y="1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6763630" y="3393786"/>
              <a:ext cx="26670" cy="233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000" y="120000"/>
                  </a:moveTo>
                  <a:cubicBezTo>
                    <a:pt x="24000" y="93333"/>
                    <a:pt x="12000" y="80000"/>
                    <a:pt x="0" y="66666"/>
                  </a:cubicBezTo>
                  <a:cubicBezTo>
                    <a:pt x="96000" y="0"/>
                    <a:pt x="96000" y="0"/>
                    <a:pt x="96000" y="0"/>
                  </a:cubicBezTo>
                  <a:cubicBezTo>
                    <a:pt x="108000" y="13333"/>
                    <a:pt x="120000" y="40000"/>
                    <a:pt x="120000" y="53333"/>
                  </a:cubicBezTo>
                  <a:lnTo>
                    <a:pt x="36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7395932" y="3788280"/>
              <a:ext cx="25559" cy="233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0" y="40000"/>
                    <a:pt x="0" y="40000"/>
                    <a:pt x="0" y="40000"/>
                  </a:cubicBezTo>
                  <a:cubicBezTo>
                    <a:pt x="12000" y="26666"/>
                    <a:pt x="24000" y="13333"/>
                    <a:pt x="24000" y="0"/>
                  </a:cubicBezTo>
                  <a:cubicBezTo>
                    <a:pt x="120000" y="66666"/>
                    <a:pt x="120000" y="66666"/>
                    <a:pt x="120000" y="66666"/>
                  </a:cubicBezTo>
                  <a:cubicBezTo>
                    <a:pt x="108000" y="93333"/>
                    <a:pt x="96000" y="106666"/>
                    <a:pt x="84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954765" y="3189316"/>
              <a:ext cx="482283" cy="58785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695" y="119999"/>
                  </a:moveTo>
                  <a:cubicBezTo>
                    <a:pt x="112826" y="118421"/>
                    <a:pt x="112826" y="118421"/>
                    <a:pt x="112826" y="118421"/>
                  </a:cubicBezTo>
                  <a:cubicBezTo>
                    <a:pt x="113478" y="117368"/>
                    <a:pt x="113478" y="115789"/>
                    <a:pt x="113478" y="114210"/>
                  </a:cubicBezTo>
                  <a:cubicBezTo>
                    <a:pt x="120000" y="114736"/>
                    <a:pt x="120000" y="114736"/>
                    <a:pt x="120000" y="114736"/>
                  </a:cubicBezTo>
                  <a:cubicBezTo>
                    <a:pt x="119347" y="116315"/>
                    <a:pt x="119347" y="117894"/>
                    <a:pt x="118695" y="119999"/>
                  </a:cubicBezTo>
                  <a:close/>
                  <a:moveTo>
                    <a:pt x="113478" y="109999"/>
                  </a:moveTo>
                  <a:cubicBezTo>
                    <a:pt x="113478" y="108947"/>
                    <a:pt x="112826" y="107368"/>
                    <a:pt x="112173" y="105789"/>
                  </a:cubicBezTo>
                  <a:cubicBezTo>
                    <a:pt x="118043" y="104736"/>
                    <a:pt x="118043" y="104736"/>
                    <a:pt x="118043" y="104736"/>
                  </a:cubicBezTo>
                  <a:cubicBezTo>
                    <a:pt x="118695" y="106315"/>
                    <a:pt x="119347" y="107894"/>
                    <a:pt x="119347" y="109473"/>
                  </a:cubicBezTo>
                  <a:lnTo>
                    <a:pt x="113478" y="109999"/>
                  </a:lnTo>
                  <a:close/>
                  <a:moveTo>
                    <a:pt x="110869" y="101578"/>
                  </a:moveTo>
                  <a:cubicBezTo>
                    <a:pt x="110217" y="99999"/>
                    <a:pt x="109565" y="98421"/>
                    <a:pt x="108913" y="97368"/>
                  </a:cubicBezTo>
                  <a:cubicBezTo>
                    <a:pt x="114782" y="95263"/>
                    <a:pt x="114782" y="95263"/>
                    <a:pt x="114782" y="95263"/>
                  </a:cubicBezTo>
                  <a:cubicBezTo>
                    <a:pt x="115434" y="96842"/>
                    <a:pt x="116086" y="98421"/>
                    <a:pt x="116739" y="99999"/>
                  </a:cubicBezTo>
                  <a:lnTo>
                    <a:pt x="110869" y="101578"/>
                  </a:lnTo>
                  <a:close/>
                  <a:moveTo>
                    <a:pt x="106956" y="93157"/>
                  </a:moveTo>
                  <a:cubicBezTo>
                    <a:pt x="106304" y="91578"/>
                    <a:pt x="105000" y="89999"/>
                    <a:pt x="104347" y="88947"/>
                  </a:cubicBezTo>
                  <a:cubicBezTo>
                    <a:pt x="109565" y="86842"/>
                    <a:pt x="109565" y="86842"/>
                    <a:pt x="109565" y="86842"/>
                  </a:cubicBezTo>
                  <a:cubicBezTo>
                    <a:pt x="110869" y="87894"/>
                    <a:pt x="111521" y="89473"/>
                    <a:pt x="112173" y="91052"/>
                  </a:cubicBezTo>
                  <a:lnTo>
                    <a:pt x="106956" y="93157"/>
                  </a:lnTo>
                  <a:close/>
                  <a:moveTo>
                    <a:pt x="101739" y="84736"/>
                  </a:moveTo>
                  <a:cubicBezTo>
                    <a:pt x="100434" y="83157"/>
                    <a:pt x="99782" y="82105"/>
                    <a:pt x="98478" y="80526"/>
                  </a:cubicBezTo>
                  <a:cubicBezTo>
                    <a:pt x="103695" y="78421"/>
                    <a:pt x="103695" y="78421"/>
                    <a:pt x="103695" y="78421"/>
                  </a:cubicBezTo>
                  <a:cubicBezTo>
                    <a:pt x="105000" y="79473"/>
                    <a:pt x="105652" y="81052"/>
                    <a:pt x="106956" y="82631"/>
                  </a:cubicBezTo>
                  <a:lnTo>
                    <a:pt x="101739" y="84736"/>
                  </a:lnTo>
                  <a:close/>
                  <a:moveTo>
                    <a:pt x="95869" y="76842"/>
                  </a:moveTo>
                  <a:cubicBezTo>
                    <a:pt x="94565" y="75789"/>
                    <a:pt x="93913" y="74210"/>
                    <a:pt x="92608" y="73157"/>
                  </a:cubicBezTo>
                  <a:cubicBezTo>
                    <a:pt x="97173" y="70000"/>
                    <a:pt x="97173" y="70000"/>
                    <a:pt x="97173" y="70000"/>
                  </a:cubicBezTo>
                  <a:cubicBezTo>
                    <a:pt x="98478" y="71578"/>
                    <a:pt x="99782" y="73157"/>
                    <a:pt x="100434" y="74210"/>
                  </a:cubicBezTo>
                  <a:lnTo>
                    <a:pt x="95869" y="76842"/>
                  </a:lnTo>
                  <a:close/>
                  <a:moveTo>
                    <a:pt x="89347" y="68947"/>
                  </a:moveTo>
                  <a:cubicBezTo>
                    <a:pt x="88043" y="67894"/>
                    <a:pt x="86739" y="66842"/>
                    <a:pt x="86086" y="65263"/>
                  </a:cubicBezTo>
                  <a:cubicBezTo>
                    <a:pt x="90652" y="62631"/>
                    <a:pt x="90652" y="62631"/>
                    <a:pt x="90652" y="62631"/>
                  </a:cubicBezTo>
                  <a:cubicBezTo>
                    <a:pt x="91956" y="63684"/>
                    <a:pt x="92608" y="65263"/>
                    <a:pt x="93913" y="66315"/>
                  </a:cubicBezTo>
                  <a:lnTo>
                    <a:pt x="89347" y="68947"/>
                  </a:lnTo>
                  <a:close/>
                  <a:moveTo>
                    <a:pt x="82173" y="61578"/>
                  </a:moveTo>
                  <a:cubicBezTo>
                    <a:pt x="80869" y="60526"/>
                    <a:pt x="79565" y="59473"/>
                    <a:pt x="78913" y="58421"/>
                  </a:cubicBezTo>
                  <a:cubicBezTo>
                    <a:pt x="83478" y="55263"/>
                    <a:pt x="83478" y="55263"/>
                    <a:pt x="83478" y="55263"/>
                  </a:cubicBezTo>
                  <a:cubicBezTo>
                    <a:pt x="84782" y="56315"/>
                    <a:pt x="85434" y="57368"/>
                    <a:pt x="86739" y="58947"/>
                  </a:cubicBezTo>
                  <a:lnTo>
                    <a:pt x="82173" y="61578"/>
                  </a:lnTo>
                  <a:close/>
                  <a:moveTo>
                    <a:pt x="75000" y="54736"/>
                  </a:moveTo>
                  <a:cubicBezTo>
                    <a:pt x="73695" y="53684"/>
                    <a:pt x="72391" y="52105"/>
                    <a:pt x="71086" y="51052"/>
                  </a:cubicBezTo>
                  <a:cubicBezTo>
                    <a:pt x="75652" y="47894"/>
                    <a:pt x="75652" y="47894"/>
                    <a:pt x="75652" y="47894"/>
                  </a:cubicBezTo>
                  <a:cubicBezTo>
                    <a:pt x="76956" y="48947"/>
                    <a:pt x="78260" y="50526"/>
                    <a:pt x="79565" y="51578"/>
                  </a:cubicBezTo>
                  <a:lnTo>
                    <a:pt x="75000" y="54736"/>
                  </a:lnTo>
                  <a:close/>
                  <a:moveTo>
                    <a:pt x="67173" y="47894"/>
                  </a:moveTo>
                  <a:cubicBezTo>
                    <a:pt x="65869" y="46842"/>
                    <a:pt x="64565" y="45263"/>
                    <a:pt x="63260" y="44210"/>
                  </a:cubicBezTo>
                  <a:cubicBezTo>
                    <a:pt x="67173" y="41052"/>
                    <a:pt x="67173" y="41052"/>
                    <a:pt x="67173" y="41052"/>
                  </a:cubicBezTo>
                  <a:cubicBezTo>
                    <a:pt x="69130" y="42105"/>
                    <a:pt x="70434" y="43157"/>
                    <a:pt x="71739" y="44210"/>
                  </a:cubicBezTo>
                  <a:lnTo>
                    <a:pt x="67173" y="47894"/>
                  </a:lnTo>
                  <a:close/>
                  <a:moveTo>
                    <a:pt x="59347" y="41052"/>
                  </a:moveTo>
                  <a:cubicBezTo>
                    <a:pt x="58043" y="40000"/>
                    <a:pt x="56086" y="38947"/>
                    <a:pt x="54782" y="37894"/>
                  </a:cubicBezTo>
                  <a:cubicBezTo>
                    <a:pt x="59347" y="34210"/>
                    <a:pt x="59347" y="34210"/>
                    <a:pt x="59347" y="34210"/>
                  </a:cubicBezTo>
                  <a:cubicBezTo>
                    <a:pt x="60652" y="35263"/>
                    <a:pt x="61956" y="36315"/>
                    <a:pt x="63260" y="37894"/>
                  </a:cubicBezTo>
                  <a:lnTo>
                    <a:pt x="59347" y="41052"/>
                  </a:lnTo>
                  <a:close/>
                  <a:moveTo>
                    <a:pt x="50869" y="34736"/>
                  </a:moveTo>
                  <a:cubicBezTo>
                    <a:pt x="49565" y="33684"/>
                    <a:pt x="47608" y="32631"/>
                    <a:pt x="46304" y="31578"/>
                  </a:cubicBezTo>
                  <a:cubicBezTo>
                    <a:pt x="50217" y="27894"/>
                    <a:pt x="50217" y="27894"/>
                    <a:pt x="50217" y="27894"/>
                  </a:cubicBezTo>
                  <a:cubicBezTo>
                    <a:pt x="52173" y="28947"/>
                    <a:pt x="53478" y="29999"/>
                    <a:pt x="54782" y="31052"/>
                  </a:cubicBezTo>
                  <a:lnTo>
                    <a:pt x="50869" y="34736"/>
                  </a:lnTo>
                  <a:close/>
                  <a:moveTo>
                    <a:pt x="42391" y="28421"/>
                  </a:moveTo>
                  <a:cubicBezTo>
                    <a:pt x="40434" y="27368"/>
                    <a:pt x="39130" y="26315"/>
                    <a:pt x="37826" y="25263"/>
                  </a:cubicBezTo>
                  <a:cubicBezTo>
                    <a:pt x="41739" y="21578"/>
                    <a:pt x="41739" y="21578"/>
                    <a:pt x="41739" y="21578"/>
                  </a:cubicBezTo>
                  <a:cubicBezTo>
                    <a:pt x="43043" y="22631"/>
                    <a:pt x="44347" y="23684"/>
                    <a:pt x="46304" y="24736"/>
                  </a:cubicBezTo>
                  <a:lnTo>
                    <a:pt x="42391" y="28421"/>
                  </a:lnTo>
                  <a:close/>
                  <a:moveTo>
                    <a:pt x="33260" y="22631"/>
                  </a:moveTo>
                  <a:cubicBezTo>
                    <a:pt x="31956" y="21578"/>
                    <a:pt x="30000" y="20526"/>
                    <a:pt x="28695" y="19473"/>
                  </a:cubicBezTo>
                  <a:cubicBezTo>
                    <a:pt x="32608" y="15789"/>
                    <a:pt x="32608" y="15789"/>
                    <a:pt x="32608" y="15789"/>
                  </a:cubicBezTo>
                  <a:cubicBezTo>
                    <a:pt x="33913" y="16842"/>
                    <a:pt x="35217" y="17894"/>
                    <a:pt x="37173" y="18947"/>
                  </a:cubicBezTo>
                  <a:lnTo>
                    <a:pt x="33260" y="22631"/>
                  </a:lnTo>
                  <a:close/>
                  <a:moveTo>
                    <a:pt x="24130" y="16842"/>
                  </a:moveTo>
                  <a:cubicBezTo>
                    <a:pt x="22173" y="15789"/>
                    <a:pt x="20869" y="15263"/>
                    <a:pt x="19565" y="14210"/>
                  </a:cubicBezTo>
                  <a:cubicBezTo>
                    <a:pt x="22826" y="10526"/>
                    <a:pt x="22826" y="10526"/>
                    <a:pt x="22826" y="10526"/>
                  </a:cubicBezTo>
                  <a:cubicBezTo>
                    <a:pt x="24130" y="11052"/>
                    <a:pt x="26086" y="12105"/>
                    <a:pt x="27391" y="13157"/>
                  </a:cubicBezTo>
                  <a:lnTo>
                    <a:pt x="24130" y="16842"/>
                  </a:lnTo>
                  <a:close/>
                  <a:moveTo>
                    <a:pt x="14347" y="11578"/>
                  </a:moveTo>
                  <a:cubicBezTo>
                    <a:pt x="13043" y="10526"/>
                    <a:pt x="11086" y="10000"/>
                    <a:pt x="9782" y="8947"/>
                  </a:cubicBezTo>
                  <a:cubicBezTo>
                    <a:pt x="13043" y="5263"/>
                    <a:pt x="13043" y="5263"/>
                    <a:pt x="13043" y="5263"/>
                  </a:cubicBezTo>
                  <a:cubicBezTo>
                    <a:pt x="14347" y="5789"/>
                    <a:pt x="16304" y="6842"/>
                    <a:pt x="17608" y="7368"/>
                  </a:cubicBezTo>
                  <a:lnTo>
                    <a:pt x="14347" y="11578"/>
                  </a:lnTo>
                  <a:close/>
                  <a:moveTo>
                    <a:pt x="4565" y="6842"/>
                  </a:moveTo>
                  <a:cubicBezTo>
                    <a:pt x="3260" y="5789"/>
                    <a:pt x="1304" y="5263"/>
                    <a:pt x="0" y="4210"/>
                  </a:cubicBezTo>
                  <a:cubicBezTo>
                    <a:pt x="2608" y="0"/>
                    <a:pt x="2608" y="0"/>
                    <a:pt x="2608" y="0"/>
                  </a:cubicBezTo>
                  <a:cubicBezTo>
                    <a:pt x="4565" y="1052"/>
                    <a:pt x="5869" y="1578"/>
                    <a:pt x="7826" y="2631"/>
                  </a:cubicBezTo>
                  <a:lnTo>
                    <a:pt x="4565" y="6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6923650" y="3173759"/>
              <a:ext cx="21114" cy="266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000" y="120000"/>
                    <a:pt x="15000" y="108000"/>
                    <a:pt x="0" y="96000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75000" y="12000"/>
                    <a:pt x="105000" y="24000"/>
                    <a:pt x="120000" y="24000"/>
                  </a:cubicBezTo>
                  <a:lnTo>
                    <a:pt x="6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784744" y="3099305"/>
              <a:ext cx="148908" cy="955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947" y="120000"/>
                  </a:moveTo>
                  <a:cubicBezTo>
                    <a:pt x="56842" y="120000"/>
                    <a:pt x="56842" y="120000"/>
                    <a:pt x="54736" y="116756"/>
                  </a:cubicBezTo>
                  <a:cubicBezTo>
                    <a:pt x="6315" y="74594"/>
                    <a:pt x="6315" y="74594"/>
                    <a:pt x="6315" y="74594"/>
                  </a:cubicBezTo>
                  <a:cubicBezTo>
                    <a:pt x="2105" y="71351"/>
                    <a:pt x="0" y="64864"/>
                    <a:pt x="0" y="61621"/>
                  </a:cubicBezTo>
                  <a:cubicBezTo>
                    <a:pt x="0" y="55135"/>
                    <a:pt x="2105" y="51891"/>
                    <a:pt x="4210" y="48648"/>
                  </a:cubicBezTo>
                  <a:cubicBezTo>
                    <a:pt x="54736" y="3243"/>
                    <a:pt x="54736" y="3243"/>
                    <a:pt x="54736" y="3243"/>
                  </a:cubicBezTo>
                  <a:cubicBezTo>
                    <a:pt x="58947" y="0"/>
                    <a:pt x="61052" y="0"/>
                    <a:pt x="65263" y="3243"/>
                  </a:cubicBezTo>
                  <a:cubicBezTo>
                    <a:pt x="113684" y="48648"/>
                    <a:pt x="113684" y="48648"/>
                    <a:pt x="113684" y="48648"/>
                  </a:cubicBezTo>
                  <a:cubicBezTo>
                    <a:pt x="117894" y="48648"/>
                    <a:pt x="119999" y="55135"/>
                    <a:pt x="119999" y="61621"/>
                  </a:cubicBezTo>
                  <a:cubicBezTo>
                    <a:pt x="119999" y="64864"/>
                    <a:pt x="117894" y="71351"/>
                    <a:pt x="113684" y="74594"/>
                  </a:cubicBezTo>
                  <a:cubicBezTo>
                    <a:pt x="65263" y="116756"/>
                    <a:pt x="65263" y="116756"/>
                    <a:pt x="65263" y="116756"/>
                  </a:cubicBezTo>
                  <a:cubicBezTo>
                    <a:pt x="63157" y="120000"/>
                    <a:pt x="61052" y="120000"/>
                    <a:pt x="58947" y="120000"/>
                  </a:cubicBezTo>
                  <a:close/>
                  <a:moveTo>
                    <a:pt x="29473" y="61621"/>
                  </a:moveTo>
                  <a:cubicBezTo>
                    <a:pt x="58947" y="87567"/>
                    <a:pt x="58947" y="87567"/>
                    <a:pt x="58947" y="87567"/>
                  </a:cubicBezTo>
                  <a:cubicBezTo>
                    <a:pt x="90526" y="61621"/>
                    <a:pt x="90526" y="61621"/>
                    <a:pt x="90526" y="61621"/>
                  </a:cubicBezTo>
                  <a:cubicBezTo>
                    <a:pt x="58947" y="32432"/>
                    <a:pt x="58947" y="32432"/>
                    <a:pt x="58947" y="32432"/>
                  </a:cubicBezTo>
                  <a:lnTo>
                    <a:pt x="29473" y="616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848085" y="3135976"/>
              <a:ext cx="85566" cy="128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181" y="120000"/>
                  </a:moveTo>
                  <a:cubicBezTo>
                    <a:pt x="14545" y="120000"/>
                    <a:pt x="10909" y="120000"/>
                    <a:pt x="7272" y="120000"/>
                  </a:cubicBezTo>
                  <a:cubicBezTo>
                    <a:pt x="3636" y="117600"/>
                    <a:pt x="0" y="112800"/>
                    <a:pt x="0" y="11040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0" y="40800"/>
                    <a:pt x="3636" y="36000"/>
                    <a:pt x="7272" y="33600"/>
                  </a:cubicBezTo>
                  <a:cubicBezTo>
                    <a:pt x="94545" y="2400"/>
                    <a:pt x="94545" y="2400"/>
                    <a:pt x="94545" y="2400"/>
                  </a:cubicBezTo>
                  <a:cubicBezTo>
                    <a:pt x="98181" y="0"/>
                    <a:pt x="105454" y="0"/>
                    <a:pt x="109090" y="2400"/>
                  </a:cubicBezTo>
                  <a:cubicBezTo>
                    <a:pt x="116363" y="2400"/>
                    <a:pt x="116363" y="7200"/>
                    <a:pt x="120000" y="12000"/>
                  </a:cubicBezTo>
                  <a:cubicBezTo>
                    <a:pt x="120000" y="76800"/>
                    <a:pt x="120000" y="76800"/>
                    <a:pt x="120000" y="76800"/>
                  </a:cubicBezTo>
                  <a:cubicBezTo>
                    <a:pt x="120000" y="79200"/>
                    <a:pt x="116363" y="84000"/>
                    <a:pt x="112727" y="86400"/>
                  </a:cubicBezTo>
                  <a:cubicBezTo>
                    <a:pt x="25454" y="117600"/>
                    <a:pt x="25454" y="117600"/>
                    <a:pt x="25454" y="117600"/>
                  </a:cubicBezTo>
                  <a:cubicBezTo>
                    <a:pt x="21818" y="120000"/>
                    <a:pt x="18181" y="120000"/>
                    <a:pt x="18181" y="120000"/>
                  </a:cubicBezTo>
                  <a:close/>
                  <a:moveTo>
                    <a:pt x="32727" y="50400"/>
                  </a:moveTo>
                  <a:cubicBezTo>
                    <a:pt x="32727" y="91200"/>
                    <a:pt x="32727" y="91200"/>
                    <a:pt x="32727" y="91200"/>
                  </a:cubicBezTo>
                  <a:cubicBezTo>
                    <a:pt x="87272" y="69600"/>
                    <a:pt x="87272" y="69600"/>
                    <a:pt x="87272" y="69600"/>
                  </a:cubicBezTo>
                  <a:cubicBezTo>
                    <a:pt x="83636" y="28800"/>
                    <a:pt x="83636" y="28800"/>
                    <a:pt x="83636" y="28800"/>
                  </a:cubicBezTo>
                  <a:lnTo>
                    <a:pt x="32727" y="50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744" y="3135976"/>
              <a:ext cx="86678" cy="128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454" y="120000"/>
                  </a:moveTo>
                  <a:cubicBezTo>
                    <a:pt x="101818" y="120000"/>
                    <a:pt x="98181" y="120000"/>
                    <a:pt x="94545" y="120000"/>
                  </a:cubicBezTo>
                  <a:cubicBezTo>
                    <a:pt x="10909" y="86400"/>
                    <a:pt x="10909" y="86400"/>
                    <a:pt x="10909" y="86400"/>
                  </a:cubicBezTo>
                  <a:cubicBezTo>
                    <a:pt x="3636" y="84000"/>
                    <a:pt x="0" y="81600"/>
                    <a:pt x="0" y="76800"/>
                  </a:cubicBezTo>
                  <a:cubicBezTo>
                    <a:pt x="0" y="12000"/>
                    <a:pt x="0" y="12000"/>
                    <a:pt x="0" y="12000"/>
                  </a:cubicBezTo>
                  <a:cubicBezTo>
                    <a:pt x="0" y="7200"/>
                    <a:pt x="3636" y="4800"/>
                    <a:pt x="7272" y="2400"/>
                  </a:cubicBezTo>
                  <a:cubicBezTo>
                    <a:pt x="14545" y="0"/>
                    <a:pt x="21818" y="0"/>
                    <a:pt x="25454" y="2400"/>
                  </a:cubicBezTo>
                  <a:cubicBezTo>
                    <a:pt x="112727" y="33600"/>
                    <a:pt x="112727" y="33600"/>
                    <a:pt x="112727" y="33600"/>
                  </a:cubicBezTo>
                  <a:cubicBezTo>
                    <a:pt x="116363" y="36000"/>
                    <a:pt x="120000" y="40800"/>
                    <a:pt x="120000" y="43200"/>
                  </a:cubicBezTo>
                  <a:cubicBezTo>
                    <a:pt x="120000" y="108000"/>
                    <a:pt x="120000" y="108000"/>
                    <a:pt x="120000" y="108000"/>
                  </a:cubicBezTo>
                  <a:cubicBezTo>
                    <a:pt x="120000" y="112800"/>
                    <a:pt x="116363" y="117600"/>
                    <a:pt x="112727" y="117600"/>
                  </a:cubicBezTo>
                  <a:cubicBezTo>
                    <a:pt x="109090" y="120000"/>
                    <a:pt x="105454" y="120000"/>
                    <a:pt x="105454" y="120000"/>
                  </a:cubicBezTo>
                  <a:close/>
                  <a:moveTo>
                    <a:pt x="36363" y="69600"/>
                  </a:moveTo>
                  <a:cubicBezTo>
                    <a:pt x="87272" y="91200"/>
                    <a:pt x="87272" y="91200"/>
                    <a:pt x="87272" y="91200"/>
                  </a:cubicBezTo>
                  <a:cubicBezTo>
                    <a:pt x="87272" y="50400"/>
                    <a:pt x="87272" y="50400"/>
                    <a:pt x="87272" y="50400"/>
                  </a:cubicBezTo>
                  <a:cubicBezTo>
                    <a:pt x="32727" y="31200"/>
                    <a:pt x="32727" y="31200"/>
                    <a:pt x="32727" y="31200"/>
                  </a:cubicBezTo>
                  <a:lnTo>
                    <a:pt x="36363" y="69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7327034" y="3153756"/>
              <a:ext cx="146685" cy="922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120000"/>
                  </a:moveTo>
                  <a:cubicBezTo>
                    <a:pt x="57857" y="120000"/>
                    <a:pt x="55714" y="120000"/>
                    <a:pt x="53571" y="120000"/>
                  </a:cubicBezTo>
                  <a:cubicBezTo>
                    <a:pt x="4285" y="73333"/>
                    <a:pt x="4285" y="73333"/>
                    <a:pt x="4285" y="73333"/>
                  </a:cubicBezTo>
                  <a:cubicBezTo>
                    <a:pt x="0" y="70000"/>
                    <a:pt x="0" y="66666"/>
                    <a:pt x="0" y="60000"/>
                  </a:cubicBezTo>
                  <a:cubicBezTo>
                    <a:pt x="0" y="56666"/>
                    <a:pt x="0" y="50000"/>
                    <a:pt x="4285" y="46666"/>
                  </a:cubicBezTo>
                  <a:cubicBezTo>
                    <a:pt x="55714" y="3333"/>
                    <a:pt x="55714" y="3333"/>
                    <a:pt x="55714" y="3333"/>
                  </a:cubicBezTo>
                  <a:cubicBezTo>
                    <a:pt x="57857" y="0"/>
                    <a:pt x="62142" y="0"/>
                    <a:pt x="64285" y="3333"/>
                  </a:cubicBezTo>
                  <a:cubicBezTo>
                    <a:pt x="115714" y="46666"/>
                    <a:pt x="115714" y="46666"/>
                    <a:pt x="115714" y="46666"/>
                  </a:cubicBezTo>
                  <a:cubicBezTo>
                    <a:pt x="117857" y="50000"/>
                    <a:pt x="119999" y="53333"/>
                    <a:pt x="119999" y="60000"/>
                  </a:cubicBezTo>
                  <a:cubicBezTo>
                    <a:pt x="119999" y="66666"/>
                    <a:pt x="117857" y="70000"/>
                    <a:pt x="115714" y="73333"/>
                  </a:cubicBezTo>
                  <a:cubicBezTo>
                    <a:pt x="64285" y="120000"/>
                    <a:pt x="64285" y="120000"/>
                    <a:pt x="64285" y="120000"/>
                  </a:cubicBezTo>
                  <a:cubicBezTo>
                    <a:pt x="62142" y="120000"/>
                    <a:pt x="59999" y="120000"/>
                    <a:pt x="59999" y="120000"/>
                  </a:cubicBezTo>
                  <a:close/>
                  <a:moveTo>
                    <a:pt x="27857" y="60000"/>
                  </a:moveTo>
                  <a:cubicBezTo>
                    <a:pt x="59999" y="86666"/>
                    <a:pt x="59999" y="86666"/>
                    <a:pt x="59999" y="86666"/>
                  </a:cubicBezTo>
                  <a:cubicBezTo>
                    <a:pt x="89999" y="60000"/>
                    <a:pt x="89999" y="60000"/>
                    <a:pt x="89999" y="60000"/>
                  </a:cubicBezTo>
                  <a:cubicBezTo>
                    <a:pt x="59999" y="33333"/>
                    <a:pt x="59999" y="33333"/>
                    <a:pt x="59999" y="33333"/>
                  </a:cubicBezTo>
                  <a:lnTo>
                    <a:pt x="27857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7388153" y="3187094"/>
              <a:ext cx="85566" cy="128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181" y="120000"/>
                  </a:moveTo>
                  <a:cubicBezTo>
                    <a:pt x="14545" y="120000"/>
                    <a:pt x="10909" y="120000"/>
                    <a:pt x="10909" y="120000"/>
                  </a:cubicBezTo>
                  <a:cubicBezTo>
                    <a:pt x="3636" y="117600"/>
                    <a:pt x="0" y="115200"/>
                    <a:pt x="0" y="110400"/>
                  </a:cubicBezTo>
                  <a:cubicBezTo>
                    <a:pt x="0" y="45600"/>
                    <a:pt x="0" y="45600"/>
                    <a:pt x="0" y="45600"/>
                  </a:cubicBezTo>
                  <a:cubicBezTo>
                    <a:pt x="0" y="40800"/>
                    <a:pt x="3636" y="36000"/>
                    <a:pt x="7272" y="36000"/>
                  </a:cubicBezTo>
                  <a:cubicBezTo>
                    <a:pt x="94545" y="2400"/>
                    <a:pt x="94545" y="2400"/>
                    <a:pt x="94545" y="2400"/>
                  </a:cubicBezTo>
                  <a:cubicBezTo>
                    <a:pt x="98181" y="0"/>
                    <a:pt x="105454" y="0"/>
                    <a:pt x="112727" y="2400"/>
                  </a:cubicBezTo>
                  <a:cubicBezTo>
                    <a:pt x="116363" y="4800"/>
                    <a:pt x="120000" y="7200"/>
                    <a:pt x="120000" y="12000"/>
                  </a:cubicBezTo>
                  <a:cubicBezTo>
                    <a:pt x="120000" y="76800"/>
                    <a:pt x="120000" y="76800"/>
                    <a:pt x="120000" y="76800"/>
                  </a:cubicBezTo>
                  <a:cubicBezTo>
                    <a:pt x="120000" y="81600"/>
                    <a:pt x="116363" y="84000"/>
                    <a:pt x="112727" y="86400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25454" y="120000"/>
                    <a:pt x="21818" y="120000"/>
                    <a:pt x="18181" y="120000"/>
                  </a:cubicBezTo>
                  <a:close/>
                  <a:moveTo>
                    <a:pt x="32727" y="50400"/>
                  </a:moveTo>
                  <a:cubicBezTo>
                    <a:pt x="32727" y="91200"/>
                    <a:pt x="32727" y="91200"/>
                    <a:pt x="32727" y="91200"/>
                  </a:cubicBezTo>
                  <a:cubicBezTo>
                    <a:pt x="87272" y="72000"/>
                    <a:pt x="87272" y="72000"/>
                    <a:pt x="87272" y="72000"/>
                  </a:cubicBezTo>
                  <a:cubicBezTo>
                    <a:pt x="87272" y="31200"/>
                    <a:pt x="87272" y="31200"/>
                    <a:pt x="87272" y="31200"/>
                  </a:cubicBezTo>
                  <a:lnTo>
                    <a:pt x="32727" y="50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7327034" y="3187094"/>
              <a:ext cx="86678" cy="128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18" y="120000"/>
                  </a:moveTo>
                  <a:cubicBezTo>
                    <a:pt x="98181" y="120000"/>
                    <a:pt x="94545" y="120000"/>
                    <a:pt x="94545" y="120000"/>
                  </a:cubicBezTo>
                  <a:cubicBezTo>
                    <a:pt x="7272" y="86400"/>
                    <a:pt x="7272" y="86400"/>
                    <a:pt x="7272" y="86400"/>
                  </a:cubicBezTo>
                  <a:cubicBezTo>
                    <a:pt x="3636" y="86400"/>
                    <a:pt x="0" y="81600"/>
                    <a:pt x="0" y="79200"/>
                  </a:cubicBezTo>
                  <a:cubicBezTo>
                    <a:pt x="0" y="12000"/>
                    <a:pt x="0" y="12000"/>
                    <a:pt x="0" y="12000"/>
                  </a:cubicBezTo>
                  <a:cubicBezTo>
                    <a:pt x="0" y="9600"/>
                    <a:pt x="0" y="4800"/>
                    <a:pt x="7272" y="2400"/>
                  </a:cubicBezTo>
                  <a:cubicBezTo>
                    <a:pt x="10909" y="0"/>
                    <a:pt x="18181" y="0"/>
                    <a:pt x="21818" y="2400"/>
                  </a:cubicBezTo>
                  <a:cubicBezTo>
                    <a:pt x="109090" y="36000"/>
                    <a:pt x="109090" y="36000"/>
                    <a:pt x="109090" y="36000"/>
                  </a:cubicBezTo>
                  <a:cubicBezTo>
                    <a:pt x="112727" y="36000"/>
                    <a:pt x="116363" y="40800"/>
                    <a:pt x="116363" y="45600"/>
                  </a:cubicBezTo>
                  <a:cubicBezTo>
                    <a:pt x="120000" y="110400"/>
                    <a:pt x="120000" y="110400"/>
                    <a:pt x="120000" y="110400"/>
                  </a:cubicBezTo>
                  <a:cubicBezTo>
                    <a:pt x="120000" y="112800"/>
                    <a:pt x="116363" y="117600"/>
                    <a:pt x="109090" y="120000"/>
                  </a:cubicBezTo>
                  <a:cubicBezTo>
                    <a:pt x="109090" y="120000"/>
                    <a:pt x="105454" y="120000"/>
                    <a:pt x="101818" y="120000"/>
                  </a:cubicBezTo>
                  <a:close/>
                  <a:moveTo>
                    <a:pt x="32727" y="72000"/>
                  </a:moveTo>
                  <a:cubicBezTo>
                    <a:pt x="83636" y="91200"/>
                    <a:pt x="83636" y="91200"/>
                    <a:pt x="83636" y="91200"/>
                  </a:cubicBezTo>
                  <a:cubicBezTo>
                    <a:pt x="83636" y="50400"/>
                    <a:pt x="83636" y="50400"/>
                    <a:pt x="83636" y="50400"/>
                  </a:cubicBezTo>
                  <a:cubicBezTo>
                    <a:pt x="32727" y="31200"/>
                    <a:pt x="32727" y="31200"/>
                    <a:pt x="32727" y="31200"/>
                  </a:cubicBezTo>
                  <a:lnTo>
                    <a:pt x="32727" y="7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753629" y="3741607"/>
              <a:ext cx="146685" cy="955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120000"/>
                  </a:moveTo>
                  <a:cubicBezTo>
                    <a:pt x="57857" y="120000"/>
                    <a:pt x="57857" y="120000"/>
                    <a:pt x="55714" y="116756"/>
                  </a:cubicBezTo>
                  <a:cubicBezTo>
                    <a:pt x="4285" y="74594"/>
                    <a:pt x="4285" y="74594"/>
                    <a:pt x="4285" y="74594"/>
                  </a:cubicBezTo>
                  <a:cubicBezTo>
                    <a:pt x="2142" y="71351"/>
                    <a:pt x="0" y="64864"/>
                    <a:pt x="0" y="61621"/>
                  </a:cubicBezTo>
                  <a:cubicBezTo>
                    <a:pt x="0" y="55135"/>
                    <a:pt x="2142" y="51891"/>
                    <a:pt x="4285" y="48648"/>
                  </a:cubicBezTo>
                  <a:cubicBezTo>
                    <a:pt x="55714" y="3243"/>
                    <a:pt x="55714" y="3243"/>
                    <a:pt x="55714" y="3243"/>
                  </a:cubicBezTo>
                  <a:cubicBezTo>
                    <a:pt x="59999" y="0"/>
                    <a:pt x="62142" y="0"/>
                    <a:pt x="66428" y="3243"/>
                  </a:cubicBezTo>
                  <a:cubicBezTo>
                    <a:pt x="115714" y="48648"/>
                    <a:pt x="115714" y="48648"/>
                    <a:pt x="115714" y="48648"/>
                  </a:cubicBezTo>
                  <a:cubicBezTo>
                    <a:pt x="119999" y="48648"/>
                    <a:pt x="119999" y="55135"/>
                    <a:pt x="119999" y="61621"/>
                  </a:cubicBezTo>
                  <a:cubicBezTo>
                    <a:pt x="119999" y="64864"/>
                    <a:pt x="119999" y="71351"/>
                    <a:pt x="115714" y="71351"/>
                  </a:cubicBezTo>
                  <a:cubicBezTo>
                    <a:pt x="66428" y="116756"/>
                    <a:pt x="66428" y="116756"/>
                    <a:pt x="66428" y="116756"/>
                  </a:cubicBezTo>
                  <a:cubicBezTo>
                    <a:pt x="64285" y="120000"/>
                    <a:pt x="62142" y="120000"/>
                    <a:pt x="59999" y="120000"/>
                  </a:cubicBezTo>
                  <a:close/>
                  <a:moveTo>
                    <a:pt x="29999" y="61621"/>
                  </a:moveTo>
                  <a:cubicBezTo>
                    <a:pt x="59999" y="87567"/>
                    <a:pt x="59999" y="87567"/>
                    <a:pt x="59999" y="87567"/>
                  </a:cubicBezTo>
                  <a:cubicBezTo>
                    <a:pt x="92142" y="61621"/>
                    <a:pt x="92142" y="61621"/>
                    <a:pt x="92142" y="61621"/>
                  </a:cubicBezTo>
                  <a:cubicBezTo>
                    <a:pt x="59999" y="32432"/>
                    <a:pt x="59999" y="32432"/>
                    <a:pt x="59999" y="32432"/>
                  </a:cubicBezTo>
                  <a:lnTo>
                    <a:pt x="29999" y="616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15859" y="3777167"/>
              <a:ext cx="86678" cy="128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181" y="120000"/>
                  </a:moveTo>
                  <a:cubicBezTo>
                    <a:pt x="14545" y="120000"/>
                    <a:pt x="10909" y="120000"/>
                    <a:pt x="7272" y="117600"/>
                  </a:cubicBezTo>
                  <a:cubicBezTo>
                    <a:pt x="3636" y="117600"/>
                    <a:pt x="0" y="112800"/>
                    <a:pt x="0" y="11040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0" y="40800"/>
                    <a:pt x="3636" y="36000"/>
                    <a:pt x="7272" y="33600"/>
                  </a:cubicBezTo>
                  <a:cubicBezTo>
                    <a:pt x="94545" y="2400"/>
                    <a:pt x="94545" y="2400"/>
                    <a:pt x="94545" y="2400"/>
                  </a:cubicBezTo>
                  <a:cubicBezTo>
                    <a:pt x="98181" y="0"/>
                    <a:pt x="105454" y="0"/>
                    <a:pt x="109090" y="2400"/>
                  </a:cubicBezTo>
                  <a:cubicBezTo>
                    <a:pt x="116363" y="2400"/>
                    <a:pt x="116363" y="7200"/>
                    <a:pt x="116363" y="9600"/>
                  </a:cubicBezTo>
                  <a:cubicBezTo>
                    <a:pt x="120000" y="76800"/>
                    <a:pt x="120000" y="76800"/>
                    <a:pt x="120000" y="76800"/>
                  </a:cubicBezTo>
                  <a:cubicBezTo>
                    <a:pt x="120000" y="79200"/>
                    <a:pt x="116363" y="84000"/>
                    <a:pt x="109090" y="86400"/>
                  </a:cubicBezTo>
                  <a:cubicBezTo>
                    <a:pt x="25454" y="117600"/>
                    <a:pt x="25454" y="117600"/>
                    <a:pt x="25454" y="117600"/>
                  </a:cubicBezTo>
                  <a:cubicBezTo>
                    <a:pt x="21818" y="120000"/>
                    <a:pt x="18181" y="120000"/>
                    <a:pt x="18181" y="120000"/>
                  </a:cubicBezTo>
                  <a:close/>
                  <a:moveTo>
                    <a:pt x="32727" y="50400"/>
                  </a:moveTo>
                  <a:cubicBezTo>
                    <a:pt x="32727" y="91200"/>
                    <a:pt x="32727" y="91200"/>
                    <a:pt x="32727" y="91200"/>
                  </a:cubicBezTo>
                  <a:cubicBezTo>
                    <a:pt x="87272" y="69600"/>
                    <a:pt x="87272" y="69600"/>
                    <a:pt x="87272" y="69600"/>
                  </a:cubicBezTo>
                  <a:cubicBezTo>
                    <a:pt x="83636" y="28800"/>
                    <a:pt x="83636" y="28800"/>
                    <a:pt x="83636" y="28800"/>
                  </a:cubicBezTo>
                  <a:lnTo>
                    <a:pt x="32727" y="50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753629" y="3777167"/>
              <a:ext cx="86678" cy="128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454" y="120000"/>
                  </a:moveTo>
                  <a:cubicBezTo>
                    <a:pt x="101818" y="120000"/>
                    <a:pt x="98181" y="120000"/>
                    <a:pt x="94545" y="117600"/>
                  </a:cubicBezTo>
                  <a:cubicBezTo>
                    <a:pt x="10909" y="86400"/>
                    <a:pt x="10909" y="86400"/>
                    <a:pt x="10909" y="86400"/>
                  </a:cubicBezTo>
                  <a:cubicBezTo>
                    <a:pt x="3636" y="84000"/>
                    <a:pt x="0" y="81600"/>
                    <a:pt x="0" y="76800"/>
                  </a:cubicBezTo>
                  <a:cubicBezTo>
                    <a:pt x="0" y="12000"/>
                    <a:pt x="0" y="12000"/>
                    <a:pt x="0" y="12000"/>
                  </a:cubicBezTo>
                  <a:cubicBezTo>
                    <a:pt x="0" y="7200"/>
                    <a:pt x="3636" y="4800"/>
                    <a:pt x="7272" y="2400"/>
                  </a:cubicBezTo>
                  <a:cubicBezTo>
                    <a:pt x="14545" y="0"/>
                    <a:pt x="21818" y="0"/>
                    <a:pt x="25454" y="2400"/>
                  </a:cubicBezTo>
                  <a:cubicBezTo>
                    <a:pt x="112727" y="33600"/>
                    <a:pt x="112727" y="33600"/>
                    <a:pt x="112727" y="33600"/>
                  </a:cubicBezTo>
                  <a:cubicBezTo>
                    <a:pt x="116363" y="36000"/>
                    <a:pt x="120000" y="40800"/>
                    <a:pt x="120000" y="43200"/>
                  </a:cubicBezTo>
                  <a:cubicBezTo>
                    <a:pt x="120000" y="108000"/>
                    <a:pt x="120000" y="108000"/>
                    <a:pt x="120000" y="108000"/>
                  </a:cubicBezTo>
                  <a:cubicBezTo>
                    <a:pt x="120000" y="112800"/>
                    <a:pt x="116363" y="117600"/>
                    <a:pt x="112727" y="117600"/>
                  </a:cubicBezTo>
                  <a:cubicBezTo>
                    <a:pt x="109090" y="120000"/>
                    <a:pt x="105454" y="120000"/>
                    <a:pt x="105454" y="120000"/>
                  </a:cubicBezTo>
                  <a:close/>
                  <a:moveTo>
                    <a:pt x="36363" y="69600"/>
                  </a:moveTo>
                  <a:cubicBezTo>
                    <a:pt x="87272" y="91200"/>
                    <a:pt x="87272" y="91200"/>
                    <a:pt x="87272" y="91200"/>
                  </a:cubicBezTo>
                  <a:cubicBezTo>
                    <a:pt x="87272" y="50400"/>
                    <a:pt x="87272" y="50400"/>
                    <a:pt x="87272" y="50400"/>
                  </a:cubicBezTo>
                  <a:cubicBezTo>
                    <a:pt x="32727" y="31200"/>
                    <a:pt x="32727" y="31200"/>
                    <a:pt x="32727" y="31200"/>
                  </a:cubicBezTo>
                  <a:lnTo>
                    <a:pt x="36363" y="69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660A-9AA4-354C-ACD8-59925EFB0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F6A47-4770-964B-8090-A85E53FFA69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JASK Logical Deployment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235458C-9D8A-F84A-9E12-D9BB7317F8B2}"/>
              </a:ext>
            </a:extLst>
          </p:cNvPr>
          <p:cNvGrpSpPr/>
          <p:nvPr/>
        </p:nvGrpSpPr>
        <p:grpSpPr>
          <a:xfrm>
            <a:off x="1266940" y="1176773"/>
            <a:ext cx="9712036" cy="5362139"/>
            <a:chOff x="1533598" y="1470729"/>
            <a:chExt cx="9037420" cy="4825688"/>
          </a:xfrm>
        </p:grpSpPr>
        <p:pic>
          <p:nvPicPr>
            <p:cNvPr id="5" name="Picture 75" descr="Picture 75">
              <a:extLst>
                <a:ext uri="{FF2B5EF4-FFF2-40B4-BE49-F238E27FC236}">
                  <a16:creationId xmlns:a16="http://schemas.microsoft.com/office/drawing/2014/main" id="{8E4F3E25-32DF-3E42-A80E-526B3C02D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67966" y="4317682"/>
              <a:ext cx="585217" cy="65227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" name="Can 4">
              <a:extLst>
                <a:ext uri="{FF2B5EF4-FFF2-40B4-BE49-F238E27FC236}">
                  <a16:creationId xmlns:a16="http://schemas.microsoft.com/office/drawing/2014/main" id="{D09A34C1-EB69-2C44-99DC-AA2F2B3CCAE3}"/>
                </a:ext>
              </a:extLst>
            </p:cNvPr>
            <p:cNvSpPr/>
            <p:nvPr/>
          </p:nvSpPr>
          <p:spPr>
            <a:xfrm>
              <a:off x="6819763" y="2196213"/>
              <a:ext cx="254525" cy="33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0"/>
                  </a:moveTo>
                  <a:cubicBezTo>
                    <a:pt x="21600" y="3198"/>
                    <a:pt x="16765" y="4120"/>
                    <a:pt x="10800" y="4120"/>
                  </a:cubicBezTo>
                  <a:cubicBezTo>
                    <a:pt x="4835" y="4120"/>
                    <a:pt x="0" y="3198"/>
                    <a:pt x="0" y="2060"/>
                  </a:cubicBezTo>
                  <a:cubicBezTo>
                    <a:pt x="0" y="922"/>
                    <a:pt x="4835" y="0"/>
                    <a:pt x="10800" y="0"/>
                  </a:cubicBezTo>
                  <a:cubicBezTo>
                    <a:pt x="16765" y="0"/>
                    <a:pt x="21600" y="922"/>
                    <a:pt x="21600" y="2060"/>
                  </a:cubicBezTo>
                  <a:lnTo>
                    <a:pt x="21600" y="19540"/>
                  </a:lnTo>
                  <a:cubicBezTo>
                    <a:pt x="21600" y="20678"/>
                    <a:pt x="16765" y="21600"/>
                    <a:pt x="10800" y="21600"/>
                  </a:cubicBezTo>
                  <a:cubicBezTo>
                    <a:pt x="4835" y="21600"/>
                    <a:pt x="0" y="20678"/>
                    <a:pt x="0" y="19540"/>
                  </a:cubicBezTo>
                  <a:lnTo>
                    <a:pt x="0" y="2060"/>
                  </a:lnTo>
                </a:path>
              </a:pathLst>
            </a:custGeom>
            <a:ln w="12700">
              <a:solidFill>
                <a:srgbClr val="DEE2E5"/>
              </a:solidFill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145">
              <a:extLst>
                <a:ext uri="{FF2B5EF4-FFF2-40B4-BE49-F238E27FC236}">
                  <a16:creationId xmlns:a16="http://schemas.microsoft.com/office/drawing/2014/main" id="{DDD8C7D8-B3E1-1B46-8D52-BB7E3D38FECC}"/>
                </a:ext>
              </a:extLst>
            </p:cNvPr>
            <p:cNvSpPr txBox="1"/>
            <p:nvPr/>
          </p:nvSpPr>
          <p:spPr>
            <a:xfrm>
              <a:off x="6502261" y="2577880"/>
              <a:ext cx="910369" cy="3064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900">
                  <a:solidFill>
                    <a:srgbClr val="D9D9D9"/>
                  </a:solidFill>
                </a:defRPr>
              </a:lvl1pPr>
            </a:lstStyle>
            <a:p>
              <a:r>
                <a:t>Customer Database</a:t>
              </a:r>
            </a:p>
          </p:txBody>
        </p:sp>
        <p:grpSp>
          <p:nvGrpSpPr>
            <p:cNvPr id="11" name="Group 1">
              <a:extLst>
                <a:ext uri="{FF2B5EF4-FFF2-40B4-BE49-F238E27FC236}">
                  <a16:creationId xmlns:a16="http://schemas.microsoft.com/office/drawing/2014/main" id="{BA3C8068-502A-4D4E-B283-9C92C2EF0F69}"/>
                </a:ext>
              </a:extLst>
            </p:cNvPr>
            <p:cNvGrpSpPr/>
            <p:nvPr/>
          </p:nvGrpSpPr>
          <p:grpSpPr>
            <a:xfrm>
              <a:off x="3730221" y="3522231"/>
              <a:ext cx="679830" cy="538900"/>
              <a:chOff x="0" y="0"/>
              <a:chExt cx="679828" cy="538898"/>
            </a:xfrm>
          </p:grpSpPr>
          <p:grpSp>
            <p:nvGrpSpPr>
              <p:cNvPr id="12" name="Group 18">
                <a:extLst>
                  <a:ext uri="{FF2B5EF4-FFF2-40B4-BE49-F238E27FC236}">
                    <a16:creationId xmlns:a16="http://schemas.microsoft.com/office/drawing/2014/main" id="{A8130988-C8FC-2145-BF1C-9BC1CE537393}"/>
                  </a:ext>
                </a:extLst>
              </p:cNvPr>
              <p:cNvGrpSpPr/>
              <p:nvPr/>
            </p:nvGrpSpPr>
            <p:grpSpPr>
              <a:xfrm>
                <a:off x="-1" y="-1"/>
                <a:ext cx="679831" cy="350365"/>
                <a:chOff x="0" y="0"/>
                <a:chExt cx="679829" cy="350363"/>
              </a:xfrm>
            </p:grpSpPr>
            <p:sp>
              <p:nvSpPr>
                <p:cNvPr id="16" name="Rectangle 7">
                  <a:extLst>
                    <a:ext uri="{FF2B5EF4-FFF2-40B4-BE49-F238E27FC236}">
                      <a16:creationId xmlns:a16="http://schemas.microsoft.com/office/drawing/2014/main" id="{3DE1B0A9-CC0F-D547-9CCC-7BA93AEB7E66}"/>
                    </a:ext>
                  </a:extLst>
                </p:cNvPr>
                <p:cNvSpPr/>
                <p:nvPr/>
              </p:nvSpPr>
              <p:spPr>
                <a:xfrm>
                  <a:off x="179107" y="-1"/>
                  <a:ext cx="320041" cy="160257"/>
                </a:xfrm>
                <a:prstGeom prst="rect">
                  <a:avLst/>
                </a:prstGeom>
                <a:noFill/>
                <a:ln w="12700" cap="flat">
                  <a:solidFill>
                    <a:srgbClr val="DEE2E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" name="Rectangle 8">
                  <a:extLst>
                    <a:ext uri="{FF2B5EF4-FFF2-40B4-BE49-F238E27FC236}">
                      <a16:creationId xmlns:a16="http://schemas.microsoft.com/office/drawing/2014/main" id="{449E4274-801C-9D49-AE5B-077219C7DFC7}"/>
                    </a:ext>
                  </a:extLst>
                </p:cNvPr>
                <p:cNvSpPr/>
                <p:nvPr/>
              </p:nvSpPr>
              <p:spPr>
                <a:xfrm>
                  <a:off x="359788" y="190108"/>
                  <a:ext cx="320042" cy="160256"/>
                </a:xfrm>
                <a:prstGeom prst="rect">
                  <a:avLst/>
                </a:prstGeom>
                <a:noFill/>
                <a:ln w="12700" cap="flat">
                  <a:solidFill>
                    <a:srgbClr val="DEE2E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7A8FCD73-DF49-764E-86C6-37D788D8C1DD}"/>
                    </a:ext>
                  </a:extLst>
                </p:cNvPr>
                <p:cNvSpPr/>
                <p:nvPr/>
              </p:nvSpPr>
              <p:spPr>
                <a:xfrm>
                  <a:off x="-1" y="190108"/>
                  <a:ext cx="320041" cy="160256"/>
                </a:xfrm>
                <a:prstGeom prst="rect">
                  <a:avLst/>
                </a:prstGeom>
                <a:noFill/>
                <a:ln w="12700" cap="flat">
                  <a:solidFill>
                    <a:srgbClr val="DEE2E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81E6BDA4-29D4-7440-9D49-D25318E94C84}"/>
                    </a:ext>
                  </a:extLst>
                </p:cNvPr>
                <p:cNvSpPr/>
                <p:nvPr/>
              </p:nvSpPr>
              <p:spPr>
                <a:xfrm>
                  <a:off x="530334" y="-1"/>
                  <a:ext cx="146306" cy="160257"/>
                </a:xfrm>
                <a:prstGeom prst="rect">
                  <a:avLst/>
                </a:prstGeom>
                <a:noFill/>
                <a:ln w="12700" cap="flat">
                  <a:solidFill>
                    <a:srgbClr val="DEE2E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" name="Rectangle 11">
                  <a:extLst>
                    <a:ext uri="{FF2B5EF4-FFF2-40B4-BE49-F238E27FC236}">
                      <a16:creationId xmlns:a16="http://schemas.microsoft.com/office/drawing/2014/main" id="{AC94E7A8-0A2F-9A47-A916-F972265F7ACB}"/>
                    </a:ext>
                  </a:extLst>
                </p:cNvPr>
                <p:cNvSpPr/>
                <p:nvPr/>
              </p:nvSpPr>
              <p:spPr>
                <a:xfrm>
                  <a:off x="4004" y="-1"/>
                  <a:ext cx="146305" cy="160257"/>
                </a:xfrm>
                <a:prstGeom prst="rect">
                  <a:avLst/>
                </a:prstGeom>
                <a:noFill/>
                <a:ln w="12700" cap="flat">
                  <a:solidFill>
                    <a:srgbClr val="DEE2E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1ABC65-9482-FD40-B4AD-72D7488D6718}"/>
                  </a:ext>
                </a:extLst>
              </p:cNvPr>
              <p:cNvSpPr/>
              <p:nvPr/>
            </p:nvSpPr>
            <p:spPr>
              <a:xfrm>
                <a:off x="179107" y="378643"/>
                <a:ext cx="320041" cy="160256"/>
              </a:xfrm>
              <a:prstGeom prst="rect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tangle 15">
                <a:extLst>
                  <a:ext uri="{FF2B5EF4-FFF2-40B4-BE49-F238E27FC236}">
                    <a16:creationId xmlns:a16="http://schemas.microsoft.com/office/drawing/2014/main" id="{D6FEF92B-8905-3E42-BD6B-75E27CDA9888}"/>
                  </a:ext>
                </a:extLst>
              </p:cNvPr>
              <p:cNvSpPr/>
              <p:nvPr/>
            </p:nvSpPr>
            <p:spPr>
              <a:xfrm>
                <a:off x="530334" y="378643"/>
                <a:ext cx="146306" cy="160256"/>
              </a:xfrm>
              <a:prstGeom prst="rect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2A2DB1D4-6FCD-EA41-A50E-6BDD653914BD}"/>
                  </a:ext>
                </a:extLst>
              </p:cNvPr>
              <p:cNvSpPr/>
              <p:nvPr/>
            </p:nvSpPr>
            <p:spPr>
              <a:xfrm>
                <a:off x="4004" y="378643"/>
                <a:ext cx="146305" cy="160256"/>
              </a:xfrm>
              <a:prstGeom prst="rect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21" name="Picture 20" descr="Picture 20">
              <a:extLst>
                <a:ext uri="{FF2B5EF4-FFF2-40B4-BE49-F238E27FC236}">
                  <a16:creationId xmlns:a16="http://schemas.microsoft.com/office/drawing/2014/main" id="{CC1BF8B6-13C7-1A4F-B40A-310995D0C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247539" y="3506425"/>
              <a:ext cx="585217" cy="65227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Picture 24" descr="Picture 24">
              <a:extLst>
                <a:ext uri="{FF2B5EF4-FFF2-40B4-BE49-F238E27FC236}">
                  <a16:creationId xmlns:a16="http://schemas.microsoft.com/office/drawing/2014/main" id="{05466718-0C5F-4B48-BE21-D502B620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r="76349" b="4896"/>
            <a:stretch>
              <a:fillRect/>
            </a:stretch>
          </p:blipFill>
          <p:spPr>
            <a:xfrm>
              <a:off x="9349539" y="3560844"/>
              <a:ext cx="385389" cy="36576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" name="Picture 2" descr="Picture 2">
              <a:extLst>
                <a:ext uri="{FF2B5EF4-FFF2-40B4-BE49-F238E27FC236}">
                  <a16:creationId xmlns:a16="http://schemas.microsoft.com/office/drawing/2014/main" id="{1796C8B7-E779-4548-A64F-757DBA325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737243" y="2181333"/>
              <a:ext cx="806197" cy="48148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Shape 145">
              <a:extLst>
                <a:ext uri="{FF2B5EF4-FFF2-40B4-BE49-F238E27FC236}">
                  <a16:creationId xmlns:a16="http://schemas.microsoft.com/office/drawing/2014/main" id="{2025CB9F-BB42-014E-9DE7-339CD8A1F152}"/>
                </a:ext>
              </a:extLst>
            </p:cNvPr>
            <p:cNvSpPr txBox="1"/>
            <p:nvPr/>
          </p:nvSpPr>
          <p:spPr>
            <a:xfrm>
              <a:off x="7561346" y="2716868"/>
              <a:ext cx="1157991" cy="1918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900">
                  <a:solidFill>
                    <a:srgbClr val="D9D9D9"/>
                  </a:solidFill>
                </a:defRPr>
              </a:lvl1pPr>
            </a:lstStyle>
            <a:p>
              <a:r>
                <a:t>Identity Management</a:t>
              </a:r>
            </a:p>
          </p:txBody>
        </p:sp>
        <p:sp>
          <p:nvSpPr>
            <p:cNvPr id="25" name="Shape 145">
              <a:extLst>
                <a:ext uri="{FF2B5EF4-FFF2-40B4-BE49-F238E27FC236}">
                  <a16:creationId xmlns:a16="http://schemas.microsoft.com/office/drawing/2014/main" id="{E53A3921-F5E5-B044-97B4-0A96853AD51E}"/>
                </a:ext>
              </a:extLst>
            </p:cNvPr>
            <p:cNvSpPr txBox="1"/>
            <p:nvPr/>
          </p:nvSpPr>
          <p:spPr>
            <a:xfrm>
              <a:off x="8925614" y="2637753"/>
              <a:ext cx="814493" cy="3064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/>
            <a:p>
              <a:pPr algn="ctr">
                <a:lnSpc>
                  <a:spcPct val="90000"/>
                </a:lnSpc>
                <a:defRPr sz="900">
                  <a:solidFill>
                    <a:srgbClr val="D9D9D9"/>
                  </a:solidFill>
                </a:defRPr>
              </a:pPr>
              <a:r>
                <a:t>Critical</a:t>
              </a:r>
              <a:br/>
              <a:r>
                <a:t>Assets</a:t>
              </a:r>
            </a:p>
          </p:txBody>
        </p:sp>
        <p:sp>
          <p:nvSpPr>
            <p:cNvPr id="26" name="Shape 145">
              <a:extLst>
                <a:ext uri="{FF2B5EF4-FFF2-40B4-BE49-F238E27FC236}">
                  <a16:creationId xmlns:a16="http://schemas.microsoft.com/office/drawing/2014/main" id="{40EDDFB2-1B56-D940-AAF5-BAF7F1C97017}"/>
                </a:ext>
              </a:extLst>
            </p:cNvPr>
            <p:cNvSpPr txBox="1"/>
            <p:nvPr/>
          </p:nvSpPr>
          <p:spPr>
            <a:xfrm>
              <a:off x="9138856" y="4176750"/>
              <a:ext cx="814493" cy="3539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1100" b="1">
                  <a:solidFill>
                    <a:schemeClr val="accent1"/>
                  </a:solidFill>
                </a:defRPr>
              </a:lvl1pPr>
            </a:lstStyle>
            <a:p>
              <a:r>
                <a:t>JASK Sensor</a:t>
              </a:r>
            </a:p>
          </p:txBody>
        </p:sp>
        <p:sp>
          <p:nvSpPr>
            <p:cNvPr id="28" name="Shape 145">
              <a:extLst>
                <a:ext uri="{FF2B5EF4-FFF2-40B4-BE49-F238E27FC236}">
                  <a16:creationId xmlns:a16="http://schemas.microsoft.com/office/drawing/2014/main" id="{E5422442-DF73-914D-ADBE-8A7F5F16800B}"/>
                </a:ext>
              </a:extLst>
            </p:cNvPr>
            <p:cNvSpPr txBox="1"/>
            <p:nvPr/>
          </p:nvSpPr>
          <p:spPr>
            <a:xfrm>
              <a:off x="8847824" y="5207772"/>
              <a:ext cx="814493" cy="3064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900">
                  <a:solidFill>
                    <a:srgbClr val="D9D9D9"/>
                  </a:solidFill>
                </a:defRPr>
              </a:lvl1pPr>
            </a:lstStyle>
            <a:p>
              <a:r>
                <a:t>Executive Workstations</a:t>
              </a:r>
            </a:p>
          </p:txBody>
        </p:sp>
        <p:grpSp>
          <p:nvGrpSpPr>
            <p:cNvPr id="29" name="Group 56">
              <a:extLst>
                <a:ext uri="{FF2B5EF4-FFF2-40B4-BE49-F238E27FC236}">
                  <a16:creationId xmlns:a16="http://schemas.microsoft.com/office/drawing/2014/main" id="{4A382E78-7A8C-AC47-818E-D321CE97E5BB}"/>
                </a:ext>
              </a:extLst>
            </p:cNvPr>
            <p:cNvGrpSpPr/>
            <p:nvPr/>
          </p:nvGrpSpPr>
          <p:grpSpPr>
            <a:xfrm>
              <a:off x="9082939" y="2121249"/>
              <a:ext cx="475506" cy="458444"/>
              <a:chOff x="0" y="0"/>
              <a:chExt cx="475504" cy="458443"/>
            </a:xfrm>
          </p:grpSpPr>
          <p:sp>
            <p:nvSpPr>
              <p:cNvPr id="30" name="Rounded Rectangle 53">
                <a:extLst>
                  <a:ext uri="{FF2B5EF4-FFF2-40B4-BE49-F238E27FC236}">
                    <a16:creationId xmlns:a16="http://schemas.microsoft.com/office/drawing/2014/main" id="{767C1207-7366-2A40-AC0B-69DB00D9E140}"/>
                  </a:ext>
                </a:extLst>
              </p:cNvPr>
              <p:cNvSpPr/>
              <p:nvPr/>
            </p:nvSpPr>
            <p:spPr>
              <a:xfrm>
                <a:off x="0" y="-1"/>
                <a:ext cx="475505" cy="296126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Rounded Rectangle 54">
                <a:extLst>
                  <a:ext uri="{FF2B5EF4-FFF2-40B4-BE49-F238E27FC236}">
                    <a16:creationId xmlns:a16="http://schemas.microsoft.com/office/drawing/2014/main" id="{94117169-166E-E649-A55B-D65023AEEBDD}"/>
                  </a:ext>
                </a:extLst>
              </p:cNvPr>
              <p:cNvSpPr/>
              <p:nvPr/>
            </p:nvSpPr>
            <p:spPr>
              <a:xfrm>
                <a:off x="0" y="345023"/>
                <a:ext cx="475505" cy="113421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Rounded Rectangle 55">
                <a:extLst>
                  <a:ext uri="{FF2B5EF4-FFF2-40B4-BE49-F238E27FC236}">
                    <a16:creationId xmlns:a16="http://schemas.microsoft.com/office/drawing/2014/main" id="{C4C6AD38-533B-3C42-B558-D20068D394A4}"/>
                  </a:ext>
                </a:extLst>
              </p:cNvPr>
              <p:cNvSpPr/>
              <p:nvPr/>
            </p:nvSpPr>
            <p:spPr>
              <a:xfrm>
                <a:off x="273750" y="385237"/>
                <a:ext cx="154984" cy="22685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3" name="Group 58">
              <a:extLst>
                <a:ext uri="{FF2B5EF4-FFF2-40B4-BE49-F238E27FC236}">
                  <a16:creationId xmlns:a16="http://schemas.microsoft.com/office/drawing/2014/main" id="{B72C9D14-C127-BA4A-970E-D1C0445B9FE1}"/>
                </a:ext>
              </a:extLst>
            </p:cNvPr>
            <p:cNvGrpSpPr/>
            <p:nvPr/>
          </p:nvGrpSpPr>
          <p:grpSpPr>
            <a:xfrm>
              <a:off x="9007522" y="4697341"/>
              <a:ext cx="475506" cy="458444"/>
              <a:chOff x="0" y="0"/>
              <a:chExt cx="475504" cy="458443"/>
            </a:xfrm>
          </p:grpSpPr>
          <p:sp>
            <p:nvSpPr>
              <p:cNvPr id="34" name="Rounded Rectangle 59">
                <a:extLst>
                  <a:ext uri="{FF2B5EF4-FFF2-40B4-BE49-F238E27FC236}">
                    <a16:creationId xmlns:a16="http://schemas.microsoft.com/office/drawing/2014/main" id="{564C25E7-8029-4242-9717-2109D966CAF1}"/>
                  </a:ext>
                </a:extLst>
              </p:cNvPr>
              <p:cNvSpPr/>
              <p:nvPr/>
            </p:nvSpPr>
            <p:spPr>
              <a:xfrm>
                <a:off x="0" y="-1"/>
                <a:ext cx="475505" cy="296126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Rounded Rectangle 60">
                <a:extLst>
                  <a:ext uri="{FF2B5EF4-FFF2-40B4-BE49-F238E27FC236}">
                    <a16:creationId xmlns:a16="http://schemas.microsoft.com/office/drawing/2014/main" id="{00AD2C44-CD6F-B149-A42C-146412DFA079}"/>
                  </a:ext>
                </a:extLst>
              </p:cNvPr>
              <p:cNvSpPr/>
              <p:nvPr/>
            </p:nvSpPr>
            <p:spPr>
              <a:xfrm>
                <a:off x="0" y="345023"/>
                <a:ext cx="475505" cy="113421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Rounded Rectangle 61">
                <a:extLst>
                  <a:ext uri="{FF2B5EF4-FFF2-40B4-BE49-F238E27FC236}">
                    <a16:creationId xmlns:a16="http://schemas.microsoft.com/office/drawing/2014/main" id="{E12D66F5-3433-1A46-A7B0-DB93A075ABFB}"/>
                  </a:ext>
                </a:extLst>
              </p:cNvPr>
              <p:cNvSpPr/>
              <p:nvPr/>
            </p:nvSpPr>
            <p:spPr>
              <a:xfrm>
                <a:off x="273750" y="385237"/>
                <a:ext cx="154984" cy="22685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D9386203-B4A5-794C-AF58-E3C93F6A5E04}"/>
                </a:ext>
              </a:extLst>
            </p:cNvPr>
            <p:cNvSpPr txBox="1"/>
            <p:nvPr/>
          </p:nvSpPr>
          <p:spPr>
            <a:xfrm>
              <a:off x="7029013" y="5312071"/>
              <a:ext cx="814493" cy="1918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900">
                  <a:solidFill>
                    <a:srgbClr val="D9D9D9"/>
                  </a:solidFill>
                </a:defRPr>
              </a:lvl1pPr>
            </a:lstStyle>
            <a:p>
              <a:r>
                <a:t>IoT</a:t>
              </a:r>
            </a:p>
          </p:txBody>
        </p:sp>
        <p:sp>
          <p:nvSpPr>
            <p:cNvPr id="38" name="Shape 145">
              <a:extLst>
                <a:ext uri="{FF2B5EF4-FFF2-40B4-BE49-F238E27FC236}">
                  <a16:creationId xmlns:a16="http://schemas.microsoft.com/office/drawing/2014/main" id="{170CED48-7ACE-9C41-BF5A-F9EBF99E31AA}"/>
                </a:ext>
              </a:extLst>
            </p:cNvPr>
            <p:cNvSpPr txBox="1"/>
            <p:nvPr/>
          </p:nvSpPr>
          <p:spPr>
            <a:xfrm>
              <a:off x="4656440" y="3156124"/>
              <a:ext cx="1109083" cy="294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/>
            <a:p>
              <a:pPr algn="ctr">
                <a:lnSpc>
                  <a:spcPct val="90000"/>
                </a:lnSpc>
                <a:defRPr sz="900">
                  <a:solidFill>
                    <a:srgbClr val="D9D9D9"/>
                  </a:solidFill>
                </a:defRPr>
              </a:pPr>
              <a:r>
                <a:t>Perimeter Firewall</a:t>
              </a:r>
              <a:br/>
              <a:r>
                <a:rPr sz="800"/>
                <a:t>(Capture Point #1)</a:t>
              </a:r>
            </a:p>
          </p:txBody>
        </p:sp>
        <p:sp>
          <p:nvSpPr>
            <p:cNvPr id="39" name="Rounded Rectangle 66">
              <a:extLst>
                <a:ext uri="{FF2B5EF4-FFF2-40B4-BE49-F238E27FC236}">
                  <a16:creationId xmlns:a16="http://schemas.microsoft.com/office/drawing/2014/main" id="{EDB8BF04-0259-8B48-88FA-C37B595B91DB}"/>
                </a:ext>
              </a:extLst>
            </p:cNvPr>
            <p:cNvSpPr/>
            <p:nvPr/>
          </p:nvSpPr>
          <p:spPr>
            <a:xfrm>
              <a:off x="6364129" y="1969513"/>
              <a:ext cx="3426581" cy="1033273"/>
            </a:xfrm>
            <a:prstGeom prst="roundRect">
              <a:avLst>
                <a:gd name="adj" fmla="val 5224"/>
              </a:avLst>
            </a:prstGeom>
            <a:ln w="12700">
              <a:solidFill>
                <a:srgbClr val="BFBFBF"/>
              </a:solidFill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 145">
              <a:extLst>
                <a:ext uri="{FF2B5EF4-FFF2-40B4-BE49-F238E27FC236}">
                  <a16:creationId xmlns:a16="http://schemas.microsoft.com/office/drawing/2014/main" id="{13A78457-5416-6D40-87CD-50653AB2C72B}"/>
                </a:ext>
              </a:extLst>
            </p:cNvPr>
            <p:cNvSpPr txBox="1"/>
            <p:nvPr/>
          </p:nvSpPr>
          <p:spPr>
            <a:xfrm>
              <a:off x="6240253" y="1764343"/>
              <a:ext cx="1159020" cy="191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900" b="1">
                  <a:solidFill>
                    <a:srgbClr val="D9D9D9"/>
                  </a:solidFill>
                </a:defRPr>
              </a:lvl1pPr>
            </a:lstStyle>
            <a:p>
              <a:r>
                <a:t>Monitor VLAN</a:t>
              </a:r>
            </a:p>
          </p:txBody>
        </p:sp>
        <p:sp>
          <p:nvSpPr>
            <p:cNvPr id="41" name="Rounded Rectangle 71">
              <a:extLst>
                <a:ext uri="{FF2B5EF4-FFF2-40B4-BE49-F238E27FC236}">
                  <a16:creationId xmlns:a16="http://schemas.microsoft.com/office/drawing/2014/main" id="{13E8616B-CC4E-944E-83F0-5C62FE34E21F}"/>
                </a:ext>
              </a:extLst>
            </p:cNvPr>
            <p:cNvSpPr/>
            <p:nvPr/>
          </p:nvSpPr>
          <p:spPr>
            <a:xfrm>
              <a:off x="6528380" y="4571098"/>
              <a:ext cx="3426581" cy="1033273"/>
            </a:xfrm>
            <a:prstGeom prst="roundRect">
              <a:avLst>
                <a:gd name="adj" fmla="val 5224"/>
              </a:avLst>
            </a:prstGeom>
            <a:ln w="12700">
              <a:solidFill>
                <a:srgbClr val="BFBFBF"/>
              </a:solidFill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145">
              <a:extLst>
                <a:ext uri="{FF2B5EF4-FFF2-40B4-BE49-F238E27FC236}">
                  <a16:creationId xmlns:a16="http://schemas.microsoft.com/office/drawing/2014/main" id="{0904A170-E040-A143-8FCB-82CB82920DEE}"/>
                </a:ext>
              </a:extLst>
            </p:cNvPr>
            <p:cNvSpPr txBox="1"/>
            <p:nvPr/>
          </p:nvSpPr>
          <p:spPr>
            <a:xfrm>
              <a:off x="6404503" y="4365927"/>
              <a:ext cx="1159020" cy="191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900" b="1">
                  <a:solidFill>
                    <a:srgbClr val="D9D9D9"/>
                  </a:solidFill>
                </a:defRPr>
              </a:lvl1pPr>
            </a:lstStyle>
            <a:p>
              <a:r>
                <a:t>Monitor VLAN</a:t>
              </a:r>
            </a:p>
          </p:txBody>
        </p:sp>
        <p:sp>
          <p:nvSpPr>
            <p:cNvPr id="43" name="Rounded Rectangle 74">
              <a:extLst>
                <a:ext uri="{FF2B5EF4-FFF2-40B4-BE49-F238E27FC236}">
                  <a16:creationId xmlns:a16="http://schemas.microsoft.com/office/drawing/2014/main" id="{6BC28362-A2C5-654E-858A-48D0914636A3}"/>
                </a:ext>
              </a:extLst>
            </p:cNvPr>
            <p:cNvSpPr/>
            <p:nvPr/>
          </p:nvSpPr>
          <p:spPr>
            <a:xfrm>
              <a:off x="3530733" y="1470729"/>
              <a:ext cx="7040285" cy="4825688"/>
            </a:xfrm>
            <a:prstGeom prst="roundRect">
              <a:avLst>
                <a:gd name="adj" fmla="val 2470"/>
              </a:avLst>
            </a:prstGeom>
            <a:ln w="19050">
              <a:solidFill>
                <a:schemeClr val="accent6"/>
              </a:solidFill>
              <a:prstDash val="sysDash"/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 145">
              <a:extLst>
                <a:ext uri="{FF2B5EF4-FFF2-40B4-BE49-F238E27FC236}">
                  <a16:creationId xmlns:a16="http://schemas.microsoft.com/office/drawing/2014/main" id="{A9246867-FE86-1D43-8E84-B9D5F5B08749}"/>
                </a:ext>
              </a:extLst>
            </p:cNvPr>
            <p:cNvSpPr txBox="1"/>
            <p:nvPr/>
          </p:nvSpPr>
          <p:spPr>
            <a:xfrm>
              <a:off x="4960367" y="4971725"/>
              <a:ext cx="814494" cy="3539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1100" b="1">
                  <a:solidFill>
                    <a:schemeClr val="accent1"/>
                  </a:solidFill>
                </a:defRPr>
              </a:lvl1pPr>
            </a:lstStyle>
            <a:p>
              <a:r>
                <a:t>JASK Sensor</a:t>
              </a:r>
            </a:p>
          </p:txBody>
        </p:sp>
        <p:grpSp>
          <p:nvGrpSpPr>
            <p:cNvPr id="45" name="Group 121">
              <a:extLst>
                <a:ext uri="{FF2B5EF4-FFF2-40B4-BE49-F238E27FC236}">
                  <a16:creationId xmlns:a16="http://schemas.microsoft.com/office/drawing/2014/main" id="{D63CD6C3-E06A-EB4D-9706-C45BA06CC162}"/>
                </a:ext>
              </a:extLst>
            </p:cNvPr>
            <p:cNvGrpSpPr/>
            <p:nvPr/>
          </p:nvGrpSpPr>
          <p:grpSpPr>
            <a:xfrm>
              <a:off x="3786784" y="5280117"/>
              <a:ext cx="281518" cy="640081"/>
              <a:chOff x="0" y="0"/>
              <a:chExt cx="281516" cy="640080"/>
            </a:xfrm>
          </p:grpSpPr>
          <p:sp>
            <p:nvSpPr>
              <p:cNvPr id="46" name="Rectangle 78">
                <a:extLst>
                  <a:ext uri="{FF2B5EF4-FFF2-40B4-BE49-F238E27FC236}">
                    <a16:creationId xmlns:a16="http://schemas.microsoft.com/office/drawing/2014/main" id="{CFB3546C-2831-574B-9B5E-3841CF28ED39}"/>
                  </a:ext>
                </a:extLst>
              </p:cNvPr>
              <p:cNvSpPr/>
              <p:nvPr/>
            </p:nvSpPr>
            <p:spPr>
              <a:xfrm>
                <a:off x="0" y="-1"/>
                <a:ext cx="281518" cy="640082"/>
              </a:xfrm>
              <a:prstGeom prst="rect">
                <a:avLst/>
              </a:prstGeom>
              <a:noFill/>
              <a:ln w="127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47" name="Group 81">
                <a:extLst>
                  <a:ext uri="{FF2B5EF4-FFF2-40B4-BE49-F238E27FC236}">
                    <a16:creationId xmlns:a16="http://schemas.microsoft.com/office/drawing/2014/main" id="{311E2D8B-787F-DC4B-9F64-64F0EB76FAD4}"/>
                  </a:ext>
                </a:extLst>
              </p:cNvPr>
              <p:cNvGrpSpPr/>
              <p:nvPr/>
            </p:nvGrpSpPr>
            <p:grpSpPr>
              <a:xfrm>
                <a:off x="46837" y="66482"/>
                <a:ext cx="187844" cy="73153"/>
                <a:chOff x="0" y="0"/>
                <a:chExt cx="187843" cy="73152"/>
              </a:xfrm>
            </p:grpSpPr>
            <p:sp>
              <p:nvSpPr>
                <p:cNvPr id="57" name="Rectangle 79">
                  <a:extLst>
                    <a:ext uri="{FF2B5EF4-FFF2-40B4-BE49-F238E27FC236}">
                      <a16:creationId xmlns:a16="http://schemas.microsoft.com/office/drawing/2014/main" id="{FC677B76-423B-2A47-983C-EB352D6FAE3A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Rectangle 80">
                  <a:extLst>
                    <a:ext uri="{FF2B5EF4-FFF2-40B4-BE49-F238E27FC236}">
                      <a16:creationId xmlns:a16="http://schemas.microsoft.com/office/drawing/2014/main" id="{3709946F-CD7D-F24B-8A03-C9B6DE70FE07}"/>
                    </a:ext>
                  </a:extLst>
                </p:cNvPr>
                <p:cNvSpPr/>
                <p:nvPr/>
              </p:nvSpPr>
              <p:spPr>
                <a:xfrm>
                  <a:off x="11469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8" name="Group 82">
                <a:extLst>
                  <a:ext uri="{FF2B5EF4-FFF2-40B4-BE49-F238E27FC236}">
                    <a16:creationId xmlns:a16="http://schemas.microsoft.com/office/drawing/2014/main" id="{C79D7DBA-AA85-BC40-8A2A-DEEAB7B1C47A}"/>
                  </a:ext>
                </a:extLst>
              </p:cNvPr>
              <p:cNvGrpSpPr/>
              <p:nvPr/>
            </p:nvGrpSpPr>
            <p:grpSpPr>
              <a:xfrm>
                <a:off x="46837" y="192697"/>
                <a:ext cx="187844" cy="73153"/>
                <a:chOff x="0" y="0"/>
                <a:chExt cx="187843" cy="73152"/>
              </a:xfrm>
            </p:grpSpPr>
            <p:sp>
              <p:nvSpPr>
                <p:cNvPr id="55" name="Rectangle 83">
                  <a:extLst>
                    <a:ext uri="{FF2B5EF4-FFF2-40B4-BE49-F238E27FC236}">
                      <a16:creationId xmlns:a16="http://schemas.microsoft.com/office/drawing/2014/main" id="{A5421F48-E987-8041-B561-F8F024739744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Rectangle 84">
                  <a:extLst>
                    <a:ext uri="{FF2B5EF4-FFF2-40B4-BE49-F238E27FC236}">
                      <a16:creationId xmlns:a16="http://schemas.microsoft.com/office/drawing/2014/main" id="{04C45C61-D6A7-5B45-9320-0BDFC751F0A6}"/>
                    </a:ext>
                  </a:extLst>
                </p:cNvPr>
                <p:cNvSpPr/>
                <p:nvPr/>
              </p:nvSpPr>
              <p:spPr>
                <a:xfrm>
                  <a:off x="11469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" name="Group 85">
                <a:extLst>
                  <a:ext uri="{FF2B5EF4-FFF2-40B4-BE49-F238E27FC236}">
                    <a16:creationId xmlns:a16="http://schemas.microsoft.com/office/drawing/2014/main" id="{41FFA833-ABC0-0046-AC8D-8CF7A662FD32}"/>
                  </a:ext>
                </a:extLst>
              </p:cNvPr>
              <p:cNvGrpSpPr/>
              <p:nvPr/>
            </p:nvGrpSpPr>
            <p:grpSpPr>
              <a:xfrm>
                <a:off x="46837" y="318912"/>
                <a:ext cx="187844" cy="73153"/>
                <a:chOff x="0" y="0"/>
                <a:chExt cx="187843" cy="73152"/>
              </a:xfrm>
            </p:grpSpPr>
            <p:sp>
              <p:nvSpPr>
                <p:cNvPr id="53" name="Rectangle 86">
                  <a:extLst>
                    <a:ext uri="{FF2B5EF4-FFF2-40B4-BE49-F238E27FC236}">
                      <a16:creationId xmlns:a16="http://schemas.microsoft.com/office/drawing/2014/main" id="{4F17263C-0FAA-8241-952A-CEF44947ED4C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Rectangle 87">
                  <a:extLst>
                    <a:ext uri="{FF2B5EF4-FFF2-40B4-BE49-F238E27FC236}">
                      <a16:creationId xmlns:a16="http://schemas.microsoft.com/office/drawing/2014/main" id="{31281D4E-2E67-1A45-82B0-0701FC6384EF}"/>
                    </a:ext>
                  </a:extLst>
                </p:cNvPr>
                <p:cNvSpPr/>
                <p:nvPr/>
              </p:nvSpPr>
              <p:spPr>
                <a:xfrm>
                  <a:off x="11469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0" name="Group 88">
                <a:extLst>
                  <a:ext uri="{FF2B5EF4-FFF2-40B4-BE49-F238E27FC236}">
                    <a16:creationId xmlns:a16="http://schemas.microsoft.com/office/drawing/2014/main" id="{FE66CC8E-98D2-1F4A-B162-28DE25A3BD7D}"/>
                  </a:ext>
                </a:extLst>
              </p:cNvPr>
              <p:cNvGrpSpPr/>
              <p:nvPr/>
            </p:nvGrpSpPr>
            <p:grpSpPr>
              <a:xfrm>
                <a:off x="46837" y="445128"/>
                <a:ext cx="187844" cy="73153"/>
                <a:chOff x="0" y="0"/>
                <a:chExt cx="187843" cy="73152"/>
              </a:xfrm>
            </p:grpSpPr>
            <p:sp>
              <p:nvSpPr>
                <p:cNvPr id="51" name="Rectangle 89">
                  <a:extLst>
                    <a:ext uri="{FF2B5EF4-FFF2-40B4-BE49-F238E27FC236}">
                      <a16:creationId xmlns:a16="http://schemas.microsoft.com/office/drawing/2014/main" id="{6B788F14-230F-5F40-9E73-CB045E877FCE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Rectangle 90">
                  <a:extLst>
                    <a:ext uri="{FF2B5EF4-FFF2-40B4-BE49-F238E27FC236}">
                      <a16:creationId xmlns:a16="http://schemas.microsoft.com/office/drawing/2014/main" id="{435876A5-713F-0F4B-B56C-2F6374452F7E}"/>
                    </a:ext>
                  </a:extLst>
                </p:cNvPr>
                <p:cNvSpPr/>
                <p:nvPr/>
              </p:nvSpPr>
              <p:spPr>
                <a:xfrm>
                  <a:off x="11469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9" name="Group 120">
              <a:extLst>
                <a:ext uri="{FF2B5EF4-FFF2-40B4-BE49-F238E27FC236}">
                  <a16:creationId xmlns:a16="http://schemas.microsoft.com/office/drawing/2014/main" id="{A26CEB15-4E49-F840-80A6-8551A6335D3B}"/>
                </a:ext>
              </a:extLst>
            </p:cNvPr>
            <p:cNvGrpSpPr/>
            <p:nvPr/>
          </p:nvGrpSpPr>
          <p:grpSpPr>
            <a:xfrm>
              <a:off x="4165422" y="5462997"/>
              <a:ext cx="281518" cy="457201"/>
              <a:chOff x="0" y="0"/>
              <a:chExt cx="281516" cy="457200"/>
            </a:xfrm>
          </p:grpSpPr>
          <p:sp>
            <p:nvSpPr>
              <p:cNvPr id="60" name="Rectangle 107">
                <a:extLst>
                  <a:ext uri="{FF2B5EF4-FFF2-40B4-BE49-F238E27FC236}">
                    <a16:creationId xmlns:a16="http://schemas.microsoft.com/office/drawing/2014/main" id="{7547391A-726D-394D-A3FF-237B46435240}"/>
                  </a:ext>
                </a:extLst>
              </p:cNvPr>
              <p:cNvSpPr/>
              <p:nvPr/>
            </p:nvSpPr>
            <p:spPr>
              <a:xfrm>
                <a:off x="0" y="0"/>
                <a:ext cx="281518" cy="457200"/>
              </a:xfrm>
              <a:prstGeom prst="rect">
                <a:avLst/>
              </a:prstGeom>
              <a:noFill/>
              <a:ln w="127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61" name="Group 109">
                <a:extLst>
                  <a:ext uri="{FF2B5EF4-FFF2-40B4-BE49-F238E27FC236}">
                    <a16:creationId xmlns:a16="http://schemas.microsoft.com/office/drawing/2014/main" id="{0EA32D7E-870A-244F-9EC2-1AF0F7B81E72}"/>
                  </a:ext>
                </a:extLst>
              </p:cNvPr>
              <p:cNvGrpSpPr/>
              <p:nvPr/>
            </p:nvGrpSpPr>
            <p:grpSpPr>
              <a:xfrm>
                <a:off x="46837" y="35611"/>
                <a:ext cx="187844" cy="73153"/>
                <a:chOff x="0" y="0"/>
                <a:chExt cx="187843" cy="73152"/>
              </a:xfrm>
            </p:grpSpPr>
            <p:sp>
              <p:nvSpPr>
                <p:cNvPr id="68" name="Rectangle 116">
                  <a:extLst>
                    <a:ext uri="{FF2B5EF4-FFF2-40B4-BE49-F238E27FC236}">
                      <a16:creationId xmlns:a16="http://schemas.microsoft.com/office/drawing/2014/main" id="{DD19CEED-914A-AD43-A165-338ED3C15DBB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Rectangle 117">
                  <a:extLst>
                    <a:ext uri="{FF2B5EF4-FFF2-40B4-BE49-F238E27FC236}">
                      <a16:creationId xmlns:a16="http://schemas.microsoft.com/office/drawing/2014/main" id="{21DFD3F8-A47D-AB48-AA71-4E63C42210A4}"/>
                    </a:ext>
                  </a:extLst>
                </p:cNvPr>
                <p:cNvSpPr/>
                <p:nvPr/>
              </p:nvSpPr>
              <p:spPr>
                <a:xfrm>
                  <a:off x="11469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2" name="Group 110">
                <a:extLst>
                  <a:ext uri="{FF2B5EF4-FFF2-40B4-BE49-F238E27FC236}">
                    <a16:creationId xmlns:a16="http://schemas.microsoft.com/office/drawing/2014/main" id="{37638D73-8071-574A-884D-0524221B5157}"/>
                  </a:ext>
                </a:extLst>
              </p:cNvPr>
              <p:cNvGrpSpPr/>
              <p:nvPr/>
            </p:nvGrpSpPr>
            <p:grpSpPr>
              <a:xfrm>
                <a:off x="46837" y="161826"/>
                <a:ext cx="187844" cy="73153"/>
                <a:chOff x="0" y="0"/>
                <a:chExt cx="187843" cy="73152"/>
              </a:xfrm>
            </p:grpSpPr>
            <p:sp>
              <p:nvSpPr>
                <p:cNvPr id="66" name="Rectangle 114">
                  <a:extLst>
                    <a:ext uri="{FF2B5EF4-FFF2-40B4-BE49-F238E27FC236}">
                      <a16:creationId xmlns:a16="http://schemas.microsoft.com/office/drawing/2014/main" id="{CD67A25E-4792-0A40-A860-D99E84AB736C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Rectangle 115">
                  <a:extLst>
                    <a:ext uri="{FF2B5EF4-FFF2-40B4-BE49-F238E27FC236}">
                      <a16:creationId xmlns:a16="http://schemas.microsoft.com/office/drawing/2014/main" id="{3D12242A-C946-4441-B0D7-8ED528A64D91}"/>
                    </a:ext>
                  </a:extLst>
                </p:cNvPr>
                <p:cNvSpPr/>
                <p:nvPr/>
              </p:nvSpPr>
              <p:spPr>
                <a:xfrm>
                  <a:off x="11469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3" name="Group 111">
                <a:extLst>
                  <a:ext uri="{FF2B5EF4-FFF2-40B4-BE49-F238E27FC236}">
                    <a16:creationId xmlns:a16="http://schemas.microsoft.com/office/drawing/2014/main" id="{51927FDE-69E5-5B4E-9443-E84904F9765F}"/>
                  </a:ext>
                </a:extLst>
              </p:cNvPr>
              <p:cNvGrpSpPr/>
              <p:nvPr/>
            </p:nvGrpSpPr>
            <p:grpSpPr>
              <a:xfrm>
                <a:off x="46837" y="288042"/>
                <a:ext cx="187844" cy="73154"/>
                <a:chOff x="0" y="0"/>
                <a:chExt cx="187843" cy="73152"/>
              </a:xfrm>
            </p:grpSpPr>
            <p:sp>
              <p:nvSpPr>
                <p:cNvPr id="64" name="Rectangle 112">
                  <a:extLst>
                    <a:ext uri="{FF2B5EF4-FFF2-40B4-BE49-F238E27FC236}">
                      <a16:creationId xmlns:a16="http://schemas.microsoft.com/office/drawing/2014/main" id="{86068843-09CE-4E43-BC8B-80AAF3DDE824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Rectangle 113">
                  <a:extLst>
                    <a:ext uri="{FF2B5EF4-FFF2-40B4-BE49-F238E27FC236}">
                      <a16:creationId xmlns:a16="http://schemas.microsoft.com/office/drawing/2014/main" id="{D6E75EAC-C0F1-1D47-A0B5-B131941DEC37}"/>
                    </a:ext>
                  </a:extLst>
                </p:cNvPr>
                <p:cNvSpPr/>
                <p:nvPr/>
              </p:nvSpPr>
              <p:spPr>
                <a:xfrm>
                  <a:off x="114691" y="-1"/>
                  <a:ext cx="73153" cy="73154"/>
                </a:xfrm>
                <a:prstGeom prst="rect">
                  <a:avLst/>
                </a:prstGeom>
                <a:noFill/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70" name="Group 131">
              <a:extLst>
                <a:ext uri="{FF2B5EF4-FFF2-40B4-BE49-F238E27FC236}">
                  <a16:creationId xmlns:a16="http://schemas.microsoft.com/office/drawing/2014/main" id="{23951718-47D4-0140-819E-4C9C622F0A52}"/>
                </a:ext>
              </a:extLst>
            </p:cNvPr>
            <p:cNvGrpSpPr/>
            <p:nvPr/>
          </p:nvGrpSpPr>
          <p:grpSpPr>
            <a:xfrm>
              <a:off x="6732114" y="3700691"/>
              <a:ext cx="475506" cy="182881"/>
              <a:chOff x="0" y="0"/>
              <a:chExt cx="475504" cy="182880"/>
            </a:xfrm>
          </p:grpSpPr>
          <p:sp>
            <p:nvSpPr>
              <p:cNvPr id="71" name="Rounded Rectangle 132">
                <a:extLst>
                  <a:ext uri="{FF2B5EF4-FFF2-40B4-BE49-F238E27FC236}">
                    <a16:creationId xmlns:a16="http://schemas.microsoft.com/office/drawing/2014/main" id="{C3CB5042-5C74-CC45-80AA-835428BF5282}"/>
                  </a:ext>
                </a:extLst>
              </p:cNvPr>
              <p:cNvSpPr/>
              <p:nvPr/>
            </p:nvSpPr>
            <p:spPr>
              <a:xfrm>
                <a:off x="0" y="-1"/>
                <a:ext cx="475505" cy="182882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2" name="Straight Arrow Connector 133">
                <a:extLst>
                  <a:ext uri="{FF2B5EF4-FFF2-40B4-BE49-F238E27FC236}">
                    <a16:creationId xmlns:a16="http://schemas.microsoft.com/office/drawing/2014/main" id="{34699CF0-0F20-1F4F-B10B-B88D76AAA120}"/>
                  </a:ext>
                </a:extLst>
              </p:cNvPr>
              <p:cNvSpPr/>
              <p:nvPr/>
            </p:nvSpPr>
            <p:spPr>
              <a:xfrm>
                <a:off x="212664" y="72585"/>
                <a:ext cx="206279" cy="1"/>
              </a:xfrm>
              <a:prstGeom prst="line">
                <a:avLst/>
              </a:prstGeom>
              <a:noFill/>
              <a:ln w="9525" cap="flat">
                <a:solidFill>
                  <a:srgbClr val="D9D9D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3" name="Straight Arrow Connector 134">
                <a:extLst>
                  <a:ext uri="{FF2B5EF4-FFF2-40B4-BE49-F238E27FC236}">
                    <a16:creationId xmlns:a16="http://schemas.microsoft.com/office/drawing/2014/main" id="{20787FDB-D47B-3E47-9BF1-C30370F963BC}"/>
                  </a:ext>
                </a:extLst>
              </p:cNvPr>
              <p:cNvSpPr/>
              <p:nvPr/>
            </p:nvSpPr>
            <p:spPr>
              <a:xfrm>
                <a:off x="44548" y="121288"/>
                <a:ext cx="206279" cy="1"/>
              </a:xfrm>
              <a:prstGeom prst="line">
                <a:avLst/>
              </a:prstGeom>
              <a:noFill/>
              <a:ln w="9525" cap="flat">
                <a:solidFill>
                  <a:srgbClr val="D9D9D9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4" name="Elbow Connector 136">
              <a:extLst>
                <a:ext uri="{FF2B5EF4-FFF2-40B4-BE49-F238E27FC236}">
                  <a16:creationId xmlns:a16="http://schemas.microsoft.com/office/drawing/2014/main" id="{B9652466-1793-B045-8272-EDAAD75A89F3}"/>
                </a:ext>
              </a:extLst>
            </p:cNvPr>
            <p:cNvSpPr/>
            <p:nvPr/>
          </p:nvSpPr>
          <p:spPr>
            <a:xfrm flipV="1">
              <a:off x="4416593" y="3594171"/>
              <a:ext cx="731521" cy="19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lIns="45719" rIns="45719" anchor="ctr"/>
            <a:lstStyle/>
            <a:p>
              <a:endParaRPr/>
            </a:p>
          </p:txBody>
        </p:sp>
        <p:grpSp>
          <p:nvGrpSpPr>
            <p:cNvPr id="75" name="Group 130">
              <a:extLst>
                <a:ext uri="{FF2B5EF4-FFF2-40B4-BE49-F238E27FC236}">
                  <a16:creationId xmlns:a16="http://schemas.microsoft.com/office/drawing/2014/main" id="{5697FCD8-7335-6045-ACE1-4D0637EB47DB}"/>
                </a:ext>
              </a:extLst>
            </p:cNvPr>
            <p:cNvGrpSpPr/>
            <p:nvPr/>
          </p:nvGrpSpPr>
          <p:grpSpPr>
            <a:xfrm>
              <a:off x="5153632" y="3482888"/>
              <a:ext cx="475506" cy="182881"/>
              <a:chOff x="0" y="0"/>
              <a:chExt cx="475504" cy="182880"/>
            </a:xfrm>
          </p:grpSpPr>
          <p:sp>
            <p:nvSpPr>
              <p:cNvPr id="76" name="Rounded Rectangle 125">
                <a:extLst>
                  <a:ext uri="{FF2B5EF4-FFF2-40B4-BE49-F238E27FC236}">
                    <a16:creationId xmlns:a16="http://schemas.microsoft.com/office/drawing/2014/main" id="{52C5E478-75D0-FF41-BCCA-2CC4C7F6629A}"/>
                  </a:ext>
                </a:extLst>
              </p:cNvPr>
              <p:cNvSpPr/>
              <p:nvPr/>
            </p:nvSpPr>
            <p:spPr>
              <a:xfrm>
                <a:off x="0" y="-1"/>
                <a:ext cx="475505" cy="182882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" name="Straight Arrow Connector 128">
                <a:extLst>
                  <a:ext uri="{FF2B5EF4-FFF2-40B4-BE49-F238E27FC236}">
                    <a16:creationId xmlns:a16="http://schemas.microsoft.com/office/drawing/2014/main" id="{EB918922-2981-F446-9058-950B7CDC0177}"/>
                  </a:ext>
                </a:extLst>
              </p:cNvPr>
              <p:cNvSpPr/>
              <p:nvPr/>
            </p:nvSpPr>
            <p:spPr>
              <a:xfrm>
                <a:off x="212664" y="72585"/>
                <a:ext cx="206279" cy="1"/>
              </a:xfrm>
              <a:prstGeom prst="line">
                <a:avLst/>
              </a:prstGeom>
              <a:noFill/>
              <a:ln w="9525" cap="flat">
                <a:solidFill>
                  <a:srgbClr val="D9D9D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8" name="Straight Arrow Connector 129">
                <a:extLst>
                  <a:ext uri="{FF2B5EF4-FFF2-40B4-BE49-F238E27FC236}">
                    <a16:creationId xmlns:a16="http://schemas.microsoft.com/office/drawing/2014/main" id="{01B9DC0A-A49C-D54F-8D27-5A9AC5832A26}"/>
                  </a:ext>
                </a:extLst>
              </p:cNvPr>
              <p:cNvSpPr/>
              <p:nvPr/>
            </p:nvSpPr>
            <p:spPr>
              <a:xfrm>
                <a:off x="44548" y="121288"/>
                <a:ext cx="206279" cy="1"/>
              </a:xfrm>
              <a:prstGeom prst="line">
                <a:avLst/>
              </a:prstGeom>
              <a:noFill/>
              <a:ln w="9525" cap="flat">
                <a:solidFill>
                  <a:srgbClr val="D9D9D9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79" name="Picture 137" descr="Picture 137">
              <a:extLst>
                <a:ext uri="{FF2B5EF4-FFF2-40B4-BE49-F238E27FC236}">
                  <a16:creationId xmlns:a16="http://schemas.microsoft.com/office/drawing/2014/main" id="{140A3A23-CE56-4E4D-AD2C-D8CFC1F45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2786808">
              <a:off x="4993657" y="3497859"/>
              <a:ext cx="169122" cy="30294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0" name="Shape 145">
              <a:extLst>
                <a:ext uri="{FF2B5EF4-FFF2-40B4-BE49-F238E27FC236}">
                  <a16:creationId xmlns:a16="http://schemas.microsoft.com/office/drawing/2014/main" id="{2E05961B-D706-5B4F-B91A-D6AF69A1E85D}"/>
                </a:ext>
              </a:extLst>
            </p:cNvPr>
            <p:cNvSpPr txBox="1"/>
            <p:nvPr/>
          </p:nvSpPr>
          <p:spPr>
            <a:xfrm>
              <a:off x="5313242" y="3869644"/>
              <a:ext cx="814493" cy="1795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800">
                  <a:solidFill>
                    <a:srgbClr val="D9D9D9"/>
                  </a:solidFill>
                </a:defRPr>
              </a:lvl1pPr>
            </a:lstStyle>
            <a:p>
              <a:r>
                <a:t>SPAN/TAP</a:t>
              </a:r>
            </a:p>
          </p:txBody>
        </p:sp>
        <p:sp>
          <p:nvSpPr>
            <p:cNvPr id="81" name="Shape 145">
              <a:extLst>
                <a:ext uri="{FF2B5EF4-FFF2-40B4-BE49-F238E27FC236}">
                  <a16:creationId xmlns:a16="http://schemas.microsoft.com/office/drawing/2014/main" id="{61E27D19-7B1E-A843-8631-F564612C34D8}"/>
                </a:ext>
              </a:extLst>
            </p:cNvPr>
            <p:cNvSpPr txBox="1"/>
            <p:nvPr/>
          </p:nvSpPr>
          <p:spPr>
            <a:xfrm>
              <a:off x="8253952" y="3809311"/>
              <a:ext cx="814493" cy="1795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800">
                  <a:solidFill>
                    <a:srgbClr val="D9D9D9"/>
                  </a:solidFill>
                </a:defRPr>
              </a:lvl1pPr>
            </a:lstStyle>
            <a:p>
              <a:r>
                <a:t>SPAN/TAP</a:t>
              </a:r>
            </a:p>
          </p:txBody>
        </p:sp>
        <p:sp>
          <p:nvSpPr>
            <p:cNvPr id="82" name="Elbow Connector 144">
              <a:extLst>
                <a:ext uri="{FF2B5EF4-FFF2-40B4-BE49-F238E27FC236}">
                  <a16:creationId xmlns:a16="http://schemas.microsoft.com/office/drawing/2014/main" id="{EA38871F-B6CD-D24D-B00F-2650CA762E75}"/>
                </a:ext>
              </a:extLst>
            </p:cNvPr>
            <p:cNvSpPr/>
            <p:nvPr/>
          </p:nvSpPr>
          <p:spPr>
            <a:xfrm rot="10800000">
              <a:off x="5637785" y="3586316"/>
              <a:ext cx="1085683" cy="203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83" name="Straight Arrow Connector 147">
              <a:extLst>
                <a:ext uri="{FF2B5EF4-FFF2-40B4-BE49-F238E27FC236}">
                  <a16:creationId xmlns:a16="http://schemas.microsoft.com/office/drawing/2014/main" id="{1C1E44E5-0C79-204D-A467-702FE436D26A}"/>
                </a:ext>
              </a:extLst>
            </p:cNvPr>
            <p:cNvSpPr/>
            <p:nvPr/>
          </p:nvSpPr>
          <p:spPr>
            <a:xfrm flipH="1">
              <a:off x="2719244" y="3790123"/>
              <a:ext cx="1005840" cy="1"/>
            </a:xfrm>
            <a:prstGeom prst="line">
              <a:avLst/>
            </a:prstGeom>
            <a:ln w="15875">
              <a:solidFill>
                <a:schemeClr val="accent6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84" name="Elbow Connector 151">
              <a:extLst>
                <a:ext uri="{FF2B5EF4-FFF2-40B4-BE49-F238E27FC236}">
                  <a16:creationId xmlns:a16="http://schemas.microsoft.com/office/drawing/2014/main" id="{17D17783-AC57-3944-9720-F97FF33C2393}"/>
                </a:ext>
              </a:extLst>
            </p:cNvPr>
            <p:cNvSpPr/>
            <p:nvPr/>
          </p:nvSpPr>
          <p:spPr>
            <a:xfrm rot="5400000" flipH="1" flipV="1">
              <a:off x="7309647" y="2896352"/>
              <a:ext cx="685801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85" name="Elbow Connector 152">
              <a:extLst>
                <a:ext uri="{FF2B5EF4-FFF2-40B4-BE49-F238E27FC236}">
                  <a16:creationId xmlns:a16="http://schemas.microsoft.com/office/drawing/2014/main" id="{28559B14-F79C-F642-AF1D-2D8AA4C54F23}"/>
                </a:ext>
              </a:extLst>
            </p:cNvPr>
            <p:cNvSpPr/>
            <p:nvPr/>
          </p:nvSpPr>
          <p:spPr>
            <a:xfrm rot="16200000" flipH="1">
              <a:off x="7309647" y="3763737"/>
              <a:ext cx="685801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86" name="Elbow Connector 155">
              <a:extLst>
                <a:ext uri="{FF2B5EF4-FFF2-40B4-BE49-F238E27FC236}">
                  <a16:creationId xmlns:a16="http://schemas.microsoft.com/office/drawing/2014/main" id="{63CE9194-6540-C44A-8AD7-3995FE33F3E5}"/>
                </a:ext>
              </a:extLst>
            </p:cNvPr>
            <p:cNvSpPr/>
            <p:nvPr/>
          </p:nvSpPr>
          <p:spPr>
            <a:xfrm rot="10800000" flipH="1" flipV="1">
              <a:off x="7206754" y="3698858"/>
              <a:ext cx="2011680" cy="9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ln w="15875">
              <a:solidFill>
                <a:srgbClr val="D9D9D9"/>
              </a:solidFill>
              <a:tailEnd type="triangle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87" name="Shape 145">
              <a:extLst>
                <a:ext uri="{FF2B5EF4-FFF2-40B4-BE49-F238E27FC236}">
                  <a16:creationId xmlns:a16="http://schemas.microsoft.com/office/drawing/2014/main" id="{83C63F13-D639-2947-B99E-4B321BC95F89}"/>
                </a:ext>
              </a:extLst>
            </p:cNvPr>
            <p:cNvSpPr txBox="1"/>
            <p:nvPr/>
          </p:nvSpPr>
          <p:spPr>
            <a:xfrm>
              <a:off x="6174202" y="3238952"/>
              <a:ext cx="1203731" cy="3974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/>
            <a:p>
              <a:pPr algn="ctr">
                <a:lnSpc>
                  <a:spcPct val="90000"/>
                </a:lnSpc>
                <a:defRPr sz="900">
                  <a:solidFill>
                    <a:srgbClr val="D9D9D9"/>
                  </a:solidFill>
                </a:defRPr>
              </a:pPr>
              <a:r>
                <a:t>Asset VLANs</a:t>
              </a:r>
              <a:br/>
              <a:r>
                <a:rPr sz="800"/>
                <a:t>(Capture Point </a:t>
              </a:r>
              <a:br>
                <a:rPr sz="800"/>
              </a:br>
              <a:r>
                <a:rPr sz="800"/>
                <a:t>X, Y, Z)</a:t>
              </a:r>
            </a:p>
          </p:txBody>
        </p:sp>
        <p:sp>
          <p:nvSpPr>
            <p:cNvPr id="88" name="Shape 145">
              <a:extLst>
                <a:ext uri="{FF2B5EF4-FFF2-40B4-BE49-F238E27FC236}">
                  <a16:creationId xmlns:a16="http://schemas.microsoft.com/office/drawing/2014/main" id="{B3AB2C09-478E-C644-A353-F524C0505E56}"/>
                </a:ext>
              </a:extLst>
            </p:cNvPr>
            <p:cNvSpPr txBox="1"/>
            <p:nvPr/>
          </p:nvSpPr>
          <p:spPr>
            <a:xfrm>
              <a:off x="2785243" y="3831909"/>
              <a:ext cx="814494" cy="3064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/>
            <a:p>
              <a:pPr algn="ctr">
                <a:lnSpc>
                  <a:spcPct val="90000"/>
                </a:lnSpc>
                <a:defRPr sz="900">
                  <a:solidFill>
                    <a:srgbClr val="D9D9D9"/>
                  </a:solidFill>
                </a:defRPr>
              </a:pPr>
              <a:r>
                <a:t>Encrypted</a:t>
              </a:r>
              <a:br/>
              <a:r>
                <a:t>Meta-data</a:t>
              </a:r>
            </a:p>
          </p:txBody>
        </p:sp>
        <p:pic>
          <p:nvPicPr>
            <p:cNvPr id="89" name="Picture 167" descr="Picture 167">
              <a:extLst>
                <a:ext uri="{FF2B5EF4-FFF2-40B4-BE49-F238E27FC236}">
                  <a16:creationId xmlns:a16="http://schemas.microsoft.com/office/drawing/2014/main" id="{3934F470-872A-A046-ADCC-B9189083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990848" y="3371212"/>
              <a:ext cx="389079" cy="35963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0" name="Shape 145">
              <a:extLst>
                <a:ext uri="{FF2B5EF4-FFF2-40B4-BE49-F238E27FC236}">
                  <a16:creationId xmlns:a16="http://schemas.microsoft.com/office/drawing/2014/main" id="{1DDF0404-90E4-C846-8192-A361F00B4BD0}"/>
                </a:ext>
              </a:extLst>
            </p:cNvPr>
            <p:cNvSpPr txBox="1"/>
            <p:nvPr/>
          </p:nvSpPr>
          <p:spPr>
            <a:xfrm>
              <a:off x="1533598" y="4098691"/>
              <a:ext cx="1356184" cy="3539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/>
            <a:p>
              <a:pPr algn="ctr">
                <a:lnSpc>
                  <a:spcPct val="90000"/>
                </a:lnSpc>
                <a:defRPr sz="1100" b="1">
                  <a:solidFill>
                    <a:schemeClr val="accent1"/>
                  </a:solidFill>
                </a:defRPr>
              </a:pPr>
              <a:r>
                <a:t>JASK</a:t>
              </a:r>
              <a:br/>
              <a:r>
                <a:t>Trident Platform</a:t>
              </a:r>
            </a:p>
          </p:txBody>
        </p:sp>
        <p:pic>
          <p:nvPicPr>
            <p:cNvPr id="91" name="Picture 13" descr="Picture 13">
              <a:extLst>
                <a:ext uri="{FF2B5EF4-FFF2-40B4-BE49-F238E27FC236}">
                  <a16:creationId xmlns:a16="http://schemas.microsoft.com/office/drawing/2014/main" id="{547D206E-8A58-F24F-8C91-810EC72F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636668" y="4842613"/>
              <a:ext cx="308917" cy="31089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2" name="Picture 76" descr="Picture 76">
              <a:extLst>
                <a:ext uri="{FF2B5EF4-FFF2-40B4-BE49-F238E27FC236}">
                  <a16:creationId xmlns:a16="http://schemas.microsoft.com/office/drawing/2014/main" id="{3D8CCC0E-35E6-D746-995E-8B1B4C5AF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r="76349" b="4896"/>
            <a:stretch>
              <a:fillRect/>
            </a:stretch>
          </p:blipFill>
          <p:spPr>
            <a:xfrm>
              <a:off x="5160539" y="4372100"/>
              <a:ext cx="385389" cy="36576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3" name="Picture 21" descr="Picture 21">
              <a:extLst>
                <a:ext uri="{FF2B5EF4-FFF2-40B4-BE49-F238E27FC236}">
                  <a16:creationId xmlns:a16="http://schemas.microsoft.com/office/drawing/2014/main" id="{4E5A807F-D861-FA42-B546-C72558EF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146889" y="4755375"/>
              <a:ext cx="567294" cy="51626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4" name="Picture 36" descr="Picture 36">
              <a:extLst>
                <a:ext uri="{FF2B5EF4-FFF2-40B4-BE49-F238E27FC236}">
                  <a16:creationId xmlns:a16="http://schemas.microsoft.com/office/drawing/2014/main" id="{192F597C-9E03-AB40-BA2E-A65F267E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86808">
              <a:off x="7122418" y="3558338"/>
              <a:ext cx="169122" cy="30294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5" name="Picture 153" descr="Picture 153">
              <a:extLst>
                <a:ext uri="{FF2B5EF4-FFF2-40B4-BE49-F238E27FC236}">
                  <a16:creationId xmlns:a16="http://schemas.microsoft.com/office/drawing/2014/main" id="{85535AB5-008B-A142-855C-AAAEF5CBE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86808">
              <a:off x="6989648" y="3713181"/>
              <a:ext cx="169122" cy="30294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6" name="Elbow Connector 154">
              <a:extLst>
                <a:ext uri="{FF2B5EF4-FFF2-40B4-BE49-F238E27FC236}">
                  <a16:creationId xmlns:a16="http://schemas.microsoft.com/office/drawing/2014/main" id="{07D924B3-783E-694B-BE49-68BEF9BA7011}"/>
                </a:ext>
              </a:extLst>
            </p:cNvPr>
            <p:cNvSpPr/>
            <p:nvPr/>
          </p:nvSpPr>
          <p:spPr>
            <a:xfrm rot="10800000" flipH="1">
              <a:off x="7202739" y="3811051"/>
              <a:ext cx="2011680" cy="9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ln w="15875">
              <a:solidFill>
                <a:srgbClr val="D9D9D9"/>
              </a:solidFill>
              <a:tailEnd type="triangle"/>
            </a:ln>
          </p:spPr>
          <p:txBody>
            <a:bodyPr lIns="45719" rIns="45719" anchor="ctr"/>
            <a:lstStyle/>
            <a:p>
              <a:endParaRPr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D06A022-82CD-F644-BDDF-2DA3A1D82F39}"/>
                </a:ext>
              </a:extLst>
            </p:cNvPr>
            <p:cNvGrpSpPr/>
            <p:nvPr/>
          </p:nvGrpSpPr>
          <p:grpSpPr>
            <a:xfrm>
              <a:off x="1670357" y="3432200"/>
              <a:ext cx="1007647" cy="597294"/>
              <a:chOff x="298937" y="2463800"/>
              <a:chExt cx="1007647" cy="597294"/>
            </a:xfrm>
          </p:grpSpPr>
          <p:sp>
            <p:nvSpPr>
              <p:cNvPr id="98" name="Oval 17">
                <a:extLst>
                  <a:ext uri="{FF2B5EF4-FFF2-40B4-BE49-F238E27FC236}">
                    <a16:creationId xmlns:a16="http://schemas.microsoft.com/office/drawing/2014/main" id="{CE056644-DCC9-7942-8371-3FEA7E788F7C}"/>
                  </a:ext>
                </a:extLst>
              </p:cNvPr>
              <p:cNvSpPr/>
              <p:nvPr/>
            </p:nvSpPr>
            <p:spPr>
              <a:xfrm>
                <a:off x="519723" y="2463800"/>
                <a:ext cx="592016" cy="57443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9" name="Oval 104">
                <a:extLst>
                  <a:ext uri="{FF2B5EF4-FFF2-40B4-BE49-F238E27FC236}">
                    <a16:creationId xmlns:a16="http://schemas.microsoft.com/office/drawing/2014/main" id="{35DFE056-038A-C94A-8A4C-E00B234ABD80}"/>
                  </a:ext>
                </a:extLst>
              </p:cNvPr>
              <p:cNvSpPr/>
              <p:nvPr/>
            </p:nvSpPr>
            <p:spPr>
              <a:xfrm>
                <a:off x="298937" y="2719753"/>
                <a:ext cx="322388" cy="33997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0" name="Oval 105">
                <a:extLst>
                  <a:ext uri="{FF2B5EF4-FFF2-40B4-BE49-F238E27FC236}">
                    <a16:creationId xmlns:a16="http://schemas.microsoft.com/office/drawing/2014/main" id="{737C3095-2F3C-884F-9CA8-550EA86ED4A9}"/>
                  </a:ext>
                </a:extLst>
              </p:cNvPr>
              <p:cNvSpPr/>
              <p:nvPr/>
            </p:nvSpPr>
            <p:spPr>
              <a:xfrm>
                <a:off x="875323" y="2622062"/>
                <a:ext cx="431261" cy="429849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" name="Rectangle 22">
                <a:extLst>
                  <a:ext uri="{FF2B5EF4-FFF2-40B4-BE49-F238E27FC236}">
                    <a16:creationId xmlns:a16="http://schemas.microsoft.com/office/drawing/2014/main" id="{A189B84C-DA6E-4A4D-AED7-6FD9AA7C6777}"/>
                  </a:ext>
                </a:extLst>
              </p:cNvPr>
              <p:cNvSpPr/>
              <p:nvPr/>
            </p:nvSpPr>
            <p:spPr>
              <a:xfrm>
                <a:off x="422029" y="2872153"/>
                <a:ext cx="699479" cy="183662"/>
              </a:xfrm>
              <a:prstGeom prst="rect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02" name="Picture 34" descr="Picture 34">
                <a:extLst>
                  <a:ext uri="{FF2B5EF4-FFF2-40B4-BE49-F238E27FC236}">
                    <a16:creationId xmlns:a16="http://schemas.microsoft.com/office/drawing/2014/main" id="{0CA5CD11-8A1B-CD45-A6FC-03E2517CB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r="76349" b="4896"/>
              <a:stretch>
                <a:fillRect/>
              </a:stretch>
            </p:blipFill>
            <p:spPr>
              <a:xfrm>
                <a:off x="549848" y="2549366"/>
                <a:ext cx="539190" cy="511728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103" name="Elbow Connector 141">
              <a:extLst>
                <a:ext uri="{FF2B5EF4-FFF2-40B4-BE49-F238E27FC236}">
                  <a16:creationId xmlns:a16="http://schemas.microsoft.com/office/drawing/2014/main" id="{881D8C14-1694-DA4C-8DF3-FCCED7692610}"/>
                </a:ext>
              </a:extLst>
            </p:cNvPr>
            <p:cNvSpPr/>
            <p:nvPr/>
          </p:nvSpPr>
          <p:spPr>
            <a:xfrm rot="16200000" flipH="1">
              <a:off x="4936663" y="3879307"/>
              <a:ext cx="688158" cy="224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ln w="15875">
              <a:solidFill>
                <a:schemeClr val="accent6"/>
              </a:solidFill>
              <a:tailEnd type="triangle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04" name="Shape 145">
              <a:extLst>
                <a:ext uri="{FF2B5EF4-FFF2-40B4-BE49-F238E27FC236}">
                  <a16:creationId xmlns:a16="http://schemas.microsoft.com/office/drawing/2014/main" id="{FF8AF4A5-8976-7946-B183-3378A9198D56}"/>
                </a:ext>
              </a:extLst>
            </p:cNvPr>
            <p:cNvSpPr txBox="1"/>
            <p:nvPr/>
          </p:nvSpPr>
          <p:spPr>
            <a:xfrm>
              <a:off x="3661057" y="4158820"/>
              <a:ext cx="814493" cy="1918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75" tIns="34275" rIns="34275" bIns="34275" anchor="ctr">
              <a:spAutoFit/>
            </a:bodyPr>
            <a:lstStyle>
              <a:lvl1pPr algn="ctr">
                <a:lnSpc>
                  <a:spcPct val="90000"/>
                </a:lnSpc>
                <a:defRPr sz="900">
                  <a:solidFill>
                    <a:srgbClr val="D9D9D9"/>
                  </a:solidFill>
                </a:defRPr>
              </a:lvl1pPr>
            </a:lstStyle>
            <a:p>
              <a:r>
                <a:rPr dirty="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47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37A8DD-ADCD-DA46-BF16-38F461F99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JASK Case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0B29-3525-C240-A8FD-D15FCA33BFF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734800" y="6356350"/>
            <a:ext cx="4572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27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380053" y="2607052"/>
            <a:ext cx="38192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SERVICES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0" name="Shape 840"/>
          <p:cNvCxnSpPr/>
          <p:nvPr/>
        </p:nvCxnSpPr>
        <p:spPr>
          <a:xfrm>
            <a:off x="474135" y="3313527"/>
            <a:ext cx="3725215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41" name="Shape 841"/>
          <p:cNvSpPr/>
          <p:nvPr/>
        </p:nvSpPr>
        <p:spPr>
          <a:xfrm>
            <a:off x="401382" y="3542981"/>
            <a:ext cx="37979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“JASK has helped us detect threats and gain insights that our other cyber security tools missed altogether.”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Sr. Security Engineer</a:t>
            </a:r>
            <a:endParaRPr sz="18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474135" y="1596570"/>
            <a:ext cx="832104" cy="6046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341" y="15568"/>
                </a:moveTo>
                <a:lnTo>
                  <a:pt x="60467" y="0"/>
                </a:lnTo>
                <a:lnTo>
                  <a:pt x="22658" y="15568"/>
                </a:lnTo>
                <a:lnTo>
                  <a:pt x="22658" y="25533"/>
                </a:lnTo>
                <a:lnTo>
                  <a:pt x="0" y="31779"/>
                </a:lnTo>
                <a:lnTo>
                  <a:pt x="0" y="45235"/>
                </a:lnTo>
                <a:lnTo>
                  <a:pt x="7308" y="45235"/>
                </a:lnTo>
                <a:lnTo>
                  <a:pt x="7308" y="116050"/>
                </a:lnTo>
                <a:lnTo>
                  <a:pt x="0" y="11605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116050"/>
                </a:lnTo>
                <a:lnTo>
                  <a:pt x="112691" y="116050"/>
                </a:lnTo>
                <a:lnTo>
                  <a:pt x="112691" y="45235"/>
                </a:lnTo>
                <a:lnTo>
                  <a:pt x="120000" y="45235"/>
                </a:lnTo>
                <a:lnTo>
                  <a:pt x="120000" y="31779"/>
                </a:lnTo>
                <a:lnTo>
                  <a:pt x="97341" y="25533"/>
                </a:lnTo>
                <a:lnTo>
                  <a:pt x="97341" y="15568"/>
                </a:lnTo>
                <a:close/>
                <a:moveTo>
                  <a:pt x="43915" y="58277"/>
                </a:moveTo>
                <a:lnTo>
                  <a:pt x="53359" y="58277"/>
                </a:lnTo>
                <a:lnTo>
                  <a:pt x="53359" y="115866"/>
                </a:lnTo>
                <a:lnTo>
                  <a:pt x="43915" y="115866"/>
                </a:lnTo>
                <a:lnTo>
                  <a:pt x="43915" y="58277"/>
                </a:lnTo>
                <a:close/>
                <a:moveTo>
                  <a:pt x="56295" y="58277"/>
                </a:moveTo>
                <a:lnTo>
                  <a:pt x="63704" y="58277"/>
                </a:lnTo>
                <a:lnTo>
                  <a:pt x="63704" y="116050"/>
                </a:lnTo>
                <a:lnTo>
                  <a:pt x="56295" y="116050"/>
                </a:lnTo>
                <a:lnTo>
                  <a:pt x="56295" y="58277"/>
                </a:lnTo>
                <a:close/>
                <a:moveTo>
                  <a:pt x="66640" y="58277"/>
                </a:moveTo>
                <a:lnTo>
                  <a:pt x="76084" y="58277"/>
                </a:lnTo>
                <a:lnTo>
                  <a:pt x="76084" y="115866"/>
                </a:lnTo>
                <a:lnTo>
                  <a:pt x="66640" y="115866"/>
                </a:lnTo>
                <a:lnTo>
                  <a:pt x="66640" y="58277"/>
                </a:lnTo>
                <a:close/>
                <a:moveTo>
                  <a:pt x="79021" y="58277"/>
                </a:moveTo>
                <a:lnTo>
                  <a:pt x="85728" y="58277"/>
                </a:lnTo>
                <a:lnTo>
                  <a:pt x="85728" y="116050"/>
                </a:lnTo>
                <a:lnTo>
                  <a:pt x="79021" y="116050"/>
                </a:lnTo>
                <a:lnTo>
                  <a:pt x="79021" y="58277"/>
                </a:lnTo>
                <a:close/>
                <a:moveTo>
                  <a:pt x="97374" y="115866"/>
                </a:moveTo>
                <a:lnTo>
                  <a:pt x="88665" y="115866"/>
                </a:lnTo>
                <a:lnTo>
                  <a:pt x="88665" y="58277"/>
                </a:lnTo>
                <a:lnTo>
                  <a:pt x="93270" y="58277"/>
                </a:lnTo>
                <a:lnTo>
                  <a:pt x="93270" y="54282"/>
                </a:lnTo>
                <a:lnTo>
                  <a:pt x="88665" y="54282"/>
                </a:lnTo>
                <a:lnTo>
                  <a:pt x="76084" y="54282"/>
                </a:lnTo>
                <a:lnTo>
                  <a:pt x="66640" y="54282"/>
                </a:lnTo>
                <a:lnTo>
                  <a:pt x="53359" y="54282"/>
                </a:lnTo>
                <a:lnTo>
                  <a:pt x="43915" y="54282"/>
                </a:lnTo>
                <a:lnTo>
                  <a:pt x="31401" y="54282"/>
                </a:lnTo>
                <a:lnTo>
                  <a:pt x="26729" y="54282"/>
                </a:lnTo>
                <a:lnTo>
                  <a:pt x="26729" y="58277"/>
                </a:lnTo>
                <a:lnTo>
                  <a:pt x="31401" y="58277"/>
                </a:lnTo>
                <a:lnTo>
                  <a:pt x="31401" y="115866"/>
                </a:lnTo>
                <a:lnTo>
                  <a:pt x="22591" y="115866"/>
                </a:lnTo>
                <a:lnTo>
                  <a:pt x="22591" y="46107"/>
                </a:lnTo>
                <a:lnTo>
                  <a:pt x="60000" y="38163"/>
                </a:lnTo>
                <a:lnTo>
                  <a:pt x="97374" y="46107"/>
                </a:lnTo>
                <a:lnTo>
                  <a:pt x="97374" y="115866"/>
                </a:lnTo>
                <a:close/>
                <a:moveTo>
                  <a:pt x="34271" y="58277"/>
                </a:moveTo>
                <a:lnTo>
                  <a:pt x="40978" y="58277"/>
                </a:lnTo>
                <a:lnTo>
                  <a:pt x="40978" y="116050"/>
                </a:lnTo>
                <a:lnTo>
                  <a:pt x="34271" y="116050"/>
                </a:lnTo>
                <a:lnTo>
                  <a:pt x="34271" y="58277"/>
                </a:lnTo>
                <a:close/>
                <a:moveTo>
                  <a:pt x="117063" y="34994"/>
                </a:moveTo>
                <a:lnTo>
                  <a:pt x="117063" y="41239"/>
                </a:lnTo>
                <a:lnTo>
                  <a:pt x="109755" y="41239"/>
                </a:lnTo>
                <a:lnTo>
                  <a:pt x="109755" y="116050"/>
                </a:lnTo>
                <a:lnTo>
                  <a:pt x="100311" y="116050"/>
                </a:lnTo>
                <a:lnTo>
                  <a:pt x="100311" y="42801"/>
                </a:lnTo>
                <a:lnTo>
                  <a:pt x="60000" y="34213"/>
                </a:lnTo>
                <a:lnTo>
                  <a:pt x="19688" y="42801"/>
                </a:lnTo>
                <a:lnTo>
                  <a:pt x="19688" y="116050"/>
                </a:lnTo>
                <a:lnTo>
                  <a:pt x="10211" y="116050"/>
                </a:lnTo>
                <a:lnTo>
                  <a:pt x="10211" y="41239"/>
                </a:lnTo>
                <a:lnTo>
                  <a:pt x="2936" y="41239"/>
                </a:lnTo>
                <a:lnTo>
                  <a:pt x="2936" y="34994"/>
                </a:lnTo>
                <a:lnTo>
                  <a:pt x="25595" y="28748"/>
                </a:lnTo>
                <a:lnTo>
                  <a:pt x="25595" y="18461"/>
                </a:lnTo>
                <a:lnTo>
                  <a:pt x="60467" y="4133"/>
                </a:lnTo>
                <a:lnTo>
                  <a:pt x="94404" y="18461"/>
                </a:lnTo>
                <a:lnTo>
                  <a:pt x="94404" y="28748"/>
                </a:lnTo>
                <a:lnTo>
                  <a:pt x="117063" y="349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5125613" y="397233"/>
            <a:ext cx="60960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/>
          </a:p>
          <a:p>
            <a:pPr marL="228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Lack of visibility across multiple remote sites</a:t>
            </a:r>
            <a:endParaRPr/>
          </a:p>
          <a:p>
            <a:pPr marL="228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way to look at data in the network to ID point of entry</a:t>
            </a:r>
            <a:endParaRPr/>
          </a:p>
          <a:p>
            <a:pPr marL="228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Inability to see traffic patterns in real time – historical investigation painful</a:t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5125613" y="3441345"/>
            <a:ext cx="60960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marL="803275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Deployed in days, increasing visibility in weeks. </a:t>
            </a:r>
            <a:endParaRPr/>
          </a:p>
          <a:p>
            <a:pPr marL="803275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3275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Platform analyzes previously unmanageable alert volume.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3275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reached new levels of efficiency, expanding solution to offices around the world. </a:t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5303827" y="4086146"/>
            <a:ext cx="522248" cy="300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060" y="0"/>
                </a:moveTo>
                <a:cubicBezTo>
                  <a:pt x="33425" y="0"/>
                  <a:pt x="28559" y="4623"/>
                  <a:pt x="24076" y="11449"/>
                </a:cubicBezTo>
                <a:cubicBezTo>
                  <a:pt x="19722" y="18275"/>
                  <a:pt x="15624" y="27302"/>
                  <a:pt x="11398" y="36990"/>
                </a:cubicBezTo>
                <a:cubicBezTo>
                  <a:pt x="11398" y="36990"/>
                  <a:pt x="11398" y="36990"/>
                  <a:pt x="11398" y="36990"/>
                </a:cubicBezTo>
                <a:cubicBezTo>
                  <a:pt x="4482" y="45357"/>
                  <a:pt x="0" y="59009"/>
                  <a:pt x="0" y="74422"/>
                </a:cubicBezTo>
                <a:cubicBezTo>
                  <a:pt x="0" y="99522"/>
                  <a:pt x="11910" y="120000"/>
                  <a:pt x="26510" y="120000"/>
                </a:cubicBezTo>
                <a:cubicBezTo>
                  <a:pt x="41109" y="120000"/>
                  <a:pt x="53020" y="99522"/>
                  <a:pt x="53020" y="74422"/>
                </a:cubicBezTo>
                <a:cubicBezTo>
                  <a:pt x="53020" y="72220"/>
                  <a:pt x="52892" y="70238"/>
                  <a:pt x="52508" y="68256"/>
                </a:cubicBezTo>
                <a:cubicBezTo>
                  <a:pt x="55197" y="69357"/>
                  <a:pt x="57758" y="69577"/>
                  <a:pt x="59935" y="69577"/>
                </a:cubicBezTo>
                <a:cubicBezTo>
                  <a:pt x="59935" y="69577"/>
                  <a:pt x="59935" y="69577"/>
                  <a:pt x="60064" y="69577"/>
                </a:cubicBezTo>
                <a:cubicBezTo>
                  <a:pt x="62113" y="69577"/>
                  <a:pt x="64802" y="69357"/>
                  <a:pt x="67491" y="68256"/>
                </a:cubicBezTo>
                <a:cubicBezTo>
                  <a:pt x="67107" y="70238"/>
                  <a:pt x="66979" y="72220"/>
                  <a:pt x="66979" y="74422"/>
                </a:cubicBezTo>
                <a:cubicBezTo>
                  <a:pt x="66979" y="99522"/>
                  <a:pt x="78890" y="120000"/>
                  <a:pt x="93489" y="120000"/>
                </a:cubicBezTo>
                <a:cubicBezTo>
                  <a:pt x="108089" y="120000"/>
                  <a:pt x="120000" y="99522"/>
                  <a:pt x="120000" y="74422"/>
                </a:cubicBezTo>
                <a:cubicBezTo>
                  <a:pt x="120000" y="59009"/>
                  <a:pt x="115517" y="45357"/>
                  <a:pt x="108601" y="36990"/>
                </a:cubicBezTo>
                <a:cubicBezTo>
                  <a:pt x="108601" y="36990"/>
                  <a:pt x="108601" y="36990"/>
                  <a:pt x="108601" y="36990"/>
                </a:cubicBezTo>
                <a:cubicBezTo>
                  <a:pt x="108601" y="36990"/>
                  <a:pt x="108601" y="36990"/>
                  <a:pt x="108601" y="36990"/>
                </a:cubicBezTo>
                <a:cubicBezTo>
                  <a:pt x="104375" y="27302"/>
                  <a:pt x="100277" y="18275"/>
                  <a:pt x="95795" y="11449"/>
                </a:cubicBezTo>
                <a:cubicBezTo>
                  <a:pt x="91440" y="4623"/>
                  <a:pt x="86446" y="0"/>
                  <a:pt x="80939" y="0"/>
                </a:cubicBezTo>
                <a:cubicBezTo>
                  <a:pt x="76584" y="0"/>
                  <a:pt x="73383" y="2422"/>
                  <a:pt x="70949" y="6165"/>
                </a:cubicBezTo>
                <a:cubicBezTo>
                  <a:pt x="68772" y="9688"/>
                  <a:pt x="67235" y="14091"/>
                  <a:pt x="65955" y="19155"/>
                </a:cubicBezTo>
                <a:cubicBezTo>
                  <a:pt x="53916" y="19155"/>
                  <a:pt x="53916" y="19155"/>
                  <a:pt x="53916" y="19155"/>
                </a:cubicBezTo>
                <a:cubicBezTo>
                  <a:pt x="52636" y="14091"/>
                  <a:pt x="51227" y="9688"/>
                  <a:pt x="49050" y="6165"/>
                </a:cubicBezTo>
                <a:cubicBezTo>
                  <a:pt x="46616" y="2422"/>
                  <a:pt x="43287" y="0"/>
                  <a:pt x="39060" y="0"/>
                </a:cubicBezTo>
                <a:close/>
                <a:moveTo>
                  <a:pt x="39060" y="4844"/>
                </a:moveTo>
                <a:cubicBezTo>
                  <a:pt x="42774" y="4844"/>
                  <a:pt x="45208" y="6605"/>
                  <a:pt x="47129" y="9688"/>
                </a:cubicBezTo>
                <a:cubicBezTo>
                  <a:pt x="48922" y="12550"/>
                  <a:pt x="50202" y="16733"/>
                  <a:pt x="51483" y="21577"/>
                </a:cubicBezTo>
                <a:cubicBezTo>
                  <a:pt x="45208" y="42935"/>
                  <a:pt x="45208" y="42935"/>
                  <a:pt x="45208" y="42935"/>
                </a:cubicBezTo>
                <a:cubicBezTo>
                  <a:pt x="40469" y="34348"/>
                  <a:pt x="33938" y="28844"/>
                  <a:pt x="26510" y="28844"/>
                </a:cubicBezTo>
                <a:cubicBezTo>
                  <a:pt x="23180" y="28844"/>
                  <a:pt x="20106" y="29944"/>
                  <a:pt x="17289" y="31706"/>
                </a:cubicBezTo>
                <a:cubicBezTo>
                  <a:pt x="20234" y="25321"/>
                  <a:pt x="23052" y="19376"/>
                  <a:pt x="25997" y="14972"/>
                </a:cubicBezTo>
                <a:cubicBezTo>
                  <a:pt x="30096" y="8587"/>
                  <a:pt x="34322" y="4844"/>
                  <a:pt x="39060" y="4844"/>
                </a:cubicBezTo>
                <a:close/>
                <a:moveTo>
                  <a:pt x="80939" y="4844"/>
                </a:moveTo>
                <a:cubicBezTo>
                  <a:pt x="85549" y="4844"/>
                  <a:pt x="89775" y="8587"/>
                  <a:pt x="94002" y="14972"/>
                </a:cubicBezTo>
                <a:cubicBezTo>
                  <a:pt x="96947" y="19376"/>
                  <a:pt x="99765" y="25321"/>
                  <a:pt x="102710" y="31706"/>
                </a:cubicBezTo>
                <a:cubicBezTo>
                  <a:pt x="99765" y="29944"/>
                  <a:pt x="96691" y="28844"/>
                  <a:pt x="93489" y="28844"/>
                </a:cubicBezTo>
                <a:cubicBezTo>
                  <a:pt x="85933" y="28844"/>
                  <a:pt x="79530" y="34348"/>
                  <a:pt x="74791" y="42935"/>
                </a:cubicBezTo>
                <a:cubicBezTo>
                  <a:pt x="68516" y="21577"/>
                  <a:pt x="68516" y="21577"/>
                  <a:pt x="68516" y="21577"/>
                </a:cubicBezTo>
                <a:cubicBezTo>
                  <a:pt x="69797" y="16733"/>
                  <a:pt x="71077" y="12550"/>
                  <a:pt x="72870" y="9688"/>
                </a:cubicBezTo>
                <a:cubicBezTo>
                  <a:pt x="74791" y="6605"/>
                  <a:pt x="77225" y="4844"/>
                  <a:pt x="80939" y="4844"/>
                </a:cubicBezTo>
                <a:close/>
                <a:moveTo>
                  <a:pt x="53916" y="24000"/>
                </a:moveTo>
                <a:cubicBezTo>
                  <a:pt x="66083" y="24000"/>
                  <a:pt x="66083" y="24000"/>
                  <a:pt x="66083" y="24000"/>
                </a:cubicBezTo>
                <a:cubicBezTo>
                  <a:pt x="72358" y="45577"/>
                  <a:pt x="72358" y="45577"/>
                  <a:pt x="72358" y="45577"/>
                </a:cubicBezTo>
                <a:cubicBezTo>
                  <a:pt x="47641" y="45577"/>
                  <a:pt x="47641" y="45577"/>
                  <a:pt x="47641" y="45577"/>
                </a:cubicBezTo>
                <a:lnTo>
                  <a:pt x="53916" y="24000"/>
                </a:lnTo>
                <a:close/>
                <a:moveTo>
                  <a:pt x="26510" y="33688"/>
                </a:moveTo>
                <a:cubicBezTo>
                  <a:pt x="34066" y="33688"/>
                  <a:pt x="40597" y="39853"/>
                  <a:pt x="44951" y="49541"/>
                </a:cubicBezTo>
                <a:cubicBezTo>
                  <a:pt x="45208" y="49981"/>
                  <a:pt x="45592" y="50422"/>
                  <a:pt x="45976" y="50422"/>
                </a:cubicBezTo>
                <a:cubicBezTo>
                  <a:pt x="73895" y="50422"/>
                  <a:pt x="73895" y="50422"/>
                  <a:pt x="73895" y="50422"/>
                </a:cubicBezTo>
                <a:cubicBezTo>
                  <a:pt x="74407" y="50422"/>
                  <a:pt x="74791" y="49981"/>
                  <a:pt x="75048" y="49541"/>
                </a:cubicBezTo>
                <a:cubicBezTo>
                  <a:pt x="79402" y="39853"/>
                  <a:pt x="85805" y="33688"/>
                  <a:pt x="93489" y="33688"/>
                </a:cubicBezTo>
                <a:cubicBezTo>
                  <a:pt x="106552" y="33688"/>
                  <a:pt x="117182" y="51963"/>
                  <a:pt x="117182" y="74422"/>
                </a:cubicBezTo>
                <a:cubicBezTo>
                  <a:pt x="117182" y="97100"/>
                  <a:pt x="106552" y="115155"/>
                  <a:pt x="93489" y="115155"/>
                </a:cubicBezTo>
                <a:cubicBezTo>
                  <a:pt x="80298" y="115155"/>
                  <a:pt x="69797" y="97100"/>
                  <a:pt x="69797" y="74422"/>
                </a:cubicBezTo>
                <a:cubicBezTo>
                  <a:pt x="69797" y="70899"/>
                  <a:pt x="69669" y="70458"/>
                  <a:pt x="71077" y="65834"/>
                </a:cubicBezTo>
                <a:cubicBezTo>
                  <a:pt x="71334" y="64733"/>
                  <a:pt x="71077" y="63192"/>
                  <a:pt x="70437" y="62752"/>
                </a:cubicBezTo>
                <a:cubicBezTo>
                  <a:pt x="70053" y="62311"/>
                  <a:pt x="69541" y="62311"/>
                  <a:pt x="69156" y="62532"/>
                </a:cubicBezTo>
                <a:cubicBezTo>
                  <a:pt x="66339" y="64733"/>
                  <a:pt x="63009" y="64733"/>
                  <a:pt x="60064" y="64733"/>
                </a:cubicBezTo>
                <a:cubicBezTo>
                  <a:pt x="59935" y="64733"/>
                  <a:pt x="59935" y="64954"/>
                  <a:pt x="59935" y="64733"/>
                </a:cubicBezTo>
                <a:cubicBezTo>
                  <a:pt x="56990" y="64733"/>
                  <a:pt x="53660" y="64733"/>
                  <a:pt x="50715" y="62532"/>
                </a:cubicBezTo>
                <a:cubicBezTo>
                  <a:pt x="50074" y="62091"/>
                  <a:pt x="49306" y="62532"/>
                  <a:pt x="48922" y="63633"/>
                </a:cubicBezTo>
                <a:cubicBezTo>
                  <a:pt x="48665" y="64513"/>
                  <a:pt x="48794" y="65174"/>
                  <a:pt x="48922" y="65834"/>
                </a:cubicBezTo>
                <a:cubicBezTo>
                  <a:pt x="50330" y="70458"/>
                  <a:pt x="50202" y="70899"/>
                  <a:pt x="50202" y="74422"/>
                </a:cubicBezTo>
                <a:cubicBezTo>
                  <a:pt x="50202" y="97100"/>
                  <a:pt x="39573" y="115155"/>
                  <a:pt x="26510" y="115155"/>
                </a:cubicBezTo>
                <a:cubicBezTo>
                  <a:pt x="13319" y="115155"/>
                  <a:pt x="2689" y="97100"/>
                  <a:pt x="2689" y="74422"/>
                </a:cubicBezTo>
                <a:cubicBezTo>
                  <a:pt x="2689" y="60330"/>
                  <a:pt x="6915" y="48000"/>
                  <a:pt x="13191" y="40513"/>
                </a:cubicBezTo>
                <a:cubicBezTo>
                  <a:pt x="13191" y="40513"/>
                  <a:pt x="13319" y="40513"/>
                  <a:pt x="13319" y="40513"/>
                </a:cubicBezTo>
                <a:cubicBezTo>
                  <a:pt x="17033" y="36110"/>
                  <a:pt x="21643" y="33688"/>
                  <a:pt x="26510" y="33688"/>
                </a:cubicBezTo>
                <a:close/>
                <a:moveTo>
                  <a:pt x="26510" y="48000"/>
                </a:moveTo>
                <a:cubicBezTo>
                  <a:pt x="18057" y="48000"/>
                  <a:pt x="11141" y="59889"/>
                  <a:pt x="11141" y="74422"/>
                </a:cubicBezTo>
                <a:cubicBezTo>
                  <a:pt x="11141" y="88954"/>
                  <a:pt x="18057" y="100844"/>
                  <a:pt x="26510" y="100844"/>
                </a:cubicBezTo>
                <a:cubicBezTo>
                  <a:pt x="34962" y="100844"/>
                  <a:pt x="41878" y="88954"/>
                  <a:pt x="41878" y="74422"/>
                </a:cubicBezTo>
                <a:cubicBezTo>
                  <a:pt x="41878" y="59889"/>
                  <a:pt x="34962" y="48000"/>
                  <a:pt x="26510" y="48000"/>
                </a:cubicBezTo>
                <a:close/>
                <a:moveTo>
                  <a:pt x="93489" y="48000"/>
                </a:moveTo>
                <a:cubicBezTo>
                  <a:pt x="85037" y="48000"/>
                  <a:pt x="78121" y="59889"/>
                  <a:pt x="78121" y="74422"/>
                </a:cubicBezTo>
                <a:cubicBezTo>
                  <a:pt x="78121" y="88954"/>
                  <a:pt x="85037" y="100844"/>
                  <a:pt x="93489" y="100844"/>
                </a:cubicBezTo>
                <a:cubicBezTo>
                  <a:pt x="101942" y="100844"/>
                  <a:pt x="108858" y="88954"/>
                  <a:pt x="108858" y="74422"/>
                </a:cubicBezTo>
                <a:cubicBezTo>
                  <a:pt x="108858" y="59889"/>
                  <a:pt x="101942" y="48000"/>
                  <a:pt x="93489" y="48000"/>
                </a:cubicBezTo>
                <a:close/>
                <a:moveTo>
                  <a:pt x="26510" y="52844"/>
                </a:moveTo>
                <a:cubicBezTo>
                  <a:pt x="33425" y="52844"/>
                  <a:pt x="39060" y="62532"/>
                  <a:pt x="39060" y="74422"/>
                </a:cubicBezTo>
                <a:cubicBezTo>
                  <a:pt x="39060" y="86311"/>
                  <a:pt x="33425" y="96000"/>
                  <a:pt x="26510" y="96000"/>
                </a:cubicBezTo>
                <a:cubicBezTo>
                  <a:pt x="19466" y="96000"/>
                  <a:pt x="13959" y="86311"/>
                  <a:pt x="13959" y="74422"/>
                </a:cubicBezTo>
                <a:cubicBezTo>
                  <a:pt x="13959" y="62532"/>
                  <a:pt x="19466" y="52844"/>
                  <a:pt x="26510" y="52844"/>
                </a:cubicBezTo>
                <a:close/>
                <a:moveTo>
                  <a:pt x="93489" y="52844"/>
                </a:moveTo>
                <a:cubicBezTo>
                  <a:pt x="100405" y="52844"/>
                  <a:pt x="106040" y="62532"/>
                  <a:pt x="106040" y="74422"/>
                </a:cubicBezTo>
                <a:cubicBezTo>
                  <a:pt x="106040" y="86311"/>
                  <a:pt x="100405" y="96000"/>
                  <a:pt x="93489" y="96000"/>
                </a:cubicBezTo>
                <a:cubicBezTo>
                  <a:pt x="86574" y="96000"/>
                  <a:pt x="80939" y="86311"/>
                  <a:pt x="80939" y="74422"/>
                </a:cubicBezTo>
                <a:cubicBezTo>
                  <a:pt x="80939" y="62532"/>
                  <a:pt x="86574" y="52844"/>
                  <a:pt x="93489" y="52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6" name="Shape 846"/>
          <p:cNvGrpSpPr/>
          <p:nvPr/>
        </p:nvGrpSpPr>
        <p:grpSpPr>
          <a:xfrm>
            <a:off x="5347361" y="4793170"/>
            <a:ext cx="435180" cy="405924"/>
            <a:chOff x="4872631" y="1449186"/>
            <a:chExt cx="664692" cy="620007"/>
          </a:xfrm>
        </p:grpSpPr>
        <p:sp>
          <p:nvSpPr>
            <p:cNvPr id="847" name="Shape 847"/>
            <p:cNvSpPr/>
            <p:nvPr/>
          </p:nvSpPr>
          <p:spPr>
            <a:xfrm>
              <a:off x="5097453" y="2000769"/>
              <a:ext cx="210858" cy="68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119999"/>
                  </a:lnTo>
                  <a:lnTo>
                    <a:pt x="0" y="0"/>
                  </a:lnTo>
                  <a:lnTo>
                    <a:pt x="12715" y="0"/>
                  </a:lnTo>
                  <a:lnTo>
                    <a:pt x="12715" y="75918"/>
                  </a:lnTo>
                  <a:lnTo>
                    <a:pt x="107284" y="75918"/>
                  </a:lnTo>
                  <a:lnTo>
                    <a:pt x="107284" y="0"/>
                  </a:lnTo>
                  <a:lnTo>
                    <a:pt x="120000" y="0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056957" y="2044057"/>
              <a:ext cx="294643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4872631" y="1449186"/>
              <a:ext cx="664692" cy="4496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8709"/>
                    <a:pt x="0" y="8709"/>
                    <a:pt x="0" y="8709"/>
                  </a:cubicBezTo>
                  <a:cubicBezTo>
                    <a:pt x="0" y="6774"/>
                    <a:pt x="666" y="4838"/>
                    <a:pt x="1333" y="2903"/>
                  </a:cubicBezTo>
                  <a:cubicBezTo>
                    <a:pt x="2666" y="967"/>
                    <a:pt x="4666" y="0"/>
                    <a:pt x="6000" y="0"/>
                  </a:cubicBezTo>
                  <a:cubicBezTo>
                    <a:pt x="114000" y="0"/>
                    <a:pt x="114000" y="0"/>
                    <a:pt x="114000" y="0"/>
                  </a:cubicBezTo>
                  <a:cubicBezTo>
                    <a:pt x="115333" y="0"/>
                    <a:pt x="116666" y="967"/>
                    <a:pt x="118000" y="2903"/>
                  </a:cubicBezTo>
                  <a:cubicBezTo>
                    <a:pt x="119333" y="4838"/>
                    <a:pt x="120000" y="6774"/>
                    <a:pt x="120000" y="8709"/>
                  </a:cubicBezTo>
                  <a:lnTo>
                    <a:pt x="120000" y="120000"/>
                  </a:lnTo>
                  <a:close/>
                  <a:moveTo>
                    <a:pt x="4000" y="114193"/>
                  </a:moveTo>
                  <a:cubicBezTo>
                    <a:pt x="116000" y="114193"/>
                    <a:pt x="116000" y="114193"/>
                    <a:pt x="116000" y="114193"/>
                  </a:cubicBezTo>
                  <a:cubicBezTo>
                    <a:pt x="116000" y="8709"/>
                    <a:pt x="116000" y="8709"/>
                    <a:pt x="116000" y="8709"/>
                  </a:cubicBezTo>
                  <a:cubicBezTo>
                    <a:pt x="116000" y="8709"/>
                    <a:pt x="115333" y="7741"/>
                    <a:pt x="115333" y="6774"/>
                  </a:cubicBezTo>
                  <a:cubicBezTo>
                    <a:pt x="114666" y="6774"/>
                    <a:pt x="114000" y="5806"/>
                    <a:pt x="114000" y="5806"/>
                  </a:cubicBezTo>
                  <a:cubicBezTo>
                    <a:pt x="6000" y="5806"/>
                    <a:pt x="6000" y="5806"/>
                    <a:pt x="6000" y="5806"/>
                  </a:cubicBezTo>
                  <a:cubicBezTo>
                    <a:pt x="5333" y="5806"/>
                    <a:pt x="4666" y="6774"/>
                    <a:pt x="4666" y="6774"/>
                  </a:cubicBezTo>
                  <a:cubicBezTo>
                    <a:pt x="4000" y="7741"/>
                    <a:pt x="4000" y="8709"/>
                    <a:pt x="4000" y="8709"/>
                  </a:cubicBezTo>
                  <a:lnTo>
                    <a:pt x="4000" y="1141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4872631" y="1877884"/>
              <a:ext cx="664692" cy="97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00" y="120000"/>
                  </a:moveTo>
                  <a:cubicBezTo>
                    <a:pt x="6000" y="120000"/>
                    <a:pt x="6000" y="120000"/>
                    <a:pt x="6000" y="120000"/>
                  </a:cubicBezTo>
                  <a:cubicBezTo>
                    <a:pt x="4000" y="120000"/>
                    <a:pt x="2666" y="115555"/>
                    <a:pt x="1333" y="106666"/>
                  </a:cubicBezTo>
                  <a:cubicBezTo>
                    <a:pt x="666" y="97777"/>
                    <a:pt x="0" y="88888"/>
                    <a:pt x="0" y="755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88888"/>
                    <a:pt x="119333" y="97777"/>
                    <a:pt x="118000" y="106666"/>
                  </a:cubicBezTo>
                  <a:cubicBezTo>
                    <a:pt x="116666" y="115555"/>
                    <a:pt x="115333" y="120000"/>
                    <a:pt x="114000" y="120000"/>
                  </a:cubicBezTo>
                  <a:close/>
                  <a:moveTo>
                    <a:pt x="4000" y="26666"/>
                  </a:moveTo>
                  <a:cubicBezTo>
                    <a:pt x="4000" y="75555"/>
                    <a:pt x="4000" y="75555"/>
                    <a:pt x="4000" y="75555"/>
                  </a:cubicBezTo>
                  <a:cubicBezTo>
                    <a:pt x="4000" y="80000"/>
                    <a:pt x="4000" y="84444"/>
                    <a:pt x="4666" y="84444"/>
                  </a:cubicBezTo>
                  <a:cubicBezTo>
                    <a:pt x="4666" y="88888"/>
                    <a:pt x="5333" y="88888"/>
                    <a:pt x="6000" y="88888"/>
                  </a:cubicBezTo>
                  <a:cubicBezTo>
                    <a:pt x="114000" y="88888"/>
                    <a:pt x="114000" y="88888"/>
                    <a:pt x="114000" y="88888"/>
                  </a:cubicBezTo>
                  <a:cubicBezTo>
                    <a:pt x="114000" y="88888"/>
                    <a:pt x="114666" y="88888"/>
                    <a:pt x="115333" y="88888"/>
                  </a:cubicBezTo>
                  <a:cubicBezTo>
                    <a:pt x="115333" y="84444"/>
                    <a:pt x="116000" y="80000"/>
                    <a:pt x="116000" y="75555"/>
                  </a:cubicBezTo>
                  <a:cubicBezTo>
                    <a:pt x="116000" y="26666"/>
                    <a:pt x="116000" y="26666"/>
                    <a:pt x="116000" y="26666"/>
                  </a:cubicBezTo>
                  <a:lnTo>
                    <a:pt x="4000" y="26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4924298" y="1499457"/>
              <a:ext cx="561357" cy="3491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  <a:moveTo>
                    <a:pt x="4776" y="112320"/>
                  </a:moveTo>
                  <a:lnTo>
                    <a:pt x="115223" y="112320"/>
                  </a:lnTo>
                  <a:lnTo>
                    <a:pt x="115223" y="7680"/>
                  </a:lnTo>
                  <a:lnTo>
                    <a:pt x="4776" y="7680"/>
                  </a:lnTo>
                  <a:lnTo>
                    <a:pt x="4776" y="11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4935469" y="1594413"/>
              <a:ext cx="47478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0" y="59999"/>
                    <a:pt x="0" y="59999"/>
                    <a:pt x="0" y="59999"/>
                  </a:cubicBezTo>
                  <a:cubicBezTo>
                    <a:pt x="36923" y="59999"/>
                    <a:pt x="64615" y="34285"/>
                    <a:pt x="64615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64615" y="119999"/>
                    <a:pt x="0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038804" y="1594413"/>
              <a:ext cx="99145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777" y="119999"/>
                  </a:moveTo>
                  <a:cubicBezTo>
                    <a:pt x="26666" y="119999"/>
                    <a:pt x="0" y="68571"/>
                    <a:pt x="0" y="0"/>
                  </a:cubicBezTo>
                  <a:cubicBezTo>
                    <a:pt x="26666" y="0"/>
                    <a:pt x="26666" y="0"/>
                    <a:pt x="26666" y="0"/>
                  </a:cubicBezTo>
                  <a:cubicBezTo>
                    <a:pt x="26666" y="34285"/>
                    <a:pt x="40000" y="59999"/>
                    <a:pt x="57777" y="59999"/>
                  </a:cubicBezTo>
                  <a:cubicBezTo>
                    <a:pt x="80000" y="59999"/>
                    <a:pt x="93333" y="34285"/>
                    <a:pt x="9333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93333" y="119999"/>
                    <a:pt x="57777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4960605" y="1546935"/>
              <a:ext cx="100542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93333" y="83076"/>
                    <a:pt x="80000" y="55384"/>
                    <a:pt x="62222" y="55384"/>
                  </a:cubicBezTo>
                  <a:cubicBezTo>
                    <a:pt x="44444" y="55384"/>
                    <a:pt x="26666" y="83076"/>
                    <a:pt x="2666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26666" y="0"/>
                    <a:pt x="62222" y="0"/>
                  </a:cubicBezTo>
                  <a:cubicBezTo>
                    <a:pt x="93333" y="0"/>
                    <a:pt x="120000" y="55384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193806" y="1594413"/>
              <a:ext cx="99145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777" y="119999"/>
                  </a:moveTo>
                  <a:cubicBezTo>
                    <a:pt x="26666" y="119999"/>
                    <a:pt x="0" y="68571"/>
                    <a:pt x="0" y="0"/>
                  </a:cubicBezTo>
                  <a:cubicBezTo>
                    <a:pt x="26666" y="0"/>
                    <a:pt x="26666" y="0"/>
                    <a:pt x="26666" y="0"/>
                  </a:cubicBezTo>
                  <a:cubicBezTo>
                    <a:pt x="26666" y="34285"/>
                    <a:pt x="40000" y="59999"/>
                    <a:pt x="57777" y="59999"/>
                  </a:cubicBezTo>
                  <a:cubicBezTo>
                    <a:pt x="75555" y="59999"/>
                    <a:pt x="93333" y="34285"/>
                    <a:pt x="9333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93333" y="119999"/>
                    <a:pt x="57777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115606" y="1546935"/>
              <a:ext cx="100542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93333" y="83076"/>
                    <a:pt x="75555" y="55384"/>
                    <a:pt x="57777" y="55384"/>
                  </a:cubicBezTo>
                  <a:cubicBezTo>
                    <a:pt x="40000" y="55384"/>
                    <a:pt x="26666" y="83076"/>
                    <a:pt x="2666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26666" y="0"/>
                    <a:pt x="57777" y="0"/>
                  </a:cubicBezTo>
                  <a:cubicBezTo>
                    <a:pt x="93333" y="0"/>
                    <a:pt x="120000" y="55384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344618" y="1594413"/>
              <a:ext cx="100542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222" y="119999"/>
                  </a:moveTo>
                  <a:cubicBezTo>
                    <a:pt x="26666" y="119999"/>
                    <a:pt x="0" y="68571"/>
                    <a:pt x="0" y="0"/>
                  </a:cubicBezTo>
                  <a:cubicBezTo>
                    <a:pt x="31111" y="0"/>
                    <a:pt x="31111" y="0"/>
                    <a:pt x="31111" y="0"/>
                  </a:cubicBezTo>
                  <a:cubicBezTo>
                    <a:pt x="31111" y="34285"/>
                    <a:pt x="44444" y="59999"/>
                    <a:pt x="62222" y="59999"/>
                  </a:cubicBezTo>
                  <a:cubicBezTo>
                    <a:pt x="80000" y="59999"/>
                    <a:pt x="93333" y="34285"/>
                    <a:pt x="9333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93333" y="119999"/>
                    <a:pt x="62222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270608" y="1546935"/>
              <a:ext cx="100542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8888" y="120000"/>
                    <a:pt x="88888" y="120000"/>
                    <a:pt x="88888" y="120000"/>
                  </a:cubicBezTo>
                  <a:cubicBezTo>
                    <a:pt x="88888" y="83076"/>
                    <a:pt x="75555" y="55384"/>
                    <a:pt x="57777" y="55384"/>
                  </a:cubicBezTo>
                  <a:cubicBezTo>
                    <a:pt x="40000" y="55384"/>
                    <a:pt x="26666" y="83076"/>
                    <a:pt x="2666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26666" y="0"/>
                    <a:pt x="57777" y="0"/>
                  </a:cubicBezTo>
                  <a:cubicBezTo>
                    <a:pt x="93333" y="0"/>
                    <a:pt x="120000" y="55384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22817" y="1546935"/>
              <a:ext cx="51667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428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51428" y="0"/>
                    <a:pt x="119999" y="0"/>
                  </a:cubicBezTo>
                  <a:cubicBezTo>
                    <a:pt x="119999" y="55384"/>
                    <a:pt x="119999" y="55384"/>
                    <a:pt x="119999" y="55384"/>
                  </a:cubicBezTo>
                  <a:cubicBezTo>
                    <a:pt x="85714" y="55384"/>
                    <a:pt x="51428" y="83076"/>
                    <a:pt x="51428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4975965" y="1775946"/>
              <a:ext cx="22343" cy="61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031822" y="1678198"/>
              <a:ext cx="20946" cy="159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083489" y="1742432"/>
              <a:ext cx="25135" cy="94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137949" y="1699144"/>
              <a:ext cx="22343" cy="1382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5193806" y="1746622"/>
              <a:ext cx="22343" cy="907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5245473" y="1687972"/>
              <a:ext cx="25135" cy="149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299933" y="1714504"/>
              <a:ext cx="22343" cy="122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351600" y="1742432"/>
              <a:ext cx="26532" cy="94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07456" y="1687972"/>
              <a:ext cx="22343" cy="149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Shape 869"/>
          <p:cNvGrpSpPr/>
          <p:nvPr/>
        </p:nvGrpSpPr>
        <p:grpSpPr>
          <a:xfrm>
            <a:off x="5359022" y="5601239"/>
            <a:ext cx="411858" cy="340292"/>
            <a:chOff x="5711825" y="2109788"/>
            <a:chExt cx="931863" cy="769938"/>
          </a:xfrm>
        </p:grpSpPr>
        <p:sp>
          <p:nvSpPr>
            <p:cNvPr id="870" name="Shape 870"/>
            <p:cNvSpPr/>
            <p:nvPr/>
          </p:nvSpPr>
          <p:spPr>
            <a:xfrm>
              <a:off x="6083300" y="2414588"/>
              <a:ext cx="177800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621" y="120000"/>
                  </a:moveTo>
                  <a:cubicBezTo>
                    <a:pt x="48648" y="120000"/>
                    <a:pt x="32432" y="116470"/>
                    <a:pt x="22702" y="102352"/>
                  </a:cubicBezTo>
                  <a:cubicBezTo>
                    <a:pt x="0" y="77647"/>
                    <a:pt x="0" y="38823"/>
                    <a:pt x="22702" y="17647"/>
                  </a:cubicBezTo>
                  <a:cubicBezTo>
                    <a:pt x="32432" y="3529"/>
                    <a:pt x="48648" y="0"/>
                    <a:pt x="61621" y="0"/>
                  </a:cubicBezTo>
                  <a:cubicBezTo>
                    <a:pt x="77837" y="0"/>
                    <a:pt x="94054" y="3529"/>
                    <a:pt x="103783" y="17647"/>
                  </a:cubicBezTo>
                  <a:cubicBezTo>
                    <a:pt x="113513" y="28235"/>
                    <a:pt x="120000" y="42352"/>
                    <a:pt x="120000" y="60000"/>
                  </a:cubicBezTo>
                  <a:cubicBezTo>
                    <a:pt x="120000" y="77647"/>
                    <a:pt x="113513" y="91764"/>
                    <a:pt x="103783" y="102352"/>
                  </a:cubicBezTo>
                  <a:cubicBezTo>
                    <a:pt x="94054" y="116470"/>
                    <a:pt x="77837" y="120000"/>
                    <a:pt x="61621" y="120000"/>
                  </a:cubicBezTo>
                  <a:close/>
                  <a:moveTo>
                    <a:pt x="61621" y="21176"/>
                  </a:moveTo>
                  <a:cubicBezTo>
                    <a:pt x="55135" y="21176"/>
                    <a:pt x="45405" y="24705"/>
                    <a:pt x="38918" y="31764"/>
                  </a:cubicBezTo>
                  <a:cubicBezTo>
                    <a:pt x="25945" y="49411"/>
                    <a:pt x="25945" y="70588"/>
                    <a:pt x="38918" y="88235"/>
                  </a:cubicBezTo>
                  <a:cubicBezTo>
                    <a:pt x="45405" y="95294"/>
                    <a:pt x="55135" y="98823"/>
                    <a:pt x="61621" y="98823"/>
                  </a:cubicBezTo>
                  <a:cubicBezTo>
                    <a:pt x="71351" y="98823"/>
                    <a:pt x="81081" y="95294"/>
                    <a:pt x="87567" y="88235"/>
                  </a:cubicBezTo>
                  <a:cubicBezTo>
                    <a:pt x="94054" y="81176"/>
                    <a:pt x="97297" y="70588"/>
                    <a:pt x="97297" y="60000"/>
                  </a:cubicBezTo>
                  <a:cubicBezTo>
                    <a:pt x="97297" y="49411"/>
                    <a:pt x="94054" y="38823"/>
                    <a:pt x="87567" y="31764"/>
                  </a:cubicBezTo>
                  <a:cubicBezTo>
                    <a:pt x="81081" y="24705"/>
                    <a:pt x="71351" y="21176"/>
                    <a:pt x="61621" y="21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888038" y="2257425"/>
              <a:ext cx="157163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454" y="120000"/>
                  </a:moveTo>
                  <a:cubicBezTo>
                    <a:pt x="105454" y="120000"/>
                    <a:pt x="101818" y="120000"/>
                    <a:pt x="98181" y="118800"/>
                  </a:cubicBezTo>
                  <a:cubicBezTo>
                    <a:pt x="0" y="86400"/>
                    <a:pt x="0" y="33600"/>
                    <a:pt x="98181" y="1200"/>
                  </a:cubicBezTo>
                  <a:cubicBezTo>
                    <a:pt x="101818" y="0"/>
                    <a:pt x="112727" y="0"/>
                    <a:pt x="116363" y="1200"/>
                  </a:cubicBezTo>
                  <a:cubicBezTo>
                    <a:pt x="120000" y="2400"/>
                    <a:pt x="120000" y="4800"/>
                    <a:pt x="116363" y="7200"/>
                  </a:cubicBezTo>
                  <a:cubicBezTo>
                    <a:pt x="25454" y="36000"/>
                    <a:pt x="25454" y="84000"/>
                    <a:pt x="116363" y="112800"/>
                  </a:cubicBezTo>
                  <a:cubicBezTo>
                    <a:pt x="120000" y="115200"/>
                    <a:pt x="120000" y="117600"/>
                    <a:pt x="116363" y="118800"/>
                  </a:cubicBezTo>
                  <a:cubicBezTo>
                    <a:pt x="112727" y="120000"/>
                    <a:pt x="109090" y="120000"/>
                    <a:pt x="10545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6308725" y="2257425"/>
              <a:ext cx="157163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45" y="120000"/>
                  </a:moveTo>
                  <a:cubicBezTo>
                    <a:pt x="10909" y="120000"/>
                    <a:pt x="7272" y="120000"/>
                    <a:pt x="3636" y="118800"/>
                  </a:cubicBezTo>
                  <a:cubicBezTo>
                    <a:pt x="0" y="117600"/>
                    <a:pt x="0" y="115200"/>
                    <a:pt x="3636" y="112800"/>
                  </a:cubicBezTo>
                  <a:cubicBezTo>
                    <a:pt x="94545" y="84000"/>
                    <a:pt x="94545" y="36000"/>
                    <a:pt x="3636" y="7200"/>
                  </a:cubicBezTo>
                  <a:cubicBezTo>
                    <a:pt x="0" y="4800"/>
                    <a:pt x="0" y="2400"/>
                    <a:pt x="3636" y="1200"/>
                  </a:cubicBezTo>
                  <a:cubicBezTo>
                    <a:pt x="7272" y="0"/>
                    <a:pt x="18181" y="0"/>
                    <a:pt x="21818" y="1200"/>
                  </a:cubicBezTo>
                  <a:cubicBezTo>
                    <a:pt x="120000" y="33600"/>
                    <a:pt x="120000" y="86400"/>
                    <a:pt x="21818" y="118800"/>
                  </a:cubicBezTo>
                  <a:cubicBezTo>
                    <a:pt x="18181" y="120000"/>
                    <a:pt x="14545" y="120000"/>
                    <a:pt x="14545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711825" y="2109788"/>
              <a:ext cx="185738" cy="769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120000"/>
                  </a:moveTo>
                  <a:cubicBezTo>
                    <a:pt x="107692" y="120000"/>
                    <a:pt x="104615" y="119259"/>
                    <a:pt x="101538" y="119259"/>
                  </a:cubicBezTo>
                  <a:cubicBezTo>
                    <a:pt x="36923" y="102962"/>
                    <a:pt x="0" y="82222"/>
                    <a:pt x="0" y="60000"/>
                  </a:cubicBezTo>
                  <a:cubicBezTo>
                    <a:pt x="0" y="37777"/>
                    <a:pt x="36923" y="16296"/>
                    <a:pt x="101538" y="740"/>
                  </a:cubicBezTo>
                  <a:cubicBezTo>
                    <a:pt x="107692" y="0"/>
                    <a:pt x="113846" y="0"/>
                    <a:pt x="116923" y="740"/>
                  </a:cubicBezTo>
                  <a:cubicBezTo>
                    <a:pt x="120000" y="1481"/>
                    <a:pt x="120000" y="3703"/>
                    <a:pt x="116923" y="4444"/>
                  </a:cubicBezTo>
                  <a:cubicBezTo>
                    <a:pt x="55384" y="19259"/>
                    <a:pt x="21538" y="39259"/>
                    <a:pt x="21538" y="60000"/>
                  </a:cubicBezTo>
                  <a:cubicBezTo>
                    <a:pt x="21538" y="80740"/>
                    <a:pt x="55384" y="100740"/>
                    <a:pt x="116923" y="115555"/>
                  </a:cubicBezTo>
                  <a:cubicBezTo>
                    <a:pt x="120000" y="116296"/>
                    <a:pt x="120000" y="117777"/>
                    <a:pt x="116923" y="119259"/>
                  </a:cubicBezTo>
                  <a:cubicBezTo>
                    <a:pt x="113846" y="119259"/>
                    <a:pt x="113846" y="120000"/>
                    <a:pt x="11076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6456363" y="2109788"/>
              <a:ext cx="187325" cy="769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cubicBezTo>
                    <a:pt x="6153" y="120000"/>
                    <a:pt x="6153" y="119259"/>
                    <a:pt x="3076" y="119259"/>
                  </a:cubicBezTo>
                  <a:cubicBezTo>
                    <a:pt x="0" y="117777"/>
                    <a:pt x="0" y="116296"/>
                    <a:pt x="3076" y="115555"/>
                  </a:cubicBezTo>
                  <a:cubicBezTo>
                    <a:pt x="64615" y="100740"/>
                    <a:pt x="98461" y="80740"/>
                    <a:pt x="98461" y="60000"/>
                  </a:cubicBezTo>
                  <a:cubicBezTo>
                    <a:pt x="98461" y="39259"/>
                    <a:pt x="64615" y="19259"/>
                    <a:pt x="3076" y="4444"/>
                  </a:cubicBezTo>
                  <a:cubicBezTo>
                    <a:pt x="0" y="3703"/>
                    <a:pt x="0" y="1481"/>
                    <a:pt x="3076" y="740"/>
                  </a:cubicBezTo>
                  <a:cubicBezTo>
                    <a:pt x="6153" y="0"/>
                    <a:pt x="12307" y="0"/>
                    <a:pt x="18461" y="740"/>
                  </a:cubicBezTo>
                  <a:cubicBezTo>
                    <a:pt x="83076" y="16296"/>
                    <a:pt x="120000" y="37777"/>
                    <a:pt x="120000" y="60000"/>
                  </a:cubicBezTo>
                  <a:cubicBezTo>
                    <a:pt x="120000" y="82222"/>
                    <a:pt x="83076" y="102962"/>
                    <a:pt x="18461" y="119259"/>
                  </a:cubicBezTo>
                  <a:cubicBezTo>
                    <a:pt x="15384" y="119259"/>
                    <a:pt x="12307" y="120000"/>
                    <a:pt x="923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5" name="Shape 875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 -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534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380053" y="2607052"/>
            <a:ext cx="38192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LARGE TECH COMPANY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2" name="Shape 882"/>
          <p:cNvCxnSpPr/>
          <p:nvPr/>
        </p:nvCxnSpPr>
        <p:spPr>
          <a:xfrm>
            <a:off x="474135" y="3313527"/>
            <a:ext cx="3725215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83" name="Shape 883"/>
          <p:cNvSpPr/>
          <p:nvPr/>
        </p:nvSpPr>
        <p:spPr>
          <a:xfrm>
            <a:off x="401382" y="3542981"/>
            <a:ext cx="37979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$1B dollar publicly-traded conglomerate headquartered in New Jersey, experienced in the need to identify and respond to cyber attacks.  </a:t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474135" y="1596570"/>
            <a:ext cx="832104" cy="6046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341" y="15568"/>
                </a:moveTo>
                <a:lnTo>
                  <a:pt x="60467" y="0"/>
                </a:lnTo>
                <a:lnTo>
                  <a:pt x="22658" y="15568"/>
                </a:lnTo>
                <a:lnTo>
                  <a:pt x="22658" y="25533"/>
                </a:lnTo>
                <a:lnTo>
                  <a:pt x="0" y="31779"/>
                </a:lnTo>
                <a:lnTo>
                  <a:pt x="0" y="45235"/>
                </a:lnTo>
                <a:lnTo>
                  <a:pt x="7308" y="45235"/>
                </a:lnTo>
                <a:lnTo>
                  <a:pt x="7308" y="116050"/>
                </a:lnTo>
                <a:lnTo>
                  <a:pt x="0" y="11605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116050"/>
                </a:lnTo>
                <a:lnTo>
                  <a:pt x="112691" y="116050"/>
                </a:lnTo>
                <a:lnTo>
                  <a:pt x="112691" y="45235"/>
                </a:lnTo>
                <a:lnTo>
                  <a:pt x="120000" y="45235"/>
                </a:lnTo>
                <a:lnTo>
                  <a:pt x="120000" y="31779"/>
                </a:lnTo>
                <a:lnTo>
                  <a:pt x="97341" y="25533"/>
                </a:lnTo>
                <a:lnTo>
                  <a:pt x="97341" y="15568"/>
                </a:lnTo>
                <a:close/>
                <a:moveTo>
                  <a:pt x="43915" y="58277"/>
                </a:moveTo>
                <a:lnTo>
                  <a:pt x="53359" y="58277"/>
                </a:lnTo>
                <a:lnTo>
                  <a:pt x="53359" y="115866"/>
                </a:lnTo>
                <a:lnTo>
                  <a:pt x="43915" y="115866"/>
                </a:lnTo>
                <a:lnTo>
                  <a:pt x="43915" y="58277"/>
                </a:lnTo>
                <a:close/>
                <a:moveTo>
                  <a:pt x="56295" y="58277"/>
                </a:moveTo>
                <a:lnTo>
                  <a:pt x="63704" y="58277"/>
                </a:lnTo>
                <a:lnTo>
                  <a:pt x="63704" y="116050"/>
                </a:lnTo>
                <a:lnTo>
                  <a:pt x="56295" y="116050"/>
                </a:lnTo>
                <a:lnTo>
                  <a:pt x="56295" y="58277"/>
                </a:lnTo>
                <a:close/>
                <a:moveTo>
                  <a:pt x="66640" y="58277"/>
                </a:moveTo>
                <a:lnTo>
                  <a:pt x="76084" y="58277"/>
                </a:lnTo>
                <a:lnTo>
                  <a:pt x="76084" y="115866"/>
                </a:lnTo>
                <a:lnTo>
                  <a:pt x="66640" y="115866"/>
                </a:lnTo>
                <a:lnTo>
                  <a:pt x="66640" y="58277"/>
                </a:lnTo>
                <a:close/>
                <a:moveTo>
                  <a:pt x="79021" y="58277"/>
                </a:moveTo>
                <a:lnTo>
                  <a:pt x="85728" y="58277"/>
                </a:lnTo>
                <a:lnTo>
                  <a:pt x="85728" y="116050"/>
                </a:lnTo>
                <a:lnTo>
                  <a:pt x="79021" y="116050"/>
                </a:lnTo>
                <a:lnTo>
                  <a:pt x="79021" y="58277"/>
                </a:lnTo>
                <a:close/>
                <a:moveTo>
                  <a:pt x="97374" y="115866"/>
                </a:moveTo>
                <a:lnTo>
                  <a:pt x="88665" y="115866"/>
                </a:lnTo>
                <a:lnTo>
                  <a:pt x="88665" y="58277"/>
                </a:lnTo>
                <a:lnTo>
                  <a:pt x="93270" y="58277"/>
                </a:lnTo>
                <a:lnTo>
                  <a:pt x="93270" y="54282"/>
                </a:lnTo>
                <a:lnTo>
                  <a:pt x="88665" y="54282"/>
                </a:lnTo>
                <a:lnTo>
                  <a:pt x="76084" y="54282"/>
                </a:lnTo>
                <a:lnTo>
                  <a:pt x="66640" y="54282"/>
                </a:lnTo>
                <a:lnTo>
                  <a:pt x="53359" y="54282"/>
                </a:lnTo>
                <a:lnTo>
                  <a:pt x="43915" y="54282"/>
                </a:lnTo>
                <a:lnTo>
                  <a:pt x="31401" y="54282"/>
                </a:lnTo>
                <a:lnTo>
                  <a:pt x="26729" y="54282"/>
                </a:lnTo>
                <a:lnTo>
                  <a:pt x="26729" y="58277"/>
                </a:lnTo>
                <a:lnTo>
                  <a:pt x="31401" y="58277"/>
                </a:lnTo>
                <a:lnTo>
                  <a:pt x="31401" y="115866"/>
                </a:lnTo>
                <a:lnTo>
                  <a:pt x="22591" y="115866"/>
                </a:lnTo>
                <a:lnTo>
                  <a:pt x="22591" y="46107"/>
                </a:lnTo>
                <a:lnTo>
                  <a:pt x="60000" y="38163"/>
                </a:lnTo>
                <a:lnTo>
                  <a:pt x="97374" y="46107"/>
                </a:lnTo>
                <a:lnTo>
                  <a:pt x="97374" y="115866"/>
                </a:lnTo>
                <a:close/>
                <a:moveTo>
                  <a:pt x="34271" y="58277"/>
                </a:moveTo>
                <a:lnTo>
                  <a:pt x="40978" y="58277"/>
                </a:lnTo>
                <a:lnTo>
                  <a:pt x="40978" y="116050"/>
                </a:lnTo>
                <a:lnTo>
                  <a:pt x="34271" y="116050"/>
                </a:lnTo>
                <a:lnTo>
                  <a:pt x="34271" y="58277"/>
                </a:lnTo>
                <a:close/>
                <a:moveTo>
                  <a:pt x="117063" y="34994"/>
                </a:moveTo>
                <a:lnTo>
                  <a:pt x="117063" y="41239"/>
                </a:lnTo>
                <a:lnTo>
                  <a:pt x="109755" y="41239"/>
                </a:lnTo>
                <a:lnTo>
                  <a:pt x="109755" y="116050"/>
                </a:lnTo>
                <a:lnTo>
                  <a:pt x="100311" y="116050"/>
                </a:lnTo>
                <a:lnTo>
                  <a:pt x="100311" y="42801"/>
                </a:lnTo>
                <a:lnTo>
                  <a:pt x="60000" y="34213"/>
                </a:lnTo>
                <a:lnTo>
                  <a:pt x="19688" y="42801"/>
                </a:lnTo>
                <a:lnTo>
                  <a:pt x="19688" y="116050"/>
                </a:lnTo>
                <a:lnTo>
                  <a:pt x="10211" y="116050"/>
                </a:lnTo>
                <a:lnTo>
                  <a:pt x="10211" y="41239"/>
                </a:lnTo>
                <a:lnTo>
                  <a:pt x="2936" y="41239"/>
                </a:lnTo>
                <a:lnTo>
                  <a:pt x="2936" y="34994"/>
                </a:lnTo>
                <a:lnTo>
                  <a:pt x="25595" y="28748"/>
                </a:lnTo>
                <a:lnTo>
                  <a:pt x="25595" y="18461"/>
                </a:lnTo>
                <a:lnTo>
                  <a:pt x="60467" y="4133"/>
                </a:lnTo>
                <a:lnTo>
                  <a:pt x="94404" y="18461"/>
                </a:lnTo>
                <a:lnTo>
                  <a:pt x="94404" y="28748"/>
                </a:lnTo>
                <a:lnTo>
                  <a:pt x="117063" y="349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5125613" y="397233"/>
            <a:ext cx="60960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/>
          </a:p>
          <a:p>
            <a:pPr marL="228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Victim of highly-sophisticated cyber attack </a:t>
            </a:r>
            <a:endParaRPr/>
          </a:p>
          <a:p>
            <a:pPr marL="228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Needed new way to ID and respond to these new threats</a:t>
            </a:r>
            <a:endParaRPr/>
          </a:p>
          <a:p>
            <a:pPr marL="228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Required an alternative solution to SIEM, that was not meeting their needs</a:t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5125613" y="3441345"/>
            <a:ext cx="60960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marL="803275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JASK deployed in an hour, giving visibility into dark spots without flood of alerts. </a:t>
            </a:r>
            <a:endParaRPr/>
          </a:p>
          <a:p>
            <a:pPr marL="803275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Intuitive interface helped team delve into high value security attacks. </a:t>
            </a:r>
            <a:endParaRPr/>
          </a:p>
          <a:p>
            <a:pPr marL="803275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JASK’s innovation and flexibility to new integrations enabled SIEM replacement and vision for adding new solutions forward forward.</a:t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5303827" y="4086146"/>
            <a:ext cx="522248" cy="300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060" y="0"/>
                </a:moveTo>
                <a:cubicBezTo>
                  <a:pt x="33425" y="0"/>
                  <a:pt x="28559" y="4623"/>
                  <a:pt x="24076" y="11449"/>
                </a:cubicBezTo>
                <a:cubicBezTo>
                  <a:pt x="19722" y="18275"/>
                  <a:pt x="15624" y="27302"/>
                  <a:pt x="11398" y="36990"/>
                </a:cubicBezTo>
                <a:cubicBezTo>
                  <a:pt x="11398" y="36990"/>
                  <a:pt x="11398" y="36990"/>
                  <a:pt x="11398" y="36990"/>
                </a:cubicBezTo>
                <a:cubicBezTo>
                  <a:pt x="4482" y="45357"/>
                  <a:pt x="0" y="59009"/>
                  <a:pt x="0" y="74422"/>
                </a:cubicBezTo>
                <a:cubicBezTo>
                  <a:pt x="0" y="99522"/>
                  <a:pt x="11910" y="120000"/>
                  <a:pt x="26510" y="120000"/>
                </a:cubicBezTo>
                <a:cubicBezTo>
                  <a:pt x="41109" y="120000"/>
                  <a:pt x="53020" y="99522"/>
                  <a:pt x="53020" y="74422"/>
                </a:cubicBezTo>
                <a:cubicBezTo>
                  <a:pt x="53020" y="72220"/>
                  <a:pt x="52892" y="70238"/>
                  <a:pt x="52508" y="68256"/>
                </a:cubicBezTo>
                <a:cubicBezTo>
                  <a:pt x="55197" y="69357"/>
                  <a:pt x="57758" y="69577"/>
                  <a:pt x="59935" y="69577"/>
                </a:cubicBezTo>
                <a:cubicBezTo>
                  <a:pt x="59935" y="69577"/>
                  <a:pt x="59935" y="69577"/>
                  <a:pt x="60064" y="69577"/>
                </a:cubicBezTo>
                <a:cubicBezTo>
                  <a:pt x="62113" y="69577"/>
                  <a:pt x="64802" y="69357"/>
                  <a:pt x="67491" y="68256"/>
                </a:cubicBezTo>
                <a:cubicBezTo>
                  <a:pt x="67107" y="70238"/>
                  <a:pt x="66979" y="72220"/>
                  <a:pt x="66979" y="74422"/>
                </a:cubicBezTo>
                <a:cubicBezTo>
                  <a:pt x="66979" y="99522"/>
                  <a:pt x="78890" y="120000"/>
                  <a:pt x="93489" y="120000"/>
                </a:cubicBezTo>
                <a:cubicBezTo>
                  <a:pt x="108089" y="120000"/>
                  <a:pt x="120000" y="99522"/>
                  <a:pt x="120000" y="74422"/>
                </a:cubicBezTo>
                <a:cubicBezTo>
                  <a:pt x="120000" y="59009"/>
                  <a:pt x="115517" y="45357"/>
                  <a:pt x="108601" y="36990"/>
                </a:cubicBezTo>
                <a:cubicBezTo>
                  <a:pt x="108601" y="36990"/>
                  <a:pt x="108601" y="36990"/>
                  <a:pt x="108601" y="36990"/>
                </a:cubicBezTo>
                <a:cubicBezTo>
                  <a:pt x="108601" y="36990"/>
                  <a:pt x="108601" y="36990"/>
                  <a:pt x="108601" y="36990"/>
                </a:cubicBezTo>
                <a:cubicBezTo>
                  <a:pt x="104375" y="27302"/>
                  <a:pt x="100277" y="18275"/>
                  <a:pt x="95795" y="11449"/>
                </a:cubicBezTo>
                <a:cubicBezTo>
                  <a:pt x="91440" y="4623"/>
                  <a:pt x="86446" y="0"/>
                  <a:pt x="80939" y="0"/>
                </a:cubicBezTo>
                <a:cubicBezTo>
                  <a:pt x="76584" y="0"/>
                  <a:pt x="73383" y="2422"/>
                  <a:pt x="70949" y="6165"/>
                </a:cubicBezTo>
                <a:cubicBezTo>
                  <a:pt x="68772" y="9688"/>
                  <a:pt x="67235" y="14091"/>
                  <a:pt x="65955" y="19155"/>
                </a:cubicBezTo>
                <a:cubicBezTo>
                  <a:pt x="53916" y="19155"/>
                  <a:pt x="53916" y="19155"/>
                  <a:pt x="53916" y="19155"/>
                </a:cubicBezTo>
                <a:cubicBezTo>
                  <a:pt x="52636" y="14091"/>
                  <a:pt x="51227" y="9688"/>
                  <a:pt x="49050" y="6165"/>
                </a:cubicBezTo>
                <a:cubicBezTo>
                  <a:pt x="46616" y="2422"/>
                  <a:pt x="43287" y="0"/>
                  <a:pt x="39060" y="0"/>
                </a:cubicBezTo>
                <a:close/>
                <a:moveTo>
                  <a:pt x="39060" y="4844"/>
                </a:moveTo>
                <a:cubicBezTo>
                  <a:pt x="42774" y="4844"/>
                  <a:pt x="45208" y="6605"/>
                  <a:pt x="47129" y="9688"/>
                </a:cubicBezTo>
                <a:cubicBezTo>
                  <a:pt x="48922" y="12550"/>
                  <a:pt x="50202" y="16733"/>
                  <a:pt x="51483" y="21577"/>
                </a:cubicBezTo>
                <a:cubicBezTo>
                  <a:pt x="45208" y="42935"/>
                  <a:pt x="45208" y="42935"/>
                  <a:pt x="45208" y="42935"/>
                </a:cubicBezTo>
                <a:cubicBezTo>
                  <a:pt x="40469" y="34348"/>
                  <a:pt x="33938" y="28844"/>
                  <a:pt x="26510" y="28844"/>
                </a:cubicBezTo>
                <a:cubicBezTo>
                  <a:pt x="23180" y="28844"/>
                  <a:pt x="20106" y="29944"/>
                  <a:pt x="17289" y="31706"/>
                </a:cubicBezTo>
                <a:cubicBezTo>
                  <a:pt x="20234" y="25321"/>
                  <a:pt x="23052" y="19376"/>
                  <a:pt x="25997" y="14972"/>
                </a:cubicBezTo>
                <a:cubicBezTo>
                  <a:pt x="30096" y="8587"/>
                  <a:pt x="34322" y="4844"/>
                  <a:pt x="39060" y="4844"/>
                </a:cubicBezTo>
                <a:close/>
                <a:moveTo>
                  <a:pt x="80939" y="4844"/>
                </a:moveTo>
                <a:cubicBezTo>
                  <a:pt x="85549" y="4844"/>
                  <a:pt x="89775" y="8587"/>
                  <a:pt x="94002" y="14972"/>
                </a:cubicBezTo>
                <a:cubicBezTo>
                  <a:pt x="96947" y="19376"/>
                  <a:pt x="99765" y="25321"/>
                  <a:pt x="102710" y="31706"/>
                </a:cubicBezTo>
                <a:cubicBezTo>
                  <a:pt x="99765" y="29944"/>
                  <a:pt x="96691" y="28844"/>
                  <a:pt x="93489" y="28844"/>
                </a:cubicBezTo>
                <a:cubicBezTo>
                  <a:pt x="85933" y="28844"/>
                  <a:pt x="79530" y="34348"/>
                  <a:pt x="74791" y="42935"/>
                </a:cubicBezTo>
                <a:cubicBezTo>
                  <a:pt x="68516" y="21577"/>
                  <a:pt x="68516" y="21577"/>
                  <a:pt x="68516" y="21577"/>
                </a:cubicBezTo>
                <a:cubicBezTo>
                  <a:pt x="69797" y="16733"/>
                  <a:pt x="71077" y="12550"/>
                  <a:pt x="72870" y="9688"/>
                </a:cubicBezTo>
                <a:cubicBezTo>
                  <a:pt x="74791" y="6605"/>
                  <a:pt x="77225" y="4844"/>
                  <a:pt x="80939" y="4844"/>
                </a:cubicBezTo>
                <a:close/>
                <a:moveTo>
                  <a:pt x="53916" y="24000"/>
                </a:moveTo>
                <a:cubicBezTo>
                  <a:pt x="66083" y="24000"/>
                  <a:pt x="66083" y="24000"/>
                  <a:pt x="66083" y="24000"/>
                </a:cubicBezTo>
                <a:cubicBezTo>
                  <a:pt x="72358" y="45577"/>
                  <a:pt x="72358" y="45577"/>
                  <a:pt x="72358" y="45577"/>
                </a:cubicBezTo>
                <a:cubicBezTo>
                  <a:pt x="47641" y="45577"/>
                  <a:pt x="47641" y="45577"/>
                  <a:pt x="47641" y="45577"/>
                </a:cubicBezTo>
                <a:lnTo>
                  <a:pt x="53916" y="24000"/>
                </a:lnTo>
                <a:close/>
                <a:moveTo>
                  <a:pt x="26510" y="33688"/>
                </a:moveTo>
                <a:cubicBezTo>
                  <a:pt x="34066" y="33688"/>
                  <a:pt x="40597" y="39853"/>
                  <a:pt x="44951" y="49541"/>
                </a:cubicBezTo>
                <a:cubicBezTo>
                  <a:pt x="45208" y="49981"/>
                  <a:pt x="45592" y="50422"/>
                  <a:pt x="45976" y="50422"/>
                </a:cubicBezTo>
                <a:cubicBezTo>
                  <a:pt x="73895" y="50422"/>
                  <a:pt x="73895" y="50422"/>
                  <a:pt x="73895" y="50422"/>
                </a:cubicBezTo>
                <a:cubicBezTo>
                  <a:pt x="74407" y="50422"/>
                  <a:pt x="74791" y="49981"/>
                  <a:pt x="75048" y="49541"/>
                </a:cubicBezTo>
                <a:cubicBezTo>
                  <a:pt x="79402" y="39853"/>
                  <a:pt x="85805" y="33688"/>
                  <a:pt x="93489" y="33688"/>
                </a:cubicBezTo>
                <a:cubicBezTo>
                  <a:pt x="106552" y="33688"/>
                  <a:pt x="117182" y="51963"/>
                  <a:pt x="117182" y="74422"/>
                </a:cubicBezTo>
                <a:cubicBezTo>
                  <a:pt x="117182" y="97100"/>
                  <a:pt x="106552" y="115155"/>
                  <a:pt x="93489" y="115155"/>
                </a:cubicBezTo>
                <a:cubicBezTo>
                  <a:pt x="80298" y="115155"/>
                  <a:pt x="69797" y="97100"/>
                  <a:pt x="69797" y="74422"/>
                </a:cubicBezTo>
                <a:cubicBezTo>
                  <a:pt x="69797" y="70899"/>
                  <a:pt x="69669" y="70458"/>
                  <a:pt x="71077" y="65834"/>
                </a:cubicBezTo>
                <a:cubicBezTo>
                  <a:pt x="71334" y="64733"/>
                  <a:pt x="71077" y="63192"/>
                  <a:pt x="70437" y="62752"/>
                </a:cubicBezTo>
                <a:cubicBezTo>
                  <a:pt x="70053" y="62311"/>
                  <a:pt x="69541" y="62311"/>
                  <a:pt x="69156" y="62532"/>
                </a:cubicBezTo>
                <a:cubicBezTo>
                  <a:pt x="66339" y="64733"/>
                  <a:pt x="63009" y="64733"/>
                  <a:pt x="60064" y="64733"/>
                </a:cubicBezTo>
                <a:cubicBezTo>
                  <a:pt x="59935" y="64733"/>
                  <a:pt x="59935" y="64954"/>
                  <a:pt x="59935" y="64733"/>
                </a:cubicBezTo>
                <a:cubicBezTo>
                  <a:pt x="56990" y="64733"/>
                  <a:pt x="53660" y="64733"/>
                  <a:pt x="50715" y="62532"/>
                </a:cubicBezTo>
                <a:cubicBezTo>
                  <a:pt x="50074" y="62091"/>
                  <a:pt x="49306" y="62532"/>
                  <a:pt x="48922" y="63633"/>
                </a:cubicBezTo>
                <a:cubicBezTo>
                  <a:pt x="48665" y="64513"/>
                  <a:pt x="48794" y="65174"/>
                  <a:pt x="48922" y="65834"/>
                </a:cubicBezTo>
                <a:cubicBezTo>
                  <a:pt x="50330" y="70458"/>
                  <a:pt x="50202" y="70899"/>
                  <a:pt x="50202" y="74422"/>
                </a:cubicBezTo>
                <a:cubicBezTo>
                  <a:pt x="50202" y="97100"/>
                  <a:pt x="39573" y="115155"/>
                  <a:pt x="26510" y="115155"/>
                </a:cubicBezTo>
                <a:cubicBezTo>
                  <a:pt x="13319" y="115155"/>
                  <a:pt x="2689" y="97100"/>
                  <a:pt x="2689" y="74422"/>
                </a:cubicBezTo>
                <a:cubicBezTo>
                  <a:pt x="2689" y="60330"/>
                  <a:pt x="6915" y="48000"/>
                  <a:pt x="13191" y="40513"/>
                </a:cubicBezTo>
                <a:cubicBezTo>
                  <a:pt x="13191" y="40513"/>
                  <a:pt x="13319" y="40513"/>
                  <a:pt x="13319" y="40513"/>
                </a:cubicBezTo>
                <a:cubicBezTo>
                  <a:pt x="17033" y="36110"/>
                  <a:pt x="21643" y="33688"/>
                  <a:pt x="26510" y="33688"/>
                </a:cubicBezTo>
                <a:close/>
                <a:moveTo>
                  <a:pt x="26510" y="48000"/>
                </a:moveTo>
                <a:cubicBezTo>
                  <a:pt x="18057" y="48000"/>
                  <a:pt x="11141" y="59889"/>
                  <a:pt x="11141" y="74422"/>
                </a:cubicBezTo>
                <a:cubicBezTo>
                  <a:pt x="11141" y="88954"/>
                  <a:pt x="18057" y="100844"/>
                  <a:pt x="26510" y="100844"/>
                </a:cubicBezTo>
                <a:cubicBezTo>
                  <a:pt x="34962" y="100844"/>
                  <a:pt x="41878" y="88954"/>
                  <a:pt x="41878" y="74422"/>
                </a:cubicBezTo>
                <a:cubicBezTo>
                  <a:pt x="41878" y="59889"/>
                  <a:pt x="34962" y="48000"/>
                  <a:pt x="26510" y="48000"/>
                </a:cubicBezTo>
                <a:close/>
                <a:moveTo>
                  <a:pt x="93489" y="48000"/>
                </a:moveTo>
                <a:cubicBezTo>
                  <a:pt x="85037" y="48000"/>
                  <a:pt x="78121" y="59889"/>
                  <a:pt x="78121" y="74422"/>
                </a:cubicBezTo>
                <a:cubicBezTo>
                  <a:pt x="78121" y="88954"/>
                  <a:pt x="85037" y="100844"/>
                  <a:pt x="93489" y="100844"/>
                </a:cubicBezTo>
                <a:cubicBezTo>
                  <a:pt x="101942" y="100844"/>
                  <a:pt x="108858" y="88954"/>
                  <a:pt x="108858" y="74422"/>
                </a:cubicBezTo>
                <a:cubicBezTo>
                  <a:pt x="108858" y="59889"/>
                  <a:pt x="101942" y="48000"/>
                  <a:pt x="93489" y="48000"/>
                </a:cubicBezTo>
                <a:close/>
                <a:moveTo>
                  <a:pt x="26510" y="52844"/>
                </a:moveTo>
                <a:cubicBezTo>
                  <a:pt x="33425" y="52844"/>
                  <a:pt x="39060" y="62532"/>
                  <a:pt x="39060" y="74422"/>
                </a:cubicBezTo>
                <a:cubicBezTo>
                  <a:pt x="39060" y="86311"/>
                  <a:pt x="33425" y="96000"/>
                  <a:pt x="26510" y="96000"/>
                </a:cubicBezTo>
                <a:cubicBezTo>
                  <a:pt x="19466" y="96000"/>
                  <a:pt x="13959" y="86311"/>
                  <a:pt x="13959" y="74422"/>
                </a:cubicBezTo>
                <a:cubicBezTo>
                  <a:pt x="13959" y="62532"/>
                  <a:pt x="19466" y="52844"/>
                  <a:pt x="26510" y="52844"/>
                </a:cubicBezTo>
                <a:close/>
                <a:moveTo>
                  <a:pt x="93489" y="52844"/>
                </a:moveTo>
                <a:cubicBezTo>
                  <a:pt x="100405" y="52844"/>
                  <a:pt x="106040" y="62532"/>
                  <a:pt x="106040" y="74422"/>
                </a:cubicBezTo>
                <a:cubicBezTo>
                  <a:pt x="106040" y="86311"/>
                  <a:pt x="100405" y="96000"/>
                  <a:pt x="93489" y="96000"/>
                </a:cubicBezTo>
                <a:cubicBezTo>
                  <a:pt x="86574" y="96000"/>
                  <a:pt x="80939" y="86311"/>
                  <a:pt x="80939" y="74422"/>
                </a:cubicBezTo>
                <a:cubicBezTo>
                  <a:pt x="80939" y="62532"/>
                  <a:pt x="86574" y="52844"/>
                  <a:pt x="93489" y="52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8" name="Shape 888"/>
          <p:cNvGrpSpPr/>
          <p:nvPr/>
        </p:nvGrpSpPr>
        <p:grpSpPr>
          <a:xfrm>
            <a:off x="5347361" y="4793170"/>
            <a:ext cx="435180" cy="405924"/>
            <a:chOff x="4872631" y="1449186"/>
            <a:chExt cx="664692" cy="620007"/>
          </a:xfrm>
        </p:grpSpPr>
        <p:sp>
          <p:nvSpPr>
            <p:cNvPr id="889" name="Shape 889"/>
            <p:cNvSpPr/>
            <p:nvPr/>
          </p:nvSpPr>
          <p:spPr>
            <a:xfrm>
              <a:off x="5097453" y="2000769"/>
              <a:ext cx="210858" cy="68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119999"/>
                  </a:lnTo>
                  <a:lnTo>
                    <a:pt x="0" y="0"/>
                  </a:lnTo>
                  <a:lnTo>
                    <a:pt x="12715" y="0"/>
                  </a:lnTo>
                  <a:lnTo>
                    <a:pt x="12715" y="75918"/>
                  </a:lnTo>
                  <a:lnTo>
                    <a:pt x="107284" y="75918"/>
                  </a:lnTo>
                  <a:lnTo>
                    <a:pt x="107284" y="0"/>
                  </a:lnTo>
                  <a:lnTo>
                    <a:pt x="120000" y="0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056957" y="2044057"/>
              <a:ext cx="294643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4872631" y="1449186"/>
              <a:ext cx="664692" cy="4496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8709"/>
                    <a:pt x="0" y="8709"/>
                    <a:pt x="0" y="8709"/>
                  </a:cubicBezTo>
                  <a:cubicBezTo>
                    <a:pt x="0" y="6774"/>
                    <a:pt x="666" y="4838"/>
                    <a:pt x="1333" y="2903"/>
                  </a:cubicBezTo>
                  <a:cubicBezTo>
                    <a:pt x="2666" y="967"/>
                    <a:pt x="4666" y="0"/>
                    <a:pt x="6000" y="0"/>
                  </a:cubicBezTo>
                  <a:cubicBezTo>
                    <a:pt x="114000" y="0"/>
                    <a:pt x="114000" y="0"/>
                    <a:pt x="114000" y="0"/>
                  </a:cubicBezTo>
                  <a:cubicBezTo>
                    <a:pt x="115333" y="0"/>
                    <a:pt x="116666" y="967"/>
                    <a:pt x="118000" y="2903"/>
                  </a:cubicBezTo>
                  <a:cubicBezTo>
                    <a:pt x="119333" y="4838"/>
                    <a:pt x="120000" y="6774"/>
                    <a:pt x="120000" y="8709"/>
                  </a:cubicBezTo>
                  <a:lnTo>
                    <a:pt x="120000" y="120000"/>
                  </a:lnTo>
                  <a:close/>
                  <a:moveTo>
                    <a:pt x="4000" y="114193"/>
                  </a:moveTo>
                  <a:cubicBezTo>
                    <a:pt x="116000" y="114193"/>
                    <a:pt x="116000" y="114193"/>
                    <a:pt x="116000" y="114193"/>
                  </a:cubicBezTo>
                  <a:cubicBezTo>
                    <a:pt x="116000" y="8709"/>
                    <a:pt x="116000" y="8709"/>
                    <a:pt x="116000" y="8709"/>
                  </a:cubicBezTo>
                  <a:cubicBezTo>
                    <a:pt x="116000" y="8709"/>
                    <a:pt x="115333" y="7741"/>
                    <a:pt x="115333" y="6774"/>
                  </a:cubicBezTo>
                  <a:cubicBezTo>
                    <a:pt x="114666" y="6774"/>
                    <a:pt x="114000" y="5806"/>
                    <a:pt x="114000" y="5806"/>
                  </a:cubicBezTo>
                  <a:cubicBezTo>
                    <a:pt x="6000" y="5806"/>
                    <a:pt x="6000" y="5806"/>
                    <a:pt x="6000" y="5806"/>
                  </a:cubicBezTo>
                  <a:cubicBezTo>
                    <a:pt x="5333" y="5806"/>
                    <a:pt x="4666" y="6774"/>
                    <a:pt x="4666" y="6774"/>
                  </a:cubicBezTo>
                  <a:cubicBezTo>
                    <a:pt x="4000" y="7741"/>
                    <a:pt x="4000" y="8709"/>
                    <a:pt x="4000" y="8709"/>
                  </a:cubicBezTo>
                  <a:lnTo>
                    <a:pt x="4000" y="1141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4872631" y="1877884"/>
              <a:ext cx="664692" cy="97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00" y="120000"/>
                  </a:moveTo>
                  <a:cubicBezTo>
                    <a:pt x="6000" y="120000"/>
                    <a:pt x="6000" y="120000"/>
                    <a:pt x="6000" y="120000"/>
                  </a:cubicBezTo>
                  <a:cubicBezTo>
                    <a:pt x="4000" y="120000"/>
                    <a:pt x="2666" y="115555"/>
                    <a:pt x="1333" y="106666"/>
                  </a:cubicBezTo>
                  <a:cubicBezTo>
                    <a:pt x="666" y="97777"/>
                    <a:pt x="0" y="88888"/>
                    <a:pt x="0" y="755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88888"/>
                    <a:pt x="119333" y="97777"/>
                    <a:pt x="118000" y="106666"/>
                  </a:cubicBezTo>
                  <a:cubicBezTo>
                    <a:pt x="116666" y="115555"/>
                    <a:pt x="115333" y="120000"/>
                    <a:pt x="114000" y="120000"/>
                  </a:cubicBezTo>
                  <a:close/>
                  <a:moveTo>
                    <a:pt x="4000" y="26666"/>
                  </a:moveTo>
                  <a:cubicBezTo>
                    <a:pt x="4000" y="75555"/>
                    <a:pt x="4000" y="75555"/>
                    <a:pt x="4000" y="75555"/>
                  </a:cubicBezTo>
                  <a:cubicBezTo>
                    <a:pt x="4000" y="80000"/>
                    <a:pt x="4000" y="84444"/>
                    <a:pt x="4666" y="84444"/>
                  </a:cubicBezTo>
                  <a:cubicBezTo>
                    <a:pt x="4666" y="88888"/>
                    <a:pt x="5333" y="88888"/>
                    <a:pt x="6000" y="88888"/>
                  </a:cubicBezTo>
                  <a:cubicBezTo>
                    <a:pt x="114000" y="88888"/>
                    <a:pt x="114000" y="88888"/>
                    <a:pt x="114000" y="88888"/>
                  </a:cubicBezTo>
                  <a:cubicBezTo>
                    <a:pt x="114000" y="88888"/>
                    <a:pt x="114666" y="88888"/>
                    <a:pt x="115333" y="88888"/>
                  </a:cubicBezTo>
                  <a:cubicBezTo>
                    <a:pt x="115333" y="84444"/>
                    <a:pt x="116000" y="80000"/>
                    <a:pt x="116000" y="75555"/>
                  </a:cubicBezTo>
                  <a:cubicBezTo>
                    <a:pt x="116000" y="26666"/>
                    <a:pt x="116000" y="26666"/>
                    <a:pt x="116000" y="26666"/>
                  </a:cubicBezTo>
                  <a:lnTo>
                    <a:pt x="4000" y="26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4924298" y="1499457"/>
              <a:ext cx="561357" cy="3491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  <a:moveTo>
                    <a:pt x="4776" y="112320"/>
                  </a:moveTo>
                  <a:lnTo>
                    <a:pt x="115223" y="112320"/>
                  </a:lnTo>
                  <a:lnTo>
                    <a:pt x="115223" y="7680"/>
                  </a:lnTo>
                  <a:lnTo>
                    <a:pt x="4776" y="7680"/>
                  </a:lnTo>
                  <a:lnTo>
                    <a:pt x="4776" y="11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4935469" y="1594413"/>
              <a:ext cx="47478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0" y="59999"/>
                    <a:pt x="0" y="59999"/>
                    <a:pt x="0" y="59999"/>
                  </a:cubicBezTo>
                  <a:cubicBezTo>
                    <a:pt x="36923" y="59999"/>
                    <a:pt x="64615" y="34285"/>
                    <a:pt x="64615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64615" y="119999"/>
                    <a:pt x="0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038804" y="1594413"/>
              <a:ext cx="99145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777" y="119999"/>
                  </a:moveTo>
                  <a:cubicBezTo>
                    <a:pt x="26666" y="119999"/>
                    <a:pt x="0" y="68571"/>
                    <a:pt x="0" y="0"/>
                  </a:cubicBezTo>
                  <a:cubicBezTo>
                    <a:pt x="26666" y="0"/>
                    <a:pt x="26666" y="0"/>
                    <a:pt x="26666" y="0"/>
                  </a:cubicBezTo>
                  <a:cubicBezTo>
                    <a:pt x="26666" y="34285"/>
                    <a:pt x="40000" y="59999"/>
                    <a:pt x="57777" y="59999"/>
                  </a:cubicBezTo>
                  <a:cubicBezTo>
                    <a:pt x="80000" y="59999"/>
                    <a:pt x="93333" y="34285"/>
                    <a:pt x="9333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93333" y="119999"/>
                    <a:pt x="57777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4960605" y="1546935"/>
              <a:ext cx="100542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93333" y="83076"/>
                    <a:pt x="80000" y="55384"/>
                    <a:pt x="62222" y="55384"/>
                  </a:cubicBezTo>
                  <a:cubicBezTo>
                    <a:pt x="44444" y="55384"/>
                    <a:pt x="26666" y="83076"/>
                    <a:pt x="2666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26666" y="0"/>
                    <a:pt x="62222" y="0"/>
                  </a:cubicBezTo>
                  <a:cubicBezTo>
                    <a:pt x="93333" y="0"/>
                    <a:pt x="120000" y="55384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193806" y="1594413"/>
              <a:ext cx="99145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777" y="119999"/>
                  </a:moveTo>
                  <a:cubicBezTo>
                    <a:pt x="26666" y="119999"/>
                    <a:pt x="0" y="68571"/>
                    <a:pt x="0" y="0"/>
                  </a:cubicBezTo>
                  <a:cubicBezTo>
                    <a:pt x="26666" y="0"/>
                    <a:pt x="26666" y="0"/>
                    <a:pt x="26666" y="0"/>
                  </a:cubicBezTo>
                  <a:cubicBezTo>
                    <a:pt x="26666" y="34285"/>
                    <a:pt x="40000" y="59999"/>
                    <a:pt x="57777" y="59999"/>
                  </a:cubicBezTo>
                  <a:cubicBezTo>
                    <a:pt x="75555" y="59999"/>
                    <a:pt x="93333" y="34285"/>
                    <a:pt x="9333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93333" y="119999"/>
                    <a:pt x="57777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115606" y="1546935"/>
              <a:ext cx="100542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93333" y="83076"/>
                    <a:pt x="75555" y="55384"/>
                    <a:pt x="57777" y="55384"/>
                  </a:cubicBezTo>
                  <a:cubicBezTo>
                    <a:pt x="40000" y="55384"/>
                    <a:pt x="26666" y="83076"/>
                    <a:pt x="2666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26666" y="0"/>
                    <a:pt x="57777" y="0"/>
                  </a:cubicBezTo>
                  <a:cubicBezTo>
                    <a:pt x="93333" y="0"/>
                    <a:pt x="120000" y="55384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344618" y="1594413"/>
              <a:ext cx="100542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222" y="119999"/>
                  </a:moveTo>
                  <a:cubicBezTo>
                    <a:pt x="26666" y="119999"/>
                    <a:pt x="0" y="68571"/>
                    <a:pt x="0" y="0"/>
                  </a:cubicBezTo>
                  <a:cubicBezTo>
                    <a:pt x="31111" y="0"/>
                    <a:pt x="31111" y="0"/>
                    <a:pt x="31111" y="0"/>
                  </a:cubicBezTo>
                  <a:cubicBezTo>
                    <a:pt x="31111" y="34285"/>
                    <a:pt x="44444" y="59999"/>
                    <a:pt x="62222" y="59999"/>
                  </a:cubicBezTo>
                  <a:cubicBezTo>
                    <a:pt x="80000" y="59999"/>
                    <a:pt x="93333" y="34285"/>
                    <a:pt x="9333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93333" y="119999"/>
                    <a:pt x="62222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270608" y="1546935"/>
              <a:ext cx="100542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8888" y="120000"/>
                    <a:pt x="88888" y="120000"/>
                    <a:pt x="88888" y="120000"/>
                  </a:cubicBezTo>
                  <a:cubicBezTo>
                    <a:pt x="88888" y="83076"/>
                    <a:pt x="75555" y="55384"/>
                    <a:pt x="57777" y="55384"/>
                  </a:cubicBezTo>
                  <a:cubicBezTo>
                    <a:pt x="40000" y="55384"/>
                    <a:pt x="26666" y="83076"/>
                    <a:pt x="2666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26666" y="0"/>
                    <a:pt x="57777" y="0"/>
                  </a:cubicBezTo>
                  <a:cubicBezTo>
                    <a:pt x="93333" y="0"/>
                    <a:pt x="120000" y="55384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422817" y="1546935"/>
              <a:ext cx="51667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428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51428" y="0"/>
                    <a:pt x="119999" y="0"/>
                  </a:cubicBezTo>
                  <a:cubicBezTo>
                    <a:pt x="119999" y="55384"/>
                    <a:pt x="119999" y="55384"/>
                    <a:pt x="119999" y="55384"/>
                  </a:cubicBezTo>
                  <a:cubicBezTo>
                    <a:pt x="85714" y="55384"/>
                    <a:pt x="51428" y="83076"/>
                    <a:pt x="51428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4975965" y="1775946"/>
              <a:ext cx="22343" cy="61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031822" y="1678198"/>
              <a:ext cx="20946" cy="159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083489" y="1742432"/>
              <a:ext cx="25135" cy="94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137949" y="1699144"/>
              <a:ext cx="22343" cy="1382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193806" y="1746622"/>
              <a:ext cx="22343" cy="907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245473" y="1687972"/>
              <a:ext cx="25135" cy="149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299933" y="1714504"/>
              <a:ext cx="22343" cy="122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351600" y="1742432"/>
              <a:ext cx="26532" cy="94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407456" y="1687972"/>
              <a:ext cx="22343" cy="149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Shape 911"/>
          <p:cNvGrpSpPr/>
          <p:nvPr/>
        </p:nvGrpSpPr>
        <p:grpSpPr>
          <a:xfrm>
            <a:off x="5359022" y="5601239"/>
            <a:ext cx="411858" cy="340292"/>
            <a:chOff x="5711825" y="2109788"/>
            <a:chExt cx="931863" cy="769938"/>
          </a:xfrm>
        </p:grpSpPr>
        <p:sp>
          <p:nvSpPr>
            <p:cNvPr id="912" name="Shape 912"/>
            <p:cNvSpPr/>
            <p:nvPr/>
          </p:nvSpPr>
          <p:spPr>
            <a:xfrm>
              <a:off x="6083300" y="2414588"/>
              <a:ext cx="177800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621" y="120000"/>
                  </a:moveTo>
                  <a:cubicBezTo>
                    <a:pt x="48648" y="120000"/>
                    <a:pt x="32432" y="116470"/>
                    <a:pt x="22702" y="102352"/>
                  </a:cubicBezTo>
                  <a:cubicBezTo>
                    <a:pt x="0" y="77647"/>
                    <a:pt x="0" y="38823"/>
                    <a:pt x="22702" y="17647"/>
                  </a:cubicBezTo>
                  <a:cubicBezTo>
                    <a:pt x="32432" y="3529"/>
                    <a:pt x="48648" y="0"/>
                    <a:pt x="61621" y="0"/>
                  </a:cubicBezTo>
                  <a:cubicBezTo>
                    <a:pt x="77837" y="0"/>
                    <a:pt x="94054" y="3529"/>
                    <a:pt x="103783" y="17647"/>
                  </a:cubicBezTo>
                  <a:cubicBezTo>
                    <a:pt x="113513" y="28235"/>
                    <a:pt x="120000" y="42352"/>
                    <a:pt x="120000" y="60000"/>
                  </a:cubicBezTo>
                  <a:cubicBezTo>
                    <a:pt x="120000" y="77647"/>
                    <a:pt x="113513" y="91764"/>
                    <a:pt x="103783" y="102352"/>
                  </a:cubicBezTo>
                  <a:cubicBezTo>
                    <a:pt x="94054" y="116470"/>
                    <a:pt x="77837" y="120000"/>
                    <a:pt x="61621" y="120000"/>
                  </a:cubicBezTo>
                  <a:close/>
                  <a:moveTo>
                    <a:pt x="61621" y="21176"/>
                  </a:moveTo>
                  <a:cubicBezTo>
                    <a:pt x="55135" y="21176"/>
                    <a:pt x="45405" y="24705"/>
                    <a:pt x="38918" y="31764"/>
                  </a:cubicBezTo>
                  <a:cubicBezTo>
                    <a:pt x="25945" y="49411"/>
                    <a:pt x="25945" y="70588"/>
                    <a:pt x="38918" y="88235"/>
                  </a:cubicBezTo>
                  <a:cubicBezTo>
                    <a:pt x="45405" y="95294"/>
                    <a:pt x="55135" y="98823"/>
                    <a:pt x="61621" y="98823"/>
                  </a:cubicBezTo>
                  <a:cubicBezTo>
                    <a:pt x="71351" y="98823"/>
                    <a:pt x="81081" y="95294"/>
                    <a:pt x="87567" y="88235"/>
                  </a:cubicBezTo>
                  <a:cubicBezTo>
                    <a:pt x="94054" y="81176"/>
                    <a:pt x="97297" y="70588"/>
                    <a:pt x="97297" y="60000"/>
                  </a:cubicBezTo>
                  <a:cubicBezTo>
                    <a:pt x="97297" y="49411"/>
                    <a:pt x="94054" y="38823"/>
                    <a:pt x="87567" y="31764"/>
                  </a:cubicBezTo>
                  <a:cubicBezTo>
                    <a:pt x="81081" y="24705"/>
                    <a:pt x="71351" y="21176"/>
                    <a:pt x="61621" y="21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888038" y="2257425"/>
              <a:ext cx="157163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454" y="120000"/>
                  </a:moveTo>
                  <a:cubicBezTo>
                    <a:pt x="105454" y="120000"/>
                    <a:pt x="101818" y="120000"/>
                    <a:pt x="98181" y="118800"/>
                  </a:cubicBezTo>
                  <a:cubicBezTo>
                    <a:pt x="0" y="86400"/>
                    <a:pt x="0" y="33600"/>
                    <a:pt x="98181" y="1200"/>
                  </a:cubicBezTo>
                  <a:cubicBezTo>
                    <a:pt x="101818" y="0"/>
                    <a:pt x="112727" y="0"/>
                    <a:pt x="116363" y="1200"/>
                  </a:cubicBezTo>
                  <a:cubicBezTo>
                    <a:pt x="120000" y="2400"/>
                    <a:pt x="120000" y="4800"/>
                    <a:pt x="116363" y="7200"/>
                  </a:cubicBezTo>
                  <a:cubicBezTo>
                    <a:pt x="25454" y="36000"/>
                    <a:pt x="25454" y="84000"/>
                    <a:pt x="116363" y="112800"/>
                  </a:cubicBezTo>
                  <a:cubicBezTo>
                    <a:pt x="120000" y="115200"/>
                    <a:pt x="120000" y="117600"/>
                    <a:pt x="116363" y="118800"/>
                  </a:cubicBezTo>
                  <a:cubicBezTo>
                    <a:pt x="112727" y="120000"/>
                    <a:pt x="109090" y="120000"/>
                    <a:pt x="10545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6308725" y="2257425"/>
              <a:ext cx="157163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45" y="120000"/>
                  </a:moveTo>
                  <a:cubicBezTo>
                    <a:pt x="10909" y="120000"/>
                    <a:pt x="7272" y="120000"/>
                    <a:pt x="3636" y="118800"/>
                  </a:cubicBezTo>
                  <a:cubicBezTo>
                    <a:pt x="0" y="117600"/>
                    <a:pt x="0" y="115200"/>
                    <a:pt x="3636" y="112800"/>
                  </a:cubicBezTo>
                  <a:cubicBezTo>
                    <a:pt x="94545" y="84000"/>
                    <a:pt x="94545" y="36000"/>
                    <a:pt x="3636" y="7200"/>
                  </a:cubicBezTo>
                  <a:cubicBezTo>
                    <a:pt x="0" y="4800"/>
                    <a:pt x="0" y="2400"/>
                    <a:pt x="3636" y="1200"/>
                  </a:cubicBezTo>
                  <a:cubicBezTo>
                    <a:pt x="7272" y="0"/>
                    <a:pt x="18181" y="0"/>
                    <a:pt x="21818" y="1200"/>
                  </a:cubicBezTo>
                  <a:cubicBezTo>
                    <a:pt x="120000" y="33600"/>
                    <a:pt x="120000" y="86400"/>
                    <a:pt x="21818" y="118800"/>
                  </a:cubicBezTo>
                  <a:cubicBezTo>
                    <a:pt x="18181" y="120000"/>
                    <a:pt x="14545" y="120000"/>
                    <a:pt x="14545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11825" y="2109788"/>
              <a:ext cx="185738" cy="769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120000"/>
                  </a:moveTo>
                  <a:cubicBezTo>
                    <a:pt x="107692" y="120000"/>
                    <a:pt x="104615" y="119259"/>
                    <a:pt x="101538" y="119259"/>
                  </a:cubicBezTo>
                  <a:cubicBezTo>
                    <a:pt x="36923" y="102962"/>
                    <a:pt x="0" y="82222"/>
                    <a:pt x="0" y="60000"/>
                  </a:cubicBezTo>
                  <a:cubicBezTo>
                    <a:pt x="0" y="37777"/>
                    <a:pt x="36923" y="16296"/>
                    <a:pt x="101538" y="740"/>
                  </a:cubicBezTo>
                  <a:cubicBezTo>
                    <a:pt x="107692" y="0"/>
                    <a:pt x="113846" y="0"/>
                    <a:pt x="116923" y="740"/>
                  </a:cubicBezTo>
                  <a:cubicBezTo>
                    <a:pt x="120000" y="1481"/>
                    <a:pt x="120000" y="3703"/>
                    <a:pt x="116923" y="4444"/>
                  </a:cubicBezTo>
                  <a:cubicBezTo>
                    <a:pt x="55384" y="19259"/>
                    <a:pt x="21538" y="39259"/>
                    <a:pt x="21538" y="60000"/>
                  </a:cubicBezTo>
                  <a:cubicBezTo>
                    <a:pt x="21538" y="80740"/>
                    <a:pt x="55384" y="100740"/>
                    <a:pt x="116923" y="115555"/>
                  </a:cubicBezTo>
                  <a:cubicBezTo>
                    <a:pt x="120000" y="116296"/>
                    <a:pt x="120000" y="117777"/>
                    <a:pt x="116923" y="119259"/>
                  </a:cubicBezTo>
                  <a:cubicBezTo>
                    <a:pt x="113846" y="119259"/>
                    <a:pt x="113846" y="120000"/>
                    <a:pt x="11076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6456363" y="2109788"/>
              <a:ext cx="187325" cy="769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cubicBezTo>
                    <a:pt x="6153" y="120000"/>
                    <a:pt x="6153" y="119259"/>
                    <a:pt x="3076" y="119259"/>
                  </a:cubicBezTo>
                  <a:cubicBezTo>
                    <a:pt x="0" y="117777"/>
                    <a:pt x="0" y="116296"/>
                    <a:pt x="3076" y="115555"/>
                  </a:cubicBezTo>
                  <a:cubicBezTo>
                    <a:pt x="64615" y="100740"/>
                    <a:pt x="98461" y="80740"/>
                    <a:pt x="98461" y="60000"/>
                  </a:cubicBezTo>
                  <a:cubicBezTo>
                    <a:pt x="98461" y="39259"/>
                    <a:pt x="64615" y="19259"/>
                    <a:pt x="3076" y="4444"/>
                  </a:cubicBezTo>
                  <a:cubicBezTo>
                    <a:pt x="0" y="3703"/>
                    <a:pt x="0" y="1481"/>
                    <a:pt x="3076" y="740"/>
                  </a:cubicBezTo>
                  <a:cubicBezTo>
                    <a:pt x="6153" y="0"/>
                    <a:pt x="12307" y="0"/>
                    <a:pt x="18461" y="740"/>
                  </a:cubicBezTo>
                  <a:cubicBezTo>
                    <a:pt x="83076" y="16296"/>
                    <a:pt x="120000" y="37777"/>
                    <a:pt x="120000" y="60000"/>
                  </a:cubicBezTo>
                  <a:cubicBezTo>
                    <a:pt x="120000" y="82222"/>
                    <a:pt x="83076" y="102962"/>
                    <a:pt x="18461" y="119259"/>
                  </a:cubicBezTo>
                  <a:cubicBezTo>
                    <a:pt x="15384" y="119259"/>
                    <a:pt x="12307" y="120000"/>
                    <a:pt x="923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7" name="Shape 917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 -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17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380053" y="2363219"/>
            <a:ext cx="381929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GOVERNMENT SOLUTIONS PROVIDER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4" name="Shape 924"/>
          <p:cNvCxnSpPr/>
          <p:nvPr/>
        </p:nvCxnSpPr>
        <p:spPr>
          <a:xfrm>
            <a:off x="474135" y="3457907"/>
            <a:ext cx="3725215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25" name="Shape 925"/>
          <p:cNvSpPr/>
          <p:nvPr/>
        </p:nvSpPr>
        <p:spPr>
          <a:xfrm>
            <a:off x="5125613" y="397233"/>
            <a:ext cx="60960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/>
          </a:p>
          <a:p>
            <a:pPr marL="228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Lack of visibility across multiple remote sites</a:t>
            </a:r>
            <a:endParaRPr/>
          </a:p>
          <a:p>
            <a:pPr marL="228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way to look at data in the network to ID point of entry</a:t>
            </a:r>
            <a:endParaRPr/>
          </a:p>
          <a:p>
            <a:pPr marL="228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Inability to see traffic patterns in real time – historical investigation painful</a:t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5125613" y="3441345"/>
            <a:ext cx="60960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dirty="0"/>
          </a:p>
          <a:p>
            <a:pPr marL="8032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32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Deployed JASK 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minutes, enhancing visibility </a:t>
            </a:r>
            <a:endParaRPr dirty="0"/>
          </a:p>
          <a:p>
            <a:pPr marL="8032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32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Quickly identified an infected, connected (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device</a:t>
            </a:r>
            <a:endParaRPr dirty="0"/>
          </a:p>
          <a:p>
            <a:pPr marL="8032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3275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Amplified capabilities of security team, without adding resources</a:t>
            </a:r>
            <a:endParaRPr dirty="0"/>
          </a:p>
        </p:txBody>
      </p:sp>
      <p:sp>
        <p:nvSpPr>
          <p:cNvPr id="927" name="Shape 927"/>
          <p:cNvSpPr/>
          <p:nvPr/>
        </p:nvSpPr>
        <p:spPr>
          <a:xfrm>
            <a:off x="401382" y="3687361"/>
            <a:ext cx="37979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“JASK’s approach is a great fit for an organization like ours...though we have multiple remote sites, JASK has allowed us to apply a new level of protection across the board.”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Director, Security Operations</a:t>
            </a:r>
            <a:endParaRPr sz="18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5303827" y="4086146"/>
            <a:ext cx="522248" cy="300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060" y="0"/>
                </a:moveTo>
                <a:cubicBezTo>
                  <a:pt x="33425" y="0"/>
                  <a:pt x="28559" y="4623"/>
                  <a:pt x="24076" y="11449"/>
                </a:cubicBezTo>
                <a:cubicBezTo>
                  <a:pt x="19722" y="18275"/>
                  <a:pt x="15624" y="27302"/>
                  <a:pt x="11398" y="36990"/>
                </a:cubicBezTo>
                <a:cubicBezTo>
                  <a:pt x="11398" y="36990"/>
                  <a:pt x="11398" y="36990"/>
                  <a:pt x="11398" y="36990"/>
                </a:cubicBezTo>
                <a:cubicBezTo>
                  <a:pt x="4482" y="45357"/>
                  <a:pt x="0" y="59009"/>
                  <a:pt x="0" y="74422"/>
                </a:cubicBezTo>
                <a:cubicBezTo>
                  <a:pt x="0" y="99522"/>
                  <a:pt x="11910" y="120000"/>
                  <a:pt x="26510" y="120000"/>
                </a:cubicBezTo>
                <a:cubicBezTo>
                  <a:pt x="41109" y="120000"/>
                  <a:pt x="53020" y="99522"/>
                  <a:pt x="53020" y="74422"/>
                </a:cubicBezTo>
                <a:cubicBezTo>
                  <a:pt x="53020" y="72220"/>
                  <a:pt x="52892" y="70238"/>
                  <a:pt x="52508" y="68256"/>
                </a:cubicBezTo>
                <a:cubicBezTo>
                  <a:pt x="55197" y="69357"/>
                  <a:pt x="57758" y="69577"/>
                  <a:pt x="59935" y="69577"/>
                </a:cubicBezTo>
                <a:cubicBezTo>
                  <a:pt x="59935" y="69577"/>
                  <a:pt x="59935" y="69577"/>
                  <a:pt x="60064" y="69577"/>
                </a:cubicBezTo>
                <a:cubicBezTo>
                  <a:pt x="62113" y="69577"/>
                  <a:pt x="64802" y="69357"/>
                  <a:pt x="67491" y="68256"/>
                </a:cubicBezTo>
                <a:cubicBezTo>
                  <a:pt x="67107" y="70238"/>
                  <a:pt x="66979" y="72220"/>
                  <a:pt x="66979" y="74422"/>
                </a:cubicBezTo>
                <a:cubicBezTo>
                  <a:pt x="66979" y="99522"/>
                  <a:pt x="78890" y="120000"/>
                  <a:pt x="93489" y="120000"/>
                </a:cubicBezTo>
                <a:cubicBezTo>
                  <a:pt x="108089" y="120000"/>
                  <a:pt x="120000" y="99522"/>
                  <a:pt x="120000" y="74422"/>
                </a:cubicBezTo>
                <a:cubicBezTo>
                  <a:pt x="120000" y="59009"/>
                  <a:pt x="115517" y="45357"/>
                  <a:pt x="108601" y="36990"/>
                </a:cubicBezTo>
                <a:cubicBezTo>
                  <a:pt x="108601" y="36990"/>
                  <a:pt x="108601" y="36990"/>
                  <a:pt x="108601" y="36990"/>
                </a:cubicBezTo>
                <a:cubicBezTo>
                  <a:pt x="108601" y="36990"/>
                  <a:pt x="108601" y="36990"/>
                  <a:pt x="108601" y="36990"/>
                </a:cubicBezTo>
                <a:cubicBezTo>
                  <a:pt x="104375" y="27302"/>
                  <a:pt x="100277" y="18275"/>
                  <a:pt x="95795" y="11449"/>
                </a:cubicBezTo>
                <a:cubicBezTo>
                  <a:pt x="91440" y="4623"/>
                  <a:pt x="86446" y="0"/>
                  <a:pt x="80939" y="0"/>
                </a:cubicBezTo>
                <a:cubicBezTo>
                  <a:pt x="76584" y="0"/>
                  <a:pt x="73383" y="2422"/>
                  <a:pt x="70949" y="6165"/>
                </a:cubicBezTo>
                <a:cubicBezTo>
                  <a:pt x="68772" y="9688"/>
                  <a:pt x="67235" y="14091"/>
                  <a:pt x="65955" y="19155"/>
                </a:cubicBezTo>
                <a:cubicBezTo>
                  <a:pt x="53916" y="19155"/>
                  <a:pt x="53916" y="19155"/>
                  <a:pt x="53916" y="19155"/>
                </a:cubicBezTo>
                <a:cubicBezTo>
                  <a:pt x="52636" y="14091"/>
                  <a:pt x="51227" y="9688"/>
                  <a:pt x="49050" y="6165"/>
                </a:cubicBezTo>
                <a:cubicBezTo>
                  <a:pt x="46616" y="2422"/>
                  <a:pt x="43287" y="0"/>
                  <a:pt x="39060" y="0"/>
                </a:cubicBezTo>
                <a:close/>
                <a:moveTo>
                  <a:pt x="39060" y="4844"/>
                </a:moveTo>
                <a:cubicBezTo>
                  <a:pt x="42774" y="4844"/>
                  <a:pt x="45208" y="6605"/>
                  <a:pt x="47129" y="9688"/>
                </a:cubicBezTo>
                <a:cubicBezTo>
                  <a:pt x="48922" y="12550"/>
                  <a:pt x="50202" y="16733"/>
                  <a:pt x="51483" y="21577"/>
                </a:cubicBezTo>
                <a:cubicBezTo>
                  <a:pt x="45208" y="42935"/>
                  <a:pt x="45208" y="42935"/>
                  <a:pt x="45208" y="42935"/>
                </a:cubicBezTo>
                <a:cubicBezTo>
                  <a:pt x="40469" y="34348"/>
                  <a:pt x="33938" y="28844"/>
                  <a:pt x="26510" y="28844"/>
                </a:cubicBezTo>
                <a:cubicBezTo>
                  <a:pt x="23180" y="28844"/>
                  <a:pt x="20106" y="29944"/>
                  <a:pt x="17289" y="31706"/>
                </a:cubicBezTo>
                <a:cubicBezTo>
                  <a:pt x="20234" y="25321"/>
                  <a:pt x="23052" y="19376"/>
                  <a:pt x="25997" y="14972"/>
                </a:cubicBezTo>
                <a:cubicBezTo>
                  <a:pt x="30096" y="8587"/>
                  <a:pt x="34322" y="4844"/>
                  <a:pt x="39060" y="4844"/>
                </a:cubicBezTo>
                <a:close/>
                <a:moveTo>
                  <a:pt x="80939" y="4844"/>
                </a:moveTo>
                <a:cubicBezTo>
                  <a:pt x="85549" y="4844"/>
                  <a:pt x="89775" y="8587"/>
                  <a:pt x="94002" y="14972"/>
                </a:cubicBezTo>
                <a:cubicBezTo>
                  <a:pt x="96947" y="19376"/>
                  <a:pt x="99765" y="25321"/>
                  <a:pt x="102710" y="31706"/>
                </a:cubicBezTo>
                <a:cubicBezTo>
                  <a:pt x="99765" y="29944"/>
                  <a:pt x="96691" y="28844"/>
                  <a:pt x="93489" y="28844"/>
                </a:cubicBezTo>
                <a:cubicBezTo>
                  <a:pt x="85933" y="28844"/>
                  <a:pt x="79530" y="34348"/>
                  <a:pt x="74791" y="42935"/>
                </a:cubicBezTo>
                <a:cubicBezTo>
                  <a:pt x="68516" y="21577"/>
                  <a:pt x="68516" y="21577"/>
                  <a:pt x="68516" y="21577"/>
                </a:cubicBezTo>
                <a:cubicBezTo>
                  <a:pt x="69797" y="16733"/>
                  <a:pt x="71077" y="12550"/>
                  <a:pt x="72870" y="9688"/>
                </a:cubicBezTo>
                <a:cubicBezTo>
                  <a:pt x="74791" y="6605"/>
                  <a:pt x="77225" y="4844"/>
                  <a:pt x="80939" y="4844"/>
                </a:cubicBezTo>
                <a:close/>
                <a:moveTo>
                  <a:pt x="53916" y="24000"/>
                </a:moveTo>
                <a:cubicBezTo>
                  <a:pt x="66083" y="24000"/>
                  <a:pt x="66083" y="24000"/>
                  <a:pt x="66083" y="24000"/>
                </a:cubicBezTo>
                <a:cubicBezTo>
                  <a:pt x="72358" y="45577"/>
                  <a:pt x="72358" y="45577"/>
                  <a:pt x="72358" y="45577"/>
                </a:cubicBezTo>
                <a:cubicBezTo>
                  <a:pt x="47641" y="45577"/>
                  <a:pt x="47641" y="45577"/>
                  <a:pt x="47641" y="45577"/>
                </a:cubicBezTo>
                <a:lnTo>
                  <a:pt x="53916" y="24000"/>
                </a:lnTo>
                <a:close/>
                <a:moveTo>
                  <a:pt x="26510" y="33688"/>
                </a:moveTo>
                <a:cubicBezTo>
                  <a:pt x="34066" y="33688"/>
                  <a:pt x="40597" y="39853"/>
                  <a:pt x="44951" y="49541"/>
                </a:cubicBezTo>
                <a:cubicBezTo>
                  <a:pt x="45208" y="49981"/>
                  <a:pt x="45592" y="50422"/>
                  <a:pt x="45976" y="50422"/>
                </a:cubicBezTo>
                <a:cubicBezTo>
                  <a:pt x="73895" y="50422"/>
                  <a:pt x="73895" y="50422"/>
                  <a:pt x="73895" y="50422"/>
                </a:cubicBezTo>
                <a:cubicBezTo>
                  <a:pt x="74407" y="50422"/>
                  <a:pt x="74791" y="49981"/>
                  <a:pt x="75048" y="49541"/>
                </a:cubicBezTo>
                <a:cubicBezTo>
                  <a:pt x="79402" y="39853"/>
                  <a:pt x="85805" y="33688"/>
                  <a:pt x="93489" y="33688"/>
                </a:cubicBezTo>
                <a:cubicBezTo>
                  <a:pt x="106552" y="33688"/>
                  <a:pt x="117182" y="51963"/>
                  <a:pt x="117182" y="74422"/>
                </a:cubicBezTo>
                <a:cubicBezTo>
                  <a:pt x="117182" y="97100"/>
                  <a:pt x="106552" y="115155"/>
                  <a:pt x="93489" y="115155"/>
                </a:cubicBezTo>
                <a:cubicBezTo>
                  <a:pt x="80298" y="115155"/>
                  <a:pt x="69797" y="97100"/>
                  <a:pt x="69797" y="74422"/>
                </a:cubicBezTo>
                <a:cubicBezTo>
                  <a:pt x="69797" y="70899"/>
                  <a:pt x="69669" y="70458"/>
                  <a:pt x="71077" y="65834"/>
                </a:cubicBezTo>
                <a:cubicBezTo>
                  <a:pt x="71334" y="64733"/>
                  <a:pt x="71077" y="63192"/>
                  <a:pt x="70437" y="62752"/>
                </a:cubicBezTo>
                <a:cubicBezTo>
                  <a:pt x="70053" y="62311"/>
                  <a:pt x="69541" y="62311"/>
                  <a:pt x="69156" y="62532"/>
                </a:cubicBezTo>
                <a:cubicBezTo>
                  <a:pt x="66339" y="64733"/>
                  <a:pt x="63009" y="64733"/>
                  <a:pt x="60064" y="64733"/>
                </a:cubicBezTo>
                <a:cubicBezTo>
                  <a:pt x="59935" y="64733"/>
                  <a:pt x="59935" y="64954"/>
                  <a:pt x="59935" y="64733"/>
                </a:cubicBezTo>
                <a:cubicBezTo>
                  <a:pt x="56990" y="64733"/>
                  <a:pt x="53660" y="64733"/>
                  <a:pt x="50715" y="62532"/>
                </a:cubicBezTo>
                <a:cubicBezTo>
                  <a:pt x="50074" y="62091"/>
                  <a:pt x="49306" y="62532"/>
                  <a:pt x="48922" y="63633"/>
                </a:cubicBezTo>
                <a:cubicBezTo>
                  <a:pt x="48665" y="64513"/>
                  <a:pt x="48794" y="65174"/>
                  <a:pt x="48922" y="65834"/>
                </a:cubicBezTo>
                <a:cubicBezTo>
                  <a:pt x="50330" y="70458"/>
                  <a:pt x="50202" y="70899"/>
                  <a:pt x="50202" y="74422"/>
                </a:cubicBezTo>
                <a:cubicBezTo>
                  <a:pt x="50202" y="97100"/>
                  <a:pt x="39573" y="115155"/>
                  <a:pt x="26510" y="115155"/>
                </a:cubicBezTo>
                <a:cubicBezTo>
                  <a:pt x="13319" y="115155"/>
                  <a:pt x="2689" y="97100"/>
                  <a:pt x="2689" y="74422"/>
                </a:cubicBezTo>
                <a:cubicBezTo>
                  <a:pt x="2689" y="60330"/>
                  <a:pt x="6915" y="48000"/>
                  <a:pt x="13191" y="40513"/>
                </a:cubicBezTo>
                <a:cubicBezTo>
                  <a:pt x="13191" y="40513"/>
                  <a:pt x="13319" y="40513"/>
                  <a:pt x="13319" y="40513"/>
                </a:cubicBezTo>
                <a:cubicBezTo>
                  <a:pt x="17033" y="36110"/>
                  <a:pt x="21643" y="33688"/>
                  <a:pt x="26510" y="33688"/>
                </a:cubicBezTo>
                <a:close/>
                <a:moveTo>
                  <a:pt x="26510" y="48000"/>
                </a:moveTo>
                <a:cubicBezTo>
                  <a:pt x="18057" y="48000"/>
                  <a:pt x="11141" y="59889"/>
                  <a:pt x="11141" y="74422"/>
                </a:cubicBezTo>
                <a:cubicBezTo>
                  <a:pt x="11141" y="88954"/>
                  <a:pt x="18057" y="100844"/>
                  <a:pt x="26510" y="100844"/>
                </a:cubicBezTo>
                <a:cubicBezTo>
                  <a:pt x="34962" y="100844"/>
                  <a:pt x="41878" y="88954"/>
                  <a:pt x="41878" y="74422"/>
                </a:cubicBezTo>
                <a:cubicBezTo>
                  <a:pt x="41878" y="59889"/>
                  <a:pt x="34962" y="48000"/>
                  <a:pt x="26510" y="48000"/>
                </a:cubicBezTo>
                <a:close/>
                <a:moveTo>
                  <a:pt x="93489" y="48000"/>
                </a:moveTo>
                <a:cubicBezTo>
                  <a:pt x="85037" y="48000"/>
                  <a:pt x="78121" y="59889"/>
                  <a:pt x="78121" y="74422"/>
                </a:cubicBezTo>
                <a:cubicBezTo>
                  <a:pt x="78121" y="88954"/>
                  <a:pt x="85037" y="100844"/>
                  <a:pt x="93489" y="100844"/>
                </a:cubicBezTo>
                <a:cubicBezTo>
                  <a:pt x="101942" y="100844"/>
                  <a:pt x="108858" y="88954"/>
                  <a:pt x="108858" y="74422"/>
                </a:cubicBezTo>
                <a:cubicBezTo>
                  <a:pt x="108858" y="59889"/>
                  <a:pt x="101942" y="48000"/>
                  <a:pt x="93489" y="48000"/>
                </a:cubicBezTo>
                <a:close/>
                <a:moveTo>
                  <a:pt x="26510" y="52844"/>
                </a:moveTo>
                <a:cubicBezTo>
                  <a:pt x="33425" y="52844"/>
                  <a:pt x="39060" y="62532"/>
                  <a:pt x="39060" y="74422"/>
                </a:cubicBezTo>
                <a:cubicBezTo>
                  <a:pt x="39060" y="86311"/>
                  <a:pt x="33425" y="96000"/>
                  <a:pt x="26510" y="96000"/>
                </a:cubicBezTo>
                <a:cubicBezTo>
                  <a:pt x="19466" y="96000"/>
                  <a:pt x="13959" y="86311"/>
                  <a:pt x="13959" y="74422"/>
                </a:cubicBezTo>
                <a:cubicBezTo>
                  <a:pt x="13959" y="62532"/>
                  <a:pt x="19466" y="52844"/>
                  <a:pt x="26510" y="52844"/>
                </a:cubicBezTo>
                <a:close/>
                <a:moveTo>
                  <a:pt x="93489" y="52844"/>
                </a:moveTo>
                <a:cubicBezTo>
                  <a:pt x="100405" y="52844"/>
                  <a:pt x="106040" y="62532"/>
                  <a:pt x="106040" y="74422"/>
                </a:cubicBezTo>
                <a:cubicBezTo>
                  <a:pt x="106040" y="86311"/>
                  <a:pt x="100405" y="96000"/>
                  <a:pt x="93489" y="96000"/>
                </a:cubicBezTo>
                <a:cubicBezTo>
                  <a:pt x="86574" y="96000"/>
                  <a:pt x="80939" y="86311"/>
                  <a:pt x="80939" y="74422"/>
                </a:cubicBezTo>
                <a:cubicBezTo>
                  <a:pt x="80939" y="62532"/>
                  <a:pt x="86574" y="52844"/>
                  <a:pt x="93489" y="52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9" name="Shape 929"/>
          <p:cNvGrpSpPr/>
          <p:nvPr/>
        </p:nvGrpSpPr>
        <p:grpSpPr>
          <a:xfrm>
            <a:off x="5347361" y="4793170"/>
            <a:ext cx="435180" cy="405924"/>
            <a:chOff x="4872631" y="1449186"/>
            <a:chExt cx="664692" cy="620007"/>
          </a:xfrm>
        </p:grpSpPr>
        <p:sp>
          <p:nvSpPr>
            <p:cNvPr id="930" name="Shape 930"/>
            <p:cNvSpPr/>
            <p:nvPr/>
          </p:nvSpPr>
          <p:spPr>
            <a:xfrm>
              <a:off x="5097453" y="2000769"/>
              <a:ext cx="210858" cy="68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119999"/>
                  </a:lnTo>
                  <a:lnTo>
                    <a:pt x="0" y="0"/>
                  </a:lnTo>
                  <a:lnTo>
                    <a:pt x="12715" y="0"/>
                  </a:lnTo>
                  <a:lnTo>
                    <a:pt x="12715" y="75918"/>
                  </a:lnTo>
                  <a:lnTo>
                    <a:pt x="107284" y="75918"/>
                  </a:lnTo>
                  <a:lnTo>
                    <a:pt x="107284" y="0"/>
                  </a:lnTo>
                  <a:lnTo>
                    <a:pt x="120000" y="0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056957" y="2044057"/>
              <a:ext cx="294643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872631" y="1449186"/>
              <a:ext cx="664692" cy="4496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8709"/>
                    <a:pt x="0" y="8709"/>
                    <a:pt x="0" y="8709"/>
                  </a:cubicBezTo>
                  <a:cubicBezTo>
                    <a:pt x="0" y="6774"/>
                    <a:pt x="666" y="4838"/>
                    <a:pt x="1333" y="2903"/>
                  </a:cubicBezTo>
                  <a:cubicBezTo>
                    <a:pt x="2666" y="967"/>
                    <a:pt x="4666" y="0"/>
                    <a:pt x="6000" y="0"/>
                  </a:cubicBezTo>
                  <a:cubicBezTo>
                    <a:pt x="114000" y="0"/>
                    <a:pt x="114000" y="0"/>
                    <a:pt x="114000" y="0"/>
                  </a:cubicBezTo>
                  <a:cubicBezTo>
                    <a:pt x="115333" y="0"/>
                    <a:pt x="116666" y="967"/>
                    <a:pt x="118000" y="2903"/>
                  </a:cubicBezTo>
                  <a:cubicBezTo>
                    <a:pt x="119333" y="4838"/>
                    <a:pt x="120000" y="6774"/>
                    <a:pt x="120000" y="8709"/>
                  </a:cubicBezTo>
                  <a:lnTo>
                    <a:pt x="120000" y="120000"/>
                  </a:lnTo>
                  <a:close/>
                  <a:moveTo>
                    <a:pt x="4000" y="114193"/>
                  </a:moveTo>
                  <a:cubicBezTo>
                    <a:pt x="116000" y="114193"/>
                    <a:pt x="116000" y="114193"/>
                    <a:pt x="116000" y="114193"/>
                  </a:cubicBezTo>
                  <a:cubicBezTo>
                    <a:pt x="116000" y="8709"/>
                    <a:pt x="116000" y="8709"/>
                    <a:pt x="116000" y="8709"/>
                  </a:cubicBezTo>
                  <a:cubicBezTo>
                    <a:pt x="116000" y="8709"/>
                    <a:pt x="115333" y="7741"/>
                    <a:pt x="115333" y="6774"/>
                  </a:cubicBezTo>
                  <a:cubicBezTo>
                    <a:pt x="114666" y="6774"/>
                    <a:pt x="114000" y="5806"/>
                    <a:pt x="114000" y="5806"/>
                  </a:cubicBezTo>
                  <a:cubicBezTo>
                    <a:pt x="6000" y="5806"/>
                    <a:pt x="6000" y="5806"/>
                    <a:pt x="6000" y="5806"/>
                  </a:cubicBezTo>
                  <a:cubicBezTo>
                    <a:pt x="5333" y="5806"/>
                    <a:pt x="4666" y="6774"/>
                    <a:pt x="4666" y="6774"/>
                  </a:cubicBezTo>
                  <a:cubicBezTo>
                    <a:pt x="4000" y="7741"/>
                    <a:pt x="4000" y="8709"/>
                    <a:pt x="4000" y="8709"/>
                  </a:cubicBezTo>
                  <a:lnTo>
                    <a:pt x="4000" y="1141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872631" y="1877884"/>
              <a:ext cx="664692" cy="97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00" y="120000"/>
                  </a:moveTo>
                  <a:cubicBezTo>
                    <a:pt x="6000" y="120000"/>
                    <a:pt x="6000" y="120000"/>
                    <a:pt x="6000" y="120000"/>
                  </a:cubicBezTo>
                  <a:cubicBezTo>
                    <a:pt x="4000" y="120000"/>
                    <a:pt x="2666" y="115555"/>
                    <a:pt x="1333" y="106666"/>
                  </a:cubicBezTo>
                  <a:cubicBezTo>
                    <a:pt x="666" y="97777"/>
                    <a:pt x="0" y="88888"/>
                    <a:pt x="0" y="755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88888"/>
                    <a:pt x="119333" y="97777"/>
                    <a:pt x="118000" y="106666"/>
                  </a:cubicBezTo>
                  <a:cubicBezTo>
                    <a:pt x="116666" y="115555"/>
                    <a:pt x="115333" y="120000"/>
                    <a:pt x="114000" y="120000"/>
                  </a:cubicBezTo>
                  <a:close/>
                  <a:moveTo>
                    <a:pt x="4000" y="26666"/>
                  </a:moveTo>
                  <a:cubicBezTo>
                    <a:pt x="4000" y="75555"/>
                    <a:pt x="4000" y="75555"/>
                    <a:pt x="4000" y="75555"/>
                  </a:cubicBezTo>
                  <a:cubicBezTo>
                    <a:pt x="4000" y="80000"/>
                    <a:pt x="4000" y="84444"/>
                    <a:pt x="4666" y="84444"/>
                  </a:cubicBezTo>
                  <a:cubicBezTo>
                    <a:pt x="4666" y="88888"/>
                    <a:pt x="5333" y="88888"/>
                    <a:pt x="6000" y="88888"/>
                  </a:cubicBezTo>
                  <a:cubicBezTo>
                    <a:pt x="114000" y="88888"/>
                    <a:pt x="114000" y="88888"/>
                    <a:pt x="114000" y="88888"/>
                  </a:cubicBezTo>
                  <a:cubicBezTo>
                    <a:pt x="114000" y="88888"/>
                    <a:pt x="114666" y="88888"/>
                    <a:pt x="115333" y="88888"/>
                  </a:cubicBezTo>
                  <a:cubicBezTo>
                    <a:pt x="115333" y="84444"/>
                    <a:pt x="116000" y="80000"/>
                    <a:pt x="116000" y="75555"/>
                  </a:cubicBezTo>
                  <a:cubicBezTo>
                    <a:pt x="116000" y="26666"/>
                    <a:pt x="116000" y="26666"/>
                    <a:pt x="116000" y="26666"/>
                  </a:cubicBezTo>
                  <a:lnTo>
                    <a:pt x="4000" y="26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4924298" y="1499457"/>
              <a:ext cx="561357" cy="3491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  <a:moveTo>
                    <a:pt x="4776" y="112320"/>
                  </a:moveTo>
                  <a:lnTo>
                    <a:pt x="115223" y="112320"/>
                  </a:lnTo>
                  <a:lnTo>
                    <a:pt x="115223" y="7680"/>
                  </a:lnTo>
                  <a:lnTo>
                    <a:pt x="4776" y="7680"/>
                  </a:lnTo>
                  <a:lnTo>
                    <a:pt x="4776" y="11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4935469" y="1594413"/>
              <a:ext cx="47478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0" y="59999"/>
                    <a:pt x="0" y="59999"/>
                    <a:pt x="0" y="59999"/>
                  </a:cubicBezTo>
                  <a:cubicBezTo>
                    <a:pt x="36923" y="59999"/>
                    <a:pt x="64615" y="34285"/>
                    <a:pt x="64615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64615" y="119999"/>
                    <a:pt x="0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038804" y="1594413"/>
              <a:ext cx="99145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777" y="119999"/>
                  </a:moveTo>
                  <a:cubicBezTo>
                    <a:pt x="26666" y="119999"/>
                    <a:pt x="0" y="68571"/>
                    <a:pt x="0" y="0"/>
                  </a:cubicBezTo>
                  <a:cubicBezTo>
                    <a:pt x="26666" y="0"/>
                    <a:pt x="26666" y="0"/>
                    <a:pt x="26666" y="0"/>
                  </a:cubicBezTo>
                  <a:cubicBezTo>
                    <a:pt x="26666" y="34285"/>
                    <a:pt x="40000" y="59999"/>
                    <a:pt x="57777" y="59999"/>
                  </a:cubicBezTo>
                  <a:cubicBezTo>
                    <a:pt x="80000" y="59999"/>
                    <a:pt x="93333" y="34285"/>
                    <a:pt x="9333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93333" y="119999"/>
                    <a:pt x="57777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4960605" y="1546935"/>
              <a:ext cx="100542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93333" y="83076"/>
                    <a:pt x="80000" y="55384"/>
                    <a:pt x="62222" y="55384"/>
                  </a:cubicBezTo>
                  <a:cubicBezTo>
                    <a:pt x="44444" y="55384"/>
                    <a:pt x="26666" y="83076"/>
                    <a:pt x="2666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26666" y="0"/>
                    <a:pt x="62222" y="0"/>
                  </a:cubicBezTo>
                  <a:cubicBezTo>
                    <a:pt x="93333" y="0"/>
                    <a:pt x="120000" y="55384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193806" y="1594413"/>
              <a:ext cx="99145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777" y="119999"/>
                  </a:moveTo>
                  <a:cubicBezTo>
                    <a:pt x="26666" y="119999"/>
                    <a:pt x="0" y="68571"/>
                    <a:pt x="0" y="0"/>
                  </a:cubicBezTo>
                  <a:cubicBezTo>
                    <a:pt x="26666" y="0"/>
                    <a:pt x="26666" y="0"/>
                    <a:pt x="26666" y="0"/>
                  </a:cubicBezTo>
                  <a:cubicBezTo>
                    <a:pt x="26666" y="34285"/>
                    <a:pt x="40000" y="59999"/>
                    <a:pt x="57777" y="59999"/>
                  </a:cubicBezTo>
                  <a:cubicBezTo>
                    <a:pt x="75555" y="59999"/>
                    <a:pt x="93333" y="34285"/>
                    <a:pt x="9333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93333" y="119999"/>
                    <a:pt x="57777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115606" y="1546935"/>
              <a:ext cx="100542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93333" y="83076"/>
                    <a:pt x="75555" y="55384"/>
                    <a:pt x="57777" y="55384"/>
                  </a:cubicBezTo>
                  <a:cubicBezTo>
                    <a:pt x="40000" y="55384"/>
                    <a:pt x="26666" y="83076"/>
                    <a:pt x="2666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26666" y="0"/>
                    <a:pt x="57777" y="0"/>
                  </a:cubicBezTo>
                  <a:cubicBezTo>
                    <a:pt x="93333" y="0"/>
                    <a:pt x="120000" y="55384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344618" y="1594413"/>
              <a:ext cx="100542" cy="50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222" y="119999"/>
                  </a:moveTo>
                  <a:cubicBezTo>
                    <a:pt x="26666" y="119999"/>
                    <a:pt x="0" y="68571"/>
                    <a:pt x="0" y="0"/>
                  </a:cubicBezTo>
                  <a:cubicBezTo>
                    <a:pt x="31111" y="0"/>
                    <a:pt x="31111" y="0"/>
                    <a:pt x="31111" y="0"/>
                  </a:cubicBezTo>
                  <a:cubicBezTo>
                    <a:pt x="31111" y="34285"/>
                    <a:pt x="44444" y="59999"/>
                    <a:pt x="62222" y="59999"/>
                  </a:cubicBezTo>
                  <a:cubicBezTo>
                    <a:pt x="80000" y="59999"/>
                    <a:pt x="93333" y="34285"/>
                    <a:pt x="9333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68571"/>
                    <a:pt x="93333" y="119999"/>
                    <a:pt x="62222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270608" y="1546935"/>
              <a:ext cx="100542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8888" y="120000"/>
                    <a:pt x="88888" y="120000"/>
                    <a:pt x="88888" y="120000"/>
                  </a:cubicBezTo>
                  <a:cubicBezTo>
                    <a:pt x="88888" y="83076"/>
                    <a:pt x="75555" y="55384"/>
                    <a:pt x="57777" y="55384"/>
                  </a:cubicBezTo>
                  <a:cubicBezTo>
                    <a:pt x="40000" y="55384"/>
                    <a:pt x="26666" y="83076"/>
                    <a:pt x="2666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26666" y="0"/>
                    <a:pt x="57777" y="0"/>
                  </a:cubicBezTo>
                  <a:cubicBezTo>
                    <a:pt x="93333" y="0"/>
                    <a:pt x="120000" y="55384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422817" y="1546935"/>
              <a:ext cx="51667" cy="474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428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55384"/>
                    <a:pt x="51428" y="0"/>
                    <a:pt x="119999" y="0"/>
                  </a:cubicBezTo>
                  <a:cubicBezTo>
                    <a:pt x="119999" y="55384"/>
                    <a:pt x="119999" y="55384"/>
                    <a:pt x="119999" y="55384"/>
                  </a:cubicBezTo>
                  <a:cubicBezTo>
                    <a:pt x="85714" y="55384"/>
                    <a:pt x="51428" y="83076"/>
                    <a:pt x="51428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4975965" y="1775946"/>
              <a:ext cx="22343" cy="61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031822" y="1678198"/>
              <a:ext cx="20946" cy="159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083489" y="1742432"/>
              <a:ext cx="25135" cy="94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137949" y="1699144"/>
              <a:ext cx="22343" cy="1382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193806" y="1746622"/>
              <a:ext cx="22343" cy="907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245473" y="1687972"/>
              <a:ext cx="25135" cy="149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299933" y="1714504"/>
              <a:ext cx="22343" cy="122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351600" y="1742432"/>
              <a:ext cx="26532" cy="94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407456" y="1687972"/>
              <a:ext cx="22343" cy="149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Shape 952"/>
          <p:cNvGrpSpPr/>
          <p:nvPr/>
        </p:nvGrpSpPr>
        <p:grpSpPr>
          <a:xfrm>
            <a:off x="5359022" y="5601239"/>
            <a:ext cx="411858" cy="340292"/>
            <a:chOff x="5711825" y="2109788"/>
            <a:chExt cx="931863" cy="769938"/>
          </a:xfrm>
        </p:grpSpPr>
        <p:sp>
          <p:nvSpPr>
            <p:cNvPr id="953" name="Shape 953"/>
            <p:cNvSpPr/>
            <p:nvPr/>
          </p:nvSpPr>
          <p:spPr>
            <a:xfrm>
              <a:off x="6083300" y="2414588"/>
              <a:ext cx="177800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621" y="120000"/>
                  </a:moveTo>
                  <a:cubicBezTo>
                    <a:pt x="48648" y="120000"/>
                    <a:pt x="32432" y="116470"/>
                    <a:pt x="22702" y="102352"/>
                  </a:cubicBezTo>
                  <a:cubicBezTo>
                    <a:pt x="0" y="77647"/>
                    <a:pt x="0" y="38823"/>
                    <a:pt x="22702" y="17647"/>
                  </a:cubicBezTo>
                  <a:cubicBezTo>
                    <a:pt x="32432" y="3529"/>
                    <a:pt x="48648" y="0"/>
                    <a:pt x="61621" y="0"/>
                  </a:cubicBezTo>
                  <a:cubicBezTo>
                    <a:pt x="77837" y="0"/>
                    <a:pt x="94054" y="3529"/>
                    <a:pt x="103783" y="17647"/>
                  </a:cubicBezTo>
                  <a:cubicBezTo>
                    <a:pt x="113513" y="28235"/>
                    <a:pt x="120000" y="42352"/>
                    <a:pt x="120000" y="60000"/>
                  </a:cubicBezTo>
                  <a:cubicBezTo>
                    <a:pt x="120000" y="77647"/>
                    <a:pt x="113513" y="91764"/>
                    <a:pt x="103783" y="102352"/>
                  </a:cubicBezTo>
                  <a:cubicBezTo>
                    <a:pt x="94054" y="116470"/>
                    <a:pt x="77837" y="120000"/>
                    <a:pt x="61621" y="120000"/>
                  </a:cubicBezTo>
                  <a:close/>
                  <a:moveTo>
                    <a:pt x="61621" y="21176"/>
                  </a:moveTo>
                  <a:cubicBezTo>
                    <a:pt x="55135" y="21176"/>
                    <a:pt x="45405" y="24705"/>
                    <a:pt x="38918" y="31764"/>
                  </a:cubicBezTo>
                  <a:cubicBezTo>
                    <a:pt x="25945" y="49411"/>
                    <a:pt x="25945" y="70588"/>
                    <a:pt x="38918" y="88235"/>
                  </a:cubicBezTo>
                  <a:cubicBezTo>
                    <a:pt x="45405" y="95294"/>
                    <a:pt x="55135" y="98823"/>
                    <a:pt x="61621" y="98823"/>
                  </a:cubicBezTo>
                  <a:cubicBezTo>
                    <a:pt x="71351" y="98823"/>
                    <a:pt x="81081" y="95294"/>
                    <a:pt x="87567" y="88235"/>
                  </a:cubicBezTo>
                  <a:cubicBezTo>
                    <a:pt x="94054" y="81176"/>
                    <a:pt x="97297" y="70588"/>
                    <a:pt x="97297" y="60000"/>
                  </a:cubicBezTo>
                  <a:cubicBezTo>
                    <a:pt x="97297" y="49411"/>
                    <a:pt x="94054" y="38823"/>
                    <a:pt x="87567" y="31764"/>
                  </a:cubicBezTo>
                  <a:cubicBezTo>
                    <a:pt x="81081" y="24705"/>
                    <a:pt x="71351" y="21176"/>
                    <a:pt x="61621" y="21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5888038" y="2257425"/>
              <a:ext cx="157163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454" y="120000"/>
                  </a:moveTo>
                  <a:cubicBezTo>
                    <a:pt x="105454" y="120000"/>
                    <a:pt x="101818" y="120000"/>
                    <a:pt x="98181" y="118800"/>
                  </a:cubicBezTo>
                  <a:cubicBezTo>
                    <a:pt x="0" y="86400"/>
                    <a:pt x="0" y="33600"/>
                    <a:pt x="98181" y="1200"/>
                  </a:cubicBezTo>
                  <a:cubicBezTo>
                    <a:pt x="101818" y="0"/>
                    <a:pt x="112727" y="0"/>
                    <a:pt x="116363" y="1200"/>
                  </a:cubicBezTo>
                  <a:cubicBezTo>
                    <a:pt x="120000" y="2400"/>
                    <a:pt x="120000" y="4800"/>
                    <a:pt x="116363" y="7200"/>
                  </a:cubicBezTo>
                  <a:cubicBezTo>
                    <a:pt x="25454" y="36000"/>
                    <a:pt x="25454" y="84000"/>
                    <a:pt x="116363" y="112800"/>
                  </a:cubicBezTo>
                  <a:cubicBezTo>
                    <a:pt x="120000" y="115200"/>
                    <a:pt x="120000" y="117600"/>
                    <a:pt x="116363" y="118800"/>
                  </a:cubicBezTo>
                  <a:cubicBezTo>
                    <a:pt x="112727" y="120000"/>
                    <a:pt x="109090" y="120000"/>
                    <a:pt x="10545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308725" y="2257425"/>
              <a:ext cx="157163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45" y="120000"/>
                  </a:moveTo>
                  <a:cubicBezTo>
                    <a:pt x="10909" y="120000"/>
                    <a:pt x="7272" y="120000"/>
                    <a:pt x="3636" y="118800"/>
                  </a:cubicBezTo>
                  <a:cubicBezTo>
                    <a:pt x="0" y="117600"/>
                    <a:pt x="0" y="115200"/>
                    <a:pt x="3636" y="112800"/>
                  </a:cubicBezTo>
                  <a:cubicBezTo>
                    <a:pt x="94545" y="84000"/>
                    <a:pt x="94545" y="36000"/>
                    <a:pt x="3636" y="7200"/>
                  </a:cubicBezTo>
                  <a:cubicBezTo>
                    <a:pt x="0" y="4800"/>
                    <a:pt x="0" y="2400"/>
                    <a:pt x="3636" y="1200"/>
                  </a:cubicBezTo>
                  <a:cubicBezTo>
                    <a:pt x="7272" y="0"/>
                    <a:pt x="18181" y="0"/>
                    <a:pt x="21818" y="1200"/>
                  </a:cubicBezTo>
                  <a:cubicBezTo>
                    <a:pt x="120000" y="33600"/>
                    <a:pt x="120000" y="86400"/>
                    <a:pt x="21818" y="118800"/>
                  </a:cubicBezTo>
                  <a:cubicBezTo>
                    <a:pt x="18181" y="120000"/>
                    <a:pt x="14545" y="120000"/>
                    <a:pt x="14545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5711825" y="2109788"/>
              <a:ext cx="185738" cy="769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120000"/>
                  </a:moveTo>
                  <a:cubicBezTo>
                    <a:pt x="107692" y="120000"/>
                    <a:pt x="104615" y="119259"/>
                    <a:pt x="101538" y="119259"/>
                  </a:cubicBezTo>
                  <a:cubicBezTo>
                    <a:pt x="36923" y="102962"/>
                    <a:pt x="0" y="82222"/>
                    <a:pt x="0" y="60000"/>
                  </a:cubicBezTo>
                  <a:cubicBezTo>
                    <a:pt x="0" y="37777"/>
                    <a:pt x="36923" y="16296"/>
                    <a:pt x="101538" y="740"/>
                  </a:cubicBezTo>
                  <a:cubicBezTo>
                    <a:pt x="107692" y="0"/>
                    <a:pt x="113846" y="0"/>
                    <a:pt x="116923" y="740"/>
                  </a:cubicBezTo>
                  <a:cubicBezTo>
                    <a:pt x="120000" y="1481"/>
                    <a:pt x="120000" y="3703"/>
                    <a:pt x="116923" y="4444"/>
                  </a:cubicBezTo>
                  <a:cubicBezTo>
                    <a:pt x="55384" y="19259"/>
                    <a:pt x="21538" y="39259"/>
                    <a:pt x="21538" y="60000"/>
                  </a:cubicBezTo>
                  <a:cubicBezTo>
                    <a:pt x="21538" y="80740"/>
                    <a:pt x="55384" y="100740"/>
                    <a:pt x="116923" y="115555"/>
                  </a:cubicBezTo>
                  <a:cubicBezTo>
                    <a:pt x="120000" y="116296"/>
                    <a:pt x="120000" y="117777"/>
                    <a:pt x="116923" y="119259"/>
                  </a:cubicBezTo>
                  <a:cubicBezTo>
                    <a:pt x="113846" y="119259"/>
                    <a:pt x="113846" y="120000"/>
                    <a:pt x="11076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456363" y="2109788"/>
              <a:ext cx="187325" cy="769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cubicBezTo>
                    <a:pt x="6153" y="120000"/>
                    <a:pt x="6153" y="119259"/>
                    <a:pt x="3076" y="119259"/>
                  </a:cubicBezTo>
                  <a:cubicBezTo>
                    <a:pt x="0" y="117777"/>
                    <a:pt x="0" y="116296"/>
                    <a:pt x="3076" y="115555"/>
                  </a:cubicBezTo>
                  <a:cubicBezTo>
                    <a:pt x="64615" y="100740"/>
                    <a:pt x="98461" y="80740"/>
                    <a:pt x="98461" y="60000"/>
                  </a:cubicBezTo>
                  <a:cubicBezTo>
                    <a:pt x="98461" y="39259"/>
                    <a:pt x="64615" y="19259"/>
                    <a:pt x="3076" y="4444"/>
                  </a:cubicBezTo>
                  <a:cubicBezTo>
                    <a:pt x="0" y="3703"/>
                    <a:pt x="0" y="1481"/>
                    <a:pt x="3076" y="740"/>
                  </a:cubicBezTo>
                  <a:cubicBezTo>
                    <a:pt x="6153" y="0"/>
                    <a:pt x="12307" y="0"/>
                    <a:pt x="18461" y="740"/>
                  </a:cubicBezTo>
                  <a:cubicBezTo>
                    <a:pt x="83076" y="16296"/>
                    <a:pt x="120000" y="37777"/>
                    <a:pt x="120000" y="60000"/>
                  </a:cubicBezTo>
                  <a:cubicBezTo>
                    <a:pt x="120000" y="82222"/>
                    <a:pt x="83076" y="102962"/>
                    <a:pt x="18461" y="119259"/>
                  </a:cubicBezTo>
                  <a:cubicBezTo>
                    <a:pt x="15384" y="119259"/>
                    <a:pt x="12307" y="120000"/>
                    <a:pt x="923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Shape 958"/>
          <p:cNvGrpSpPr/>
          <p:nvPr/>
        </p:nvGrpSpPr>
        <p:grpSpPr>
          <a:xfrm>
            <a:off x="474135" y="1376120"/>
            <a:ext cx="836050" cy="825091"/>
            <a:chOff x="0" y="495300"/>
            <a:chExt cx="5934075" cy="5856288"/>
          </a:xfrm>
        </p:grpSpPr>
        <p:sp>
          <p:nvSpPr>
            <p:cNvPr id="959" name="Shape 959"/>
            <p:cNvSpPr/>
            <p:nvPr/>
          </p:nvSpPr>
          <p:spPr>
            <a:xfrm>
              <a:off x="1858963" y="3063875"/>
              <a:ext cx="606425" cy="534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  <a:moveTo>
                    <a:pt x="90471" y="87240"/>
                  </a:moveTo>
                  <a:lnTo>
                    <a:pt x="29214" y="87240"/>
                  </a:lnTo>
                  <a:lnTo>
                    <a:pt x="29214" y="32403"/>
                  </a:lnTo>
                  <a:lnTo>
                    <a:pt x="90471" y="32403"/>
                  </a:lnTo>
                  <a:lnTo>
                    <a:pt x="90471" y="872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2663825" y="3063875"/>
              <a:ext cx="606425" cy="534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  <a:moveTo>
                    <a:pt x="90785" y="87240"/>
                  </a:moveTo>
                  <a:lnTo>
                    <a:pt x="29214" y="87240"/>
                  </a:lnTo>
                  <a:lnTo>
                    <a:pt x="29214" y="32403"/>
                  </a:lnTo>
                  <a:lnTo>
                    <a:pt x="90785" y="32403"/>
                  </a:lnTo>
                  <a:lnTo>
                    <a:pt x="90785" y="872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3468688" y="3063875"/>
              <a:ext cx="606425" cy="534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  <a:moveTo>
                    <a:pt x="90785" y="87240"/>
                  </a:moveTo>
                  <a:lnTo>
                    <a:pt x="29528" y="87240"/>
                  </a:lnTo>
                  <a:lnTo>
                    <a:pt x="29528" y="32403"/>
                  </a:lnTo>
                  <a:lnTo>
                    <a:pt x="90785" y="32403"/>
                  </a:lnTo>
                  <a:lnTo>
                    <a:pt x="90785" y="872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3406775" y="1822450"/>
              <a:ext cx="595313" cy="541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120000"/>
                  </a:moveTo>
                  <a:cubicBezTo>
                    <a:pt x="119999" y="103212"/>
                    <a:pt x="119999" y="103212"/>
                    <a:pt x="119999" y="103212"/>
                  </a:cubicBezTo>
                  <a:cubicBezTo>
                    <a:pt x="94162" y="57823"/>
                    <a:pt x="56842" y="22383"/>
                    <a:pt x="12057" y="0"/>
                  </a:cubicBezTo>
                  <a:cubicBezTo>
                    <a:pt x="0" y="29844"/>
                    <a:pt x="0" y="29844"/>
                    <a:pt x="0" y="29844"/>
                  </a:cubicBezTo>
                  <a:cubicBezTo>
                    <a:pt x="39043" y="49119"/>
                    <a:pt x="71770" y="80207"/>
                    <a:pt x="94736" y="12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0" y="495300"/>
              <a:ext cx="5934075" cy="5856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46" y="120000"/>
                  </a:moveTo>
                  <a:cubicBezTo>
                    <a:pt x="43971" y="120000"/>
                    <a:pt x="43971" y="120000"/>
                    <a:pt x="43971" y="120000"/>
                  </a:cubicBezTo>
                  <a:cubicBezTo>
                    <a:pt x="56287" y="120000"/>
                    <a:pt x="56287" y="120000"/>
                    <a:pt x="56287" y="120000"/>
                  </a:cubicBezTo>
                  <a:cubicBezTo>
                    <a:pt x="63712" y="120000"/>
                    <a:pt x="63712" y="120000"/>
                    <a:pt x="63712" y="120000"/>
                  </a:cubicBezTo>
                  <a:cubicBezTo>
                    <a:pt x="76028" y="120000"/>
                    <a:pt x="76028" y="120000"/>
                    <a:pt x="76028" y="120000"/>
                  </a:cubicBezTo>
                  <a:cubicBezTo>
                    <a:pt x="83510" y="120000"/>
                    <a:pt x="83510" y="120000"/>
                    <a:pt x="83510" y="120000"/>
                  </a:cubicBezTo>
                  <a:cubicBezTo>
                    <a:pt x="96517" y="120000"/>
                    <a:pt x="96517" y="120000"/>
                    <a:pt x="9651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7015"/>
                    <a:pt x="120000" y="117015"/>
                    <a:pt x="120000" y="117015"/>
                  </a:cubicBezTo>
                  <a:cubicBezTo>
                    <a:pt x="114071" y="117015"/>
                    <a:pt x="114071" y="117015"/>
                    <a:pt x="114071" y="117015"/>
                  </a:cubicBezTo>
                  <a:cubicBezTo>
                    <a:pt x="114071" y="77130"/>
                    <a:pt x="114071" y="77130"/>
                    <a:pt x="114071" y="77130"/>
                  </a:cubicBezTo>
                  <a:cubicBezTo>
                    <a:pt x="118503" y="77130"/>
                    <a:pt x="118503" y="77130"/>
                    <a:pt x="118503" y="77130"/>
                  </a:cubicBezTo>
                  <a:cubicBezTo>
                    <a:pt x="120000" y="77130"/>
                    <a:pt x="120000" y="77130"/>
                    <a:pt x="120000" y="77130"/>
                  </a:cubicBezTo>
                  <a:cubicBezTo>
                    <a:pt x="120000" y="66972"/>
                    <a:pt x="120000" y="66972"/>
                    <a:pt x="120000" y="66972"/>
                  </a:cubicBezTo>
                  <a:cubicBezTo>
                    <a:pt x="92086" y="61692"/>
                    <a:pt x="92086" y="61692"/>
                    <a:pt x="92086" y="61692"/>
                  </a:cubicBezTo>
                  <a:cubicBezTo>
                    <a:pt x="92086" y="46484"/>
                    <a:pt x="92086" y="46484"/>
                    <a:pt x="92086" y="46484"/>
                  </a:cubicBezTo>
                  <a:cubicBezTo>
                    <a:pt x="96633" y="46484"/>
                    <a:pt x="96633" y="46484"/>
                    <a:pt x="96633" y="46484"/>
                  </a:cubicBezTo>
                  <a:cubicBezTo>
                    <a:pt x="96633" y="43500"/>
                    <a:pt x="96633" y="43500"/>
                    <a:pt x="96633" y="43500"/>
                  </a:cubicBezTo>
                  <a:cubicBezTo>
                    <a:pt x="91510" y="43500"/>
                    <a:pt x="91510" y="43500"/>
                    <a:pt x="91510" y="43500"/>
                  </a:cubicBezTo>
                  <a:cubicBezTo>
                    <a:pt x="89323" y="32309"/>
                    <a:pt x="81151" y="22955"/>
                    <a:pt x="70273" y="19282"/>
                  </a:cubicBezTo>
                  <a:cubicBezTo>
                    <a:pt x="68661" y="15150"/>
                    <a:pt x="68661" y="15150"/>
                    <a:pt x="68661" y="15150"/>
                  </a:cubicBezTo>
                  <a:cubicBezTo>
                    <a:pt x="61525" y="15150"/>
                    <a:pt x="61525" y="15150"/>
                    <a:pt x="61525" y="15150"/>
                  </a:cubicBezTo>
                  <a:cubicBezTo>
                    <a:pt x="61525" y="0"/>
                    <a:pt x="61525" y="0"/>
                    <a:pt x="61525" y="0"/>
                  </a:cubicBezTo>
                  <a:cubicBezTo>
                    <a:pt x="58532" y="0"/>
                    <a:pt x="58532" y="0"/>
                    <a:pt x="58532" y="0"/>
                  </a:cubicBezTo>
                  <a:cubicBezTo>
                    <a:pt x="58532" y="15150"/>
                    <a:pt x="58532" y="15150"/>
                    <a:pt x="58532" y="15150"/>
                  </a:cubicBezTo>
                  <a:cubicBezTo>
                    <a:pt x="51338" y="15150"/>
                    <a:pt x="51338" y="15150"/>
                    <a:pt x="51338" y="15150"/>
                  </a:cubicBezTo>
                  <a:cubicBezTo>
                    <a:pt x="49726" y="19282"/>
                    <a:pt x="49726" y="19282"/>
                    <a:pt x="49726" y="19282"/>
                  </a:cubicBezTo>
                  <a:cubicBezTo>
                    <a:pt x="38848" y="22955"/>
                    <a:pt x="30676" y="32309"/>
                    <a:pt x="28489" y="43500"/>
                  </a:cubicBezTo>
                  <a:cubicBezTo>
                    <a:pt x="23366" y="43500"/>
                    <a:pt x="23366" y="43500"/>
                    <a:pt x="23366" y="43500"/>
                  </a:cubicBezTo>
                  <a:cubicBezTo>
                    <a:pt x="23366" y="46484"/>
                    <a:pt x="23366" y="46484"/>
                    <a:pt x="23366" y="46484"/>
                  </a:cubicBezTo>
                  <a:cubicBezTo>
                    <a:pt x="27913" y="46484"/>
                    <a:pt x="27913" y="46484"/>
                    <a:pt x="27913" y="46484"/>
                  </a:cubicBezTo>
                  <a:cubicBezTo>
                    <a:pt x="27913" y="61692"/>
                    <a:pt x="27913" y="61692"/>
                    <a:pt x="27913" y="61692"/>
                  </a:cubicBezTo>
                  <a:cubicBezTo>
                    <a:pt x="0" y="66972"/>
                    <a:pt x="0" y="66972"/>
                    <a:pt x="0" y="66972"/>
                  </a:cubicBezTo>
                  <a:cubicBezTo>
                    <a:pt x="0" y="77130"/>
                    <a:pt x="0" y="77130"/>
                    <a:pt x="0" y="77130"/>
                  </a:cubicBezTo>
                  <a:cubicBezTo>
                    <a:pt x="1496" y="77130"/>
                    <a:pt x="1496" y="77130"/>
                    <a:pt x="1496" y="77130"/>
                  </a:cubicBezTo>
                  <a:cubicBezTo>
                    <a:pt x="5928" y="77130"/>
                    <a:pt x="5928" y="77130"/>
                    <a:pt x="5928" y="77130"/>
                  </a:cubicBezTo>
                  <a:cubicBezTo>
                    <a:pt x="5928" y="117015"/>
                    <a:pt x="5928" y="117015"/>
                    <a:pt x="5928" y="117015"/>
                  </a:cubicBezTo>
                  <a:cubicBezTo>
                    <a:pt x="0" y="117015"/>
                    <a:pt x="0" y="117015"/>
                    <a:pt x="0" y="117015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3482" y="120000"/>
                    <a:pt x="23482" y="120000"/>
                    <a:pt x="23482" y="120000"/>
                  </a:cubicBezTo>
                  <a:lnTo>
                    <a:pt x="36546" y="120000"/>
                  </a:lnTo>
                  <a:close/>
                  <a:moveTo>
                    <a:pt x="36546" y="117015"/>
                  </a:moveTo>
                  <a:cubicBezTo>
                    <a:pt x="36546" y="85509"/>
                    <a:pt x="36546" y="85509"/>
                    <a:pt x="36546" y="85509"/>
                  </a:cubicBezTo>
                  <a:cubicBezTo>
                    <a:pt x="43971" y="85509"/>
                    <a:pt x="43971" y="85509"/>
                    <a:pt x="43971" y="85509"/>
                  </a:cubicBezTo>
                  <a:cubicBezTo>
                    <a:pt x="43971" y="117015"/>
                    <a:pt x="43971" y="117015"/>
                    <a:pt x="43971" y="117015"/>
                  </a:cubicBezTo>
                  <a:lnTo>
                    <a:pt x="36546" y="117015"/>
                  </a:lnTo>
                  <a:close/>
                  <a:moveTo>
                    <a:pt x="46964" y="117015"/>
                  </a:moveTo>
                  <a:cubicBezTo>
                    <a:pt x="46964" y="85509"/>
                    <a:pt x="46964" y="85509"/>
                    <a:pt x="46964" y="85509"/>
                  </a:cubicBezTo>
                  <a:cubicBezTo>
                    <a:pt x="53294" y="85509"/>
                    <a:pt x="53294" y="85509"/>
                    <a:pt x="53294" y="85509"/>
                  </a:cubicBezTo>
                  <a:cubicBezTo>
                    <a:pt x="53294" y="117015"/>
                    <a:pt x="53294" y="117015"/>
                    <a:pt x="53294" y="117015"/>
                  </a:cubicBezTo>
                  <a:lnTo>
                    <a:pt x="46964" y="117015"/>
                  </a:lnTo>
                  <a:close/>
                  <a:moveTo>
                    <a:pt x="56287" y="117015"/>
                  </a:moveTo>
                  <a:cubicBezTo>
                    <a:pt x="56287" y="85509"/>
                    <a:pt x="56287" y="85509"/>
                    <a:pt x="56287" y="85509"/>
                  </a:cubicBezTo>
                  <a:cubicBezTo>
                    <a:pt x="63712" y="85509"/>
                    <a:pt x="63712" y="85509"/>
                    <a:pt x="63712" y="85509"/>
                  </a:cubicBezTo>
                  <a:cubicBezTo>
                    <a:pt x="63712" y="117015"/>
                    <a:pt x="63712" y="117015"/>
                    <a:pt x="63712" y="117015"/>
                  </a:cubicBezTo>
                  <a:lnTo>
                    <a:pt x="56287" y="117015"/>
                  </a:lnTo>
                  <a:close/>
                  <a:moveTo>
                    <a:pt x="66705" y="117015"/>
                  </a:moveTo>
                  <a:cubicBezTo>
                    <a:pt x="66705" y="85509"/>
                    <a:pt x="66705" y="85509"/>
                    <a:pt x="66705" y="85509"/>
                  </a:cubicBezTo>
                  <a:cubicBezTo>
                    <a:pt x="73035" y="85509"/>
                    <a:pt x="73035" y="85509"/>
                    <a:pt x="73035" y="85509"/>
                  </a:cubicBezTo>
                  <a:cubicBezTo>
                    <a:pt x="73035" y="117015"/>
                    <a:pt x="73035" y="117015"/>
                    <a:pt x="73035" y="117015"/>
                  </a:cubicBezTo>
                  <a:lnTo>
                    <a:pt x="66705" y="117015"/>
                  </a:lnTo>
                  <a:close/>
                  <a:moveTo>
                    <a:pt x="76028" y="117015"/>
                  </a:moveTo>
                  <a:cubicBezTo>
                    <a:pt x="76028" y="85509"/>
                    <a:pt x="76028" y="85509"/>
                    <a:pt x="76028" y="85509"/>
                  </a:cubicBezTo>
                  <a:cubicBezTo>
                    <a:pt x="83510" y="85509"/>
                    <a:pt x="83510" y="85509"/>
                    <a:pt x="83510" y="85509"/>
                  </a:cubicBezTo>
                  <a:cubicBezTo>
                    <a:pt x="83510" y="117015"/>
                    <a:pt x="83510" y="117015"/>
                    <a:pt x="83510" y="117015"/>
                  </a:cubicBezTo>
                  <a:lnTo>
                    <a:pt x="76028" y="117015"/>
                  </a:lnTo>
                  <a:close/>
                  <a:moveTo>
                    <a:pt x="86503" y="117015"/>
                  </a:moveTo>
                  <a:cubicBezTo>
                    <a:pt x="86503" y="85509"/>
                    <a:pt x="86503" y="85509"/>
                    <a:pt x="86503" y="85509"/>
                  </a:cubicBezTo>
                  <a:cubicBezTo>
                    <a:pt x="89611" y="85509"/>
                    <a:pt x="89611" y="85509"/>
                    <a:pt x="89611" y="85509"/>
                  </a:cubicBezTo>
                  <a:cubicBezTo>
                    <a:pt x="89611" y="82525"/>
                    <a:pt x="89611" y="82525"/>
                    <a:pt x="89611" y="82525"/>
                  </a:cubicBezTo>
                  <a:cubicBezTo>
                    <a:pt x="86503" y="82525"/>
                    <a:pt x="86503" y="82525"/>
                    <a:pt x="86503" y="82525"/>
                  </a:cubicBezTo>
                  <a:cubicBezTo>
                    <a:pt x="73035" y="82525"/>
                    <a:pt x="73035" y="82525"/>
                    <a:pt x="73035" y="82525"/>
                  </a:cubicBezTo>
                  <a:cubicBezTo>
                    <a:pt x="66705" y="82525"/>
                    <a:pt x="66705" y="82525"/>
                    <a:pt x="66705" y="82525"/>
                  </a:cubicBezTo>
                  <a:cubicBezTo>
                    <a:pt x="53294" y="82525"/>
                    <a:pt x="53294" y="82525"/>
                    <a:pt x="53294" y="82525"/>
                  </a:cubicBezTo>
                  <a:cubicBezTo>
                    <a:pt x="46964" y="82525"/>
                    <a:pt x="46964" y="82525"/>
                    <a:pt x="46964" y="82525"/>
                  </a:cubicBezTo>
                  <a:cubicBezTo>
                    <a:pt x="33553" y="82525"/>
                    <a:pt x="33553" y="82525"/>
                    <a:pt x="33553" y="82525"/>
                  </a:cubicBezTo>
                  <a:cubicBezTo>
                    <a:pt x="30388" y="82525"/>
                    <a:pt x="30388" y="82525"/>
                    <a:pt x="30388" y="82525"/>
                  </a:cubicBezTo>
                  <a:cubicBezTo>
                    <a:pt x="30388" y="85509"/>
                    <a:pt x="30388" y="85509"/>
                    <a:pt x="30388" y="85509"/>
                  </a:cubicBezTo>
                  <a:cubicBezTo>
                    <a:pt x="33553" y="85509"/>
                    <a:pt x="33553" y="85509"/>
                    <a:pt x="33553" y="85509"/>
                  </a:cubicBezTo>
                  <a:cubicBezTo>
                    <a:pt x="33553" y="117015"/>
                    <a:pt x="33553" y="117015"/>
                    <a:pt x="33553" y="117015"/>
                  </a:cubicBezTo>
                  <a:cubicBezTo>
                    <a:pt x="26474" y="117015"/>
                    <a:pt x="26474" y="117015"/>
                    <a:pt x="26474" y="117015"/>
                  </a:cubicBezTo>
                  <a:cubicBezTo>
                    <a:pt x="26474" y="77819"/>
                    <a:pt x="26474" y="77819"/>
                    <a:pt x="26474" y="77819"/>
                  </a:cubicBezTo>
                  <a:cubicBezTo>
                    <a:pt x="60028" y="71850"/>
                    <a:pt x="60028" y="71850"/>
                    <a:pt x="60028" y="71850"/>
                  </a:cubicBezTo>
                  <a:cubicBezTo>
                    <a:pt x="93525" y="77819"/>
                    <a:pt x="93525" y="77819"/>
                    <a:pt x="93525" y="77819"/>
                  </a:cubicBezTo>
                  <a:cubicBezTo>
                    <a:pt x="93525" y="117015"/>
                    <a:pt x="93525" y="117015"/>
                    <a:pt x="93525" y="117015"/>
                  </a:cubicBezTo>
                  <a:lnTo>
                    <a:pt x="86503" y="117015"/>
                  </a:lnTo>
                  <a:close/>
                  <a:moveTo>
                    <a:pt x="51338" y="21922"/>
                  </a:moveTo>
                  <a:cubicBezTo>
                    <a:pt x="52028" y="21692"/>
                    <a:pt x="52028" y="21692"/>
                    <a:pt x="52028" y="21692"/>
                  </a:cubicBezTo>
                  <a:cubicBezTo>
                    <a:pt x="53410" y="18134"/>
                    <a:pt x="53410" y="18134"/>
                    <a:pt x="53410" y="18134"/>
                  </a:cubicBezTo>
                  <a:cubicBezTo>
                    <a:pt x="66589" y="18134"/>
                    <a:pt x="66589" y="18134"/>
                    <a:pt x="66589" y="18134"/>
                  </a:cubicBezTo>
                  <a:cubicBezTo>
                    <a:pt x="67971" y="21692"/>
                    <a:pt x="67971" y="21692"/>
                    <a:pt x="67971" y="21692"/>
                  </a:cubicBezTo>
                  <a:cubicBezTo>
                    <a:pt x="68661" y="21922"/>
                    <a:pt x="68661" y="21922"/>
                    <a:pt x="68661" y="21922"/>
                  </a:cubicBezTo>
                  <a:cubicBezTo>
                    <a:pt x="78676" y="25021"/>
                    <a:pt x="86273" y="33400"/>
                    <a:pt x="88460" y="43500"/>
                  </a:cubicBezTo>
                  <a:cubicBezTo>
                    <a:pt x="31597" y="43500"/>
                    <a:pt x="31597" y="43500"/>
                    <a:pt x="31597" y="43500"/>
                  </a:cubicBezTo>
                  <a:cubicBezTo>
                    <a:pt x="33726" y="33400"/>
                    <a:pt x="41323" y="25021"/>
                    <a:pt x="51338" y="21922"/>
                  </a:cubicBezTo>
                  <a:close/>
                  <a:moveTo>
                    <a:pt x="8920" y="117015"/>
                  </a:moveTo>
                  <a:cubicBezTo>
                    <a:pt x="8920" y="77130"/>
                    <a:pt x="8920" y="77130"/>
                    <a:pt x="8920" y="77130"/>
                  </a:cubicBezTo>
                  <a:cubicBezTo>
                    <a:pt x="16460" y="77130"/>
                    <a:pt x="16460" y="77130"/>
                    <a:pt x="16460" y="77130"/>
                  </a:cubicBezTo>
                  <a:cubicBezTo>
                    <a:pt x="16460" y="74146"/>
                    <a:pt x="16460" y="74146"/>
                    <a:pt x="16460" y="74146"/>
                  </a:cubicBezTo>
                  <a:cubicBezTo>
                    <a:pt x="8920" y="74146"/>
                    <a:pt x="8920" y="74146"/>
                    <a:pt x="8920" y="74146"/>
                  </a:cubicBezTo>
                  <a:cubicBezTo>
                    <a:pt x="2992" y="74146"/>
                    <a:pt x="2992" y="74146"/>
                    <a:pt x="2992" y="74146"/>
                  </a:cubicBezTo>
                  <a:cubicBezTo>
                    <a:pt x="2992" y="69440"/>
                    <a:pt x="2992" y="69440"/>
                    <a:pt x="2992" y="69440"/>
                  </a:cubicBezTo>
                  <a:cubicBezTo>
                    <a:pt x="30906" y="64160"/>
                    <a:pt x="30906" y="64160"/>
                    <a:pt x="30906" y="64160"/>
                  </a:cubicBezTo>
                  <a:cubicBezTo>
                    <a:pt x="30906" y="46484"/>
                    <a:pt x="30906" y="46484"/>
                    <a:pt x="30906" y="46484"/>
                  </a:cubicBezTo>
                  <a:cubicBezTo>
                    <a:pt x="31079" y="46484"/>
                    <a:pt x="31079" y="46484"/>
                    <a:pt x="31079" y="46484"/>
                  </a:cubicBezTo>
                  <a:cubicBezTo>
                    <a:pt x="88978" y="46484"/>
                    <a:pt x="88978" y="46484"/>
                    <a:pt x="88978" y="46484"/>
                  </a:cubicBezTo>
                  <a:cubicBezTo>
                    <a:pt x="89093" y="46484"/>
                    <a:pt x="89093" y="46484"/>
                    <a:pt x="89093" y="46484"/>
                  </a:cubicBezTo>
                  <a:cubicBezTo>
                    <a:pt x="89093" y="64160"/>
                    <a:pt x="89093" y="64160"/>
                    <a:pt x="89093" y="64160"/>
                  </a:cubicBezTo>
                  <a:cubicBezTo>
                    <a:pt x="117007" y="69440"/>
                    <a:pt x="117007" y="69440"/>
                    <a:pt x="117007" y="69440"/>
                  </a:cubicBezTo>
                  <a:cubicBezTo>
                    <a:pt x="117007" y="74146"/>
                    <a:pt x="117007" y="74146"/>
                    <a:pt x="117007" y="74146"/>
                  </a:cubicBezTo>
                  <a:cubicBezTo>
                    <a:pt x="111079" y="74146"/>
                    <a:pt x="111079" y="74146"/>
                    <a:pt x="111079" y="74146"/>
                  </a:cubicBezTo>
                  <a:cubicBezTo>
                    <a:pt x="103597" y="74146"/>
                    <a:pt x="103597" y="74146"/>
                    <a:pt x="103597" y="74146"/>
                  </a:cubicBezTo>
                  <a:cubicBezTo>
                    <a:pt x="103597" y="77130"/>
                    <a:pt x="103597" y="77130"/>
                    <a:pt x="103597" y="77130"/>
                  </a:cubicBezTo>
                  <a:cubicBezTo>
                    <a:pt x="111079" y="77130"/>
                    <a:pt x="111079" y="77130"/>
                    <a:pt x="111079" y="77130"/>
                  </a:cubicBezTo>
                  <a:cubicBezTo>
                    <a:pt x="111079" y="117015"/>
                    <a:pt x="111079" y="117015"/>
                    <a:pt x="111079" y="117015"/>
                  </a:cubicBezTo>
                  <a:cubicBezTo>
                    <a:pt x="96517" y="117015"/>
                    <a:pt x="96517" y="117015"/>
                    <a:pt x="96517" y="117015"/>
                  </a:cubicBezTo>
                  <a:cubicBezTo>
                    <a:pt x="96517" y="75294"/>
                    <a:pt x="96517" y="75294"/>
                    <a:pt x="96517" y="75294"/>
                  </a:cubicBezTo>
                  <a:cubicBezTo>
                    <a:pt x="60258" y="68866"/>
                    <a:pt x="60258" y="68866"/>
                    <a:pt x="60258" y="68866"/>
                  </a:cubicBezTo>
                  <a:cubicBezTo>
                    <a:pt x="60028" y="68809"/>
                    <a:pt x="60028" y="68809"/>
                    <a:pt x="60028" y="68809"/>
                  </a:cubicBezTo>
                  <a:cubicBezTo>
                    <a:pt x="23482" y="75294"/>
                    <a:pt x="23482" y="75294"/>
                    <a:pt x="23482" y="75294"/>
                  </a:cubicBezTo>
                  <a:cubicBezTo>
                    <a:pt x="23482" y="117015"/>
                    <a:pt x="23482" y="117015"/>
                    <a:pt x="23482" y="117015"/>
                  </a:cubicBezTo>
                  <a:lnTo>
                    <a:pt x="8920" y="117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4" name="Shape 964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 -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07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DC8FD-A740-CC42-94B0-FF63DBA00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JASK Partners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6AC94-BB59-9846-A328-9350878DF23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734800" y="6356350"/>
            <a:ext cx="4572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6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24EAD-3EC9-774B-A65D-D62C34CD2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9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EB84B45-4BAD-E04F-B701-31053D00D1F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Who To Target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08DF1-E9EB-B24F-B0D8-51861253B33C}"/>
              </a:ext>
            </a:extLst>
          </p:cNvPr>
          <p:cNvGrpSpPr/>
          <p:nvPr/>
        </p:nvGrpSpPr>
        <p:grpSpPr>
          <a:xfrm>
            <a:off x="3165230" y="1475154"/>
            <a:ext cx="2930770" cy="1953847"/>
            <a:chOff x="-1" y="0"/>
            <a:chExt cx="2930770" cy="1953847"/>
          </a:xfrm>
        </p:grpSpPr>
        <p:sp>
          <p:nvSpPr>
            <p:cNvPr id="19" name="Round Single Corner Rectangle 18">
              <a:extLst>
                <a:ext uri="{FF2B5EF4-FFF2-40B4-BE49-F238E27FC236}">
                  <a16:creationId xmlns:a16="http://schemas.microsoft.com/office/drawing/2014/main" id="{B6AD5AE8-FD86-0F47-814E-A7413602FF68}"/>
                </a:ext>
              </a:extLst>
            </p:cNvPr>
            <p:cNvSpPr/>
            <p:nvPr/>
          </p:nvSpPr>
          <p:spPr>
            <a:xfrm rot="16200000">
              <a:off x="488461" y="-488461"/>
              <a:ext cx="1953846" cy="2930769"/>
            </a:xfrm>
            <a:prstGeom prst="round1Rect">
              <a:avLst/>
            </a:prstGeom>
            <a:solidFill>
              <a:srgbClr val="7D8AA3"/>
            </a:solidFill>
            <a:ln>
              <a:solidFill>
                <a:schemeClr val="tx1"/>
              </a:solidFill>
            </a:ln>
          </p:spPr>
        </p:sp>
        <p:sp>
          <p:nvSpPr>
            <p:cNvPr id="20" name="Round Single Corner Rectangle 4">
              <a:extLst>
                <a:ext uri="{FF2B5EF4-FFF2-40B4-BE49-F238E27FC236}">
                  <a16:creationId xmlns:a16="http://schemas.microsoft.com/office/drawing/2014/main" id="{32BE426F-8A31-3446-ACCA-4C87CC9BE570}"/>
                </a:ext>
              </a:extLst>
            </p:cNvPr>
            <p:cNvSpPr txBox="1"/>
            <p:nvPr/>
          </p:nvSpPr>
          <p:spPr>
            <a:xfrm>
              <a:off x="0" y="0"/>
              <a:ext cx="2930769" cy="1953842"/>
            </a:xfrm>
            <a:prstGeom prst="rect">
              <a:avLst/>
            </a:prstGeom>
            <a:solidFill>
              <a:srgbClr val="7D8AA3"/>
            </a:solidFill>
            <a:ln w="41275"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def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1pPr>
              <a:lvl2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</a:rPr>
                <a:t>Enterprise Customers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</a:rPr>
                <a:t>SOC operation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C38271-E4E0-EB4C-9958-746CDEE6236D}"/>
              </a:ext>
            </a:extLst>
          </p:cNvPr>
          <p:cNvGrpSpPr/>
          <p:nvPr/>
        </p:nvGrpSpPr>
        <p:grpSpPr>
          <a:xfrm>
            <a:off x="6095999" y="1475154"/>
            <a:ext cx="2930769" cy="2260504"/>
            <a:chOff x="2930769" y="0"/>
            <a:chExt cx="2930769" cy="2260504"/>
          </a:xfrm>
        </p:grpSpPr>
        <p:sp>
          <p:nvSpPr>
            <p:cNvPr id="17" name="Round Single Corner Rectangle 16">
              <a:extLst>
                <a:ext uri="{FF2B5EF4-FFF2-40B4-BE49-F238E27FC236}">
                  <a16:creationId xmlns:a16="http://schemas.microsoft.com/office/drawing/2014/main" id="{DFCB7385-4D3A-0147-AEA6-83B564B4A861}"/>
                </a:ext>
              </a:extLst>
            </p:cNvPr>
            <p:cNvSpPr/>
            <p:nvPr/>
          </p:nvSpPr>
          <p:spPr>
            <a:xfrm>
              <a:off x="2930769" y="0"/>
              <a:ext cx="2930769" cy="2260504"/>
            </a:xfrm>
            <a:prstGeom prst="round1Rect">
              <a:avLst/>
            </a:prstGeom>
            <a:solidFill>
              <a:srgbClr val="7D8AA3"/>
            </a:solidFill>
            <a:ln w="41275">
              <a:solidFill>
                <a:schemeClr val="tx1"/>
              </a:solidFill>
            </a:ln>
          </p:spPr>
        </p:sp>
        <p:sp>
          <p:nvSpPr>
            <p:cNvPr id="18" name="Round Single Corner Rectangle 6">
              <a:extLst>
                <a:ext uri="{FF2B5EF4-FFF2-40B4-BE49-F238E27FC236}">
                  <a16:creationId xmlns:a16="http://schemas.microsoft.com/office/drawing/2014/main" id="{23511E9A-F1FB-9D43-A9D7-523424C7ED9A}"/>
                </a:ext>
              </a:extLst>
            </p:cNvPr>
            <p:cNvSpPr txBox="1"/>
            <p:nvPr/>
          </p:nvSpPr>
          <p:spPr>
            <a:xfrm>
              <a:off x="2930769" y="0"/>
              <a:ext cx="2930769" cy="1953842"/>
            </a:xfrm>
            <a:prstGeom prst="rect">
              <a:avLst/>
            </a:prstGeom>
            <a:solidFill>
              <a:srgbClr val="7D8AA3"/>
            </a:solidFill>
            <a:ln w="41275"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def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1pPr>
              <a:lvl2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</a:rPr>
                <a:t>1000+ employees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</a:rPr>
                <a:t>Multi- Location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</a:rPr>
                <a:t>Problems Hiring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ACC29A-5513-1C45-97D6-8E39EB61FECE}"/>
              </a:ext>
            </a:extLst>
          </p:cNvPr>
          <p:cNvGrpSpPr/>
          <p:nvPr/>
        </p:nvGrpSpPr>
        <p:grpSpPr>
          <a:xfrm>
            <a:off x="3165231" y="3428996"/>
            <a:ext cx="2930769" cy="1953850"/>
            <a:chOff x="0" y="1953842"/>
            <a:chExt cx="2930769" cy="1953850"/>
          </a:xfrm>
        </p:grpSpPr>
        <p:sp>
          <p:nvSpPr>
            <p:cNvPr id="15" name="Round Single Corner Rectangle 14">
              <a:extLst>
                <a:ext uri="{FF2B5EF4-FFF2-40B4-BE49-F238E27FC236}">
                  <a16:creationId xmlns:a16="http://schemas.microsoft.com/office/drawing/2014/main" id="{E952BE73-681A-924D-B836-DAAD767CB91F}"/>
                </a:ext>
              </a:extLst>
            </p:cNvPr>
            <p:cNvSpPr/>
            <p:nvPr/>
          </p:nvSpPr>
          <p:spPr>
            <a:xfrm rot="10800000">
              <a:off x="0" y="1953846"/>
              <a:ext cx="2930769" cy="1953846"/>
            </a:xfrm>
            <a:prstGeom prst="round1Rect">
              <a:avLst/>
            </a:prstGeom>
            <a:solidFill>
              <a:srgbClr val="7D8AA3"/>
            </a:solidFill>
            <a:ln>
              <a:noFill/>
            </a:ln>
          </p:spPr>
        </p:sp>
        <p:sp>
          <p:nvSpPr>
            <p:cNvPr id="16" name="Round Single Corner Rectangle 8">
              <a:extLst>
                <a:ext uri="{FF2B5EF4-FFF2-40B4-BE49-F238E27FC236}">
                  <a16:creationId xmlns:a16="http://schemas.microsoft.com/office/drawing/2014/main" id="{7738BE9C-6F34-FE48-891D-A97171C058DD}"/>
                </a:ext>
              </a:extLst>
            </p:cNvPr>
            <p:cNvSpPr txBox="1"/>
            <p:nvPr/>
          </p:nvSpPr>
          <p:spPr>
            <a:xfrm>
              <a:off x="0" y="1953842"/>
              <a:ext cx="2930769" cy="1953849"/>
            </a:xfrm>
            <a:prstGeom prst="rect">
              <a:avLst/>
            </a:prstGeom>
            <a:solidFill>
              <a:srgbClr val="7D8AA3"/>
            </a:solidFill>
            <a:ln w="41275"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def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1pPr>
              <a:lvl2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lt1"/>
                  </a:solidFill>
                </a:rPr>
                <a:t>Cross Vertical- </a:t>
              </a:r>
            </a:p>
            <a:p>
              <a:pPr marL="285750" lvl="1" indent="-285750"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lt1"/>
                  </a:solidFill>
                </a:rPr>
                <a:t>Financial Services </a:t>
              </a:r>
            </a:p>
            <a:p>
              <a:pPr marL="285750" lvl="1" indent="-285750"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lt1"/>
                  </a:solidFill>
                </a:rPr>
                <a:t>Healthcare</a:t>
              </a:r>
            </a:p>
            <a:p>
              <a:pPr marL="285750" lvl="1" indent="-285750"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lt1"/>
                  </a:solidFill>
                </a:rPr>
                <a:t> Retail </a:t>
              </a:r>
            </a:p>
            <a:p>
              <a:pPr marL="285750" lvl="1" indent="-285750"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lt1"/>
                  </a:solidFill>
                </a:rPr>
                <a:t>Education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7B0FA8-AF8B-2A4A-8B31-88A2C94BE432}"/>
              </a:ext>
            </a:extLst>
          </p:cNvPr>
          <p:cNvGrpSpPr/>
          <p:nvPr/>
        </p:nvGrpSpPr>
        <p:grpSpPr>
          <a:xfrm>
            <a:off x="6095997" y="3428998"/>
            <a:ext cx="2930771" cy="1953848"/>
            <a:chOff x="2930766" y="1953844"/>
            <a:chExt cx="2930771" cy="1953848"/>
          </a:xfrm>
        </p:grpSpPr>
        <p:sp>
          <p:nvSpPr>
            <p:cNvPr id="13" name="Round Single Corner Rectangle 12">
              <a:extLst>
                <a:ext uri="{FF2B5EF4-FFF2-40B4-BE49-F238E27FC236}">
                  <a16:creationId xmlns:a16="http://schemas.microsoft.com/office/drawing/2014/main" id="{E53156FD-D99A-B345-8F0D-C78F0C7B6E09}"/>
                </a:ext>
              </a:extLst>
            </p:cNvPr>
            <p:cNvSpPr/>
            <p:nvPr/>
          </p:nvSpPr>
          <p:spPr>
            <a:xfrm rot="5400000">
              <a:off x="3419230" y="1465384"/>
              <a:ext cx="1953846" cy="2930769"/>
            </a:xfrm>
            <a:prstGeom prst="round1Rect">
              <a:avLst/>
            </a:prstGeom>
            <a:solidFill>
              <a:srgbClr val="7D8AA3"/>
            </a:solidFill>
            <a:ln>
              <a:noFill/>
            </a:ln>
          </p:spPr>
        </p:sp>
        <p:sp>
          <p:nvSpPr>
            <p:cNvPr id="14" name="Round Single Corner Rectangle 10">
              <a:extLst>
                <a:ext uri="{FF2B5EF4-FFF2-40B4-BE49-F238E27FC236}">
                  <a16:creationId xmlns:a16="http://schemas.microsoft.com/office/drawing/2014/main" id="{F22BF9C8-12B8-2E4D-A0B5-5A9D1FB10809}"/>
                </a:ext>
              </a:extLst>
            </p:cNvPr>
            <p:cNvSpPr txBox="1"/>
            <p:nvPr/>
          </p:nvSpPr>
          <p:spPr>
            <a:xfrm>
              <a:off x="2930766" y="1953844"/>
              <a:ext cx="2930769" cy="1953847"/>
            </a:xfrm>
            <a:prstGeom prst="rect">
              <a:avLst/>
            </a:prstGeom>
            <a:solidFill>
              <a:srgbClr val="7D8AA3"/>
            </a:solidFill>
            <a:ln w="41275"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def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1pPr>
              <a:lvl2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lt1"/>
                  </a:solidFill>
                </a:rPr>
                <a:t>SEIM project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lt1"/>
                  </a:solidFill>
                </a:rPr>
                <a:t>Inefficient SOC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lt1"/>
                  </a:solidFill>
                </a:rPr>
                <a:t>Fans of AI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1ED4F-A916-5942-8CD1-55A8282E02C4}"/>
              </a:ext>
            </a:extLst>
          </p:cNvPr>
          <p:cNvGrpSpPr/>
          <p:nvPr/>
        </p:nvGrpSpPr>
        <p:grpSpPr>
          <a:xfrm>
            <a:off x="5216767" y="2806424"/>
            <a:ext cx="1758461" cy="976923"/>
            <a:chOff x="2051538" y="1465384"/>
            <a:chExt cx="1758461" cy="97692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8ACD40-F4BE-DD4C-983F-8F0CCBD9F6C8}"/>
                </a:ext>
              </a:extLst>
            </p:cNvPr>
            <p:cNvSpPr/>
            <p:nvPr/>
          </p:nvSpPr>
          <p:spPr>
            <a:xfrm>
              <a:off x="2051538" y="1465384"/>
              <a:ext cx="1758461" cy="976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12" name="Rounded Rectangle 12">
              <a:extLst>
                <a:ext uri="{FF2B5EF4-FFF2-40B4-BE49-F238E27FC236}">
                  <a16:creationId xmlns:a16="http://schemas.microsoft.com/office/drawing/2014/main" id="{0AEA56A6-3998-2740-BA3D-A8E71D19D83D}"/>
                </a:ext>
              </a:extLst>
            </p:cNvPr>
            <p:cNvSpPr txBox="1"/>
            <p:nvPr/>
          </p:nvSpPr>
          <p:spPr>
            <a:xfrm>
              <a:off x="2099227" y="1513073"/>
              <a:ext cx="1663083" cy="881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def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1pPr>
              <a:lvl2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lt1"/>
                  </a:solidFill>
                </a:rPr>
                <a:t>Ideal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03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FB8704-800F-8747-8C19-DC1C8D638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Alert Fatigue</a:t>
            </a:r>
          </a:p>
          <a:p>
            <a:pPr lvl="1"/>
            <a:r>
              <a:rPr lang="en-US" dirty="0"/>
              <a:t>Hundreds to thousands of alerts</a:t>
            </a:r>
          </a:p>
          <a:p>
            <a:pPr lvl="1"/>
            <a:r>
              <a:rPr lang="en-US" dirty="0"/>
              <a:t>High employee turnover in SOC- Tedious repetition</a:t>
            </a:r>
          </a:p>
          <a:p>
            <a:pPr lvl="0"/>
            <a:r>
              <a:rPr lang="en-US" dirty="0"/>
              <a:t>Enterprise Visibility</a:t>
            </a:r>
            <a:endParaRPr lang="en-US" sz="2000" b="1" dirty="0">
              <a:sym typeface="Arial"/>
            </a:endParaRPr>
          </a:p>
          <a:p>
            <a:pPr lvl="1"/>
            <a:r>
              <a:rPr lang="en-US" sz="2000" dirty="0">
                <a:sym typeface="Arial"/>
              </a:rPr>
              <a:t>Multiple, disparate systems- Correlation and analysis across security operations</a:t>
            </a:r>
            <a:endParaRPr lang="en-US" dirty="0"/>
          </a:p>
          <a:p>
            <a:pPr lvl="0"/>
            <a:r>
              <a:rPr lang="en-US" dirty="0"/>
              <a:t>Early Adapters</a:t>
            </a:r>
          </a:p>
          <a:p>
            <a:pPr lvl="1"/>
            <a:r>
              <a:rPr lang="en-US" dirty="0"/>
              <a:t>Customers interested in next generation technology</a:t>
            </a:r>
          </a:p>
          <a:p>
            <a:pPr lvl="0"/>
            <a:r>
              <a:rPr lang="en-US" dirty="0"/>
              <a:t>Unhappy with current SEIM</a:t>
            </a:r>
          </a:p>
          <a:p>
            <a:pPr lvl="1"/>
            <a:r>
              <a:rPr lang="en-US" dirty="0"/>
              <a:t>A lot of investment with minimal ROI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2D4C9-492A-EF4A-B2CB-E6C7D45DD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BF7C3-3299-D64F-8A7D-EB4BE52C4B1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Opportunity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367097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/>
        </p:nvSpPr>
        <p:spPr>
          <a:xfrm>
            <a:off x="6433756" y="4955006"/>
            <a:ext cx="5758244" cy="1305088"/>
          </a:xfrm>
          <a:prstGeom prst="rect">
            <a:avLst/>
          </a:prstGeom>
          <a:solidFill>
            <a:srgbClr val="4954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 - CONFIDENTIAL</a:t>
            </a:r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1FB75-4A54-9E46-9A65-DBEA6B405A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JASK- Customer Benefits</a:t>
            </a:r>
          </a:p>
        </p:txBody>
      </p:sp>
      <p:sp>
        <p:nvSpPr>
          <p:cNvPr id="699" name="Shape 699"/>
          <p:cNvSpPr/>
          <p:nvPr/>
        </p:nvSpPr>
        <p:spPr>
          <a:xfrm>
            <a:off x="6578708" y="4993423"/>
            <a:ext cx="501326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community we will identify new threat identification patterns, and subsequently deliver the community higher fidelity detection through those shared insights.</a:t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6433755" y="1352131"/>
            <a:ext cx="469144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Jask ASOC Platform Prioritizes How SOC Analysts Manage Threat Detection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6433755" y="2656251"/>
            <a:ext cx="4320591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Context: Advanced insights </a:t>
            </a:r>
            <a:endParaRPr/>
          </a:p>
          <a:p>
            <a:pPr marL="731520" marR="0" lvl="2" indent="-2921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Speed response times </a:t>
            </a:r>
            <a:endParaRPr/>
          </a:p>
          <a:p>
            <a:pPr marL="457200" marR="0" lvl="2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Enabl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analysts </a:t>
            </a:r>
            <a:r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do what they were meant to do, 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creatively hunt threats.</a:t>
            </a:r>
            <a:endParaRPr/>
          </a:p>
          <a:p>
            <a:pPr marL="457200" marR="0" lvl="2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Proactively identify new threats </a:t>
            </a:r>
            <a:br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business insights </a:t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6595605" y="2508741"/>
            <a:ext cx="319750" cy="239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Shape 703"/>
          <p:cNvGrpSpPr/>
          <p:nvPr/>
        </p:nvGrpSpPr>
        <p:grpSpPr>
          <a:xfrm>
            <a:off x="6504165" y="3144838"/>
            <a:ext cx="329230" cy="237182"/>
            <a:chOff x="-1606550" y="2643188"/>
            <a:chExt cx="925512" cy="666750"/>
          </a:xfrm>
        </p:grpSpPr>
        <p:sp>
          <p:nvSpPr>
            <p:cNvPr id="704" name="Shape 704"/>
            <p:cNvSpPr/>
            <p:nvPr/>
          </p:nvSpPr>
          <p:spPr>
            <a:xfrm>
              <a:off x="-1376363" y="2643188"/>
              <a:ext cx="695325" cy="666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55" y="14666"/>
                  </a:moveTo>
                  <a:cubicBezTo>
                    <a:pt x="102978" y="13777"/>
                    <a:pt x="101276" y="13777"/>
                    <a:pt x="100425" y="14666"/>
                  </a:cubicBezTo>
                  <a:cubicBezTo>
                    <a:pt x="99148" y="15555"/>
                    <a:pt x="99148" y="17333"/>
                    <a:pt x="100425" y="18666"/>
                  </a:cubicBezTo>
                  <a:cubicBezTo>
                    <a:pt x="108936" y="28444"/>
                    <a:pt x="114042" y="40888"/>
                    <a:pt x="114468" y="54666"/>
                  </a:cubicBezTo>
                  <a:cubicBezTo>
                    <a:pt x="109361" y="54666"/>
                    <a:pt x="109361" y="54666"/>
                    <a:pt x="109361" y="54666"/>
                  </a:cubicBezTo>
                  <a:cubicBezTo>
                    <a:pt x="107659" y="54666"/>
                    <a:pt x="106382" y="55555"/>
                    <a:pt x="106382" y="57333"/>
                  </a:cubicBezTo>
                  <a:cubicBezTo>
                    <a:pt x="106382" y="58666"/>
                    <a:pt x="107659" y="60000"/>
                    <a:pt x="109361" y="60000"/>
                  </a:cubicBezTo>
                  <a:cubicBezTo>
                    <a:pt x="114468" y="60000"/>
                    <a:pt x="114468" y="60000"/>
                    <a:pt x="114468" y="60000"/>
                  </a:cubicBezTo>
                  <a:cubicBezTo>
                    <a:pt x="113191" y="89333"/>
                    <a:pt x="90638" y="112888"/>
                    <a:pt x="62553" y="114222"/>
                  </a:cubicBezTo>
                  <a:cubicBezTo>
                    <a:pt x="62553" y="108444"/>
                    <a:pt x="62553" y="108444"/>
                    <a:pt x="62553" y="108444"/>
                  </a:cubicBezTo>
                  <a:cubicBezTo>
                    <a:pt x="62553" y="107111"/>
                    <a:pt x="61702" y="105777"/>
                    <a:pt x="60000" y="105777"/>
                  </a:cubicBezTo>
                  <a:cubicBezTo>
                    <a:pt x="58723" y="105777"/>
                    <a:pt x="57446" y="107111"/>
                    <a:pt x="57446" y="108444"/>
                  </a:cubicBezTo>
                  <a:cubicBezTo>
                    <a:pt x="57446" y="114222"/>
                    <a:pt x="57446" y="114222"/>
                    <a:pt x="57446" y="114222"/>
                  </a:cubicBezTo>
                  <a:cubicBezTo>
                    <a:pt x="29361" y="112888"/>
                    <a:pt x="6808" y="89333"/>
                    <a:pt x="5531" y="60000"/>
                  </a:cubicBezTo>
                  <a:cubicBezTo>
                    <a:pt x="11063" y="60000"/>
                    <a:pt x="11063" y="60000"/>
                    <a:pt x="11063" y="60000"/>
                  </a:cubicBezTo>
                  <a:cubicBezTo>
                    <a:pt x="12340" y="60000"/>
                    <a:pt x="13617" y="58666"/>
                    <a:pt x="13617" y="57333"/>
                  </a:cubicBezTo>
                  <a:cubicBezTo>
                    <a:pt x="13617" y="55555"/>
                    <a:pt x="12340" y="54666"/>
                    <a:pt x="11063" y="54666"/>
                  </a:cubicBezTo>
                  <a:cubicBezTo>
                    <a:pt x="5531" y="54666"/>
                    <a:pt x="5531" y="54666"/>
                    <a:pt x="5531" y="54666"/>
                  </a:cubicBezTo>
                  <a:cubicBezTo>
                    <a:pt x="6382" y="33777"/>
                    <a:pt x="18297" y="14666"/>
                    <a:pt x="36595" y="5777"/>
                  </a:cubicBezTo>
                  <a:cubicBezTo>
                    <a:pt x="37872" y="4888"/>
                    <a:pt x="38723" y="3555"/>
                    <a:pt x="37872" y="1777"/>
                  </a:cubicBezTo>
                  <a:cubicBezTo>
                    <a:pt x="37446" y="444"/>
                    <a:pt x="35744" y="0"/>
                    <a:pt x="34468" y="888"/>
                  </a:cubicBezTo>
                  <a:cubicBezTo>
                    <a:pt x="13617" y="11111"/>
                    <a:pt x="0" y="33333"/>
                    <a:pt x="0" y="57333"/>
                  </a:cubicBezTo>
                  <a:cubicBezTo>
                    <a:pt x="0" y="91555"/>
                    <a:pt x="27234" y="120000"/>
                    <a:pt x="60000" y="120000"/>
                  </a:cubicBezTo>
                  <a:cubicBezTo>
                    <a:pt x="93191" y="120000"/>
                    <a:pt x="120000" y="91555"/>
                    <a:pt x="120000" y="57333"/>
                  </a:cubicBezTo>
                  <a:cubicBezTo>
                    <a:pt x="120000" y="41333"/>
                    <a:pt x="114468" y="26222"/>
                    <a:pt x="104255" y="146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-1236663" y="2741613"/>
              <a:ext cx="390525" cy="2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7777"/>
                  </a:moveTo>
                  <a:cubicBezTo>
                    <a:pt x="9113" y="3333"/>
                    <a:pt x="9113" y="3333"/>
                    <a:pt x="9113" y="3333"/>
                  </a:cubicBezTo>
                  <a:cubicBezTo>
                    <a:pt x="6835" y="0"/>
                    <a:pt x="3797" y="0"/>
                    <a:pt x="2278" y="3333"/>
                  </a:cubicBezTo>
                  <a:cubicBezTo>
                    <a:pt x="0" y="5555"/>
                    <a:pt x="0" y="10000"/>
                    <a:pt x="2278" y="12222"/>
                  </a:cubicBezTo>
                  <a:cubicBezTo>
                    <a:pt x="52405" y="85555"/>
                    <a:pt x="52405" y="85555"/>
                    <a:pt x="52405" y="85555"/>
                  </a:cubicBezTo>
                  <a:cubicBezTo>
                    <a:pt x="50126" y="90000"/>
                    <a:pt x="49367" y="94444"/>
                    <a:pt x="49367" y="98888"/>
                  </a:cubicBezTo>
                  <a:cubicBezTo>
                    <a:pt x="49367" y="110000"/>
                    <a:pt x="56202" y="120000"/>
                    <a:pt x="63797" y="120000"/>
                  </a:cubicBezTo>
                  <a:cubicBezTo>
                    <a:pt x="72151" y="120000"/>
                    <a:pt x="78227" y="110000"/>
                    <a:pt x="78227" y="98888"/>
                  </a:cubicBezTo>
                  <a:cubicBezTo>
                    <a:pt x="78227" y="95555"/>
                    <a:pt x="78227" y="92222"/>
                    <a:pt x="76708" y="88888"/>
                  </a:cubicBezTo>
                  <a:cubicBezTo>
                    <a:pt x="118481" y="28888"/>
                    <a:pt x="118481" y="28888"/>
                    <a:pt x="118481" y="28888"/>
                  </a:cubicBezTo>
                  <a:cubicBezTo>
                    <a:pt x="120000" y="25555"/>
                    <a:pt x="120000" y="22222"/>
                    <a:pt x="118481" y="18888"/>
                  </a:cubicBezTo>
                  <a:cubicBezTo>
                    <a:pt x="116202" y="16666"/>
                    <a:pt x="113924" y="16666"/>
                    <a:pt x="111645" y="18888"/>
                  </a:cubicBezTo>
                  <a:cubicBezTo>
                    <a:pt x="70632" y="80000"/>
                    <a:pt x="70632" y="80000"/>
                    <a:pt x="70632" y="80000"/>
                  </a:cubicBezTo>
                  <a:cubicBezTo>
                    <a:pt x="68354" y="77777"/>
                    <a:pt x="66075" y="77777"/>
                    <a:pt x="63797" y="77777"/>
                  </a:cubicBezTo>
                  <a:cubicBezTo>
                    <a:pt x="62278" y="77777"/>
                    <a:pt x="61518" y="77777"/>
                    <a:pt x="60000" y="777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-1554163" y="2819401"/>
              <a:ext cx="133350" cy="28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333" y="120000"/>
                  </a:move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3333" y="120000"/>
                    <a:pt x="120000" y="90000"/>
                    <a:pt x="120000" y="60000"/>
                  </a:cubicBezTo>
                  <a:cubicBezTo>
                    <a:pt x="120000" y="30000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30000"/>
                    <a:pt x="0" y="60000"/>
                  </a:cubicBezTo>
                  <a:cubicBezTo>
                    <a:pt x="0" y="90000"/>
                    <a:pt x="6666" y="120000"/>
                    <a:pt x="1333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-1606550" y="2946401"/>
              <a:ext cx="209550" cy="30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529" y="0"/>
                  </a:moveTo>
                  <a:cubicBezTo>
                    <a:pt x="8470" y="0"/>
                    <a:pt x="8470" y="0"/>
                    <a:pt x="8470" y="0"/>
                  </a:cubicBezTo>
                  <a:cubicBezTo>
                    <a:pt x="4235" y="0"/>
                    <a:pt x="0" y="20000"/>
                    <a:pt x="0" y="60000"/>
                  </a:cubicBezTo>
                  <a:cubicBezTo>
                    <a:pt x="0" y="90000"/>
                    <a:pt x="4235" y="120000"/>
                    <a:pt x="8470" y="120000"/>
                  </a:cubicBezTo>
                  <a:cubicBezTo>
                    <a:pt x="111529" y="120000"/>
                    <a:pt x="111529" y="120000"/>
                    <a:pt x="111529" y="120000"/>
                  </a:cubicBezTo>
                  <a:cubicBezTo>
                    <a:pt x="115764" y="120000"/>
                    <a:pt x="120000" y="90000"/>
                    <a:pt x="120000" y="60000"/>
                  </a:cubicBezTo>
                  <a:cubicBezTo>
                    <a:pt x="120000" y="20000"/>
                    <a:pt x="115764" y="0"/>
                    <a:pt x="11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-1554163" y="3073401"/>
              <a:ext cx="133350" cy="31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6" y="0"/>
                  </a:move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27692"/>
                    <a:pt x="0" y="64615"/>
                  </a:cubicBezTo>
                  <a:cubicBezTo>
                    <a:pt x="0" y="92307"/>
                    <a:pt x="6666" y="120000"/>
                    <a:pt x="13333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3333" y="120000"/>
                    <a:pt x="120000" y="92307"/>
                    <a:pt x="120000" y="64615"/>
                  </a:cubicBezTo>
                  <a:cubicBezTo>
                    <a:pt x="120000" y="27692"/>
                    <a:pt x="113333" y="0"/>
                    <a:pt x="106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555811" y="3620606"/>
            <a:ext cx="280601" cy="373089"/>
            <a:chOff x="2234172" y="483177"/>
            <a:chExt cx="700719" cy="931683"/>
          </a:xfrm>
        </p:grpSpPr>
        <p:sp>
          <p:nvSpPr>
            <p:cNvPr id="710" name="Shape 710"/>
            <p:cNvSpPr/>
            <p:nvPr/>
          </p:nvSpPr>
          <p:spPr>
            <a:xfrm>
              <a:off x="2666086" y="892908"/>
              <a:ext cx="142232" cy="978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89" y="120000"/>
                  </a:moveTo>
                  <a:lnTo>
                    <a:pt x="0" y="28800"/>
                  </a:lnTo>
                  <a:lnTo>
                    <a:pt x="12110" y="0"/>
                  </a:lnTo>
                  <a:lnTo>
                    <a:pt x="120000" y="88000"/>
                  </a:lnTo>
                  <a:lnTo>
                    <a:pt x="107889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365964" y="892908"/>
              <a:ext cx="142232" cy="978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110" y="120000"/>
                  </a:moveTo>
                  <a:lnTo>
                    <a:pt x="0" y="88000"/>
                  </a:lnTo>
                  <a:lnTo>
                    <a:pt x="107889" y="0"/>
                  </a:lnTo>
                  <a:lnTo>
                    <a:pt x="120000" y="28800"/>
                  </a:lnTo>
                  <a:lnTo>
                    <a:pt x="1211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666086" y="712835"/>
              <a:ext cx="142232" cy="978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110" y="120000"/>
                  </a:moveTo>
                  <a:lnTo>
                    <a:pt x="0" y="88000"/>
                  </a:lnTo>
                  <a:lnTo>
                    <a:pt x="107889" y="0"/>
                  </a:lnTo>
                  <a:lnTo>
                    <a:pt x="120000" y="27200"/>
                  </a:lnTo>
                  <a:lnTo>
                    <a:pt x="1211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368574" y="1028616"/>
              <a:ext cx="105695" cy="743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22" y="119999"/>
                  </a:moveTo>
                  <a:lnTo>
                    <a:pt x="0" y="35789"/>
                  </a:lnTo>
                  <a:lnTo>
                    <a:pt x="13333" y="0"/>
                  </a:lnTo>
                  <a:lnTo>
                    <a:pt x="120000" y="82105"/>
                  </a:lnTo>
                  <a:lnTo>
                    <a:pt x="102222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694793" y="1022091"/>
              <a:ext cx="110915" cy="80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941" y="120000"/>
                  </a:moveTo>
                  <a:lnTo>
                    <a:pt x="0" y="81290"/>
                  </a:lnTo>
                  <a:lnTo>
                    <a:pt x="104470" y="0"/>
                  </a:lnTo>
                  <a:lnTo>
                    <a:pt x="120000" y="38709"/>
                  </a:lnTo>
                  <a:lnTo>
                    <a:pt x="1694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2835720" y="763726"/>
              <a:ext cx="28707" cy="1787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2633464" y="571909"/>
              <a:ext cx="169634" cy="1122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92" y="120000"/>
                  </a:moveTo>
                  <a:lnTo>
                    <a:pt x="0" y="25116"/>
                  </a:lnTo>
                  <a:lnTo>
                    <a:pt x="11076" y="0"/>
                  </a:lnTo>
                  <a:lnTo>
                    <a:pt x="120000" y="94883"/>
                  </a:lnTo>
                  <a:lnTo>
                    <a:pt x="111692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2365964" y="569299"/>
              <a:ext cx="172244" cy="1122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20000"/>
                  </a:moveTo>
                  <a:lnTo>
                    <a:pt x="0" y="94883"/>
                  </a:lnTo>
                  <a:lnTo>
                    <a:pt x="110000" y="0"/>
                  </a:lnTo>
                  <a:lnTo>
                    <a:pt x="120000" y="25116"/>
                  </a:lnTo>
                  <a:lnTo>
                    <a:pt x="1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2302025" y="763726"/>
              <a:ext cx="26098" cy="183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2508196" y="483177"/>
              <a:ext cx="152671" cy="1461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692" y="120000"/>
                    <a:pt x="0" y="91764"/>
                    <a:pt x="0" y="58823"/>
                  </a:cubicBezTo>
                  <a:cubicBezTo>
                    <a:pt x="0" y="25882"/>
                    <a:pt x="27692" y="0"/>
                    <a:pt x="60000" y="0"/>
                  </a:cubicBezTo>
                  <a:cubicBezTo>
                    <a:pt x="92307" y="0"/>
                    <a:pt x="120000" y="25882"/>
                    <a:pt x="120000" y="58823"/>
                  </a:cubicBezTo>
                  <a:cubicBezTo>
                    <a:pt x="120000" y="91764"/>
                    <a:pt x="92307" y="120000"/>
                    <a:pt x="60000" y="120000"/>
                  </a:cubicBezTo>
                  <a:close/>
                  <a:moveTo>
                    <a:pt x="60000" y="21176"/>
                  </a:moveTo>
                  <a:cubicBezTo>
                    <a:pt x="39230" y="21176"/>
                    <a:pt x="23076" y="37647"/>
                    <a:pt x="23076" y="58823"/>
                  </a:cubicBezTo>
                  <a:cubicBezTo>
                    <a:pt x="23076" y="80000"/>
                    <a:pt x="39230" y="96470"/>
                    <a:pt x="60000" y="96470"/>
                  </a:cubicBezTo>
                  <a:cubicBezTo>
                    <a:pt x="80769" y="96470"/>
                    <a:pt x="96923" y="80000"/>
                    <a:pt x="96923" y="58823"/>
                  </a:cubicBezTo>
                  <a:cubicBezTo>
                    <a:pt x="96923" y="37647"/>
                    <a:pt x="80769" y="21176"/>
                    <a:pt x="60000" y="21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2243306" y="629323"/>
              <a:ext cx="155280" cy="1487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867" y="120000"/>
                  </a:moveTo>
                  <a:cubicBezTo>
                    <a:pt x="49811" y="120000"/>
                    <a:pt x="40754" y="117692"/>
                    <a:pt x="31698" y="113076"/>
                  </a:cubicBezTo>
                  <a:cubicBezTo>
                    <a:pt x="18113" y="103846"/>
                    <a:pt x="6792" y="92307"/>
                    <a:pt x="4528" y="76153"/>
                  </a:cubicBezTo>
                  <a:cubicBezTo>
                    <a:pt x="0" y="62307"/>
                    <a:pt x="2264" y="46153"/>
                    <a:pt x="9056" y="32307"/>
                  </a:cubicBezTo>
                  <a:cubicBezTo>
                    <a:pt x="18113" y="18461"/>
                    <a:pt x="29433" y="6923"/>
                    <a:pt x="45283" y="4615"/>
                  </a:cubicBezTo>
                  <a:cubicBezTo>
                    <a:pt x="58867" y="0"/>
                    <a:pt x="74716" y="2307"/>
                    <a:pt x="88301" y="9230"/>
                  </a:cubicBezTo>
                  <a:cubicBezTo>
                    <a:pt x="88301" y="9230"/>
                    <a:pt x="88301" y="9230"/>
                    <a:pt x="88301" y="9230"/>
                  </a:cubicBezTo>
                  <a:cubicBezTo>
                    <a:pt x="101886" y="18461"/>
                    <a:pt x="113207" y="30000"/>
                    <a:pt x="115471" y="46153"/>
                  </a:cubicBezTo>
                  <a:cubicBezTo>
                    <a:pt x="120000" y="62307"/>
                    <a:pt x="117735" y="78461"/>
                    <a:pt x="110943" y="90000"/>
                  </a:cubicBezTo>
                  <a:cubicBezTo>
                    <a:pt x="101886" y="103846"/>
                    <a:pt x="90566" y="115384"/>
                    <a:pt x="74716" y="117692"/>
                  </a:cubicBezTo>
                  <a:cubicBezTo>
                    <a:pt x="70188" y="120000"/>
                    <a:pt x="65660" y="120000"/>
                    <a:pt x="58867" y="120000"/>
                  </a:cubicBezTo>
                  <a:close/>
                  <a:moveTo>
                    <a:pt x="61132" y="23076"/>
                  </a:moveTo>
                  <a:cubicBezTo>
                    <a:pt x="56603" y="23076"/>
                    <a:pt x="54339" y="25384"/>
                    <a:pt x="49811" y="25384"/>
                  </a:cubicBezTo>
                  <a:cubicBezTo>
                    <a:pt x="40754" y="27692"/>
                    <a:pt x="33962" y="34615"/>
                    <a:pt x="29433" y="43846"/>
                  </a:cubicBezTo>
                  <a:cubicBezTo>
                    <a:pt x="22641" y="50769"/>
                    <a:pt x="22641" y="62307"/>
                    <a:pt x="24905" y="71538"/>
                  </a:cubicBezTo>
                  <a:cubicBezTo>
                    <a:pt x="27169" y="80769"/>
                    <a:pt x="33962" y="87692"/>
                    <a:pt x="40754" y="94615"/>
                  </a:cubicBezTo>
                  <a:cubicBezTo>
                    <a:pt x="49811" y="99230"/>
                    <a:pt x="61132" y="99230"/>
                    <a:pt x="70188" y="96923"/>
                  </a:cubicBezTo>
                  <a:cubicBezTo>
                    <a:pt x="79245" y="94615"/>
                    <a:pt x="86037" y="87692"/>
                    <a:pt x="92830" y="80769"/>
                  </a:cubicBezTo>
                  <a:cubicBezTo>
                    <a:pt x="97358" y="71538"/>
                    <a:pt x="97358" y="62307"/>
                    <a:pt x="95094" y="50769"/>
                  </a:cubicBezTo>
                  <a:cubicBezTo>
                    <a:pt x="92830" y="41538"/>
                    <a:pt x="86037" y="34615"/>
                    <a:pt x="79245" y="30000"/>
                  </a:cubicBezTo>
                  <a:cubicBezTo>
                    <a:pt x="79245" y="30000"/>
                    <a:pt x="79245" y="30000"/>
                    <a:pt x="79245" y="30000"/>
                  </a:cubicBezTo>
                  <a:cubicBezTo>
                    <a:pt x="72452" y="25384"/>
                    <a:pt x="65660" y="23076"/>
                    <a:pt x="61132" y="23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2234172" y="921616"/>
              <a:ext cx="172244" cy="157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016" y="120000"/>
                  </a:moveTo>
                  <a:cubicBezTo>
                    <a:pt x="42711" y="120000"/>
                    <a:pt x="24406" y="109090"/>
                    <a:pt x="14237" y="91636"/>
                  </a:cubicBezTo>
                  <a:cubicBezTo>
                    <a:pt x="0" y="65454"/>
                    <a:pt x="8135" y="30545"/>
                    <a:pt x="34576" y="15272"/>
                  </a:cubicBezTo>
                  <a:cubicBezTo>
                    <a:pt x="34576" y="15272"/>
                    <a:pt x="34576" y="15272"/>
                    <a:pt x="34576" y="15272"/>
                  </a:cubicBezTo>
                  <a:cubicBezTo>
                    <a:pt x="58983" y="0"/>
                    <a:pt x="91525" y="8727"/>
                    <a:pt x="105762" y="34909"/>
                  </a:cubicBezTo>
                  <a:cubicBezTo>
                    <a:pt x="120000" y="63272"/>
                    <a:pt x="111864" y="96000"/>
                    <a:pt x="85423" y="113454"/>
                  </a:cubicBezTo>
                  <a:cubicBezTo>
                    <a:pt x="77288" y="117818"/>
                    <a:pt x="69152" y="120000"/>
                    <a:pt x="61016" y="120000"/>
                  </a:cubicBezTo>
                  <a:close/>
                  <a:moveTo>
                    <a:pt x="42711" y="32727"/>
                  </a:moveTo>
                  <a:cubicBezTo>
                    <a:pt x="28474" y="43636"/>
                    <a:pt x="22372" y="65454"/>
                    <a:pt x="32542" y="80727"/>
                  </a:cubicBezTo>
                  <a:cubicBezTo>
                    <a:pt x="40677" y="98181"/>
                    <a:pt x="61016" y="104727"/>
                    <a:pt x="77288" y="93818"/>
                  </a:cubicBezTo>
                  <a:cubicBezTo>
                    <a:pt x="91525" y="85090"/>
                    <a:pt x="97627" y="63272"/>
                    <a:pt x="89491" y="45818"/>
                  </a:cubicBezTo>
                  <a:cubicBezTo>
                    <a:pt x="79322" y="28363"/>
                    <a:pt x="58983" y="24000"/>
                    <a:pt x="42711" y="32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2762647" y="921616"/>
              <a:ext cx="172244" cy="157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016" y="120000"/>
                  </a:moveTo>
                  <a:cubicBezTo>
                    <a:pt x="50847" y="120000"/>
                    <a:pt x="42711" y="117818"/>
                    <a:pt x="34576" y="113454"/>
                  </a:cubicBezTo>
                  <a:cubicBezTo>
                    <a:pt x="34576" y="113454"/>
                    <a:pt x="34576" y="113454"/>
                    <a:pt x="34576" y="113454"/>
                  </a:cubicBezTo>
                  <a:cubicBezTo>
                    <a:pt x="10169" y="96000"/>
                    <a:pt x="0" y="63272"/>
                    <a:pt x="14237" y="34909"/>
                  </a:cubicBezTo>
                  <a:cubicBezTo>
                    <a:pt x="30508" y="8727"/>
                    <a:pt x="61016" y="0"/>
                    <a:pt x="87457" y="15272"/>
                  </a:cubicBezTo>
                  <a:cubicBezTo>
                    <a:pt x="111864" y="30545"/>
                    <a:pt x="120000" y="65454"/>
                    <a:pt x="105762" y="91636"/>
                  </a:cubicBezTo>
                  <a:cubicBezTo>
                    <a:pt x="95593" y="109090"/>
                    <a:pt x="79322" y="120000"/>
                    <a:pt x="61016" y="120000"/>
                  </a:cubicBezTo>
                  <a:close/>
                  <a:moveTo>
                    <a:pt x="44745" y="93818"/>
                  </a:moveTo>
                  <a:cubicBezTo>
                    <a:pt x="58983" y="104727"/>
                    <a:pt x="79322" y="98181"/>
                    <a:pt x="89491" y="80727"/>
                  </a:cubicBezTo>
                  <a:cubicBezTo>
                    <a:pt x="97627" y="65454"/>
                    <a:pt x="93559" y="43636"/>
                    <a:pt x="77288" y="32727"/>
                  </a:cubicBezTo>
                  <a:cubicBezTo>
                    <a:pt x="61016" y="24000"/>
                    <a:pt x="40677" y="28363"/>
                    <a:pt x="32542" y="45818"/>
                  </a:cubicBezTo>
                  <a:cubicBezTo>
                    <a:pt x="22372" y="63272"/>
                    <a:pt x="28474" y="85090"/>
                    <a:pt x="44745" y="93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2762647" y="621494"/>
              <a:ext cx="163110" cy="1565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85" y="120000"/>
                  </a:moveTo>
                  <a:cubicBezTo>
                    <a:pt x="59999" y="120000"/>
                    <a:pt x="53571" y="120000"/>
                    <a:pt x="49285" y="117818"/>
                  </a:cubicBezTo>
                  <a:cubicBezTo>
                    <a:pt x="34285" y="115636"/>
                    <a:pt x="23571" y="104727"/>
                    <a:pt x="14999" y="91636"/>
                  </a:cubicBezTo>
                  <a:cubicBezTo>
                    <a:pt x="0" y="65454"/>
                    <a:pt x="10714" y="30545"/>
                    <a:pt x="36428" y="15272"/>
                  </a:cubicBezTo>
                  <a:cubicBezTo>
                    <a:pt x="62142" y="0"/>
                    <a:pt x="96428" y="8727"/>
                    <a:pt x="111428" y="37090"/>
                  </a:cubicBezTo>
                  <a:cubicBezTo>
                    <a:pt x="117857" y="50181"/>
                    <a:pt x="119999" y="65454"/>
                    <a:pt x="117857" y="78545"/>
                  </a:cubicBezTo>
                  <a:cubicBezTo>
                    <a:pt x="113571" y="93818"/>
                    <a:pt x="104999" y="104727"/>
                    <a:pt x="92142" y="113454"/>
                  </a:cubicBezTo>
                  <a:cubicBezTo>
                    <a:pt x="83571" y="117818"/>
                    <a:pt x="72857" y="120000"/>
                    <a:pt x="64285" y="120000"/>
                  </a:cubicBezTo>
                  <a:close/>
                  <a:moveTo>
                    <a:pt x="64285" y="28363"/>
                  </a:moveTo>
                  <a:cubicBezTo>
                    <a:pt x="57857" y="28363"/>
                    <a:pt x="51428" y="30545"/>
                    <a:pt x="47142" y="34909"/>
                  </a:cubicBezTo>
                  <a:cubicBezTo>
                    <a:pt x="29999" y="43636"/>
                    <a:pt x="23571" y="65454"/>
                    <a:pt x="34285" y="82909"/>
                  </a:cubicBezTo>
                  <a:cubicBezTo>
                    <a:pt x="38571" y="89454"/>
                    <a:pt x="44999" y="96000"/>
                    <a:pt x="55714" y="98181"/>
                  </a:cubicBezTo>
                  <a:cubicBezTo>
                    <a:pt x="64285" y="100363"/>
                    <a:pt x="72857" y="100363"/>
                    <a:pt x="81428" y="96000"/>
                  </a:cubicBezTo>
                  <a:cubicBezTo>
                    <a:pt x="81428" y="96000"/>
                    <a:pt x="81428" y="96000"/>
                    <a:pt x="81428" y="96000"/>
                  </a:cubicBezTo>
                  <a:cubicBezTo>
                    <a:pt x="89999" y="89454"/>
                    <a:pt x="94285" y="82909"/>
                    <a:pt x="96428" y="74181"/>
                  </a:cubicBezTo>
                  <a:cubicBezTo>
                    <a:pt x="98571" y="65454"/>
                    <a:pt x="98571" y="54545"/>
                    <a:pt x="94285" y="48000"/>
                  </a:cubicBezTo>
                  <a:cubicBezTo>
                    <a:pt x="87857" y="34909"/>
                    <a:pt x="75000" y="28363"/>
                    <a:pt x="64285" y="28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2569525" y="624104"/>
              <a:ext cx="30012" cy="131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2365964" y="712835"/>
              <a:ext cx="142232" cy="978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89" y="120000"/>
                  </a:moveTo>
                  <a:lnTo>
                    <a:pt x="0" y="27200"/>
                  </a:lnTo>
                  <a:lnTo>
                    <a:pt x="12110" y="0"/>
                  </a:lnTo>
                  <a:lnTo>
                    <a:pt x="120000" y="88000"/>
                  </a:lnTo>
                  <a:lnTo>
                    <a:pt x="107889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2517330" y="1400505"/>
              <a:ext cx="13701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7" name="Shape 727"/>
            <p:cNvCxnSpPr/>
            <p:nvPr/>
          </p:nvCxnSpPr>
          <p:spPr>
            <a:xfrm>
              <a:off x="2517330" y="1400505"/>
              <a:ext cx="137012" cy="0"/>
            </a:xfrm>
            <a:prstGeom prst="straightConnector1">
              <a:avLst/>
            </a:prstGeom>
            <a:solidFill>
              <a:schemeClr val="accent1"/>
            </a:solidFill>
            <a:ln>
              <a:noFill/>
            </a:ln>
          </p:spPr>
        </p:cxnSp>
        <p:sp>
          <p:nvSpPr>
            <p:cNvPr id="728" name="Shape 728"/>
            <p:cNvSpPr/>
            <p:nvPr/>
          </p:nvSpPr>
          <p:spPr>
            <a:xfrm>
              <a:off x="2508196" y="781994"/>
              <a:ext cx="152671" cy="1487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692" y="120000"/>
                    <a:pt x="0" y="92307"/>
                    <a:pt x="0" y="60000"/>
                  </a:cubicBezTo>
                  <a:cubicBezTo>
                    <a:pt x="0" y="27692"/>
                    <a:pt x="27692" y="0"/>
                    <a:pt x="60000" y="0"/>
                  </a:cubicBezTo>
                  <a:cubicBezTo>
                    <a:pt x="92307" y="0"/>
                    <a:pt x="120000" y="27692"/>
                    <a:pt x="120000" y="60000"/>
                  </a:cubicBezTo>
                  <a:cubicBezTo>
                    <a:pt x="120000" y="92307"/>
                    <a:pt x="92307" y="120000"/>
                    <a:pt x="60000" y="120000"/>
                  </a:cubicBezTo>
                  <a:close/>
                  <a:moveTo>
                    <a:pt x="60000" y="23076"/>
                  </a:moveTo>
                  <a:cubicBezTo>
                    <a:pt x="39230" y="23076"/>
                    <a:pt x="23076" y="39230"/>
                    <a:pt x="23076" y="60000"/>
                  </a:cubicBezTo>
                  <a:cubicBezTo>
                    <a:pt x="23076" y="80769"/>
                    <a:pt x="39230" y="96923"/>
                    <a:pt x="60000" y="96923"/>
                  </a:cubicBezTo>
                  <a:cubicBezTo>
                    <a:pt x="80769" y="96923"/>
                    <a:pt x="96923" y="80769"/>
                    <a:pt x="96923" y="60000"/>
                  </a:cubicBezTo>
                  <a:cubicBezTo>
                    <a:pt x="96923" y="39230"/>
                    <a:pt x="80769" y="23076"/>
                    <a:pt x="60000" y="23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2505586" y="1019481"/>
              <a:ext cx="30012" cy="3953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2637379" y="1019481"/>
              <a:ext cx="26098" cy="3953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2569525" y="1217823"/>
              <a:ext cx="30012" cy="197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2450781" y="935969"/>
              <a:ext cx="267500" cy="3040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82" y="120000"/>
                  </a:moveTo>
                  <a:cubicBezTo>
                    <a:pt x="14347" y="120000"/>
                    <a:pt x="0" y="113207"/>
                    <a:pt x="0" y="101886"/>
                  </a:cubicBezTo>
                  <a:cubicBezTo>
                    <a:pt x="0" y="28301"/>
                    <a:pt x="0" y="28301"/>
                    <a:pt x="0" y="28301"/>
                  </a:cubicBezTo>
                  <a:cubicBezTo>
                    <a:pt x="0" y="19245"/>
                    <a:pt x="7826" y="10188"/>
                    <a:pt x="18260" y="6792"/>
                  </a:cubicBezTo>
                  <a:cubicBezTo>
                    <a:pt x="45652" y="0"/>
                    <a:pt x="74347" y="0"/>
                    <a:pt x="101739" y="6792"/>
                  </a:cubicBezTo>
                  <a:cubicBezTo>
                    <a:pt x="112173" y="10188"/>
                    <a:pt x="120000" y="19245"/>
                    <a:pt x="120000" y="28301"/>
                  </a:cubicBezTo>
                  <a:cubicBezTo>
                    <a:pt x="120000" y="101886"/>
                    <a:pt x="120000" y="101886"/>
                    <a:pt x="120000" y="101886"/>
                  </a:cubicBezTo>
                  <a:cubicBezTo>
                    <a:pt x="120000" y="113207"/>
                    <a:pt x="105652" y="120000"/>
                    <a:pt x="95217" y="120000"/>
                  </a:cubicBezTo>
                  <a:cubicBezTo>
                    <a:pt x="95217" y="108679"/>
                    <a:pt x="95217" y="108679"/>
                    <a:pt x="95217" y="108679"/>
                  </a:cubicBezTo>
                  <a:cubicBezTo>
                    <a:pt x="100434" y="108679"/>
                    <a:pt x="108260" y="105283"/>
                    <a:pt x="108260" y="101886"/>
                  </a:cubicBezTo>
                  <a:cubicBezTo>
                    <a:pt x="108260" y="28301"/>
                    <a:pt x="108260" y="28301"/>
                    <a:pt x="108260" y="28301"/>
                  </a:cubicBezTo>
                  <a:cubicBezTo>
                    <a:pt x="108260" y="23773"/>
                    <a:pt x="103043" y="19245"/>
                    <a:pt x="99130" y="16981"/>
                  </a:cubicBezTo>
                  <a:cubicBezTo>
                    <a:pt x="73043" y="11320"/>
                    <a:pt x="46956" y="11320"/>
                    <a:pt x="22173" y="16981"/>
                  </a:cubicBezTo>
                  <a:cubicBezTo>
                    <a:pt x="16956" y="19245"/>
                    <a:pt x="13043" y="23773"/>
                    <a:pt x="13043" y="28301"/>
                  </a:cubicBezTo>
                  <a:cubicBezTo>
                    <a:pt x="13043" y="101886"/>
                    <a:pt x="13043" y="101886"/>
                    <a:pt x="13043" y="101886"/>
                  </a:cubicBezTo>
                  <a:cubicBezTo>
                    <a:pt x="13043" y="105283"/>
                    <a:pt x="19565" y="108679"/>
                    <a:pt x="24782" y="108679"/>
                  </a:cubicBezTo>
                  <a:lnTo>
                    <a:pt x="24782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2517330" y="1388762"/>
              <a:ext cx="137012" cy="26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Shape 734"/>
          <p:cNvGrpSpPr/>
          <p:nvPr/>
        </p:nvGrpSpPr>
        <p:grpSpPr>
          <a:xfrm>
            <a:off x="6534134" y="4315613"/>
            <a:ext cx="316073" cy="261151"/>
            <a:chOff x="5711825" y="2109788"/>
            <a:chExt cx="931863" cy="769938"/>
          </a:xfrm>
        </p:grpSpPr>
        <p:sp>
          <p:nvSpPr>
            <p:cNvPr id="735" name="Shape 735"/>
            <p:cNvSpPr/>
            <p:nvPr/>
          </p:nvSpPr>
          <p:spPr>
            <a:xfrm>
              <a:off x="6083300" y="2414588"/>
              <a:ext cx="177800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621" y="120000"/>
                  </a:moveTo>
                  <a:cubicBezTo>
                    <a:pt x="48648" y="120000"/>
                    <a:pt x="32432" y="116470"/>
                    <a:pt x="22702" y="102352"/>
                  </a:cubicBezTo>
                  <a:cubicBezTo>
                    <a:pt x="0" y="77647"/>
                    <a:pt x="0" y="38823"/>
                    <a:pt x="22702" y="17647"/>
                  </a:cubicBezTo>
                  <a:cubicBezTo>
                    <a:pt x="32432" y="3529"/>
                    <a:pt x="48648" y="0"/>
                    <a:pt x="61621" y="0"/>
                  </a:cubicBezTo>
                  <a:cubicBezTo>
                    <a:pt x="77837" y="0"/>
                    <a:pt x="94054" y="3529"/>
                    <a:pt x="103783" y="17647"/>
                  </a:cubicBezTo>
                  <a:cubicBezTo>
                    <a:pt x="113513" y="28235"/>
                    <a:pt x="120000" y="42352"/>
                    <a:pt x="120000" y="60000"/>
                  </a:cubicBezTo>
                  <a:cubicBezTo>
                    <a:pt x="120000" y="77647"/>
                    <a:pt x="113513" y="91764"/>
                    <a:pt x="103783" y="102352"/>
                  </a:cubicBezTo>
                  <a:cubicBezTo>
                    <a:pt x="94054" y="116470"/>
                    <a:pt x="77837" y="120000"/>
                    <a:pt x="61621" y="120000"/>
                  </a:cubicBezTo>
                  <a:close/>
                  <a:moveTo>
                    <a:pt x="61621" y="21176"/>
                  </a:moveTo>
                  <a:cubicBezTo>
                    <a:pt x="55135" y="21176"/>
                    <a:pt x="45405" y="24705"/>
                    <a:pt x="38918" y="31764"/>
                  </a:cubicBezTo>
                  <a:cubicBezTo>
                    <a:pt x="25945" y="49411"/>
                    <a:pt x="25945" y="70588"/>
                    <a:pt x="38918" y="88235"/>
                  </a:cubicBezTo>
                  <a:cubicBezTo>
                    <a:pt x="45405" y="95294"/>
                    <a:pt x="55135" y="98823"/>
                    <a:pt x="61621" y="98823"/>
                  </a:cubicBezTo>
                  <a:cubicBezTo>
                    <a:pt x="71351" y="98823"/>
                    <a:pt x="81081" y="95294"/>
                    <a:pt x="87567" y="88235"/>
                  </a:cubicBezTo>
                  <a:cubicBezTo>
                    <a:pt x="94054" y="81176"/>
                    <a:pt x="97297" y="70588"/>
                    <a:pt x="97297" y="60000"/>
                  </a:cubicBezTo>
                  <a:cubicBezTo>
                    <a:pt x="97297" y="49411"/>
                    <a:pt x="94054" y="38823"/>
                    <a:pt x="87567" y="31764"/>
                  </a:cubicBezTo>
                  <a:cubicBezTo>
                    <a:pt x="81081" y="24705"/>
                    <a:pt x="71351" y="21176"/>
                    <a:pt x="61621" y="21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5888038" y="2257425"/>
              <a:ext cx="157163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454" y="120000"/>
                  </a:moveTo>
                  <a:cubicBezTo>
                    <a:pt x="105454" y="120000"/>
                    <a:pt x="101818" y="120000"/>
                    <a:pt x="98181" y="118800"/>
                  </a:cubicBezTo>
                  <a:cubicBezTo>
                    <a:pt x="0" y="86400"/>
                    <a:pt x="0" y="33600"/>
                    <a:pt x="98181" y="1200"/>
                  </a:cubicBezTo>
                  <a:cubicBezTo>
                    <a:pt x="101818" y="0"/>
                    <a:pt x="112727" y="0"/>
                    <a:pt x="116363" y="1200"/>
                  </a:cubicBezTo>
                  <a:cubicBezTo>
                    <a:pt x="120000" y="2400"/>
                    <a:pt x="120000" y="4800"/>
                    <a:pt x="116363" y="7200"/>
                  </a:cubicBezTo>
                  <a:cubicBezTo>
                    <a:pt x="25454" y="36000"/>
                    <a:pt x="25454" y="84000"/>
                    <a:pt x="116363" y="112800"/>
                  </a:cubicBezTo>
                  <a:cubicBezTo>
                    <a:pt x="120000" y="115200"/>
                    <a:pt x="120000" y="117600"/>
                    <a:pt x="116363" y="118800"/>
                  </a:cubicBezTo>
                  <a:cubicBezTo>
                    <a:pt x="112727" y="120000"/>
                    <a:pt x="109090" y="120000"/>
                    <a:pt x="10545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08725" y="2257425"/>
              <a:ext cx="157163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45" y="120000"/>
                  </a:moveTo>
                  <a:cubicBezTo>
                    <a:pt x="10909" y="120000"/>
                    <a:pt x="7272" y="120000"/>
                    <a:pt x="3636" y="118800"/>
                  </a:cubicBezTo>
                  <a:cubicBezTo>
                    <a:pt x="0" y="117600"/>
                    <a:pt x="0" y="115200"/>
                    <a:pt x="3636" y="112800"/>
                  </a:cubicBezTo>
                  <a:cubicBezTo>
                    <a:pt x="94545" y="84000"/>
                    <a:pt x="94545" y="36000"/>
                    <a:pt x="3636" y="7200"/>
                  </a:cubicBezTo>
                  <a:cubicBezTo>
                    <a:pt x="0" y="4800"/>
                    <a:pt x="0" y="2400"/>
                    <a:pt x="3636" y="1200"/>
                  </a:cubicBezTo>
                  <a:cubicBezTo>
                    <a:pt x="7272" y="0"/>
                    <a:pt x="18181" y="0"/>
                    <a:pt x="21818" y="1200"/>
                  </a:cubicBezTo>
                  <a:cubicBezTo>
                    <a:pt x="120000" y="33600"/>
                    <a:pt x="120000" y="86400"/>
                    <a:pt x="21818" y="118800"/>
                  </a:cubicBezTo>
                  <a:cubicBezTo>
                    <a:pt x="18181" y="120000"/>
                    <a:pt x="14545" y="120000"/>
                    <a:pt x="14545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1825" y="2109788"/>
              <a:ext cx="185738" cy="769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120000"/>
                  </a:moveTo>
                  <a:cubicBezTo>
                    <a:pt x="107692" y="120000"/>
                    <a:pt x="104615" y="119259"/>
                    <a:pt x="101538" y="119259"/>
                  </a:cubicBezTo>
                  <a:cubicBezTo>
                    <a:pt x="36923" y="102962"/>
                    <a:pt x="0" y="82222"/>
                    <a:pt x="0" y="60000"/>
                  </a:cubicBezTo>
                  <a:cubicBezTo>
                    <a:pt x="0" y="37777"/>
                    <a:pt x="36923" y="16296"/>
                    <a:pt x="101538" y="740"/>
                  </a:cubicBezTo>
                  <a:cubicBezTo>
                    <a:pt x="107692" y="0"/>
                    <a:pt x="113846" y="0"/>
                    <a:pt x="116923" y="740"/>
                  </a:cubicBezTo>
                  <a:cubicBezTo>
                    <a:pt x="120000" y="1481"/>
                    <a:pt x="120000" y="3703"/>
                    <a:pt x="116923" y="4444"/>
                  </a:cubicBezTo>
                  <a:cubicBezTo>
                    <a:pt x="55384" y="19259"/>
                    <a:pt x="21538" y="39259"/>
                    <a:pt x="21538" y="60000"/>
                  </a:cubicBezTo>
                  <a:cubicBezTo>
                    <a:pt x="21538" y="80740"/>
                    <a:pt x="55384" y="100740"/>
                    <a:pt x="116923" y="115555"/>
                  </a:cubicBezTo>
                  <a:cubicBezTo>
                    <a:pt x="120000" y="116296"/>
                    <a:pt x="120000" y="117777"/>
                    <a:pt x="116923" y="119259"/>
                  </a:cubicBezTo>
                  <a:cubicBezTo>
                    <a:pt x="113846" y="119259"/>
                    <a:pt x="113846" y="120000"/>
                    <a:pt x="11076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456363" y="2109788"/>
              <a:ext cx="187325" cy="769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cubicBezTo>
                    <a:pt x="6153" y="120000"/>
                    <a:pt x="6153" y="119259"/>
                    <a:pt x="3076" y="119259"/>
                  </a:cubicBezTo>
                  <a:cubicBezTo>
                    <a:pt x="0" y="117777"/>
                    <a:pt x="0" y="116296"/>
                    <a:pt x="3076" y="115555"/>
                  </a:cubicBezTo>
                  <a:cubicBezTo>
                    <a:pt x="64615" y="100740"/>
                    <a:pt x="98461" y="80740"/>
                    <a:pt x="98461" y="60000"/>
                  </a:cubicBezTo>
                  <a:cubicBezTo>
                    <a:pt x="98461" y="39259"/>
                    <a:pt x="64615" y="19259"/>
                    <a:pt x="3076" y="4444"/>
                  </a:cubicBezTo>
                  <a:cubicBezTo>
                    <a:pt x="0" y="3703"/>
                    <a:pt x="0" y="1481"/>
                    <a:pt x="3076" y="740"/>
                  </a:cubicBezTo>
                  <a:cubicBezTo>
                    <a:pt x="6153" y="0"/>
                    <a:pt x="12307" y="0"/>
                    <a:pt x="18461" y="740"/>
                  </a:cubicBezTo>
                  <a:cubicBezTo>
                    <a:pt x="83076" y="16296"/>
                    <a:pt x="120000" y="37777"/>
                    <a:pt x="120000" y="60000"/>
                  </a:cubicBezTo>
                  <a:cubicBezTo>
                    <a:pt x="120000" y="82222"/>
                    <a:pt x="83076" y="102962"/>
                    <a:pt x="18461" y="119259"/>
                  </a:cubicBezTo>
                  <a:cubicBezTo>
                    <a:pt x="15384" y="119259"/>
                    <a:pt x="12307" y="120000"/>
                    <a:pt x="923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0" name="Shape 740"/>
          <p:cNvSpPr/>
          <p:nvPr/>
        </p:nvSpPr>
        <p:spPr>
          <a:xfrm>
            <a:off x="2829658" y="5013985"/>
            <a:ext cx="273543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Consolidate existing technologies, simplify processes.</a:t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2829658" y="1834420"/>
            <a:ext cx="20712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organizational risk</a:t>
            </a:r>
            <a:endParaRPr dirty="0"/>
          </a:p>
        </p:txBody>
      </p:sp>
      <p:sp>
        <p:nvSpPr>
          <p:cNvPr id="742" name="Shape 742"/>
          <p:cNvSpPr/>
          <p:nvPr/>
        </p:nvSpPr>
        <p:spPr>
          <a:xfrm>
            <a:off x="2829658" y="3461515"/>
            <a:ext cx="18867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 SOC efficiency and effectiveness</a:t>
            </a: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26251" y="1325128"/>
            <a:ext cx="1674528" cy="5087364"/>
            <a:chOff x="554777" y="1363470"/>
            <a:chExt cx="1451230" cy="4408961"/>
          </a:xfrm>
        </p:grpSpPr>
        <p:grpSp>
          <p:nvGrpSpPr>
            <p:cNvPr id="744" name="Shape 744"/>
            <p:cNvGrpSpPr/>
            <p:nvPr/>
          </p:nvGrpSpPr>
          <p:grpSpPr>
            <a:xfrm rot="5400000">
              <a:off x="-924089" y="2842336"/>
              <a:ext cx="4408961" cy="1451230"/>
              <a:chOff x="1144588" y="2408238"/>
              <a:chExt cx="5951538" cy="1958975"/>
            </a:xfrm>
          </p:grpSpPr>
          <p:grpSp>
            <p:nvGrpSpPr>
              <p:cNvPr id="745" name="Shape 745"/>
              <p:cNvGrpSpPr/>
              <p:nvPr/>
            </p:nvGrpSpPr>
            <p:grpSpPr>
              <a:xfrm>
                <a:off x="1144588" y="2408238"/>
                <a:ext cx="1746251" cy="1739901"/>
                <a:chOff x="1144588" y="2408238"/>
                <a:chExt cx="1746251" cy="1739901"/>
              </a:xfrm>
            </p:grpSpPr>
            <p:sp>
              <p:nvSpPr>
                <p:cNvPr id="746" name="Shape 746"/>
                <p:cNvSpPr/>
                <p:nvPr/>
              </p:nvSpPr>
              <p:spPr>
                <a:xfrm>
                  <a:off x="1397001" y="2660651"/>
                  <a:ext cx="1493838" cy="148748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Shape 747"/>
                <p:cNvSpPr/>
                <p:nvPr/>
              </p:nvSpPr>
              <p:spPr>
                <a:xfrm>
                  <a:off x="1144588" y="2408238"/>
                  <a:ext cx="1647825" cy="16398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25994"/>
                      </a:moveTo>
                      <a:cubicBezTo>
                        <a:pt x="94005" y="0"/>
                        <a:pt x="51989" y="0"/>
                        <a:pt x="25994" y="25994"/>
                      </a:cubicBezTo>
                      <a:cubicBezTo>
                        <a:pt x="0" y="51989"/>
                        <a:pt x="0" y="94005"/>
                        <a:pt x="25994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Shape 748"/>
                <p:cNvSpPr/>
                <p:nvPr/>
              </p:nvSpPr>
              <p:spPr>
                <a:xfrm>
                  <a:off x="1447801" y="3995737"/>
                  <a:ext cx="107950" cy="106363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Shape 749"/>
                <p:cNvSpPr/>
                <p:nvPr/>
              </p:nvSpPr>
              <p:spPr>
                <a:xfrm>
                  <a:off x="2738438" y="2709862"/>
                  <a:ext cx="107950" cy="10795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>
                  <a:off x="1443038" y="2705100"/>
                  <a:ext cx="112713" cy="1127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222" y="22222"/>
                      </a:moveTo>
                      <a:cubicBezTo>
                        <a:pt x="80000" y="0"/>
                        <a:pt x="44444" y="0"/>
                        <a:pt x="22222" y="22222"/>
                      </a:cubicBezTo>
                      <a:cubicBezTo>
                        <a:pt x="0" y="44444"/>
                        <a:pt x="0" y="80000"/>
                        <a:pt x="22222" y="102222"/>
                      </a:cubicBezTo>
                      <a:cubicBezTo>
                        <a:pt x="44444" y="120000"/>
                        <a:pt x="80000" y="120000"/>
                        <a:pt x="102222" y="102222"/>
                      </a:cubicBezTo>
                      <a:cubicBezTo>
                        <a:pt x="120000" y="80000"/>
                        <a:pt x="120000" y="44444"/>
                        <a:pt x="102222" y="222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>
                  <a:off x="1620838" y="2882901"/>
                  <a:ext cx="1046163" cy="1041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2" name="Shape 752"/>
              <p:cNvGrpSpPr/>
              <p:nvPr/>
            </p:nvGrpSpPr>
            <p:grpSpPr>
              <a:xfrm>
                <a:off x="3149601" y="2660651"/>
                <a:ext cx="1941513" cy="1706562"/>
                <a:chOff x="3149601" y="2660651"/>
                <a:chExt cx="1941513" cy="1706562"/>
              </a:xfrm>
            </p:grpSpPr>
            <p:sp>
              <p:nvSpPr>
                <p:cNvPr id="753" name="Shape 753"/>
                <p:cNvSpPr/>
                <p:nvPr/>
              </p:nvSpPr>
              <p:spPr>
                <a:xfrm>
                  <a:off x="3373438" y="2660651"/>
                  <a:ext cx="1493838" cy="14874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Shape 754"/>
                <p:cNvSpPr/>
                <p:nvPr/>
              </p:nvSpPr>
              <p:spPr>
                <a:xfrm>
                  <a:off x="3206751" y="3403601"/>
                  <a:ext cx="1827213" cy="9096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66545"/>
                        <a:pt x="27000" y="120000"/>
                        <a:pt x="60000" y="120000"/>
                      </a:cubicBezTo>
                      <a:cubicBezTo>
                        <a:pt x="93272" y="120000"/>
                        <a:pt x="120000" y="66545"/>
                        <a:pt x="120000" y="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Shape 755"/>
                <p:cNvSpPr/>
                <p:nvPr/>
              </p:nvSpPr>
              <p:spPr>
                <a:xfrm>
                  <a:off x="4975226" y="3346450"/>
                  <a:ext cx="115888" cy="1190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1428" y="20689"/>
                      </a:moveTo>
                      <a:cubicBezTo>
                        <a:pt x="0" y="41379"/>
                        <a:pt x="0" y="74482"/>
                        <a:pt x="21428" y="99310"/>
                      </a:cubicBezTo>
                      <a:cubicBezTo>
                        <a:pt x="42857" y="120000"/>
                        <a:pt x="77142" y="120000"/>
                        <a:pt x="98571" y="99310"/>
                      </a:cubicBezTo>
                      <a:cubicBezTo>
                        <a:pt x="119999" y="74482"/>
                        <a:pt x="119999" y="41379"/>
                        <a:pt x="98571" y="20689"/>
                      </a:cubicBezTo>
                      <a:cubicBezTo>
                        <a:pt x="77142" y="0"/>
                        <a:pt x="42857" y="0"/>
                        <a:pt x="21428" y="206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Shape 756"/>
                <p:cNvSpPr/>
                <p:nvPr/>
              </p:nvSpPr>
              <p:spPr>
                <a:xfrm>
                  <a:off x="3149601" y="3346450"/>
                  <a:ext cx="115888" cy="1190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1428" y="20689"/>
                      </a:moveTo>
                      <a:cubicBezTo>
                        <a:pt x="0" y="41379"/>
                        <a:pt x="0" y="74482"/>
                        <a:pt x="21428" y="99310"/>
                      </a:cubicBezTo>
                      <a:cubicBezTo>
                        <a:pt x="42857" y="120000"/>
                        <a:pt x="77142" y="120000"/>
                        <a:pt x="98571" y="99310"/>
                      </a:cubicBezTo>
                      <a:cubicBezTo>
                        <a:pt x="119999" y="74482"/>
                        <a:pt x="119999" y="41379"/>
                        <a:pt x="98571" y="20689"/>
                      </a:cubicBezTo>
                      <a:cubicBezTo>
                        <a:pt x="77142" y="0"/>
                        <a:pt x="42857" y="0"/>
                        <a:pt x="21428" y="206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Shape 757"/>
                <p:cNvSpPr/>
                <p:nvPr/>
              </p:nvSpPr>
              <p:spPr>
                <a:xfrm>
                  <a:off x="4070351" y="4264025"/>
                  <a:ext cx="103188" cy="103188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Shape 758"/>
                <p:cNvSpPr/>
                <p:nvPr/>
              </p:nvSpPr>
              <p:spPr>
                <a:xfrm>
                  <a:off x="3617913" y="2903538"/>
                  <a:ext cx="1004888" cy="1000125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9" name="Shape 759"/>
              <p:cNvGrpSpPr/>
              <p:nvPr/>
            </p:nvGrpSpPr>
            <p:grpSpPr>
              <a:xfrm>
                <a:off x="5348288" y="2408238"/>
                <a:ext cx="1747838" cy="1739901"/>
                <a:chOff x="5348288" y="2408238"/>
                <a:chExt cx="1747838" cy="1739901"/>
              </a:xfrm>
            </p:grpSpPr>
            <p:sp>
              <p:nvSpPr>
                <p:cNvPr id="760" name="Shape 760"/>
                <p:cNvSpPr/>
                <p:nvPr/>
              </p:nvSpPr>
              <p:spPr>
                <a:xfrm>
                  <a:off x="5348288" y="2660651"/>
                  <a:ext cx="1495425" cy="1487488"/>
                </a:xfrm>
                <a:prstGeom prst="ellipse">
                  <a:avLst/>
                </a:prstGeom>
                <a:solidFill>
                  <a:srgbClr val="7D8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Shape 761"/>
                <p:cNvSpPr/>
                <p:nvPr/>
              </p:nvSpPr>
              <p:spPr>
                <a:xfrm>
                  <a:off x="5448301" y="2408238"/>
                  <a:ext cx="1647825" cy="16398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4005" y="120000"/>
                      </a:moveTo>
                      <a:cubicBezTo>
                        <a:pt x="120000" y="94005"/>
                        <a:pt x="120000" y="51989"/>
                        <a:pt x="94005" y="25994"/>
                      </a:cubicBezTo>
                      <a:cubicBezTo>
                        <a:pt x="68010" y="0"/>
                        <a:pt x="25994" y="0"/>
                        <a:pt x="0" y="2599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7D8AA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Shape 762"/>
                <p:cNvSpPr/>
                <p:nvPr/>
              </p:nvSpPr>
              <p:spPr>
                <a:xfrm>
                  <a:off x="5394326" y="2709862"/>
                  <a:ext cx="107950" cy="10795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Shape 763"/>
                <p:cNvSpPr/>
                <p:nvPr/>
              </p:nvSpPr>
              <p:spPr>
                <a:xfrm>
                  <a:off x="6684963" y="3995738"/>
                  <a:ext cx="112713" cy="106363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Shape 764"/>
                <p:cNvSpPr/>
                <p:nvPr/>
              </p:nvSpPr>
              <p:spPr>
                <a:xfrm>
                  <a:off x="6684963" y="2705100"/>
                  <a:ext cx="112713" cy="1127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777" y="102222"/>
                      </a:moveTo>
                      <a:cubicBezTo>
                        <a:pt x="120000" y="80000"/>
                        <a:pt x="120000" y="44444"/>
                        <a:pt x="97777" y="22222"/>
                      </a:cubicBezTo>
                      <a:cubicBezTo>
                        <a:pt x="75555" y="0"/>
                        <a:pt x="40000" y="0"/>
                        <a:pt x="22222" y="22222"/>
                      </a:cubicBezTo>
                      <a:cubicBezTo>
                        <a:pt x="0" y="44444"/>
                        <a:pt x="0" y="80000"/>
                        <a:pt x="22222" y="102222"/>
                      </a:cubicBezTo>
                      <a:cubicBezTo>
                        <a:pt x="40000" y="120000"/>
                        <a:pt x="75555" y="120000"/>
                        <a:pt x="97777" y="1022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Shape 765"/>
                <p:cNvSpPr/>
                <p:nvPr/>
              </p:nvSpPr>
              <p:spPr>
                <a:xfrm>
                  <a:off x="5594351" y="2903538"/>
                  <a:ext cx="1003300" cy="1000125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66" name="Shape 766"/>
            <p:cNvGrpSpPr/>
            <p:nvPr/>
          </p:nvGrpSpPr>
          <p:grpSpPr>
            <a:xfrm>
              <a:off x="1051286" y="1885221"/>
              <a:ext cx="435611" cy="453166"/>
              <a:chOff x="9136219" y="3853159"/>
              <a:chExt cx="547373" cy="569433"/>
            </a:xfrm>
          </p:grpSpPr>
          <p:sp>
            <p:nvSpPr>
              <p:cNvPr id="767" name="Shape 767"/>
              <p:cNvSpPr/>
              <p:nvPr/>
            </p:nvSpPr>
            <p:spPr>
              <a:xfrm>
                <a:off x="9216188" y="3930370"/>
                <a:ext cx="151665" cy="173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209" y="0"/>
                    </a:move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28800"/>
                      <a:pt x="0" y="28800"/>
                      <a:pt x="0" y="28800"/>
                    </a:cubicBezTo>
                    <a:cubicBezTo>
                      <a:pt x="2790" y="62400"/>
                      <a:pt x="11162" y="91200"/>
                      <a:pt x="25116" y="120000"/>
                    </a:cubicBezTo>
                    <a:cubicBezTo>
                      <a:pt x="36279" y="115200"/>
                      <a:pt x="36279" y="115200"/>
                      <a:pt x="36279" y="115200"/>
                    </a:cubicBezTo>
                    <a:cubicBezTo>
                      <a:pt x="25116" y="91200"/>
                      <a:pt x="19534" y="62400"/>
                      <a:pt x="13953" y="33600"/>
                    </a:cubicBezTo>
                    <a:cubicBezTo>
                      <a:pt x="120000" y="12000"/>
                      <a:pt x="120000" y="12000"/>
                      <a:pt x="120000" y="12000"/>
                    </a:cubicBezTo>
                    <a:lnTo>
                      <a:pt x="1172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Shape 768"/>
              <p:cNvSpPr/>
              <p:nvPr/>
            </p:nvSpPr>
            <p:spPr>
              <a:xfrm>
                <a:off x="9136219" y="3853159"/>
                <a:ext cx="547373" cy="5694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846" y="54478"/>
                    </a:moveTo>
                    <a:cubicBezTo>
                      <a:pt x="97692" y="42699"/>
                      <a:pt x="100769" y="28711"/>
                      <a:pt x="100769" y="12515"/>
                    </a:cubicBezTo>
                    <a:cubicBezTo>
                      <a:pt x="100769" y="11042"/>
                      <a:pt x="100769" y="11042"/>
                      <a:pt x="100769" y="11042"/>
                    </a:cubicBezTo>
                    <a:cubicBezTo>
                      <a:pt x="50769" y="0"/>
                      <a:pt x="50769" y="0"/>
                      <a:pt x="50769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0" y="11042"/>
                      <a:pt x="0" y="11042"/>
                      <a:pt x="0" y="11042"/>
                    </a:cubicBezTo>
                    <a:cubicBezTo>
                      <a:pt x="0" y="12515"/>
                      <a:pt x="0" y="12515"/>
                      <a:pt x="0" y="12515"/>
                    </a:cubicBezTo>
                    <a:cubicBezTo>
                      <a:pt x="0" y="82453"/>
                      <a:pt x="49230" y="105276"/>
                      <a:pt x="49230" y="106012"/>
                    </a:cubicBezTo>
                    <a:cubicBezTo>
                      <a:pt x="50000" y="106012"/>
                      <a:pt x="50000" y="106012"/>
                      <a:pt x="50000" y="106012"/>
                    </a:cubicBezTo>
                    <a:cubicBezTo>
                      <a:pt x="50769" y="106012"/>
                      <a:pt x="50769" y="106012"/>
                      <a:pt x="50769" y="106012"/>
                    </a:cubicBezTo>
                    <a:cubicBezTo>
                      <a:pt x="51538" y="106012"/>
                      <a:pt x="53076" y="105276"/>
                      <a:pt x="55384" y="103803"/>
                    </a:cubicBezTo>
                    <a:cubicBezTo>
                      <a:pt x="61538" y="113374"/>
                      <a:pt x="72307" y="120000"/>
                      <a:pt x="85384" y="120000"/>
                    </a:cubicBezTo>
                    <a:cubicBezTo>
                      <a:pt x="104615" y="120000"/>
                      <a:pt x="120000" y="104539"/>
                      <a:pt x="120000" y="86871"/>
                    </a:cubicBezTo>
                    <a:cubicBezTo>
                      <a:pt x="120000" y="70674"/>
                      <a:pt x="108461" y="58159"/>
                      <a:pt x="93846" y="54478"/>
                    </a:cubicBezTo>
                    <a:close/>
                    <a:moveTo>
                      <a:pt x="50000" y="101595"/>
                    </a:moveTo>
                    <a:cubicBezTo>
                      <a:pt x="43846" y="98650"/>
                      <a:pt x="4615" y="75828"/>
                      <a:pt x="3846" y="13987"/>
                    </a:cubicBezTo>
                    <a:cubicBezTo>
                      <a:pt x="50000" y="3680"/>
                      <a:pt x="50000" y="3680"/>
                      <a:pt x="50000" y="3680"/>
                    </a:cubicBezTo>
                    <a:cubicBezTo>
                      <a:pt x="96153" y="13987"/>
                      <a:pt x="96153" y="13987"/>
                      <a:pt x="96153" y="13987"/>
                    </a:cubicBezTo>
                    <a:cubicBezTo>
                      <a:pt x="96153" y="29447"/>
                      <a:pt x="93846" y="42699"/>
                      <a:pt x="90000" y="53742"/>
                    </a:cubicBezTo>
                    <a:cubicBezTo>
                      <a:pt x="88461" y="53006"/>
                      <a:pt x="86923" y="53006"/>
                      <a:pt x="85384" y="53006"/>
                    </a:cubicBezTo>
                    <a:cubicBezTo>
                      <a:pt x="66153" y="53006"/>
                      <a:pt x="50000" y="68466"/>
                      <a:pt x="50000" y="86871"/>
                    </a:cubicBezTo>
                    <a:cubicBezTo>
                      <a:pt x="50000" y="91288"/>
                      <a:pt x="51538" y="95705"/>
                      <a:pt x="53076" y="100122"/>
                    </a:cubicBezTo>
                    <a:cubicBezTo>
                      <a:pt x="52307" y="100858"/>
                      <a:pt x="50769" y="101595"/>
                      <a:pt x="50000" y="101595"/>
                    </a:cubicBezTo>
                    <a:close/>
                    <a:moveTo>
                      <a:pt x="85384" y="116319"/>
                    </a:moveTo>
                    <a:cubicBezTo>
                      <a:pt x="67692" y="116319"/>
                      <a:pt x="53846" y="103067"/>
                      <a:pt x="53846" y="86871"/>
                    </a:cubicBezTo>
                    <a:cubicBezTo>
                      <a:pt x="53846" y="69938"/>
                      <a:pt x="67692" y="56687"/>
                      <a:pt x="85384" y="56687"/>
                    </a:cubicBezTo>
                    <a:cubicBezTo>
                      <a:pt x="102307" y="56687"/>
                      <a:pt x="116153" y="69938"/>
                      <a:pt x="116153" y="86871"/>
                    </a:cubicBezTo>
                    <a:cubicBezTo>
                      <a:pt x="116153" y="103067"/>
                      <a:pt x="102307" y="116319"/>
                      <a:pt x="85384" y="1163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Shape 769"/>
              <p:cNvSpPr/>
              <p:nvPr/>
            </p:nvSpPr>
            <p:spPr>
              <a:xfrm>
                <a:off x="9445064" y="4201988"/>
                <a:ext cx="181998" cy="12684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0909" y="0"/>
                    </a:moveTo>
                    <a:lnTo>
                      <a:pt x="46363" y="96521"/>
                    </a:lnTo>
                    <a:lnTo>
                      <a:pt x="7272" y="43043"/>
                    </a:lnTo>
                    <a:lnTo>
                      <a:pt x="0" y="53478"/>
                    </a:lnTo>
                    <a:lnTo>
                      <a:pt x="46363" y="120000"/>
                    </a:lnTo>
                    <a:lnTo>
                      <a:pt x="120000" y="13043"/>
                    </a:lnTo>
                    <a:lnTo>
                      <a:pt x="1109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0" name="Shape 770"/>
            <p:cNvGrpSpPr/>
            <p:nvPr/>
          </p:nvGrpSpPr>
          <p:grpSpPr>
            <a:xfrm>
              <a:off x="1036272" y="3323904"/>
              <a:ext cx="461189" cy="464793"/>
              <a:chOff x="6543675" y="4487863"/>
              <a:chExt cx="406400" cy="409575"/>
            </a:xfrm>
          </p:grpSpPr>
          <p:sp>
            <p:nvSpPr>
              <p:cNvPr id="771" name="Shape 771"/>
              <p:cNvSpPr/>
              <p:nvPr/>
            </p:nvSpPr>
            <p:spPr>
              <a:xfrm>
                <a:off x="6569075" y="4691063"/>
                <a:ext cx="381000" cy="2063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7200"/>
                      <a:pt x="92608" y="120000"/>
                      <a:pt x="56086" y="120000"/>
                    </a:cubicBezTo>
                    <a:cubicBezTo>
                      <a:pt x="31304" y="120000"/>
                      <a:pt x="10434" y="96000"/>
                      <a:pt x="0" y="5760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Shape 772"/>
              <p:cNvSpPr/>
              <p:nvPr/>
            </p:nvSpPr>
            <p:spPr>
              <a:xfrm>
                <a:off x="6543675" y="4487863"/>
                <a:ext cx="385763" cy="203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cubicBezTo>
                      <a:pt x="0" y="56326"/>
                      <a:pt x="27096" y="0"/>
                      <a:pt x="63225" y="0"/>
                    </a:cubicBezTo>
                    <a:cubicBezTo>
                      <a:pt x="89032" y="0"/>
                      <a:pt x="110967" y="29387"/>
                      <a:pt x="120000" y="7102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Shape 773"/>
              <p:cNvSpPr/>
              <p:nvPr/>
            </p:nvSpPr>
            <p:spPr>
              <a:xfrm>
                <a:off x="6867525" y="4557713"/>
                <a:ext cx="82550" cy="587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8108"/>
                    </a:moveTo>
                    <a:lnTo>
                      <a:pt x="9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Shape 774"/>
              <p:cNvSpPr/>
              <p:nvPr/>
            </p:nvSpPr>
            <p:spPr>
              <a:xfrm>
                <a:off x="6548438" y="4773613"/>
                <a:ext cx="79375" cy="650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52682"/>
                    </a:moveTo>
                    <a:lnTo>
                      <a:pt x="19200" y="0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Shape 775"/>
            <p:cNvGrpSpPr/>
            <p:nvPr/>
          </p:nvGrpSpPr>
          <p:grpSpPr>
            <a:xfrm>
              <a:off x="1141363" y="3433952"/>
              <a:ext cx="253356" cy="223308"/>
              <a:chOff x="10809288" y="1941513"/>
              <a:chExt cx="588963" cy="519112"/>
            </a:xfrm>
          </p:grpSpPr>
          <p:sp>
            <p:nvSpPr>
              <p:cNvPr id="776" name="Shape 776"/>
              <p:cNvSpPr/>
              <p:nvPr/>
            </p:nvSpPr>
            <p:spPr>
              <a:xfrm>
                <a:off x="10958513" y="1941513"/>
                <a:ext cx="290513" cy="288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285" y="120000"/>
                    </a:moveTo>
                    <a:cubicBezTo>
                      <a:pt x="25714" y="120000"/>
                      <a:pt x="0" y="92571"/>
                      <a:pt x="0" y="58285"/>
                    </a:cubicBezTo>
                    <a:cubicBezTo>
                      <a:pt x="0" y="25714"/>
                      <a:pt x="25714" y="0"/>
                      <a:pt x="58285" y="0"/>
                    </a:cubicBezTo>
                    <a:cubicBezTo>
                      <a:pt x="92571" y="0"/>
                      <a:pt x="120000" y="25714"/>
                      <a:pt x="120000" y="58285"/>
                    </a:cubicBezTo>
                    <a:cubicBezTo>
                      <a:pt x="120000" y="94285"/>
                      <a:pt x="94285" y="120000"/>
                      <a:pt x="58285" y="120000"/>
                    </a:cubicBezTo>
                    <a:close/>
                    <a:moveTo>
                      <a:pt x="58285" y="12000"/>
                    </a:moveTo>
                    <a:cubicBezTo>
                      <a:pt x="32571" y="12000"/>
                      <a:pt x="12000" y="32571"/>
                      <a:pt x="12000" y="58285"/>
                    </a:cubicBezTo>
                    <a:cubicBezTo>
                      <a:pt x="12000" y="87428"/>
                      <a:pt x="32571" y="108000"/>
                      <a:pt x="58285" y="108000"/>
                    </a:cubicBezTo>
                    <a:cubicBezTo>
                      <a:pt x="87428" y="108000"/>
                      <a:pt x="108000" y="87428"/>
                      <a:pt x="108000" y="58285"/>
                    </a:cubicBezTo>
                    <a:cubicBezTo>
                      <a:pt x="108000" y="32571"/>
                      <a:pt x="87428" y="12000"/>
                      <a:pt x="58285" y="120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Shape 777"/>
              <p:cNvSpPr/>
              <p:nvPr/>
            </p:nvSpPr>
            <p:spPr>
              <a:xfrm>
                <a:off x="10809288" y="2238375"/>
                <a:ext cx="588963" cy="222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619" y="120000"/>
                    </a:moveTo>
                    <a:cubicBezTo>
                      <a:pt x="3380" y="120000"/>
                      <a:pt x="3380" y="120000"/>
                      <a:pt x="3380" y="120000"/>
                    </a:cubicBezTo>
                    <a:cubicBezTo>
                      <a:pt x="2535" y="120000"/>
                      <a:pt x="1690" y="120000"/>
                      <a:pt x="845" y="117777"/>
                    </a:cubicBezTo>
                    <a:cubicBezTo>
                      <a:pt x="845" y="115555"/>
                      <a:pt x="0" y="113333"/>
                      <a:pt x="0" y="113333"/>
                    </a:cubicBezTo>
                    <a:cubicBezTo>
                      <a:pt x="2535" y="42222"/>
                      <a:pt x="15211" y="6666"/>
                      <a:pt x="37183" y="0"/>
                    </a:cubicBezTo>
                    <a:cubicBezTo>
                      <a:pt x="38028" y="0"/>
                      <a:pt x="38028" y="2222"/>
                      <a:pt x="38873" y="2222"/>
                    </a:cubicBezTo>
                    <a:cubicBezTo>
                      <a:pt x="45633" y="15555"/>
                      <a:pt x="52394" y="22222"/>
                      <a:pt x="59154" y="22222"/>
                    </a:cubicBezTo>
                    <a:cubicBezTo>
                      <a:pt x="66760" y="22222"/>
                      <a:pt x="74366" y="15555"/>
                      <a:pt x="81126" y="2222"/>
                    </a:cubicBezTo>
                    <a:cubicBezTo>
                      <a:pt x="81971" y="2222"/>
                      <a:pt x="81971" y="0"/>
                      <a:pt x="82816" y="0"/>
                    </a:cubicBezTo>
                    <a:cubicBezTo>
                      <a:pt x="103943" y="6666"/>
                      <a:pt x="115774" y="42222"/>
                      <a:pt x="119154" y="111111"/>
                    </a:cubicBezTo>
                    <a:cubicBezTo>
                      <a:pt x="120000" y="113333"/>
                      <a:pt x="119154" y="115555"/>
                      <a:pt x="119154" y="117777"/>
                    </a:cubicBezTo>
                    <a:cubicBezTo>
                      <a:pt x="118309" y="120000"/>
                      <a:pt x="117464" y="120000"/>
                      <a:pt x="116619" y="120000"/>
                    </a:cubicBezTo>
                    <a:close/>
                    <a:moveTo>
                      <a:pt x="6760" y="106666"/>
                    </a:moveTo>
                    <a:cubicBezTo>
                      <a:pt x="113239" y="106666"/>
                      <a:pt x="113239" y="106666"/>
                      <a:pt x="113239" y="106666"/>
                    </a:cubicBezTo>
                    <a:cubicBezTo>
                      <a:pt x="109859" y="48888"/>
                      <a:pt x="100563" y="20000"/>
                      <a:pt x="83661" y="15555"/>
                    </a:cubicBezTo>
                    <a:cubicBezTo>
                      <a:pt x="76056" y="28888"/>
                      <a:pt x="67605" y="35555"/>
                      <a:pt x="59154" y="35555"/>
                    </a:cubicBezTo>
                    <a:cubicBezTo>
                      <a:pt x="51549" y="35555"/>
                      <a:pt x="43943" y="28888"/>
                      <a:pt x="36338" y="15555"/>
                    </a:cubicBezTo>
                    <a:cubicBezTo>
                      <a:pt x="18591" y="20000"/>
                      <a:pt x="9295" y="51111"/>
                      <a:pt x="6760" y="106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8" name="Shape 778"/>
            <p:cNvGrpSpPr/>
            <p:nvPr/>
          </p:nvGrpSpPr>
          <p:grpSpPr>
            <a:xfrm>
              <a:off x="988989" y="4836834"/>
              <a:ext cx="555754" cy="419682"/>
              <a:chOff x="4433028" y="2796987"/>
              <a:chExt cx="842357" cy="636112"/>
            </a:xfrm>
          </p:grpSpPr>
          <p:sp>
            <p:nvSpPr>
              <p:cNvPr id="779" name="Shape 779"/>
              <p:cNvSpPr/>
              <p:nvPr/>
            </p:nvSpPr>
            <p:spPr>
              <a:xfrm>
                <a:off x="4654335" y="3050736"/>
                <a:ext cx="389315" cy="3823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5371" y="120000"/>
                    </a:moveTo>
                    <a:cubicBezTo>
                      <a:pt x="75371" y="120000"/>
                      <a:pt x="75371" y="120000"/>
                      <a:pt x="75371" y="120000"/>
                    </a:cubicBezTo>
                    <a:cubicBezTo>
                      <a:pt x="74380" y="120000"/>
                      <a:pt x="74380" y="119008"/>
                      <a:pt x="73388" y="119008"/>
                    </a:cubicBezTo>
                    <a:cubicBezTo>
                      <a:pt x="68429" y="106115"/>
                      <a:pt x="68429" y="106115"/>
                      <a:pt x="68429" y="106115"/>
                    </a:cubicBezTo>
                    <a:cubicBezTo>
                      <a:pt x="62479" y="107107"/>
                      <a:pt x="56528" y="107107"/>
                      <a:pt x="49586" y="106115"/>
                    </a:cubicBezTo>
                    <a:cubicBezTo>
                      <a:pt x="44628" y="118016"/>
                      <a:pt x="44628" y="118016"/>
                      <a:pt x="44628" y="118016"/>
                    </a:cubicBezTo>
                    <a:cubicBezTo>
                      <a:pt x="43636" y="119008"/>
                      <a:pt x="42644" y="120000"/>
                      <a:pt x="41652" y="119008"/>
                    </a:cubicBezTo>
                    <a:cubicBezTo>
                      <a:pt x="28760" y="114049"/>
                      <a:pt x="28760" y="114049"/>
                      <a:pt x="28760" y="114049"/>
                    </a:cubicBezTo>
                    <a:cubicBezTo>
                      <a:pt x="27768" y="113057"/>
                      <a:pt x="27768" y="113057"/>
                      <a:pt x="27768" y="112066"/>
                    </a:cubicBezTo>
                    <a:cubicBezTo>
                      <a:pt x="26776" y="112066"/>
                      <a:pt x="26776" y="111074"/>
                      <a:pt x="27768" y="111074"/>
                    </a:cubicBezTo>
                    <a:cubicBezTo>
                      <a:pt x="32727" y="98181"/>
                      <a:pt x="32727" y="98181"/>
                      <a:pt x="32727" y="98181"/>
                    </a:cubicBezTo>
                    <a:cubicBezTo>
                      <a:pt x="27768" y="94214"/>
                      <a:pt x="23801" y="90247"/>
                      <a:pt x="20826" y="84297"/>
                    </a:cubicBezTo>
                    <a:cubicBezTo>
                      <a:pt x="7933" y="89256"/>
                      <a:pt x="7933" y="89256"/>
                      <a:pt x="7933" y="89256"/>
                    </a:cubicBezTo>
                    <a:cubicBezTo>
                      <a:pt x="5950" y="89256"/>
                      <a:pt x="4958" y="89256"/>
                      <a:pt x="4958" y="87272"/>
                    </a:cubicBezTo>
                    <a:cubicBezTo>
                      <a:pt x="0" y="74380"/>
                      <a:pt x="0" y="74380"/>
                      <a:pt x="0" y="74380"/>
                    </a:cubicBezTo>
                    <a:cubicBezTo>
                      <a:pt x="0" y="74380"/>
                      <a:pt x="0" y="73388"/>
                      <a:pt x="0" y="72396"/>
                    </a:cubicBezTo>
                    <a:cubicBezTo>
                      <a:pt x="0" y="72396"/>
                      <a:pt x="991" y="71404"/>
                      <a:pt x="991" y="71404"/>
                    </a:cubicBezTo>
                    <a:cubicBezTo>
                      <a:pt x="13884" y="67438"/>
                      <a:pt x="13884" y="67438"/>
                      <a:pt x="13884" y="67438"/>
                    </a:cubicBezTo>
                    <a:cubicBezTo>
                      <a:pt x="12892" y="61487"/>
                      <a:pt x="13884" y="55537"/>
                      <a:pt x="14876" y="50578"/>
                    </a:cubicBezTo>
                    <a:cubicBezTo>
                      <a:pt x="1983" y="44628"/>
                      <a:pt x="1983" y="44628"/>
                      <a:pt x="1983" y="44628"/>
                    </a:cubicBezTo>
                    <a:cubicBezTo>
                      <a:pt x="991" y="44628"/>
                      <a:pt x="991" y="42644"/>
                      <a:pt x="991" y="41652"/>
                    </a:cubicBezTo>
                    <a:cubicBezTo>
                      <a:pt x="6942" y="28760"/>
                      <a:pt x="6942" y="28760"/>
                      <a:pt x="6942" y="28760"/>
                    </a:cubicBezTo>
                    <a:cubicBezTo>
                      <a:pt x="6942" y="28760"/>
                      <a:pt x="7933" y="27768"/>
                      <a:pt x="7933" y="27768"/>
                    </a:cubicBezTo>
                    <a:cubicBezTo>
                      <a:pt x="8925" y="27768"/>
                      <a:pt x="8925" y="27768"/>
                      <a:pt x="9917" y="27768"/>
                    </a:cubicBezTo>
                    <a:cubicBezTo>
                      <a:pt x="22809" y="33719"/>
                      <a:pt x="22809" y="33719"/>
                      <a:pt x="22809" y="33719"/>
                    </a:cubicBezTo>
                    <a:cubicBezTo>
                      <a:pt x="25785" y="28760"/>
                      <a:pt x="29752" y="24793"/>
                      <a:pt x="34710" y="21818"/>
                    </a:cubicBezTo>
                    <a:cubicBezTo>
                      <a:pt x="28760" y="8925"/>
                      <a:pt x="28760" y="8925"/>
                      <a:pt x="28760" y="8925"/>
                    </a:cubicBezTo>
                    <a:cubicBezTo>
                      <a:pt x="28760" y="8925"/>
                      <a:pt x="28760" y="7933"/>
                      <a:pt x="28760" y="6942"/>
                    </a:cubicBezTo>
                    <a:cubicBezTo>
                      <a:pt x="29752" y="6942"/>
                      <a:pt x="29752" y="5950"/>
                      <a:pt x="30743" y="5950"/>
                    </a:cubicBezTo>
                    <a:cubicBezTo>
                      <a:pt x="43636" y="991"/>
                      <a:pt x="43636" y="991"/>
                      <a:pt x="43636" y="991"/>
                    </a:cubicBezTo>
                    <a:cubicBezTo>
                      <a:pt x="44628" y="0"/>
                      <a:pt x="45619" y="991"/>
                      <a:pt x="46611" y="1983"/>
                    </a:cubicBezTo>
                    <a:cubicBezTo>
                      <a:pt x="51570" y="14876"/>
                      <a:pt x="51570" y="14876"/>
                      <a:pt x="51570" y="14876"/>
                    </a:cubicBezTo>
                    <a:cubicBezTo>
                      <a:pt x="57520" y="13884"/>
                      <a:pt x="64462" y="13884"/>
                      <a:pt x="70413" y="14876"/>
                    </a:cubicBezTo>
                    <a:cubicBezTo>
                      <a:pt x="75371" y="2975"/>
                      <a:pt x="75371" y="2975"/>
                      <a:pt x="75371" y="2975"/>
                    </a:cubicBezTo>
                    <a:cubicBezTo>
                      <a:pt x="76363" y="991"/>
                      <a:pt x="77355" y="991"/>
                      <a:pt x="78347" y="991"/>
                    </a:cubicBezTo>
                    <a:cubicBezTo>
                      <a:pt x="91239" y="6942"/>
                      <a:pt x="91239" y="6942"/>
                      <a:pt x="91239" y="6942"/>
                    </a:cubicBezTo>
                    <a:cubicBezTo>
                      <a:pt x="92231" y="6942"/>
                      <a:pt x="92231" y="7933"/>
                      <a:pt x="92231" y="7933"/>
                    </a:cubicBezTo>
                    <a:cubicBezTo>
                      <a:pt x="93223" y="8925"/>
                      <a:pt x="93223" y="9917"/>
                      <a:pt x="92231" y="9917"/>
                    </a:cubicBezTo>
                    <a:cubicBezTo>
                      <a:pt x="87272" y="22809"/>
                      <a:pt x="87272" y="22809"/>
                      <a:pt x="87272" y="22809"/>
                    </a:cubicBezTo>
                    <a:cubicBezTo>
                      <a:pt x="92231" y="26776"/>
                      <a:pt x="96198" y="30743"/>
                      <a:pt x="100165" y="36694"/>
                    </a:cubicBezTo>
                    <a:cubicBezTo>
                      <a:pt x="112066" y="31735"/>
                      <a:pt x="112066" y="31735"/>
                      <a:pt x="112066" y="31735"/>
                    </a:cubicBezTo>
                    <a:cubicBezTo>
                      <a:pt x="114049" y="30743"/>
                      <a:pt x="115041" y="31735"/>
                      <a:pt x="116033" y="32727"/>
                    </a:cubicBezTo>
                    <a:cubicBezTo>
                      <a:pt x="120000" y="46611"/>
                      <a:pt x="120000" y="46611"/>
                      <a:pt x="120000" y="46611"/>
                    </a:cubicBezTo>
                    <a:cubicBezTo>
                      <a:pt x="120000" y="46611"/>
                      <a:pt x="120000" y="47603"/>
                      <a:pt x="120000" y="47603"/>
                    </a:cubicBezTo>
                    <a:cubicBezTo>
                      <a:pt x="120000" y="48595"/>
                      <a:pt x="119008" y="48595"/>
                      <a:pt x="119008" y="49586"/>
                    </a:cubicBezTo>
                    <a:cubicBezTo>
                      <a:pt x="106115" y="53553"/>
                      <a:pt x="106115" y="53553"/>
                      <a:pt x="106115" y="53553"/>
                    </a:cubicBezTo>
                    <a:cubicBezTo>
                      <a:pt x="107107" y="59504"/>
                      <a:pt x="106115" y="65454"/>
                      <a:pt x="105123" y="70413"/>
                    </a:cubicBezTo>
                    <a:cubicBezTo>
                      <a:pt x="118016" y="76363"/>
                      <a:pt x="118016" y="76363"/>
                      <a:pt x="118016" y="76363"/>
                    </a:cubicBezTo>
                    <a:cubicBezTo>
                      <a:pt x="118016" y="76363"/>
                      <a:pt x="119008" y="76363"/>
                      <a:pt x="119008" y="77355"/>
                    </a:cubicBezTo>
                    <a:cubicBezTo>
                      <a:pt x="119008" y="78347"/>
                      <a:pt x="119008" y="78347"/>
                      <a:pt x="119008" y="79338"/>
                    </a:cubicBezTo>
                    <a:cubicBezTo>
                      <a:pt x="113057" y="92231"/>
                      <a:pt x="113057" y="92231"/>
                      <a:pt x="113057" y="92231"/>
                    </a:cubicBezTo>
                    <a:cubicBezTo>
                      <a:pt x="113057" y="93223"/>
                      <a:pt x="111074" y="93223"/>
                      <a:pt x="110082" y="93223"/>
                    </a:cubicBezTo>
                    <a:cubicBezTo>
                      <a:pt x="98181" y="87272"/>
                      <a:pt x="98181" y="87272"/>
                      <a:pt x="98181" y="87272"/>
                    </a:cubicBezTo>
                    <a:cubicBezTo>
                      <a:pt x="94214" y="92231"/>
                      <a:pt x="90247" y="96198"/>
                      <a:pt x="86280" y="99173"/>
                    </a:cubicBezTo>
                    <a:cubicBezTo>
                      <a:pt x="91239" y="112066"/>
                      <a:pt x="91239" y="112066"/>
                      <a:pt x="91239" y="112066"/>
                    </a:cubicBezTo>
                    <a:cubicBezTo>
                      <a:pt x="91239" y="112066"/>
                      <a:pt x="91239" y="113057"/>
                      <a:pt x="91239" y="113057"/>
                    </a:cubicBezTo>
                    <a:cubicBezTo>
                      <a:pt x="90247" y="114049"/>
                      <a:pt x="90247" y="114049"/>
                      <a:pt x="89256" y="115041"/>
                    </a:cubicBezTo>
                    <a:cubicBezTo>
                      <a:pt x="76363" y="120000"/>
                      <a:pt x="76363" y="120000"/>
                      <a:pt x="76363" y="120000"/>
                    </a:cubicBezTo>
                    <a:cubicBezTo>
                      <a:pt x="76363" y="120000"/>
                      <a:pt x="76363" y="120000"/>
                      <a:pt x="75371" y="120000"/>
                    </a:cubicBezTo>
                    <a:close/>
                    <a:moveTo>
                      <a:pt x="70413" y="101157"/>
                    </a:moveTo>
                    <a:cubicBezTo>
                      <a:pt x="71404" y="101157"/>
                      <a:pt x="71404" y="101157"/>
                      <a:pt x="72396" y="102148"/>
                    </a:cubicBezTo>
                    <a:cubicBezTo>
                      <a:pt x="77355" y="115041"/>
                      <a:pt x="77355" y="115041"/>
                      <a:pt x="77355" y="115041"/>
                    </a:cubicBezTo>
                    <a:cubicBezTo>
                      <a:pt x="85289" y="111074"/>
                      <a:pt x="85289" y="111074"/>
                      <a:pt x="85289" y="111074"/>
                    </a:cubicBezTo>
                    <a:cubicBezTo>
                      <a:pt x="80330" y="99173"/>
                      <a:pt x="80330" y="99173"/>
                      <a:pt x="80330" y="99173"/>
                    </a:cubicBezTo>
                    <a:cubicBezTo>
                      <a:pt x="80330" y="98181"/>
                      <a:pt x="80330" y="96198"/>
                      <a:pt x="81322" y="96198"/>
                    </a:cubicBezTo>
                    <a:cubicBezTo>
                      <a:pt x="87272" y="93223"/>
                      <a:pt x="91239" y="88264"/>
                      <a:pt x="95206" y="83305"/>
                    </a:cubicBezTo>
                    <a:cubicBezTo>
                      <a:pt x="95206" y="82314"/>
                      <a:pt x="97190" y="82314"/>
                      <a:pt x="98181" y="82314"/>
                    </a:cubicBezTo>
                    <a:cubicBezTo>
                      <a:pt x="110082" y="88264"/>
                      <a:pt x="110082" y="88264"/>
                      <a:pt x="110082" y="88264"/>
                    </a:cubicBezTo>
                    <a:cubicBezTo>
                      <a:pt x="114049" y="79338"/>
                      <a:pt x="114049" y="79338"/>
                      <a:pt x="114049" y="79338"/>
                    </a:cubicBezTo>
                    <a:cubicBezTo>
                      <a:pt x="101157" y="74380"/>
                      <a:pt x="101157" y="74380"/>
                      <a:pt x="101157" y="74380"/>
                    </a:cubicBezTo>
                    <a:cubicBezTo>
                      <a:pt x="100165" y="73388"/>
                      <a:pt x="100165" y="72396"/>
                      <a:pt x="100165" y="71404"/>
                    </a:cubicBezTo>
                    <a:cubicBezTo>
                      <a:pt x="102148" y="65454"/>
                      <a:pt x="102148" y="58512"/>
                      <a:pt x="101157" y="52561"/>
                    </a:cubicBezTo>
                    <a:cubicBezTo>
                      <a:pt x="101157" y="51570"/>
                      <a:pt x="101157" y="50578"/>
                      <a:pt x="102148" y="49586"/>
                    </a:cubicBezTo>
                    <a:cubicBezTo>
                      <a:pt x="115041" y="45619"/>
                      <a:pt x="115041" y="45619"/>
                      <a:pt x="115041" y="45619"/>
                    </a:cubicBezTo>
                    <a:cubicBezTo>
                      <a:pt x="112066" y="36694"/>
                      <a:pt x="112066" y="36694"/>
                      <a:pt x="112066" y="36694"/>
                    </a:cubicBezTo>
                    <a:cubicBezTo>
                      <a:pt x="99173" y="41652"/>
                      <a:pt x="99173" y="41652"/>
                      <a:pt x="99173" y="41652"/>
                    </a:cubicBezTo>
                    <a:cubicBezTo>
                      <a:pt x="98181" y="41652"/>
                      <a:pt x="97190" y="41652"/>
                      <a:pt x="96198" y="40661"/>
                    </a:cubicBezTo>
                    <a:cubicBezTo>
                      <a:pt x="93223" y="34710"/>
                      <a:pt x="88264" y="28760"/>
                      <a:pt x="83305" y="25785"/>
                    </a:cubicBezTo>
                    <a:cubicBezTo>
                      <a:pt x="82314" y="24793"/>
                      <a:pt x="81322" y="23801"/>
                      <a:pt x="82314" y="22809"/>
                    </a:cubicBezTo>
                    <a:cubicBezTo>
                      <a:pt x="87272" y="10909"/>
                      <a:pt x="87272" y="10909"/>
                      <a:pt x="87272" y="10909"/>
                    </a:cubicBezTo>
                    <a:cubicBezTo>
                      <a:pt x="79338" y="6942"/>
                      <a:pt x="79338" y="6942"/>
                      <a:pt x="79338" y="6942"/>
                    </a:cubicBezTo>
                    <a:cubicBezTo>
                      <a:pt x="73388" y="18842"/>
                      <a:pt x="73388" y="18842"/>
                      <a:pt x="73388" y="18842"/>
                    </a:cubicBezTo>
                    <a:cubicBezTo>
                      <a:pt x="73388" y="19834"/>
                      <a:pt x="72396" y="20826"/>
                      <a:pt x="70413" y="19834"/>
                    </a:cubicBezTo>
                    <a:cubicBezTo>
                      <a:pt x="64462" y="18842"/>
                      <a:pt x="57520" y="17851"/>
                      <a:pt x="50578" y="19834"/>
                    </a:cubicBezTo>
                    <a:cubicBezTo>
                      <a:pt x="49586" y="19834"/>
                      <a:pt x="48595" y="19834"/>
                      <a:pt x="47603" y="18842"/>
                    </a:cubicBezTo>
                    <a:cubicBezTo>
                      <a:pt x="42644" y="5950"/>
                      <a:pt x="42644" y="5950"/>
                      <a:pt x="42644" y="5950"/>
                    </a:cubicBezTo>
                    <a:cubicBezTo>
                      <a:pt x="34710" y="9917"/>
                      <a:pt x="34710" y="9917"/>
                      <a:pt x="34710" y="9917"/>
                    </a:cubicBezTo>
                    <a:cubicBezTo>
                      <a:pt x="39669" y="21818"/>
                      <a:pt x="39669" y="21818"/>
                      <a:pt x="39669" y="21818"/>
                    </a:cubicBezTo>
                    <a:cubicBezTo>
                      <a:pt x="39669" y="22809"/>
                      <a:pt x="39669" y="23801"/>
                      <a:pt x="38677" y="24793"/>
                    </a:cubicBezTo>
                    <a:cubicBezTo>
                      <a:pt x="32727" y="27768"/>
                      <a:pt x="28760" y="32727"/>
                      <a:pt x="24793" y="37685"/>
                    </a:cubicBezTo>
                    <a:cubicBezTo>
                      <a:pt x="24793" y="38677"/>
                      <a:pt x="22809" y="38677"/>
                      <a:pt x="21818" y="38677"/>
                    </a:cubicBezTo>
                    <a:cubicBezTo>
                      <a:pt x="9917" y="32727"/>
                      <a:pt x="9917" y="32727"/>
                      <a:pt x="9917" y="32727"/>
                    </a:cubicBezTo>
                    <a:cubicBezTo>
                      <a:pt x="5950" y="41652"/>
                      <a:pt x="5950" y="41652"/>
                      <a:pt x="5950" y="41652"/>
                    </a:cubicBezTo>
                    <a:cubicBezTo>
                      <a:pt x="18842" y="46611"/>
                      <a:pt x="18842" y="46611"/>
                      <a:pt x="18842" y="46611"/>
                    </a:cubicBezTo>
                    <a:cubicBezTo>
                      <a:pt x="19834" y="47603"/>
                      <a:pt x="19834" y="48595"/>
                      <a:pt x="19834" y="49586"/>
                    </a:cubicBezTo>
                    <a:cubicBezTo>
                      <a:pt x="17851" y="55537"/>
                      <a:pt x="17851" y="62479"/>
                      <a:pt x="18842" y="68429"/>
                    </a:cubicBezTo>
                    <a:cubicBezTo>
                      <a:pt x="18842" y="69421"/>
                      <a:pt x="18842" y="70413"/>
                      <a:pt x="17851" y="70413"/>
                    </a:cubicBezTo>
                    <a:cubicBezTo>
                      <a:pt x="4958" y="75371"/>
                      <a:pt x="4958" y="75371"/>
                      <a:pt x="4958" y="75371"/>
                    </a:cubicBezTo>
                    <a:cubicBezTo>
                      <a:pt x="7933" y="84297"/>
                      <a:pt x="7933" y="84297"/>
                      <a:pt x="7933" y="84297"/>
                    </a:cubicBezTo>
                    <a:cubicBezTo>
                      <a:pt x="20826" y="79338"/>
                      <a:pt x="20826" y="79338"/>
                      <a:pt x="20826" y="79338"/>
                    </a:cubicBezTo>
                    <a:cubicBezTo>
                      <a:pt x="21818" y="79338"/>
                      <a:pt x="22809" y="79338"/>
                      <a:pt x="23801" y="80330"/>
                    </a:cubicBezTo>
                    <a:cubicBezTo>
                      <a:pt x="26776" y="86280"/>
                      <a:pt x="31735" y="91239"/>
                      <a:pt x="37685" y="95206"/>
                    </a:cubicBezTo>
                    <a:cubicBezTo>
                      <a:pt x="38677" y="96198"/>
                      <a:pt x="38677" y="97190"/>
                      <a:pt x="37685" y="98181"/>
                    </a:cubicBezTo>
                    <a:cubicBezTo>
                      <a:pt x="32727" y="110082"/>
                      <a:pt x="32727" y="110082"/>
                      <a:pt x="32727" y="110082"/>
                    </a:cubicBezTo>
                    <a:cubicBezTo>
                      <a:pt x="40661" y="114049"/>
                      <a:pt x="40661" y="114049"/>
                      <a:pt x="40661" y="114049"/>
                    </a:cubicBezTo>
                    <a:cubicBezTo>
                      <a:pt x="46611" y="102148"/>
                      <a:pt x="46611" y="102148"/>
                      <a:pt x="46611" y="102148"/>
                    </a:cubicBezTo>
                    <a:cubicBezTo>
                      <a:pt x="46611" y="101157"/>
                      <a:pt x="48595" y="100165"/>
                      <a:pt x="49586" y="101157"/>
                    </a:cubicBezTo>
                    <a:cubicBezTo>
                      <a:pt x="55537" y="102148"/>
                      <a:pt x="62479" y="102148"/>
                      <a:pt x="69421" y="101157"/>
                    </a:cubicBezTo>
                    <a:cubicBezTo>
                      <a:pt x="69421" y="101157"/>
                      <a:pt x="69421" y="101157"/>
                      <a:pt x="70413" y="10115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Shape 780"/>
              <p:cNvSpPr/>
              <p:nvPr/>
            </p:nvSpPr>
            <p:spPr>
              <a:xfrm>
                <a:off x="4782948" y="3180508"/>
                <a:ext cx="132089" cy="12629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63" y="120000"/>
                    </a:moveTo>
                    <a:cubicBezTo>
                      <a:pt x="26341" y="120000"/>
                      <a:pt x="0" y="93000"/>
                      <a:pt x="0" y="60000"/>
                    </a:cubicBezTo>
                    <a:cubicBezTo>
                      <a:pt x="0" y="27000"/>
                      <a:pt x="26341" y="0"/>
                      <a:pt x="61463" y="0"/>
                    </a:cubicBezTo>
                    <a:cubicBezTo>
                      <a:pt x="93658" y="0"/>
                      <a:pt x="120000" y="27000"/>
                      <a:pt x="120000" y="60000"/>
                    </a:cubicBezTo>
                    <a:cubicBezTo>
                      <a:pt x="120000" y="93000"/>
                      <a:pt x="93658" y="120000"/>
                      <a:pt x="61463" y="120000"/>
                    </a:cubicBezTo>
                    <a:close/>
                    <a:moveTo>
                      <a:pt x="61463" y="12000"/>
                    </a:moveTo>
                    <a:cubicBezTo>
                      <a:pt x="35121" y="12000"/>
                      <a:pt x="14634" y="33000"/>
                      <a:pt x="14634" y="60000"/>
                    </a:cubicBezTo>
                    <a:cubicBezTo>
                      <a:pt x="14634" y="84000"/>
                      <a:pt x="35121" y="105000"/>
                      <a:pt x="61463" y="105000"/>
                    </a:cubicBezTo>
                    <a:cubicBezTo>
                      <a:pt x="84878" y="105000"/>
                      <a:pt x="105365" y="84000"/>
                      <a:pt x="105365" y="60000"/>
                    </a:cubicBezTo>
                    <a:cubicBezTo>
                      <a:pt x="105365" y="33000"/>
                      <a:pt x="84878" y="12000"/>
                      <a:pt x="61463" y="12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Shape 781"/>
              <p:cNvSpPr/>
              <p:nvPr/>
            </p:nvSpPr>
            <p:spPr>
              <a:xfrm>
                <a:off x="4911561" y="2866507"/>
                <a:ext cx="16221" cy="1552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000" y="119999"/>
                    </a:moveTo>
                    <a:cubicBezTo>
                      <a:pt x="24000" y="119999"/>
                      <a:pt x="0" y="117551"/>
                      <a:pt x="0" y="115102"/>
                    </a:cubicBezTo>
                    <a:cubicBezTo>
                      <a:pt x="0" y="4897"/>
                      <a:pt x="0" y="4897"/>
                      <a:pt x="0" y="4897"/>
                    </a:cubicBezTo>
                    <a:cubicBezTo>
                      <a:pt x="0" y="2448"/>
                      <a:pt x="24000" y="0"/>
                      <a:pt x="72000" y="0"/>
                    </a:cubicBezTo>
                    <a:cubicBezTo>
                      <a:pt x="96000" y="0"/>
                      <a:pt x="120000" y="2448"/>
                      <a:pt x="120000" y="4897"/>
                    </a:cubicBezTo>
                    <a:cubicBezTo>
                      <a:pt x="120000" y="115102"/>
                      <a:pt x="120000" y="115102"/>
                      <a:pt x="120000" y="115102"/>
                    </a:cubicBezTo>
                    <a:cubicBezTo>
                      <a:pt x="120000" y="117551"/>
                      <a:pt x="96000" y="119999"/>
                      <a:pt x="72000" y="11999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Shape 782"/>
              <p:cNvSpPr/>
              <p:nvPr/>
            </p:nvSpPr>
            <p:spPr>
              <a:xfrm>
                <a:off x="4770203" y="2866507"/>
                <a:ext cx="16221" cy="1552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000" y="119999"/>
                    </a:moveTo>
                    <a:cubicBezTo>
                      <a:pt x="24000" y="119999"/>
                      <a:pt x="0" y="117551"/>
                      <a:pt x="0" y="115102"/>
                    </a:cubicBezTo>
                    <a:cubicBezTo>
                      <a:pt x="0" y="4897"/>
                      <a:pt x="0" y="4897"/>
                      <a:pt x="0" y="4897"/>
                    </a:cubicBezTo>
                    <a:cubicBezTo>
                      <a:pt x="0" y="2448"/>
                      <a:pt x="24000" y="0"/>
                      <a:pt x="48000" y="0"/>
                    </a:cubicBezTo>
                    <a:cubicBezTo>
                      <a:pt x="96000" y="0"/>
                      <a:pt x="120000" y="2448"/>
                      <a:pt x="120000" y="4897"/>
                    </a:cubicBezTo>
                    <a:cubicBezTo>
                      <a:pt x="120000" y="115102"/>
                      <a:pt x="120000" y="115102"/>
                      <a:pt x="120000" y="115102"/>
                    </a:cubicBezTo>
                    <a:cubicBezTo>
                      <a:pt x="120000" y="117551"/>
                      <a:pt x="96000" y="119999"/>
                      <a:pt x="48000" y="11999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Shape 783"/>
              <p:cNvSpPr/>
              <p:nvPr/>
            </p:nvSpPr>
            <p:spPr>
              <a:xfrm>
                <a:off x="4882594" y="2796987"/>
                <a:ext cx="74155" cy="764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608" y="120000"/>
                    </a:moveTo>
                    <a:cubicBezTo>
                      <a:pt x="26086" y="120000"/>
                      <a:pt x="0" y="90000"/>
                      <a:pt x="0" y="60000"/>
                    </a:cubicBezTo>
                    <a:cubicBezTo>
                      <a:pt x="0" y="25000"/>
                      <a:pt x="26086" y="0"/>
                      <a:pt x="62608" y="0"/>
                    </a:cubicBezTo>
                    <a:cubicBezTo>
                      <a:pt x="93913" y="0"/>
                      <a:pt x="120000" y="25000"/>
                      <a:pt x="120000" y="60000"/>
                    </a:cubicBezTo>
                    <a:cubicBezTo>
                      <a:pt x="120000" y="90000"/>
                      <a:pt x="93913" y="120000"/>
                      <a:pt x="62608" y="120000"/>
                    </a:cubicBezTo>
                    <a:close/>
                    <a:moveTo>
                      <a:pt x="62608" y="25000"/>
                    </a:moveTo>
                    <a:cubicBezTo>
                      <a:pt x="41739" y="25000"/>
                      <a:pt x="20869" y="40000"/>
                      <a:pt x="20869" y="60000"/>
                    </a:cubicBezTo>
                    <a:cubicBezTo>
                      <a:pt x="20869" y="80000"/>
                      <a:pt x="41739" y="95000"/>
                      <a:pt x="62608" y="95000"/>
                    </a:cubicBezTo>
                    <a:cubicBezTo>
                      <a:pt x="83478" y="95000"/>
                      <a:pt x="99130" y="80000"/>
                      <a:pt x="99130" y="60000"/>
                    </a:cubicBezTo>
                    <a:cubicBezTo>
                      <a:pt x="99130" y="40000"/>
                      <a:pt x="83478" y="25000"/>
                      <a:pt x="62608" y="25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Shape 784"/>
              <p:cNvSpPr/>
              <p:nvPr/>
            </p:nvSpPr>
            <p:spPr>
              <a:xfrm>
                <a:off x="4996144" y="2908219"/>
                <a:ext cx="134406" cy="2155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14" y="120000"/>
                    </a:moveTo>
                    <a:cubicBezTo>
                      <a:pt x="2857" y="120000"/>
                      <a:pt x="0" y="118235"/>
                      <a:pt x="0" y="114705"/>
                    </a:cubicBezTo>
                    <a:cubicBezTo>
                      <a:pt x="0" y="3529"/>
                      <a:pt x="0" y="3529"/>
                      <a:pt x="0" y="3529"/>
                    </a:cubicBezTo>
                    <a:cubicBezTo>
                      <a:pt x="0" y="1764"/>
                      <a:pt x="2857" y="0"/>
                      <a:pt x="5714" y="0"/>
                    </a:cubicBezTo>
                    <a:cubicBezTo>
                      <a:pt x="114285" y="0"/>
                      <a:pt x="114285" y="0"/>
                      <a:pt x="114285" y="0"/>
                    </a:cubicBezTo>
                    <a:cubicBezTo>
                      <a:pt x="117142" y="0"/>
                      <a:pt x="120000" y="1764"/>
                      <a:pt x="120000" y="3529"/>
                    </a:cubicBezTo>
                    <a:cubicBezTo>
                      <a:pt x="120000" y="5294"/>
                      <a:pt x="117142" y="7058"/>
                      <a:pt x="114285" y="7058"/>
                    </a:cubicBezTo>
                    <a:cubicBezTo>
                      <a:pt x="11428" y="7058"/>
                      <a:pt x="11428" y="7058"/>
                      <a:pt x="11428" y="7058"/>
                    </a:cubicBezTo>
                    <a:cubicBezTo>
                      <a:pt x="11428" y="114705"/>
                      <a:pt x="11428" y="114705"/>
                      <a:pt x="11428" y="114705"/>
                    </a:cubicBezTo>
                    <a:cubicBezTo>
                      <a:pt x="11428" y="118235"/>
                      <a:pt x="8571" y="120000"/>
                      <a:pt x="5714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Shape 785"/>
              <p:cNvSpPr/>
              <p:nvPr/>
            </p:nvSpPr>
            <p:spPr>
              <a:xfrm>
                <a:off x="5056395" y="3028722"/>
                <a:ext cx="158739" cy="22130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346" y="120000"/>
                    </a:moveTo>
                    <a:cubicBezTo>
                      <a:pt x="4897" y="120000"/>
                      <a:pt x="2448" y="118285"/>
                      <a:pt x="2448" y="118285"/>
                    </a:cubicBezTo>
                    <a:cubicBezTo>
                      <a:pt x="0" y="114857"/>
                      <a:pt x="2448" y="113142"/>
                      <a:pt x="4897" y="111428"/>
                    </a:cubicBezTo>
                    <a:cubicBezTo>
                      <a:pt x="53877" y="94285"/>
                      <a:pt x="53877" y="94285"/>
                      <a:pt x="53877" y="94285"/>
                    </a:cubicBezTo>
                    <a:cubicBezTo>
                      <a:pt x="53877" y="3428"/>
                      <a:pt x="53877" y="3428"/>
                      <a:pt x="53877" y="3428"/>
                    </a:cubicBezTo>
                    <a:cubicBezTo>
                      <a:pt x="53877" y="1714"/>
                      <a:pt x="56326" y="0"/>
                      <a:pt x="58775" y="0"/>
                    </a:cubicBezTo>
                    <a:cubicBezTo>
                      <a:pt x="112653" y="0"/>
                      <a:pt x="112653" y="0"/>
                      <a:pt x="112653" y="0"/>
                    </a:cubicBezTo>
                    <a:cubicBezTo>
                      <a:pt x="117551" y="0"/>
                      <a:pt x="119999" y="1714"/>
                      <a:pt x="119999" y="3428"/>
                    </a:cubicBezTo>
                    <a:cubicBezTo>
                      <a:pt x="119999" y="5142"/>
                      <a:pt x="117551" y="6857"/>
                      <a:pt x="112653" y="6857"/>
                    </a:cubicBezTo>
                    <a:cubicBezTo>
                      <a:pt x="66122" y="6857"/>
                      <a:pt x="66122" y="6857"/>
                      <a:pt x="66122" y="6857"/>
                    </a:cubicBezTo>
                    <a:cubicBezTo>
                      <a:pt x="66122" y="96000"/>
                      <a:pt x="66122" y="96000"/>
                      <a:pt x="66122" y="96000"/>
                    </a:cubicBezTo>
                    <a:cubicBezTo>
                      <a:pt x="66122" y="97714"/>
                      <a:pt x="63673" y="99428"/>
                      <a:pt x="61224" y="99428"/>
                    </a:cubicBezTo>
                    <a:cubicBezTo>
                      <a:pt x="9795" y="120000"/>
                      <a:pt x="9795" y="120000"/>
                      <a:pt x="9795" y="120000"/>
                    </a:cubicBezTo>
                    <a:cubicBezTo>
                      <a:pt x="9795" y="120000"/>
                      <a:pt x="9795" y="120000"/>
                      <a:pt x="7346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Shape 786"/>
              <p:cNvSpPr/>
              <p:nvPr/>
            </p:nvSpPr>
            <p:spPr>
              <a:xfrm>
                <a:off x="5117805" y="2875776"/>
                <a:ext cx="74155" cy="764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391" y="120000"/>
                    </a:moveTo>
                    <a:cubicBezTo>
                      <a:pt x="26086" y="120000"/>
                      <a:pt x="0" y="95000"/>
                      <a:pt x="0" y="60000"/>
                    </a:cubicBezTo>
                    <a:cubicBezTo>
                      <a:pt x="0" y="30000"/>
                      <a:pt x="26086" y="0"/>
                      <a:pt x="57391" y="0"/>
                    </a:cubicBezTo>
                    <a:cubicBezTo>
                      <a:pt x="93913" y="0"/>
                      <a:pt x="120000" y="30000"/>
                      <a:pt x="120000" y="60000"/>
                    </a:cubicBezTo>
                    <a:cubicBezTo>
                      <a:pt x="120000" y="95000"/>
                      <a:pt x="93913" y="120000"/>
                      <a:pt x="57391" y="120000"/>
                    </a:cubicBezTo>
                    <a:close/>
                    <a:moveTo>
                      <a:pt x="57391" y="25000"/>
                    </a:moveTo>
                    <a:cubicBezTo>
                      <a:pt x="41739" y="25000"/>
                      <a:pt x="20869" y="40000"/>
                      <a:pt x="20869" y="60000"/>
                    </a:cubicBezTo>
                    <a:cubicBezTo>
                      <a:pt x="20869" y="80000"/>
                      <a:pt x="41739" y="95000"/>
                      <a:pt x="57391" y="95000"/>
                    </a:cubicBezTo>
                    <a:cubicBezTo>
                      <a:pt x="78260" y="95000"/>
                      <a:pt x="99130" y="80000"/>
                      <a:pt x="99130" y="60000"/>
                    </a:cubicBezTo>
                    <a:cubicBezTo>
                      <a:pt x="99130" y="40000"/>
                      <a:pt x="78260" y="25000"/>
                      <a:pt x="57391" y="25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Shape 787"/>
              <p:cNvSpPr/>
              <p:nvPr/>
            </p:nvSpPr>
            <p:spPr>
              <a:xfrm>
                <a:off x="5198912" y="2996279"/>
                <a:ext cx="76473" cy="764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5000" y="120000"/>
                      <a:pt x="0" y="95000"/>
                      <a:pt x="0" y="60000"/>
                    </a:cubicBezTo>
                    <a:cubicBezTo>
                      <a:pt x="0" y="30000"/>
                      <a:pt x="25000" y="0"/>
                      <a:pt x="60000" y="0"/>
                    </a:cubicBezTo>
                    <a:cubicBezTo>
                      <a:pt x="90000" y="0"/>
                      <a:pt x="120000" y="30000"/>
                      <a:pt x="120000" y="60000"/>
                    </a:cubicBezTo>
                    <a:cubicBezTo>
                      <a:pt x="120000" y="95000"/>
                      <a:pt x="90000" y="120000"/>
                      <a:pt x="60000" y="120000"/>
                    </a:cubicBezTo>
                    <a:close/>
                    <a:moveTo>
                      <a:pt x="60000" y="25000"/>
                    </a:moveTo>
                    <a:cubicBezTo>
                      <a:pt x="40000" y="25000"/>
                      <a:pt x="25000" y="40000"/>
                      <a:pt x="25000" y="60000"/>
                    </a:cubicBezTo>
                    <a:cubicBezTo>
                      <a:pt x="25000" y="80000"/>
                      <a:pt x="40000" y="95000"/>
                      <a:pt x="60000" y="95000"/>
                    </a:cubicBezTo>
                    <a:cubicBezTo>
                      <a:pt x="80000" y="95000"/>
                      <a:pt x="95000" y="80000"/>
                      <a:pt x="95000" y="60000"/>
                    </a:cubicBezTo>
                    <a:cubicBezTo>
                      <a:pt x="95000" y="40000"/>
                      <a:pt x="80000" y="25000"/>
                      <a:pt x="60000" y="25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Shape 788"/>
              <p:cNvSpPr/>
              <p:nvPr/>
            </p:nvSpPr>
            <p:spPr>
              <a:xfrm>
                <a:off x="4577862" y="2908219"/>
                <a:ext cx="134406" cy="2155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285" y="120000"/>
                    </a:moveTo>
                    <a:cubicBezTo>
                      <a:pt x="111428" y="120000"/>
                      <a:pt x="108571" y="118235"/>
                      <a:pt x="108571" y="114705"/>
                    </a:cubicBezTo>
                    <a:cubicBezTo>
                      <a:pt x="108571" y="7058"/>
                      <a:pt x="108571" y="7058"/>
                      <a:pt x="108571" y="7058"/>
                    </a:cubicBezTo>
                    <a:cubicBezTo>
                      <a:pt x="5714" y="7058"/>
                      <a:pt x="5714" y="7058"/>
                      <a:pt x="5714" y="7058"/>
                    </a:cubicBezTo>
                    <a:cubicBezTo>
                      <a:pt x="2857" y="7058"/>
                      <a:pt x="0" y="5294"/>
                      <a:pt x="0" y="3529"/>
                    </a:cubicBezTo>
                    <a:cubicBezTo>
                      <a:pt x="0" y="1764"/>
                      <a:pt x="2857" y="0"/>
                      <a:pt x="5714" y="0"/>
                    </a:cubicBezTo>
                    <a:cubicBezTo>
                      <a:pt x="114285" y="0"/>
                      <a:pt x="114285" y="0"/>
                      <a:pt x="114285" y="0"/>
                    </a:cubicBezTo>
                    <a:cubicBezTo>
                      <a:pt x="117142" y="0"/>
                      <a:pt x="120000" y="1764"/>
                      <a:pt x="120000" y="3529"/>
                    </a:cubicBezTo>
                    <a:cubicBezTo>
                      <a:pt x="120000" y="114705"/>
                      <a:pt x="120000" y="114705"/>
                      <a:pt x="120000" y="114705"/>
                    </a:cubicBezTo>
                    <a:cubicBezTo>
                      <a:pt x="120000" y="118235"/>
                      <a:pt x="117142" y="120000"/>
                      <a:pt x="114285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Shape 789"/>
              <p:cNvSpPr/>
              <p:nvPr/>
            </p:nvSpPr>
            <p:spPr>
              <a:xfrm>
                <a:off x="4493279" y="3028722"/>
                <a:ext cx="157580" cy="22130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653" y="120000"/>
                    </a:moveTo>
                    <a:cubicBezTo>
                      <a:pt x="110204" y="120000"/>
                      <a:pt x="110204" y="120000"/>
                      <a:pt x="110204" y="120000"/>
                    </a:cubicBezTo>
                    <a:cubicBezTo>
                      <a:pt x="58775" y="99428"/>
                      <a:pt x="58775" y="99428"/>
                      <a:pt x="58775" y="99428"/>
                    </a:cubicBezTo>
                    <a:cubicBezTo>
                      <a:pt x="56326" y="99428"/>
                      <a:pt x="56326" y="97714"/>
                      <a:pt x="56326" y="96000"/>
                    </a:cubicBezTo>
                    <a:cubicBezTo>
                      <a:pt x="56326" y="6857"/>
                      <a:pt x="56326" y="6857"/>
                      <a:pt x="56326" y="6857"/>
                    </a:cubicBezTo>
                    <a:cubicBezTo>
                      <a:pt x="7346" y="6857"/>
                      <a:pt x="7346" y="6857"/>
                      <a:pt x="7346" y="6857"/>
                    </a:cubicBezTo>
                    <a:cubicBezTo>
                      <a:pt x="2448" y="6857"/>
                      <a:pt x="0" y="5142"/>
                      <a:pt x="0" y="3428"/>
                    </a:cubicBezTo>
                    <a:cubicBezTo>
                      <a:pt x="0" y="1714"/>
                      <a:pt x="2448" y="0"/>
                      <a:pt x="7346" y="0"/>
                    </a:cubicBezTo>
                    <a:cubicBezTo>
                      <a:pt x="61224" y="0"/>
                      <a:pt x="61224" y="0"/>
                      <a:pt x="61224" y="0"/>
                    </a:cubicBezTo>
                    <a:cubicBezTo>
                      <a:pt x="63673" y="0"/>
                      <a:pt x="66122" y="1714"/>
                      <a:pt x="66122" y="3428"/>
                    </a:cubicBezTo>
                    <a:cubicBezTo>
                      <a:pt x="66122" y="94285"/>
                      <a:pt x="66122" y="94285"/>
                      <a:pt x="66122" y="94285"/>
                    </a:cubicBezTo>
                    <a:cubicBezTo>
                      <a:pt x="115102" y="111428"/>
                      <a:pt x="115102" y="111428"/>
                      <a:pt x="115102" y="111428"/>
                    </a:cubicBezTo>
                    <a:cubicBezTo>
                      <a:pt x="117551" y="113142"/>
                      <a:pt x="119999" y="114857"/>
                      <a:pt x="117551" y="118285"/>
                    </a:cubicBezTo>
                    <a:cubicBezTo>
                      <a:pt x="117551" y="118285"/>
                      <a:pt x="115102" y="120000"/>
                      <a:pt x="112653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Shape 790"/>
              <p:cNvSpPr/>
              <p:nvPr/>
            </p:nvSpPr>
            <p:spPr>
              <a:xfrm>
                <a:off x="4516453" y="2875776"/>
                <a:ext cx="74155" cy="764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608" y="120000"/>
                    </a:moveTo>
                    <a:cubicBezTo>
                      <a:pt x="26086" y="120000"/>
                      <a:pt x="0" y="95000"/>
                      <a:pt x="0" y="60000"/>
                    </a:cubicBezTo>
                    <a:cubicBezTo>
                      <a:pt x="0" y="30000"/>
                      <a:pt x="26086" y="0"/>
                      <a:pt x="62608" y="0"/>
                    </a:cubicBezTo>
                    <a:cubicBezTo>
                      <a:pt x="93913" y="0"/>
                      <a:pt x="120000" y="30000"/>
                      <a:pt x="120000" y="60000"/>
                    </a:cubicBezTo>
                    <a:cubicBezTo>
                      <a:pt x="120000" y="95000"/>
                      <a:pt x="93913" y="120000"/>
                      <a:pt x="62608" y="120000"/>
                    </a:cubicBezTo>
                    <a:close/>
                    <a:moveTo>
                      <a:pt x="62608" y="25000"/>
                    </a:moveTo>
                    <a:cubicBezTo>
                      <a:pt x="41739" y="25000"/>
                      <a:pt x="20869" y="40000"/>
                      <a:pt x="20869" y="60000"/>
                    </a:cubicBezTo>
                    <a:cubicBezTo>
                      <a:pt x="20869" y="80000"/>
                      <a:pt x="41739" y="95000"/>
                      <a:pt x="62608" y="95000"/>
                    </a:cubicBezTo>
                    <a:cubicBezTo>
                      <a:pt x="78260" y="95000"/>
                      <a:pt x="99130" y="80000"/>
                      <a:pt x="99130" y="60000"/>
                    </a:cubicBezTo>
                    <a:cubicBezTo>
                      <a:pt x="99130" y="40000"/>
                      <a:pt x="78260" y="25000"/>
                      <a:pt x="62608" y="25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Shape 791"/>
              <p:cNvSpPr/>
              <p:nvPr/>
            </p:nvSpPr>
            <p:spPr>
              <a:xfrm>
                <a:off x="4433028" y="2996279"/>
                <a:ext cx="76473" cy="764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5000"/>
                      <a:pt x="0" y="60000"/>
                    </a:cubicBezTo>
                    <a:cubicBezTo>
                      <a:pt x="0" y="30000"/>
                      <a:pt x="30000" y="0"/>
                      <a:pt x="60000" y="0"/>
                    </a:cubicBezTo>
                    <a:cubicBezTo>
                      <a:pt x="95000" y="0"/>
                      <a:pt x="120000" y="30000"/>
                      <a:pt x="120000" y="60000"/>
                    </a:cubicBezTo>
                    <a:cubicBezTo>
                      <a:pt x="120000" y="95000"/>
                      <a:pt x="95000" y="120000"/>
                      <a:pt x="60000" y="120000"/>
                    </a:cubicBezTo>
                    <a:close/>
                    <a:moveTo>
                      <a:pt x="60000" y="25000"/>
                    </a:moveTo>
                    <a:cubicBezTo>
                      <a:pt x="40000" y="25000"/>
                      <a:pt x="25000" y="40000"/>
                      <a:pt x="25000" y="60000"/>
                    </a:cubicBezTo>
                    <a:cubicBezTo>
                      <a:pt x="25000" y="80000"/>
                      <a:pt x="40000" y="95000"/>
                      <a:pt x="60000" y="95000"/>
                    </a:cubicBezTo>
                    <a:cubicBezTo>
                      <a:pt x="80000" y="95000"/>
                      <a:pt x="95000" y="80000"/>
                      <a:pt x="95000" y="60000"/>
                    </a:cubicBezTo>
                    <a:cubicBezTo>
                      <a:pt x="95000" y="40000"/>
                      <a:pt x="80000" y="25000"/>
                      <a:pt x="60000" y="25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Shape 792"/>
              <p:cNvSpPr/>
              <p:nvPr/>
            </p:nvSpPr>
            <p:spPr>
              <a:xfrm>
                <a:off x="4737760" y="2796987"/>
                <a:ext cx="77631" cy="764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0000"/>
                      <a:pt x="0" y="60000"/>
                    </a:cubicBezTo>
                    <a:cubicBezTo>
                      <a:pt x="0" y="25000"/>
                      <a:pt x="30000" y="0"/>
                      <a:pt x="60000" y="0"/>
                    </a:cubicBezTo>
                    <a:cubicBezTo>
                      <a:pt x="95000" y="0"/>
                      <a:pt x="120000" y="25000"/>
                      <a:pt x="120000" y="60000"/>
                    </a:cubicBezTo>
                    <a:cubicBezTo>
                      <a:pt x="120000" y="90000"/>
                      <a:pt x="95000" y="120000"/>
                      <a:pt x="60000" y="120000"/>
                    </a:cubicBezTo>
                    <a:close/>
                    <a:moveTo>
                      <a:pt x="60000" y="25000"/>
                    </a:moveTo>
                    <a:cubicBezTo>
                      <a:pt x="40000" y="25000"/>
                      <a:pt x="25000" y="40000"/>
                      <a:pt x="25000" y="60000"/>
                    </a:cubicBezTo>
                    <a:cubicBezTo>
                      <a:pt x="25000" y="80000"/>
                      <a:pt x="40000" y="95000"/>
                      <a:pt x="60000" y="95000"/>
                    </a:cubicBezTo>
                    <a:cubicBezTo>
                      <a:pt x="80000" y="95000"/>
                      <a:pt x="95000" y="80000"/>
                      <a:pt x="95000" y="60000"/>
                    </a:cubicBezTo>
                    <a:cubicBezTo>
                      <a:pt x="95000" y="40000"/>
                      <a:pt x="80000" y="25000"/>
                      <a:pt x="60000" y="25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DB00AE-34AA-214B-85E6-80F887A7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106" y="1664011"/>
            <a:ext cx="4800872" cy="4692339"/>
          </a:xfrm>
        </p:spPr>
        <p:txBody>
          <a:bodyPr/>
          <a:lstStyle/>
          <a:p>
            <a:r>
              <a:rPr lang="en-US" dirty="0"/>
              <a:t>Founded: 2016</a:t>
            </a:r>
          </a:p>
          <a:p>
            <a:r>
              <a:rPr lang="en-US" dirty="0"/>
              <a:t>Founders: </a:t>
            </a:r>
          </a:p>
          <a:p>
            <a:pPr lvl="2"/>
            <a:r>
              <a:rPr lang="en-US" dirty="0"/>
              <a:t>Greg Martin</a:t>
            </a:r>
          </a:p>
          <a:p>
            <a:pPr lvl="2"/>
            <a:r>
              <a:rPr lang="en-US" dirty="0"/>
              <a:t>Damian Miller</a:t>
            </a:r>
          </a:p>
          <a:p>
            <a:r>
              <a:rPr lang="en-US" dirty="0"/>
              <a:t>Size: 50 Employees</a:t>
            </a:r>
          </a:p>
          <a:p>
            <a:r>
              <a:rPr lang="en-US" dirty="0"/>
              <a:t>Funding:- $14.5 Million</a:t>
            </a:r>
          </a:p>
          <a:p>
            <a:pPr lvl="2"/>
            <a:r>
              <a:rPr lang="en-US" dirty="0" err="1"/>
              <a:t>TenEleven</a:t>
            </a:r>
            <a:r>
              <a:rPr lang="en-US" dirty="0"/>
              <a:t> Ventures</a:t>
            </a:r>
          </a:p>
          <a:p>
            <a:pPr lvl="2"/>
            <a:r>
              <a:rPr lang="en-US" dirty="0"/>
              <a:t>Battery Ventures</a:t>
            </a:r>
          </a:p>
          <a:p>
            <a:pPr lvl="2"/>
            <a:r>
              <a:rPr lang="en-US" dirty="0"/>
              <a:t>Dell </a:t>
            </a:r>
          </a:p>
          <a:p>
            <a:pPr lvl="4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335B7-07A4-9F4B-9C38-40AAC6C6A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B480E-A059-1D4E-AC3E-64DAD83B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566" y="1563536"/>
            <a:ext cx="4453342" cy="4692339"/>
          </a:xfrm>
        </p:spPr>
        <p:txBody>
          <a:bodyPr/>
          <a:lstStyle/>
          <a:p>
            <a:r>
              <a:rPr lang="en-US" sz="4000" b="1" dirty="0"/>
              <a:t>Key Investors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9EE88-7CA8-8046-BBFC-62A0F3D5B92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34412" y="180912"/>
            <a:ext cx="10279062" cy="717550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JASK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5F0D4-2FE1-9345-8739-F78B036D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350" y="2443587"/>
            <a:ext cx="14097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C958B-7E46-864E-AB6E-BFB4C2AC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003" y="3028444"/>
            <a:ext cx="2226143" cy="1197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FDD64-C3E0-874E-9A92-9865B07C1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50" y="4638314"/>
            <a:ext cx="4690593" cy="6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7947-BC8D-6E44-8035-377F571F12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DA4BA-3844-2F4F-B5B4-8C7E7FF99F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JASK Sales Process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21995D-6D6B-DC4D-8125-CBE1E8E4A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22761"/>
              </p:ext>
            </p:extLst>
          </p:nvPr>
        </p:nvGraphicFramePr>
        <p:xfrm>
          <a:off x="346363" y="1615623"/>
          <a:ext cx="11525378" cy="403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4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STEPS</a:t>
                      </a:r>
                    </a:p>
                  </a:txBody>
                  <a:tcPr marL="95985" marR="959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Resources Available</a:t>
                      </a:r>
                    </a:p>
                  </a:txBody>
                  <a:tcPr marL="95985" marR="959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32">
                <a:tc>
                  <a:txBody>
                    <a:bodyPr/>
                    <a:lstStyle/>
                    <a:p>
                      <a:pPr marL="285750" marR="0" lvl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Territory Mapping- Identify target prospects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Regional Director of Sales and Account Executives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15492"/>
                  </a:ext>
                </a:extLst>
              </a:tr>
              <a:tr h="438832">
                <a:tc>
                  <a:txBody>
                    <a:bodyPr/>
                    <a:lstStyle/>
                    <a:p>
                      <a:pPr marL="285750" marR="0" lvl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Call –Qualify potential prospects- Project, Budget, timeframe, Champion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Regional Director of Sales and Account Executive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15">
                <a:tc>
                  <a:txBody>
                    <a:bodyPr/>
                    <a:lstStyle/>
                    <a:p>
                      <a:pPr marL="285750" marR="0" lvl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Analyze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– customer “pain” points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JASK Security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Engineer (Sales Team)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011">
                <a:tc>
                  <a:txBody>
                    <a:bodyPr/>
                    <a:lstStyle/>
                    <a:p>
                      <a:pPr marL="285750" marR="0" lvl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Presentation- JASK Demonstration and Technical Overview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Customer presentation, live demo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7">
                <a:tc>
                  <a:txBody>
                    <a:bodyPr/>
                    <a:lstStyle/>
                    <a:p>
                      <a:pPr marL="285750" marR="0" lvl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Procurement Process- Criteria, process, commitment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JASK Sales team and management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06365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285750" marR="0" lvl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Proof of Concept- Understand success criteria, 14-days, weekly flow-up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Sales and Security Engineer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285750" marR="0" lvl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Quote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Pricing is controlled by your discount and regional sales manager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285750" marR="0" lvl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Close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JASK Team</a:t>
                      </a:r>
                    </a:p>
                  </a:txBody>
                  <a:tcPr marL="95985" marR="9598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7EF8E9-C951-814B-9209-081E33B2C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Collateral and Videos- </a:t>
            </a:r>
            <a:r>
              <a:rPr lang="en-US" dirty="0">
                <a:hlinkClick r:id="rId2"/>
              </a:rPr>
              <a:t>www.jask.ai-</a:t>
            </a:r>
            <a:r>
              <a:rPr lang="en-US" dirty="0"/>
              <a:t> Coming Soon!!</a:t>
            </a:r>
          </a:p>
          <a:p>
            <a:r>
              <a:rPr lang="en-US" dirty="0"/>
              <a:t>Co-Branded Materials- Collateral, events, etc.</a:t>
            </a:r>
          </a:p>
          <a:p>
            <a:r>
              <a:rPr lang="en-US" dirty="0"/>
              <a:t>MDF- Proposal Based- Complete MDF form- Return to Jen Winters</a:t>
            </a:r>
          </a:p>
          <a:p>
            <a:pPr lvl="1"/>
            <a:r>
              <a:rPr lang="en-US" dirty="0"/>
              <a:t>Partner Development</a:t>
            </a:r>
          </a:p>
          <a:p>
            <a:pPr lvl="1"/>
            <a:r>
              <a:rPr lang="en-US" dirty="0"/>
              <a:t>Seminars</a:t>
            </a:r>
          </a:p>
          <a:p>
            <a:pPr lvl="1"/>
            <a:r>
              <a:rPr lang="en-US" dirty="0"/>
              <a:t>Executive Dinners</a:t>
            </a:r>
          </a:p>
          <a:p>
            <a:pPr lvl="1"/>
            <a:r>
              <a:rPr lang="en-US" dirty="0"/>
              <a:t>Regional events</a:t>
            </a:r>
          </a:p>
          <a:p>
            <a:r>
              <a:rPr lang="en-US" dirty="0"/>
              <a:t>Bi-Weekly Webinars- Specific link to track partner contributions</a:t>
            </a:r>
          </a:p>
          <a:p>
            <a:r>
              <a:rPr lang="en-US" dirty="0"/>
              <a:t>Blogs- Guest blogs, links</a:t>
            </a:r>
          </a:p>
          <a:p>
            <a:r>
              <a:rPr lang="en-US" dirty="0"/>
              <a:t>Logos</a:t>
            </a:r>
          </a:p>
          <a:p>
            <a:r>
              <a:rPr lang="en-US" dirty="0"/>
              <a:t>Marketing Request- Jen Winters, </a:t>
            </a:r>
            <a:r>
              <a:rPr lang="en-US" dirty="0" err="1"/>
              <a:t>jen.winters@jask.ai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76B5C-4067-CE4D-8051-BB788FBAF4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192E18-B779-A849-BF27-01AD94265D6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Marketing Support</a:t>
            </a:r>
          </a:p>
        </p:txBody>
      </p:sp>
    </p:spTree>
    <p:extLst>
      <p:ext uri="{BB962C8B-B14F-4D97-AF65-F5344CB8AC3E}">
        <p14:creationId xmlns:p14="http://schemas.microsoft.com/office/powerpoint/2010/main" val="86936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1F22ED-0F89-D041-BF42-A5E24E16B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40" y="1451114"/>
            <a:ext cx="10278737" cy="4905236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/>
              <a:t>Benefits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Extra discount</a:t>
            </a:r>
          </a:p>
          <a:p>
            <a:pPr>
              <a:defRPr/>
            </a:pPr>
            <a:r>
              <a:rPr lang="en-US" sz="2000" dirty="0"/>
              <a:t>Exclusive support </a:t>
            </a:r>
          </a:p>
          <a:p>
            <a:pPr>
              <a:defRPr/>
            </a:pPr>
            <a:r>
              <a:rPr lang="en-US" sz="2000" dirty="0"/>
              <a:t>Protection good for 90 days/Extensions- Additional 90 day periods (3)</a:t>
            </a:r>
          </a:p>
          <a:p>
            <a:pPr marL="0" indent="0">
              <a:buNone/>
              <a:defRPr/>
            </a:pPr>
            <a:r>
              <a:rPr lang="en-US" sz="2000" b="1" dirty="0"/>
              <a:t>Process</a:t>
            </a:r>
          </a:p>
          <a:p>
            <a:pPr>
              <a:defRPr/>
            </a:pPr>
            <a:r>
              <a:rPr lang="en-US" sz="2000" dirty="0"/>
              <a:t>Send email to </a:t>
            </a:r>
            <a:r>
              <a:rPr lang="en-US" sz="2000" dirty="0" err="1"/>
              <a:t>dealreg@jask.ai</a:t>
            </a:r>
            <a:r>
              <a:rPr lang="en-US" sz="2000" dirty="0"/>
              <a:t> with:</a:t>
            </a:r>
          </a:p>
          <a:p>
            <a:pPr lvl="1">
              <a:defRPr/>
            </a:pPr>
            <a:r>
              <a:rPr lang="en-US" sz="1600" dirty="0"/>
              <a:t>Name of the company</a:t>
            </a:r>
          </a:p>
          <a:p>
            <a:pPr lvl="1">
              <a:defRPr/>
            </a:pPr>
            <a:r>
              <a:rPr lang="en-US" sz="1600" dirty="0"/>
              <a:t>Key contact</a:t>
            </a:r>
          </a:p>
          <a:p>
            <a:pPr lvl="1">
              <a:defRPr/>
            </a:pPr>
            <a:r>
              <a:rPr lang="en-US" sz="1600" dirty="0"/>
              <a:t>What you have done to qualify the opportunity </a:t>
            </a:r>
          </a:p>
          <a:p>
            <a:pPr lvl="1">
              <a:defRPr/>
            </a:pPr>
            <a:r>
              <a:rPr lang="en-US" sz="1600" dirty="0"/>
              <a:t>Key customer need</a:t>
            </a:r>
          </a:p>
          <a:p>
            <a:pPr lvl="1">
              <a:defRPr/>
            </a:pPr>
            <a:r>
              <a:rPr lang="en-US" sz="1600" dirty="0"/>
              <a:t>Next steps </a:t>
            </a:r>
          </a:p>
          <a:p>
            <a:pPr>
              <a:defRPr/>
            </a:pPr>
            <a:r>
              <a:rPr lang="en-US" sz="2000" dirty="0"/>
              <a:t>JASK will review opportunity and reply with acceptance or rejection- 72 Hours</a:t>
            </a:r>
            <a:endParaRPr lang="en-US" sz="12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48FD3-EFB1-4B41-9F5C-66132422F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C6FF7-598C-4546-92E1-64B114584E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Deal Registration</a:t>
            </a:r>
          </a:p>
        </p:txBody>
      </p:sp>
    </p:spTree>
    <p:extLst>
      <p:ext uri="{BB962C8B-B14F-4D97-AF65-F5344CB8AC3E}">
        <p14:creationId xmlns:p14="http://schemas.microsoft.com/office/powerpoint/2010/main" val="418513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E50178-293E-AF47-A9FD-E1827614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40" y="1451113"/>
            <a:ext cx="10278737" cy="5074377"/>
          </a:xfrm>
        </p:spPr>
        <p:txBody>
          <a:bodyPr/>
          <a:lstStyle/>
          <a:p>
            <a:r>
              <a:rPr lang="en-US" dirty="0"/>
              <a:t>$250 for each Qualified Deal Registration</a:t>
            </a:r>
          </a:p>
          <a:p>
            <a:r>
              <a:rPr lang="en-US" dirty="0"/>
              <a:t>$500 for Qualified POC- each for Sales Representative and SE</a:t>
            </a:r>
          </a:p>
          <a:p>
            <a:r>
              <a:rPr lang="en-US" dirty="0"/>
              <a:t>$1,500 for Win- each for Sale Representative and SE*</a:t>
            </a:r>
          </a:p>
          <a:p>
            <a:pPr marL="53975" indent="0" algn="ctr">
              <a:buNone/>
            </a:pPr>
            <a:r>
              <a:rPr lang="en-US" sz="3600" b="1" dirty="0"/>
              <a:t>AND</a:t>
            </a:r>
          </a:p>
          <a:p>
            <a:pPr marL="53975" indent="0" algn="ctr">
              <a:buNone/>
            </a:pPr>
            <a:r>
              <a:rPr lang="en-US" b="1" dirty="0"/>
              <a:t>Deals over $1,000,000 (Net) to JASK, and we’ll deliver a Bit Coin each to the Sales Representative and the SE**</a:t>
            </a:r>
          </a:p>
          <a:p>
            <a:endParaRPr lang="en-US" dirty="0"/>
          </a:p>
          <a:p>
            <a:r>
              <a:rPr lang="en-US" sz="1600" dirty="0"/>
              <a:t>All deals must be submitted to JASK Deal Registration at </a:t>
            </a:r>
            <a:r>
              <a:rPr lang="en-US" sz="1600" dirty="0">
                <a:hlinkClick r:id="rId2"/>
              </a:rPr>
              <a:t>dealreg@jask.ai</a:t>
            </a:r>
            <a:endParaRPr lang="en-US" sz="1600" dirty="0"/>
          </a:p>
          <a:p>
            <a:r>
              <a:rPr lang="en-US" sz="1600" dirty="0"/>
              <a:t>Deal registrations and POC’s must be approved by JASK Sales Team</a:t>
            </a:r>
          </a:p>
          <a:p>
            <a:r>
              <a:rPr lang="en-US" sz="1600" dirty="0"/>
              <a:t>Minimum deal size is 1000 employees</a:t>
            </a:r>
          </a:p>
          <a:p>
            <a:r>
              <a:rPr lang="en-US" sz="1600" dirty="0"/>
              <a:t>*JASK will pay an additional $1,500 each for deals over 10,000 employees</a:t>
            </a:r>
          </a:p>
          <a:p>
            <a:r>
              <a:rPr lang="en-US" sz="1600" dirty="0"/>
              <a:t>**Cash substitute is available , with amount determined by price of Bit Coin on day of deal close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CCC446-AFA0-6E45-908E-C2ABE57AEB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C4F3C-F507-5B4C-B403-950846A332F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JASK 1</a:t>
            </a:r>
            <a:r>
              <a:rPr lang="en-US" baseline="30000" dirty="0"/>
              <a:t>st</a:t>
            </a:r>
            <a:r>
              <a:rPr lang="en-US" dirty="0"/>
              <a:t> Half Spiff</a:t>
            </a:r>
          </a:p>
        </p:txBody>
      </p:sp>
    </p:spTree>
    <p:extLst>
      <p:ext uri="{BB962C8B-B14F-4D97-AF65-F5344CB8AC3E}">
        <p14:creationId xmlns:p14="http://schemas.microsoft.com/office/powerpoint/2010/main" val="202646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8C700-9341-FD47-93EF-AB1AF67E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39" y="1229441"/>
            <a:ext cx="10604801" cy="1250522"/>
          </a:xfrm>
        </p:spPr>
        <p:txBody>
          <a:bodyPr/>
          <a:lstStyle/>
          <a:p>
            <a:r>
              <a:rPr lang="en-US" dirty="0"/>
              <a:t>Marc Davis- VP of Channel &amp; Partners, </a:t>
            </a:r>
            <a:r>
              <a:rPr lang="en-US" dirty="0">
                <a:hlinkClick r:id="rId2"/>
              </a:rPr>
              <a:t>marc.davis@jask.ai</a:t>
            </a:r>
            <a:r>
              <a:rPr lang="en-US" dirty="0"/>
              <a:t>, (858) 245-7690</a:t>
            </a:r>
          </a:p>
          <a:p>
            <a:r>
              <a:rPr lang="en-US" dirty="0"/>
              <a:t>Jen Winters- Director of Field &amp; Channel Marketing, </a:t>
            </a:r>
            <a:r>
              <a:rPr lang="en-US" dirty="0">
                <a:hlinkClick r:id="rId3"/>
              </a:rPr>
              <a:t>jen.winters@jask.ai</a:t>
            </a:r>
            <a:r>
              <a:rPr lang="en-US" dirty="0"/>
              <a:t>, (602) 689-9491</a:t>
            </a:r>
          </a:p>
          <a:p>
            <a:r>
              <a:rPr lang="en-US" dirty="0"/>
              <a:t>Andrew Maloney, VP Customer Success, </a:t>
            </a:r>
            <a:r>
              <a:rPr lang="en-US" dirty="0">
                <a:hlinkClick r:id="rId4"/>
              </a:rPr>
              <a:t>andrew.maloney@jask.ai</a:t>
            </a:r>
            <a:r>
              <a:rPr lang="en-US" dirty="0"/>
              <a:t>, (703) 209-5230</a:t>
            </a:r>
          </a:p>
          <a:p>
            <a:r>
              <a:rPr lang="en-US" dirty="0"/>
              <a:t>Eric Parker, Sr. Security Engineer, </a:t>
            </a:r>
            <a:r>
              <a:rPr lang="en-US" dirty="0">
                <a:hlinkClick r:id="rId5"/>
              </a:rPr>
              <a:t>eric.parker@jask.ai</a:t>
            </a:r>
            <a:r>
              <a:rPr lang="en-US" dirty="0"/>
              <a:t>, (703) 577-4446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B5EB6-80A4-0F4E-9295-BE63EC81B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FEC9A-F2E4-E64E-84C4-3DA8230A763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Key Contacts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30E1D7A-EDC2-A343-BC4B-B0BD4E704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6406" y="3218472"/>
            <a:ext cx="4770451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952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8649CB-C26C-C14E-8D70-ED56A7D6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806" y="2175879"/>
            <a:ext cx="9264558" cy="1434993"/>
          </a:xfrm>
        </p:spPr>
        <p:txBody>
          <a:bodyPr/>
          <a:lstStyle/>
          <a:p>
            <a:r>
              <a:rPr lang="en-US" dirty="0"/>
              <a:t>Thank You and Good Selling!!!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37810-CC8C-8C4C-AF0A-741B9CD028D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734800" y="6356350"/>
            <a:ext cx="4572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9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4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 - CONFIDENTIAL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1593020" y="3137863"/>
            <a:ext cx="102786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The SOC has evolved SIEM has not.   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23901" y="884175"/>
            <a:ext cx="4083600" cy="44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The SOC:</a:t>
            </a:r>
            <a:endParaRPr>
              <a:solidFill>
                <a:srgbClr val="00FFFF"/>
              </a:solidFill>
            </a:endParaRPr>
          </a:p>
          <a:p>
            <a:pPr marL="457200" lvl="0" indent="-403225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750"/>
              <a:buChar char="•"/>
            </a:pPr>
            <a:r>
              <a:rPr lang="en-US"/>
              <a:t>Old model, human dependent</a:t>
            </a:r>
            <a:endParaRPr/>
          </a:p>
          <a:p>
            <a:pPr marL="457200" lvl="0" indent="-403225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750"/>
              <a:buChar char="•"/>
            </a:pPr>
            <a:r>
              <a:rPr lang="en-US"/>
              <a:t>Expensive to manage</a:t>
            </a:r>
            <a:endParaRPr/>
          </a:p>
          <a:p>
            <a:pPr marL="457200" lvl="0" indent="-403225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750"/>
              <a:buChar char="•"/>
            </a:pPr>
            <a:r>
              <a:rPr lang="en-US"/>
              <a:t>Not responsive enough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The Tech:</a:t>
            </a:r>
            <a:endParaRPr>
              <a:solidFill>
                <a:srgbClr val="00FFFF"/>
              </a:solidFill>
            </a:endParaRPr>
          </a:p>
          <a:p>
            <a:pPr marL="457200" lvl="0" indent="-403225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750"/>
              <a:buChar char="•"/>
            </a:pPr>
            <a:r>
              <a:rPr lang="en-US"/>
              <a:t>Outdated, not sufficient</a:t>
            </a:r>
            <a:endParaRPr/>
          </a:p>
          <a:p>
            <a:pPr marL="457200" lvl="0" indent="-403225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750"/>
              <a:buChar char="•"/>
            </a:pPr>
            <a:r>
              <a:rPr lang="en-US"/>
              <a:t>Signatures &amp; correlations</a:t>
            </a:r>
            <a:endParaRPr/>
          </a:p>
          <a:p>
            <a:pPr marL="457200" lvl="0" indent="-403225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750"/>
              <a:buChar char="•"/>
            </a:pPr>
            <a:r>
              <a:rPr lang="en-US"/>
              <a:t>Laborious to normalize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Humans:</a:t>
            </a:r>
            <a:endParaRPr>
              <a:solidFill>
                <a:srgbClr val="00FFFF"/>
              </a:solidFill>
            </a:endParaRPr>
          </a:p>
          <a:p>
            <a:pPr marL="457200" lvl="0" indent="-403225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750"/>
              <a:buChar char="•"/>
            </a:pPr>
            <a:r>
              <a:rPr lang="en-US"/>
              <a:t>Don’t scale to the threat</a:t>
            </a:r>
            <a:endParaRPr/>
          </a:p>
          <a:p>
            <a:pPr marL="457200" lvl="0" indent="-4032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/>
              <a:t>Skill shortage</a:t>
            </a:r>
            <a:endParaRPr/>
          </a:p>
          <a:p>
            <a:pPr marL="457200" lvl="0" indent="-4032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/>
              <a:t>Manual analysis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400" cy="3651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08" y="1690287"/>
            <a:ext cx="5460037" cy="36400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39" name="Shape 139"/>
          <p:cNvSpPr txBox="1"/>
          <p:nvPr/>
        </p:nvSpPr>
        <p:spPr>
          <a:xfrm>
            <a:off x="740900" y="-95325"/>
            <a:ext cx="1015020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Cybersecurity is no longer a human scalable problem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16725" y="1451125"/>
            <a:ext cx="5686500" cy="4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JASK is modernizing security operations to reduce organizational risk and improve human efficiency. </a:t>
            </a:r>
            <a:endParaRPr sz="2400" b="0" i="0" u="none" strike="noStrike" cap="non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Through technology consolidation, enhanced AI and machine learning, the JASK Autonomous Security Operations Center (ASOC) platform automates the collection, correlation and analysis of alerts, helping SOC analysts focus on highest-priority threats, streamlining investigations and delivering faster response times.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C4E7"/>
              </a:buClr>
              <a:buSzPts val="2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1266940" y="217913"/>
            <a:ext cx="10278737" cy="71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INTRODUCING JASK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063991" y="1559624"/>
            <a:ext cx="47465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Trusted by Top Organizations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6662057" y="1553535"/>
            <a:ext cx="0" cy="4706588"/>
          </a:xfrm>
          <a:prstGeom prst="straightConnector1">
            <a:avLst/>
          </a:prstGeom>
          <a:noFill/>
          <a:ln w="9525" cap="flat" cmpd="sng">
            <a:solidFill>
              <a:srgbClr val="BEC4D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50" name="Shape 150"/>
          <p:cNvGrpSpPr/>
          <p:nvPr/>
        </p:nvGrpSpPr>
        <p:grpSpPr>
          <a:xfrm>
            <a:off x="7063991" y="2329616"/>
            <a:ext cx="4590511" cy="2178884"/>
            <a:chOff x="7063991" y="2291516"/>
            <a:chExt cx="3675772" cy="1744704"/>
          </a:xfrm>
        </p:grpSpPr>
        <p:pic>
          <p:nvPicPr>
            <p:cNvPr id="151" name="Shape 151"/>
            <p:cNvPicPr preferRelativeResize="0"/>
            <p:nvPr/>
          </p:nvPicPr>
          <p:blipFill rotWithShape="1">
            <a:blip r:embed="rId3">
              <a:alphaModFix/>
            </a:blip>
            <a:srcRect t="1" b="35703"/>
            <a:stretch/>
          </p:blipFill>
          <p:spPr>
            <a:xfrm>
              <a:off x="7128386" y="2539125"/>
              <a:ext cx="1455175" cy="20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Shape 1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882003" y="2364742"/>
              <a:ext cx="798838" cy="348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Shape 153"/>
            <p:cNvPicPr preferRelativeResize="0"/>
            <p:nvPr/>
          </p:nvPicPr>
          <p:blipFill rotWithShape="1">
            <a:blip r:embed="rId5">
              <a:alphaModFix/>
            </a:blip>
            <a:srcRect b="36223"/>
            <a:stretch/>
          </p:blipFill>
          <p:spPr>
            <a:xfrm>
              <a:off x="7063991" y="3058708"/>
              <a:ext cx="1604599" cy="301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Shape 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07698" y="3056960"/>
              <a:ext cx="1120878" cy="296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Shape 15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28796" y="2291516"/>
              <a:ext cx="810967" cy="455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Shape 15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128386" y="3677368"/>
              <a:ext cx="1116664" cy="358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Shape 157"/>
            <p:cNvPicPr preferRelativeResize="0"/>
            <p:nvPr/>
          </p:nvPicPr>
          <p:blipFill rotWithShape="1">
            <a:blip r:embed="rId9">
              <a:alphaModFix/>
            </a:blip>
            <a:srcRect b="36178"/>
            <a:stretch/>
          </p:blipFill>
          <p:spPr>
            <a:xfrm>
              <a:off x="8437569" y="3782139"/>
              <a:ext cx="1433789" cy="216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 rotWithShape="1">
            <a:blip r:embed="rId10">
              <a:alphaModFix/>
            </a:blip>
            <a:srcRect b="22426"/>
            <a:stretch/>
          </p:blipFill>
          <p:spPr>
            <a:xfrm>
              <a:off x="10264117" y="3439425"/>
              <a:ext cx="401917" cy="5573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 - CONFIDENTIAL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73563" y="4988076"/>
            <a:ext cx="716349" cy="7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16013" y="4902588"/>
            <a:ext cx="1242260" cy="8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84368" y="5066500"/>
            <a:ext cx="2579656" cy="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</a:t>
            </a:r>
            <a:r>
              <a:rPr lang="en-US">
                <a:solidFill>
                  <a:srgbClr val="BCC4CE"/>
                </a:solidFill>
              </a:rPr>
              <a:t> - CONFIDENTIAL</a:t>
            </a:r>
            <a:endParaRPr sz="900">
              <a:solidFill>
                <a:srgbClr val="BCC4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42600" y="1590550"/>
            <a:ext cx="4698000" cy="5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Modern Security Operations Platform Powered by AI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JASK’s ASOC platform speeds and improves the quality of data ingestion and correlation to get to faster insights and answers about possible threats.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Deployable  in a single day, on-premise or cloud, your current investments are more powerful with better enterprise threat visibility and prioritiztion.</a:t>
            </a:r>
            <a:endParaRPr/>
          </a:p>
        </p:txBody>
      </p:sp>
      <p:cxnSp>
        <p:nvCxnSpPr>
          <p:cNvPr id="171" name="Shape 171"/>
          <p:cNvCxnSpPr/>
          <p:nvPr/>
        </p:nvCxnSpPr>
        <p:spPr>
          <a:xfrm>
            <a:off x="7436682" y="1396721"/>
            <a:ext cx="4311600" cy="6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72" name="Shape 172"/>
          <p:cNvGrpSpPr/>
          <p:nvPr/>
        </p:nvGrpSpPr>
        <p:grpSpPr>
          <a:xfrm>
            <a:off x="768744" y="588572"/>
            <a:ext cx="5873216" cy="5693538"/>
            <a:chOff x="959663" y="600061"/>
            <a:chExt cx="5310508" cy="5148044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3">
              <a:alphaModFix amt="50000"/>
            </a:blip>
            <a:srcRect/>
            <a:stretch/>
          </p:blipFill>
          <p:spPr>
            <a:xfrm flipH="1">
              <a:off x="2145342" y="1501651"/>
              <a:ext cx="2828462" cy="3171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/>
            <p:nvPr/>
          </p:nvSpPr>
          <p:spPr>
            <a:xfrm>
              <a:off x="2774937" y="2520066"/>
              <a:ext cx="1572486" cy="974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JASK</a:t>
              </a:r>
              <a:br>
                <a:rPr lang="en-US"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ASOC™</a:t>
              </a: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Shape 175"/>
            <p:cNvGrpSpPr/>
            <p:nvPr/>
          </p:nvGrpSpPr>
          <p:grpSpPr>
            <a:xfrm>
              <a:off x="5104039" y="1971144"/>
              <a:ext cx="692540" cy="383779"/>
              <a:chOff x="9480550" y="3398838"/>
              <a:chExt cx="822325" cy="468313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9632950" y="3452813"/>
                <a:ext cx="669925" cy="414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81818"/>
                    </a:moveTo>
                    <a:cubicBezTo>
                      <a:pt x="119999" y="58909"/>
                      <a:pt x="109152" y="42545"/>
                      <a:pt x="95593" y="42545"/>
                    </a:cubicBezTo>
                    <a:cubicBezTo>
                      <a:pt x="94915" y="42545"/>
                      <a:pt x="92881" y="42545"/>
                      <a:pt x="91525" y="42545"/>
                    </a:cubicBezTo>
                    <a:cubicBezTo>
                      <a:pt x="86779" y="18545"/>
                      <a:pt x="72542" y="0"/>
                      <a:pt x="55593" y="0"/>
                    </a:cubicBezTo>
                    <a:cubicBezTo>
                      <a:pt x="34576" y="0"/>
                      <a:pt x="17627" y="27272"/>
                      <a:pt x="17627" y="61090"/>
                    </a:cubicBezTo>
                    <a:cubicBezTo>
                      <a:pt x="17627" y="61090"/>
                      <a:pt x="17627" y="62181"/>
                      <a:pt x="17627" y="64363"/>
                    </a:cubicBezTo>
                    <a:cubicBezTo>
                      <a:pt x="17627" y="64363"/>
                      <a:pt x="17627" y="64363"/>
                      <a:pt x="17627" y="64363"/>
                    </a:cubicBezTo>
                    <a:cubicBezTo>
                      <a:pt x="7457" y="64363"/>
                      <a:pt x="0" y="76363"/>
                      <a:pt x="0" y="92727"/>
                    </a:cubicBezTo>
                    <a:cubicBezTo>
                      <a:pt x="0" y="108000"/>
                      <a:pt x="7457" y="120000"/>
                      <a:pt x="17627" y="120000"/>
                    </a:cubicBezTo>
                    <a:cubicBezTo>
                      <a:pt x="17627" y="120000"/>
                      <a:pt x="17627" y="120000"/>
                      <a:pt x="17627" y="120000"/>
                    </a:cubicBezTo>
                    <a:cubicBezTo>
                      <a:pt x="17627" y="120000"/>
                      <a:pt x="17627" y="120000"/>
                      <a:pt x="17627" y="120000"/>
                    </a:cubicBezTo>
                    <a:cubicBezTo>
                      <a:pt x="95593" y="120000"/>
                      <a:pt x="95593" y="120000"/>
                      <a:pt x="95593" y="120000"/>
                    </a:cubicBezTo>
                    <a:cubicBezTo>
                      <a:pt x="95593" y="120000"/>
                      <a:pt x="95593" y="120000"/>
                      <a:pt x="95593" y="120000"/>
                    </a:cubicBezTo>
                    <a:cubicBezTo>
                      <a:pt x="109830" y="120000"/>
                      <a:pt x="119999" y="103636"/>
                      <a:pt x="119999" y="81818"/>
                    </a:cubicBezTo>
                    <a:close/>
                  </a:path>
                </a:pathLst>
              </a:custGeom>
              <a:noFill/>
              <a:ln w="30150" cap="rnd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9480550" y="3398838"/>
                <a:ext cx="311150" cy="3317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363"/>
                    </a:moveTo>
                    <a:cubicBezTo>
                      <a:pt x="112682" y="0"/>
                      <a:pt x="105365" y="0"/>
                      <a:pt x="99512" y="0"/>
                    </a:cubicBezTo>
                    <a:cubicBezTo>
                      <a:pt x="61463" y="0"/>
                      <a:pt x="33658" y="25909"/>
                      <a:pt x="33658" y="58636"/>
                    </a:cubicBezTo>
                    <a:cubicBezTo>
                      <a:pt x="33658" y="61363"/>
                      <a:pt x="33658" y="62727"/>
                      <a:pt x="33658" y="62727"/>
                    </a:cubicBezTo>
                    <a:cubicBezTo>
                      <a:pt x="30731" y="62727"/>
                      <a:pt x="30731" y="62727"/>
                      <a:pt x="30731" y="62727"/>
                    </a:cubicBezTo>
                    <a:cubicBezTo>
                      <a:pt x="14634" y="62727"/>
                      <a:pt x="0" y="76363"/>
                      <a:pt x="0" y="91363"/>
                    </a:cubicBezTo>
                    <a:cubicBezTo>
                      <a:pt x="0" y="106363"/>
                      <a:pt x="10243" y="118636"/>
                      <a:pt x="24878" y="120000"/>
                    </a:cubicBezTo>
                  </a:path>
                </a:pathLst>
              </a:custGeom>
              <a:noFill/>
              <a:ln w="30150" cap="rnd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5113447" y="3753522"/>
              <a:ext cx="599957" cy="508166"/>
              <a:chOff x="1738313" y="695325"/>
              <a:chExt cx="784226" cy="682626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1738313" y="695325"/>
                <a:ext cx="685800" cy="557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906" y="120000"/>
                    </a:moveTo>
                    <a:cubicBezTo>
                      <a:pt x="8618" y="120000"/>
                      <a:pt x="8618" y="120000"/>
                      <a:pt x="8618" y="120000"/>
                    </a:cubicBezTo>
                    <a:cubicBezTo>
                      <a:pt x="3977" y="120000"/>
                      <a:pt x="0" y="115945"/>
                      <a:pt x="0" y="110270"/>
                    </a:cubicBezTo>
                    <a:cubicBezTo>
                      <a:pt x="0" y="10540"/>
                      <a:pt x="0" y="10540"/>
                      <a:pt x="0" y="10540"/>
                    </a:cubicBezTo>
                    <a:cubicBezTo>
                      <a:pt x="0" y="4864"/>
                      <a:pt x="3977" y="0"/>
                      <a:pt x="8618" y="0"/>
                    </a:cubicBezTo>
                    <a:cubicBezTo>
                      <a:pt x="111381" y="0"/>
                      <a:pt x="111381" y="0"/>
                      <a:pt x="111381" y="0"/>
                    </a:cubicBezTo>
                    <a:cubicBezTo>
                      <a:pt x="116022" y="0"/>
                      <a:pt x="120000" y="4864"/>
                      <a:pt x="120000" y="10540"/>
                    </a:cubicBezTo>
                    <a:cubicBezTo>
                      <a:pt x="120000" y="25945"/>
                      <a:pt x="120000" y="25945"/>
                      <a:pt x="120000" y="25945"/>
                    </a:cubicBezTo>
                    <a:cubicBezTo>
                      <a:pt x="115359" y="25945"/>
                      <a:pt x="115359" y="25945"/>
                      <a:pt x="115359" y="25945"/>
                    </a:cubicBezTo>
                    <a:cubicBezTo>
                      <a:pt x="115359" y="10540"/>
                      <a:pt x="115359" y="10540"/>
                      <a:pt x="115359" y="10540"/>
                    </a:cubicBezTo>
                    <a:cubicBezTo>
                      <a:pt x="115359" y="7297"/>
                      <a:pt x="113370" y="4864"/>
                      <a:pt x="111381" y="4864"/>
                    </a:cubicBezTo>
                    <a:cubicBezTo>
                      <a:pt x="8618" y="4864"/>
                      <a:pt x="8618" y="4864"/>
                      <a:pt x="8618" y="4864"/>
                    </a:cubicBezTo>
                    <a:cubicBezTo>
                      <a:pt x="5966" y="4864"/>
                      <a:pt x="3977" y="7297"/>
                      <a:pt x="3977" y="10540"/>
                    </a:cubicBezTo>
                    <a:cubicBezTo>
                      <a:pt x="3977" y="110270"/>
                      <a:pt x="3977" y="110270"/>
                      <a:pt x="3977" y="110270"/>
                    </a:cubicBezTo>
                    <a:cubicBezTo>
                      <a:pt x="3977" y="112702"/>
                      <a:pt x="5966" y="115135"/>
                      <a:pt x="8618" y="115135"/>
                    </a:cubicBezTo>
                    <a:cubicBezTo>
                      <a:pt x="76906" y="115135"/>
                      <a:pt x="76906" y="115135"/>
                      <a:pt x="76906" y="115135"/>
                    </a:cubicBezTo>
                    <a:lnTo>
                      <a:pt x="76906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2128838" y="1241425"/>
                <a:ext cx="25400" cy="120650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2006601" y="1241425"/>
                <a:ext cx="26988" cy="120650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984376" y="1350963"/>
                <a:ext cx="193675" cy="26988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1749426" y="1131888"/>
                <a:ext cx="428625" cy="26988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2066926" y="1181100"/>
                <a:ext cx="26988" cy="26988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2203451" y="841375"/>
                <a:ext cx="319088" cy="536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714" y="120000"/>
                    </a:moveTo>
                    <a:cubicBezTo>
                      <a:pt x="12857" y="120000"/>
                      <a:pt x="12857" y="120000"/>
                      <a:pt x="12857" y="120000"/>
                    </a:cubicBezTo>
                    <a:cubicBezTo>
                      <a:pt x="5714" y="120000"/>
                      <a:pt x="0" y="115774"/>
                      <a:pt x="0" y="111549"/>
                    </a:cubicBezTo>
                    <a:cubicBezTo>
                      <a:pt x="0" y="43098"/>
                      <a:pt x="0" y="43098"/>
                      <a:pt x="0" y="43098"/>
                    </a:cubicBezTo>
                    <a:cubicBezTo>
                      <a:pt x="8571" y="43098"/>
                      <a:pt x="8571" y="43098"/>
                      <a:pt x="8571" y="43098"/>
                    </a:cubicBezTo>
                    <a:cubicBezTo>
                      <a:pt x="8571" y="111549"/>
                      <a:pt x="8571" y="111549"/>
                      <a:pt x="8571" y="111549"/>
                    </a:cubicBezTo>
                    <a:cubicBezTo>
                      <a:pt x="8571" y="113239"/>
                      <a:pt x="11428" y="114084"/>
                      <a:pt x="12857" y="114084"/>
                    </a:cubicBezTo>
                    <a:cubicBezTo>
                      <a:pt x="105714" y="114084"/>
                      <a:pt x="105714" y="114084"/>
                      <a:pt x="105714" y="114084"/>
                    </a:cubicBezTo>
                    <a:cubicBezTo>
                      <a:pt x="108571" y="114084"/>
                      <a:pt x="110000" y="113239"/>
                      <a:pt x="110000" y="111549"/>
                    </a:cubicBezTo>
                    <a:cubicBezTo>
                      <a:pt x="110000" y="7605"/>
                      <a:pt x="110000" y="7605"/>
                      <a:pt x="110000" y="7605"/>
                    </a:cubicBezTo>
                    <a:cubicBezTo>
                      <a:pt x="110000" y="6760"/>
                      <a:pt x="108571" y="5070"/>
                      <a:pt x="105714" y="5070"/>
                    </a:cubicBezTo>
                    <a:cubicBezTo>
                      <a:pt x="12857" y="5070"/>
                      <a:pt x="12857" y="5070"/>
                      <a:pt x="12857" y="5070"/>
                    </a:cubicBezTo>
                    <a:cubicBezTo>
                      <a:pt x="11428" y="5070"/>
                      <a:pt x="8571" y="6760"/>
                      <a:pt x="8571" y="7605"/>
                    </a:cubicBezTo>
                    <a:cubicBezTo>
                      <a:pt x="8571" y="16056"/>
                      <a:pt x="8571" y="16056"/>
                      <a:pt x="8571" y="16056"/>
                    </a:cubicBezTo>
                    <a:cubicBezTo>
                      <a:pt x="0" y="16056"/>
                      <a:pt x="0" y="16056"/>
                      <a:pt x="0" y="16056"/>
                    </a:cubicBezTo>
                    <a:cubicBezTo>
                      <a:pt x="0" y="7605"/>
                      <a:pt x="0" y="7605"/>
                      <a:pt x="0" y="7605"/>
                    </a:cubicBezTo>
                    <a:cubicBezTo>
                      <a:pt x="0" y="3380"/>
                      <a:pt x="5714" y="0"/>
                      <a:pt x="12857" y="0"/>
                    </a:cubicBezTo>
                    <a:cubicBezTo>
                      <a:pt x="105714" y="0"/>
                      <a:pt x="105714" y="0"/>
                      <a:pt x="105714" y="0"/>
                    </a:cubicBezTo>
                    <a:cubicBezTo>
                      <a:pt x="112857" y="0"/>
                      <a:pt x="120000" y="3380"/>
                      <a:pt x="120000" y="7605"/>
                    </a:cubicBezTo>
                    <a:cubicBezTo>
                      <a:pt x="120000" y="111549"/>
                      <a:pt x="120000" y="111549"/>
                      <a:pt x="120000" y="111549"/>
                    </a:cubicBezTo>
                    <a:cubicBezTo>
                      <a:pt x="120000" y="115774"/>
                      <a:pt x="112857" y="120000"/>
                      <a:pt x="105714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2336801" y="1301750"/>
                <a:ext cx="49213" cy="26988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2128838" y="985838"/>
                <a:ext cx="268288" cy="25400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2044701" y="936625"/>
                <a:ext cx="231775" cy="26988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2025651" y="898525"/>
                <a:ext cx="68263" cy="10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333" y="120000"/>
                    </a:moveTo>
                    <a:cubicBezTo>
                      <a:pt x="93333" y="120000"/>
                      <a:pt x="86666" y="115555"/>
                      <a:pt x="80000" y="115555"/>
                    </a:cubicBezTo>
                    <a:cubicBezTo>
                      <a:pt x="0" y="62222"/>
                      <a:pt x="0" y="62222"/>
                      <a:pt x="0" y="62222"/>
                    </a:cubicBezTo>
                    <a:cubicBezTo>
                      <a:pt x="80000" y="8888"/>
                      <a:pt x="80000" y="8888"/>
                      <a:pt x="80000" y="8888"/>
                    </a:cubicBezTo>
                    <a:cubicBezTo>
                      <a:pt x="86666" y="0"/>
                      <a:pt x="100000" y="0"/>
                      <a:pt x="113333" y="8888"/>
                    </a:cubicBezTo>
                    <a:cubicBezTo>
                      <a:pt x="120000" y="13333"/>
                      <a:pt x="120000" y="22222"/>
                      <a:pt x="113333" y="26666"/>
                    </a:cubicBezTo>
                    <a:cubicBezTo>
                      <a:pt x="60000" y="62222"/>
                      <a:pt x="60000" y="62222"/>
                      <a:pt x="60000" y="62222"/>
                    </a:cubicBezTo>
                    <a:cubicBezTo>
                      <a:pt x="113333" y="93333"/>
                      <a:pt x="113333" y="93333"/>
                      <a:pt x="113333" y="93333"/>
                    </a:cubicBezTo>
                    <a:cubicBezTo>
                      <a:pt x="120000" y="97777"/>
                      <a:pt x="120000" y="106666"/>
                      <a:pt x="113333" y="115555"/>
                    </a:cubicBezTo>
                    <a:cubicBezTo>
                      <a:pt x="106666" y="115555"/>
                      <a:pt x="100000" y="120000"/>
                      <a:pt x="93333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2347913" y="947738"/>
                <a:ext cx="65088" cy="63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764" y="120000"/>
                    </a:moveTo>
                    <a:cubicBezTo>
                      <a:pt x="91764" y="120000"/>
                      <a:pt x="84705" y="120000"/>
                      <a:pt x="77647" y="112941"/>
                    </a:cubicBezTo>
                    <a:cubicBezTo>
                      <a:pt x="7058" y="42352"/>
                      <a:pt x="7058" y="42352"/>
                      <a:pt x="7058" y="42352"/>
                    </a:cubicBezTo>
                    <a:cubicBezTo>
                      <a:pt x="0" y="35294"/>
                      <a:pt x="0" y="21176"/>
                      <a:pt x="7058" y="14117"/>
                    </a:cubicBezTo>
                    <a:cubicBezTo>
                      <a:pt x="21176" y="0"/>
                      <a:pt x="35294" y="0"/>
                      <a:pt x="42352" y="14117"/>
                    </a:cubicBezTo>
                    <a:cubicBezTo>
                      <a:pt x="112941" y="77647"/>
                      <a:pt x="112941" y="77647"/>
                      <a:pt x="112941" y="77647"/>
                    </a:cubicBezTo>
                    <a:cubicBezTo>
                      <a:pt x="120000" y="91764"/>
                      <a:pt x="120000" y="105882"/>
                      <a:pt x="112941" y="112941"/>
                    </a:cubicBezTo>
                    <a:cubicBezTo>
                      <a:pt x="105882" y="120000"/>
                      <a:pt x="98823" y="120000"/>
                      <a:pt x="91764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2347913" y="985838"/>
                <a:ext cx="65088" cy="63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235" y="120000"/>
                    </a:moveTo>
                    <a:cubicBezTo>
                      <a:pt x="21176" y="120000"/>
                      <a:pt x="14117" y="112941"/>
                      <a:pt x="7058" y="112941"/>
                    </a:cubicBezTo>
                    <a:cubicBezTo>
                      <a:pt x="0" y="98823"/>
                      <a:pt x="0" y="84705"/>
                      <a:pt x="7058" y="77647"/>
                    </a:cubicBezTo>
                    <a:cubicBezTo>
                      <a:pt x="77647" y="7058"/>
                      <a:pt x="77647" y="7058"/>
                      <a:pt x="77647" y="7058"/>
                    </a:cubicBezTo>
                    <a:cubicBezTo>
                      <a:pt x="84705" y="0"/>
                      <a:pt x="98823" y="0"/>
                      <a:pt x="112941" y="7058"/>
                    </a:cubicBezTo>
                    <a:cubicBezTo>
                      <a:pt x="120000" y="21176"/>
                      <a:pt x="120000" y="35294"/>
                      <a:pt x="112941" y="42352"/>
                    </a:cubicBezTo>
                    <a:cubicBezTo>
                      <a:pt x="42352" y="112941"/>
                      <a:pt x="42352" y="112941"/>
                      <a:pt x="42352" y="112941"/>
                    </a:cubicBezTo>
                    <a:cubicBezTo>
                      <a:pt x="35294" y="112941"/>
                      <a:pt x="28235" y="120000"/>
                      <a:pt x="28235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2216151" y="1252538"/>
                <a:ext cx="292100" cy="26988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787526" y="744538"/>
                <a:ext cx="587375" cy="3651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540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7304"/>
                    </a:lnTo>
                    <a:lnTo>
                      <a:pt x="4540" y="7304"/>
                    </a:lnTo>
                    <a:lnTo>
                      <a:pt x="4540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1836738" y="841375"/>
                <a:ext cx="22225" cy="23813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1885951" y="841375"/>
                <a:ext cx="22225" cy="23813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1935163" y="841375"/>
                <a:ext cx="22225" cy="23813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1836738" y="890588"/>
                <a:ext cx="22225" cy="23813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1885951" y="890588"/>
                <a:ext cx="22225" cy="23813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935163" y="890588"/>
                <a:ext cx="22225" cy="23813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836738" y="936625"/>
                <a:ext cx="22225" cy="26988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1885951" y="936625"/>
                <a:ext cx="22225" cy="26988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984376" y="841375"/>
                <a:ext cx="22225" cy="23813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1836738" y="793750"/>
                <a:ext cx="22225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1885951" y="793750"/>
                <a:ext cx="22225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1935163" y="793750"/>
                <a:ext cx="22225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984376" y="793750"/>
                <a:ext cx="22225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2033588" y="841375"/>
                <a:ext cx="22225" cy="23813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2033588" y="793750"/>
                <a:ext cx="22225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2397126" y="1158875"/>
                <a:ext cx="26988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2446338" y="1158875"/>
                <a:ext cx="26988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2397126" y="1109663"/>
                <a:ext cx="26988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2446338" y="1109663"/>
                <a:ext cx="26988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2347913" y="1109663"/>
                <a:ext cx="26988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2252663" y="1158875"/>
                <a:ext cx="23813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2303463" y="1158875"/>
                <a:ext cx="22225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2347913" y="1158875"/>
                <a:ext cx="26988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397126" y="1208088"/>
                <a:ext cx="26988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446338" y="1208088"/>
                <a:ext cx="26988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252663" y="1208088"/>
                <a:ext cx="23813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2303463" y="1208088"/>
                <a:ext cx="22225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2347913" y="1208088"/>
                <a:ext cx="26988" cy="2222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222" name="Shape 222"/>
            <p:cNvGrpSpPr/>
            <p:nvPr/>
          </p:nvGrpSpPr>
          <p:grpSpPr>
            <a:xfrm>
              <a:off x="1399473" y="1773400"/>
              <a:ext cx="659115" cy="603639"/>
              <a:chOff x="8391525" y="552450"/>
              <a:chExt cx="782637" cy="736600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8521700" y="809625"/>
                <a:ext cx="246062" cy="2857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8391525" y="938213"/>
                <a:ext cx="244475" cy="2857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8474075" y="1066800"/>
                <a:ext cx="246062" cy="2857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8770938" y="552450"/>
                <a:ext cx="190500" cy="904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lnTo>
                      <a:pt x="70000" y="119999"/>
                    </a:lnTo>
                    <a:lnTo>
                      <a:pt x="70000" y="84210"/>
                    </a:lnTo>
                    <a:lnTo>
                      <a:pt x="102000" y="84210"/>
                    </a:lnTo>
                    <a:lnTo>
                      <a:pt x="102000" y="35789"/>
                    </a:lnTo>
                    <a:lnTo>
                      <a:pt x="18000" y="35789"/>
                    </a:lnTo>
                    <a:lnTo>
                      <a:pt x="18000" y="84210"/>
                    </a:lnTo>
                    <a:lnTo>
                      <a:pt x="50000" y="84210"/>
                    </a:lnTo>
                    <a:lnTo>
                      <a:pt x="50000" y="119999"/>
                    </a:lnTo>
                    <a:lnTo>
                      <a:pt x="0" y="119999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8620125" y="661988"/>
                <a:ext cx="554037" cy="6270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142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0" y="114782"/>
                      <a:pt x="0" y="114782"/>
                      <a:pt x="0" y="114782"/>
                    </a:cubicBezTo>
                    <a:cubicBezTo>
                      <a:pt x="53142" y="114782"/>
                      <a:pt x="53142" y="114782"/>
                      <a:pt x="53142" y="114782"/>
                    </a:cubicBezTo>
                    <a:cubicBezTo>
                      <a:pt x="86571" y="114782"/>
                      <a:pt x="114000" y="90931"/>
                      <a:pt x="114000" y="61863"/>
                    </a:cubicBezTo>
                    <a:cubicBezTo>
                      <a:pt x="114000" y="35031"/>
                      <a:pt x="90857" y="11925"/>
                      <a:pt x="60000" y="8944"/>
                    </a:cubicBezTo>
                    <a:cubicBezTo>
                      <a:pt x="57428" y="8944"/>
                      <a:pt x="57428" y="8944"/>
                      <a:pt x="57428" y="8944"/>
                    </a:cubicBezTo>
                    <a:cubicBezTo>
                      <a:pt x="57428" y="0"/>
                      <a:pt x="57428" y="0"/>
                      <a:pt x="57428" y="0"/>
                    </a:cubicBezTo>
                    <a:cubicBezTo>
                      <a:pt x="63428" y="0"/>
                      <a:pt x="63428" y="0"/>
                      <a:pt x="63428" y="0"/>
                    </a:cubicBezTo>
                    <a:cubicBezTo>
                      <a:pt x="63428" y="4472"/>
                      <a:pt x="63428" y="4472"/>
                      <a:pt x="63428" y="4472"/>
                    </a:cubicBezTo>
                    <a:cubicBezTo>
                      <a:pt x="96000" y="8944"/>
                      <a:pt x="120000" y="32795"/>
                      <a:pt x="120000" y="61863"/>
                    </a:cubicBezTo>
                    <a:cubicBezTo>
                      <a:pt x="120000" y="93913"/>
                      <a:pt x="90000" y="120000"/>
                      <a:pt x="53142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8601075" y="1122363"/>
                <a:ext cx="95250" cy="10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000" y="120000"/>
                    </a:moveTo>
                    <a:cubicBezTo>
                      <a:pt x="55000" y="92307"/>
                      <a:pt x="25000" y="60000"/>
                      <a:pt x="0" y="18461"/>
                    </a:cubicBezTo>
                    <a:cubicBezTo>
                      <a:pt x="25000" y="0"/>
                      <a:pt x="25000" y="0"/>
                      <a:pt x="25000" y="0"/>
                    </a:cubicBezTo>
                    <a:cubicBezTo>
                      <a:pt x="50000" y="41538"/>
                      <a:pt x="80000" y="73846"/>
                      <a:pt x="120000" y="96923"/>
                    </a:cubicBezTo>
                    <a:lnTo>
                      <a:pt x="95000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8558213" y="1001713"/>
                <a:ext cx="42862" cy="85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3636" y="120000"/>
                    </a:moveTo>
                    <a:cubicBezTo>
                      <a:pt x="21818" y="81818"/>
                      <a:pt x="10909" y="38181"/>
                      <a:pt x="0" y="0"/>
                    </a:cubicBezTo>
                    <a:cubicBezTo>
                      <a:pt x="76363" y="0"/>
                      <a:pt x="76363" y="0"/>
                      <a:pt x="76363" y="0"/>
                    </a:cubicBezTo>
                    <a:cubicBezTo>
                      <a:pt x="76363" y="38181"/>
                      <a:pt x="98181" y="70909"/>
                      <a:pt x="120000" y="103636"/>
                    </a:cubicBezTo>
                    <a:lnTo>
                      <a:pt x="43636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8561388" y="868363"/>
                <a:ext cx="42862" cy="85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5454" y="120000"/>
                    </a:moveTo>
                    <a:cubicBezTo>
                      <a:pt x="0" y="114545"/>
                      <a:pt x="0" y="114545"/>
                      <a:pt x="0" y="114545"/>
                    </a:cubicBezTo>
                    <a:cubicBezTo>
                      <a:pt x="0" y="76363"/>
                      <a:pt x="21818" y="38181"/>
                      <a:pt x="54545" y="0"/>
                    </a:cubicBezTo>
                    <a:cubicBezTo>
                      <a:pt x="120000" y="10909"/>
                      <a:pt x="120000" y="10909"/>
                      <a:pt x="120000" y="10909"/>
                    </a:cubicBezTo>
                    <a:cubicBezTo>
                      <a:pt x="98181" y="43636"/>
                      <a:pt x="76363" y="81818"/>
                      <a:pt x="65454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8609013" y="661988"/>
                <a:ext cx="238125" cy="171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" y="120000"/>
                    </a:moveTo>
                    <a:cubicBezTo>
                      <a:pt x="0" y="109090"/>
                      <a:pt x="0" y="109090"/>
                      <a:pt x="0" y="109090"/>
                    </a:cubicBezTo>
                    <a:cubicBezTo>
                      <a:pt x="24000" y="57272"/>
                      <a:pt x="64000" y="24545"/>
                      <a:pt x="106000" y="16363"/>
                    </a:cubicBezTo>
                    <a:cubicBezTo>
                      <a:pt x="106000" y="0"/>
                      <a:pt x="106000" y="0"/>
                      <a:pt x="106000" y="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32727"/>
                      <a:pt x="120000" y="32727"/>
                      <a:pt x="120000" y="32727"/>
                    </a:cubicBezTo>
                    <a:cubicBezTo>
                      <a:pt x="114000" y="32727"/>
                      <a:pt x="114000" y="32727"/>
                      <a:pt x="114000" y="32727"/>
                    </a:cubicBezTo>
                    <a:cubicBezTo>
                      <a:pt x="72000" y="38181"/>
                      <a:pt x="34000" y="70909"/>
                      <a:pt x="12000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8802688" y="923925"/>
                <a:ext cx="127000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6250" y="120000"/>
                      <a:pt x="0" y="93750"/>
                      <a:pt x="0" y="60000"/>
                    </a:cubicBezTo>
                    <a:cubicBezTo>
                      <a:pt x="0" y="26250"/>
                      <a:pt x="26250" y="0"/>
                      <a:pt x="60000" y="0"/>
                    </a:cubicBezTo>
                    <a:cubicBezTo>
                      <a:pt x="93750" y="0"/>
                      <a:pt x="120000" y="26250"/>
                      <a:pt x="120000" y="60000"/>
                    </a:cubicBezTo>
                    <a:cubicBezTo>
                      <a:pt x="120000" y="93750"/>
                      <a:pt x="93750" y="120000"/>
                      <a:pt x="60000" y="120000"/>
                    </a:cubicBezTo>
                    <a:close/>
                    <a:moveTo>
                      <a:pt x="60000" y="26250"/>
                    </a:moveTo>
                    <a:cubicBezTo>
                      <a:pt x="41250" y="26250"/>
                      <a:pt x="26250" y="41250"/>
                      <a:pt x="26250" y="60000"/>
                    </a:cubicBezTo>
                    <a:cubicBezTo>
                      <a:pt x="26250" y="78750"/>
                      <a:pt x="41250" y="93750"/>
                      <a:pt x="60000" y="93750"/>
                    </a:cubicBezTo>
                    <a:cubicBezTo>
                      <a:pt x="78750" y="93750"/>
                      <a:pt x="93750" y="78750"/>
                      <a:pt x="93750" y="60000"/>
                    </a:cubicBezTo>
                    <a:cubicBezTo>
                      <a:pt x="93750" y="41250"/>
                      <a:pt x="78750" y="26250"/>
                      <a:pt x="60000" y="2625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8890000" y="814388"/>
                <a:ext cx="150812" cy="1476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5157" y="120000"/>
                    </a:moveTo>
                    <a:lnTo>
                      <a:pt x="0" y="104516"/>
                    </a:lnTo>
                    <a:lnTo>
                      <a:pt x="103578" y="0"/>
                    </a:lnTo>
                    <a:lnTo>
                      <a:pt x="120000" y="15483"/>
                    </a:lnTo>
                    <a:lnTo>
                      <a:pt x="15157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9088438" y="685800"/>
                <a:ext cx="66675" cy="650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2857" y="120000"/>
                    </a:moveTo>
                    <a:lnTo>
                      <a:pt x="0" y="35121"/>
                    </a:lnTo>
                    <a:lnTo>
                      <a:pt x="28571" y="0"/>
                    </a:lnTo>
                    <a:lnTo>
                      <a:pt x="120000" y="84878"/>
                    </a:lnTo>
                    <a:lnTo>
                      <a:pt x="82857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9051925" y="715963"/>
                <a:ext cx="68262" cy="666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279" y="120000"/>
                    </a:moveTo>
                    <a:lnTo>
                      <a:pt x="0" y="91428"/>
                    </a:lnTo>
                    <a:lnTo>
                      <a:pt x="92093" y="0"/>
                    </a:lnTo>
                    <a:lnTo>
                      <a:pt x="120000" y="37142"/>
                    </a:lnTo>
                    <a:lnTo>
                      <a:pt x="36279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8799513" y="865188"/>
                <a:ext cx="307975" cy="3587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6153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0" y="112173"/>
                      <a:pt x="0" y="112173"/>
                      <a:pt x="0" y="112173"/>
                    </a:cubicBezTo>
                    <a:cubicBezTo>
                      <a:pt x="26153" y="112173"/>
                      <a:pt x="26153" y="112173"/>
                      <a:pt x="26153" y="112173"/>
                    </a:cubicBezTo>
                    <a:cubicBezTo>
                      <a:pt x="72307" y="112173"/>
                      <a:pt x="110769" y="79565"/>
                      <a:pt x="110769" y="40434"/>
                    </a:cubicBezTo>
                    <a:cubicBezTo>
                      <a:pt x="110769" y="27391"/>
                      <a:pt x="106153" y="15652"/>
                      <a:pt x="98461" y="5217"/>
                    </a:cubicBezTo>
                    <a:cubicBezTo>
                      <a:pt x="107692" y="0"/>
                      <a:pt x="107692" y="0"/>
                      <a:pt x="107692" y="0"/>
                    </a:cubicBezTo>
                    <a:cubicBezTo>
                      <a:pt x="115384" y="13043"/>
                      <a:pt x="120000" y="26086"/>
                      <a:pt x="120000" y="40434"/>
                    </a:cubicBezTo>
                    <a:cubicBezTo>
                      <a:pt x="120000" y="84782"/>
                      <a:pt x="78461" y="120000"/>
                      <a:pt x="26153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8553450" y="1262063"/>
                <a:ext cx="34925" cy="26987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238" name="Shape 238"/>
            <p:cNvGrpSpPr/>
            <p:nvPr/>
          </p:nvGrpSpPr>
          <p:grpSpPr>
            <a:xfrm>
              <a:off x="3232678" y="4749997"/>
              <a:ext cx="653789" cy="596302"/>
              <a:chOff x="1927972" y="258329"/>
              <a:chExt cx="776312" cy="727648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2137692" y="451828"/>
                <a:ext cx="356872" cy="3510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540" y="120000"/>
                    </a:moveTo>
                    <a:cubicBezTo>
                      <a:pt x="27027" y="120000"/>
                      <a:pt x="0" y="92972"/>
                      <a:pt x="0" y="60540"/>
                    </a:cubicBezTo>
                    <a:cubicBezTo>
                      <a:pt x="0" y="27027"/>
                      <a:pt x="27027" y="0"/>
                      <a:pt x="60540" y="0"/>
                    </a:cubicBezTo>
                    <a:cubicBezTo>
                      <a:pt x="92972" y="0"/>
                      <a:pt x="120000" y="27027"/>
                      <a:pt x="120000" y="60540"/>
                    </a:cubicBezTo>
                    <a:cubicBezTo>
                      <a:pt x="120000" y="92972"/>
                      <a:pt x="92972" y="120000"/>
                      <a:pt x="60540" y="120000"/>
                    </a:cubicBezTo>
                    <a:close/>
                    <a:moveTo>
                      <a:pt x="60540" y="5405"/>
                    </a:moveTo>
                    <a:cubicBezTo>
                      <a:pt x="30270" y="5405"/>
                      <a:pt x="5405" y="30270"/>
                      <a:pt x="5405" y="60540"/>
                    </a:cubicBezTo>
                    <a:cubicBezTo>
                      <a:pt x="5405" y="90810"/>
                      <a:pt x="30270" y="114594"/>
                      <a:pt x="60540" y="114594"/>
                    </a:cubicBezTo>
                    <a:cubicBezTo>
                      <a:pt x="90810" y="114594"/>
                      <a:pt x="114594" y="90810"/>
                      <a:pt x="114594" y="60540"/>
                    </a:cubicBezTo>
                    <a:cubicBezTo>
                      <a:pt x="114594" y="30270"/>
                      <a:pt x="90810" y="5405"/>
                      <a:pt x="60540" y="5405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2308017" y="841143"/>
                <a:ext cx="16221" cy="14483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000" y="120000"/>
                    </a:moveTo>
                    <a:cubicBezTo>
                      <a:pt x="24000" y="120000"/>
                      <a:pt x="0" y="117391"/>
                      <a:pt x="0" y="112173"/>
                    </a:cubicBezTo>
                    <a:cubicBezTo>
                      <a:pt x="0" y="7826"/>
                      <a:pt x="0" y="7826"/>
                      <a:pt x="0" y="7826"/>
                    </a:cubicBezTo>
                    <a:cubicBezTo>
                      <a:pt x="0" y="2608"/>
                      <a:pt x="24000" y="0"/>
                      <a:pt x="72000" y="0"/>
                    </a:cubicBezTo>
                    <a:cubicBezTo>
                      <a:pt x="96000" y="0"/>
                      <a:pt x="120000" y="2608"/>
                      <a:pt x="120000" y="7826"/>
                    </a:cubicBezTo>
                    <a:cubicBezTo>
                      <a:pt x="120000" y="112173"/>
                      <a:pt x="120000" y="112173"/>
                      <a:pt x="120000" y="112173"/>
                    </a:cubicBezTo>
                    <a:cubicBezTo>
                      <a:pt x="120000" y="117391"/>
                      <a:pt x="96000" y="120000"/>
                      <a:pt x="72000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2308017" y="258329"/>
                <a:ext cx="16221" cy="1552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000" y="119999"/>
                    </a:moveTo>
                    <a:cubicBezTo>
                      <a:pt x="24000" y="119999"/>
                      <a:pt x="0" y="117551"/>
                      <a:pt x="0" y="112653"/>
                    </a:cubicBezTo>
                    <a:cubicBezTo>
                      <a:pt x="0" y="7346"/>
                      <a:pt x="0" y="7346"/>
                      <a:pt x="0" y="7346"/>
                    </a:cubicBezTo>
                    <a:cubicBezTo>
                      <a:pt x="0" y="2448"/>
                      <a:pt x="24000" y="0"/>
                      <a:pt x="72000" y="0"/>
                    </a:cubicBezTo>
                    <a:cubicBezTo>
                      <a:pt x="96000" y="0"/>
                      <a:pt x="120000" y="2448"/>
                      <a:pt x="120000" y="7346"/>
                    </a:cubicBezTo>
                    <a:cubicBezTo>
                      <a:pt x="120000" y="112653"/>
                      <a:pt x="120000" y="112653"/>
                      <a:pt x="120000" y="112653"/>
                    </a:cubicBezTo>
                    <a:cubicBezTo>
                      <a:pt x="120000" y="117551"/>
                      <a:pt x="96000" y="119999"/>
                      <a:pt x="72000" y="119999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1927972" y="616360"/>
                <a:ext cx="164532" cy="127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294" y="120000"/>
                    </a:moveTo>
                    <a:cubicBezTo>
                      <a:pt x="4705" y="120000"/>
                      <a:pt x="4705" y="120000"/>
                      <a:pt x="4705" y="120000"/>
                    </a:cubicBezTo>
                    <a:cubicBezTo>
                      <a:pt x="2352" y="120000"/>
                      <a:pt x="0" y="90000"/>
                      <a:pt x="0" y="60000"/>
                    </a:cubicBezTo>
                    <a:cubicBezTo>
                      <a:pt x="0" y="30000"/>
                      <a:pt x="2352" y="0"/>
                      <a:pt x="4705" y="0"/>
                    </a:cubicBezTo>
                    <a:cubicBezTo>
                      <a:pt x="115294" y="0"/>
                      <a:pt x="115294" y="0"/>
                      <a:pt x="115294" y="0"/>
                    </a:cubicBezTo>
                    <a:cubicBezTo>
                      <a:pt x="117647" y="0"/>
                      <a:pt x="120000" y="30000"/>
                      <a:pt x="120000" y="60000"/>
                    </a:cubicBezTo>
                    <a:cubicBezTo>
                      <a:pt x="120000" y="90000"/>
                      <a:pt x="117647" y="120000"/>
                      <a:pt x="115294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2539752" y="616360"/>
                <a:ext cx="164532" cy="127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294" y="120000"/>
                    </a:moveTo>
                    <a:cubicBezTo>
                      <a:pt x="4705" y="120000"/>
                      <a:pt x="4705" y="120000"/>
                      <a:pt x="4705" y="120000"/>
                    </a:cubicBezTo>
                    <a:cubicBezTo>
                      <a:pt x="2352" y="120000"/>
                      <a:pt x="0" y="90000"/>
                      <a:pt x="0" y="60000"/>
                    </a:cubicBezTo>
                    <a:cubicBezTo>
                      <a:pt x="0" y="30000"/>
                      <a:pt x="2352" y="0"/>
                      <a:pt x="4705" y="0"/>
                    </a:cubicBezTo>
                    <a:cubicBezTo>
                      <a:pt x="115294" y="0"/>
                      <a:pt x="115294" y="0"/>
                      <a:pt x="115294" y="0"/>
                    </a:cubicBezTo>
                    <a:cubicBezTo>
                      <a:pt x="117647" y="0"/>
                      <a:pt x="120000" y="30000"/>
                      <a:pt x="120000" y="60000"/>
                    </a:cubicBezTo>
                    <a:cubicBezTo>
                      <a:pt x="120000" y="90000"/>
                      <a:pt x="117647" y="120000"/>
                      <a:pt x="115294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2472549" y="773940"/>
                <a:ext cx="121661" cy="12397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684" y="120000"/>
                    </a:moveTo>
                    <a:cubicBezTo>
                      <a:pt x="110526" y="120000"/>
                      <a:pt x="110526" y="116923"/>
                      <a:pt x="107368" y="116923"/>
                    </a:cubicBezTo>
                    <a:cubicBezTo>
                      <a:pt x="3157" y="15384"/>
                      <a:pt x="3157" y="15384"/>
                      <a:pt x="3157" y="15384"/>
                    </a:cubicBezTo>
                    <a:cubicBezTo>
                      <a:pt x="0" y="12307"/>
                      <a:pt x="0" y="6153"/>
                      <a:pt x="3157" y="3076"/>
                    </a:cubicBezTo>
                    <a:cubicBezTo>
                      <a:pt x="6315" y="0"/>
                      <a:pt x="9473" y="0"/>
                      <a:pt x="12631" y="3076"/>
                    </a:cubicBezTo>
                    <a:cubicBezTo>
                      <a:pt x="116842" y="107692"/>
                      <a:pt x="116842" y="107692"/>
                      <a:pt x="116842" y="107692"/>
                    </a:cubicBezTo>
                    <a:cubicBezTo>
                      <a:pt x="120000" y="107692"/>
                      <a:pt x="120000" y="113846"/>
                      <a:pt x="116842" y="116923"/>
                    </a:cubicBezTo>
                    <a:cubicBezTo>
                      <a:pt x="116842" y="116923"/>
                      <a:pt x="113684" y="120000"/>
                      <a:pt x="113684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2041522" y="349864"/>
                <a:ext cx="125137" cy="12397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0769" y="120000"/>
                    </a:moveTo>
                    <a:cubicBezTo>
                      <a:pt x="107692" y="120000"/>
                      <a:pt x="107692" y="116923"/>
                      <a:pt x="104615" y="116923"/>
                    </a:cubicBezTo>
                    <a:cubicBezTo>
                      <a:pt x="3076" y="12307"/>
                      <a:pt x="3076" y="12307"/>
                      <a:pt x="3076" y="12307"/>
                    </a:cubicBezTo>
                    <a:cubicBezTo>
                      <a:pt x="0" y="9230"/>
                      <a:pt x="0" y="6153"/>
                      <a:pt x="3076" y="3076"/>
                    </a:cubicBezTo>
                    <a:cubicBezTo>
                      <a:pt x="3076" y="0"/>
                      <a:pt x="9230" y="0"/>
                      <a:pt x="12307" y="3076"/>
                    </a:cubicBezTo>
                    <a:cubicBezTo>
                      <a:pt x="116923" y="107692"/>
                      <a:pt x="116923" y="107692"/>
                      <a:pt x="116923" y="107692"/>
                    </a:cubicBezTo>
                    <a:cubicBezTo>
                      <a:pt x="120000" y="110769"/>
                      <a:pt x="120000" y="113846"/>
                      <a:pt x="116923" y="116923"/>
                    </a:cubicBezTo>
                    <a:cubicBezTo>
                      <a:pt x="113846" y="116923"/>
                      <a:pt x="113846" y="120000"/>
                      <a:pt x="110769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2041522" y="777416"/>
                <a:ext cx="121661" cy="1205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315" y="120000"/>
                    </a:moveTo>
                    <a:cubicBezTo>
                      <a:pt x="6315" y="120000"/>
                      <a:pt x="3157" y="116842"/>
                      <a:pt x="3157" y="116842"/>
                    </a:cubicBezTo>
                    <a:cubicBezTo>
                      <a:pt x="0" y="113684"/>
                      <a:pt x="0" y="107368"/>
                      <a:pt x="3157" y="107368"/>
                    </a:cubicBezTo>
                    <a:cubicBezTo>
                      <a:pt x="104210" y="3157"/>
                      <a:pt x="104210" y="3157"/>
                      <a:pt x="104210" y="3157"/>
                    </a:cubicBezTo>
                    <a:cubicBezTo>
                      <a:pt x="107368" y="0"/>
                      <a:pt x="113684" y="0"/>
                      <a:pt x="116842" y="3157"/>
                    </a:cubicBezTo>
                    <a:cubicBezTo>
                      <a:pt x="120000" y="6315"/>
                      <a:pt x="120000" y="9473"/>
                      <a:pt x="116842" y="12631"/>
                    </a:cubicBezTo>
                    <a:cubicBezTo>
                      <a:pt x="12631" y="116842"/>
                      <a:pt x="12631" y="116842"/>
                      <a:pt x="12631" y="116842"/>
                    </a:cubicBezTo>
                    <a:cubicBezTo>
                      <a:pt x="9473" y="116842"/>
                      <a:pt x="9473" y="120000"/>
                      <a:pt x="6315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2469073" y="349864"/>
                <a:ext cx="125137" cy="12397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cubicBezTo>
                      <a:pt x="6153" y="120000"/>
                      <a:pt x="3076" y="120000"/>
                      <a:pt x="3076" y="116923"/>
                    </a:cubicBezTo>
                    <a:cubicBezTo>
                      <a:pt x="0" y="116923"/>
                      <a:pt x="0" y="110769"/>
                      <a:pt x="3076" y="107692"/>
                    </a:cubicBezTo>
                    <a:cubicBezTo>
                      <a:pt x="107692" y="3076"/>
                      <a:pt x="107692" y="3076"/>
                      <a:pt x="107692" y="3076"/>
                    </a:cubicBezTo>
                    <a:cubicBezTo>
                      <a:pt x="110769" y="0"/>
                      <a:pt x="116923" y="0"/>
                      <a:pt x="116923" y="3076"/>
                    </a:cubicBezTo>
                    <a:cubicBezTo>
                      <a:pt x="120000" y="6153"/>
                      <a:pt x="120000" y="9230"/>
                      <a:pt x="116923" y="12307"/>
                    </a:cubicBezTo>
                    <a:cubicBezTo>
                      <a:pt x="12307" y="116923"/>
                      <a:pt x="12307" y="116923"/>
                      <a:pt x="12307" y="116923"/>
                    </a:cubicBezTo>
                    <a:cubicBezTo>
                      <a:pt x="12307" y="120000"/>
                      <a:pt x="9230" y="120000"/>
                      <a:pt x="9230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2095979" y="404322"/>
                <a:ext cx="70679" cy="6952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636" y="120000"/>
                    </a:moveTo>
                    <a:cubicBezTo>
                      <a:pt x="10909" y="120000"/>
                      <a:pt x="10909" y="120000"/>
                      <a:pt x="10909" y="120000"/>
                    </a:cubicBezTo>
                    <a:cubicBezTo>
                      <a:pt x="5454" y="120000"/>
                      <a:pt x="0" y="114545"/>
                      <a:pt x="0" y="109090"/>
                    </a:cubicBezTo>
                    <a:cubicBezTo>
                      <a:pt x="0" y="103636"/>
                      <a:pt x="5454" y="92727"/>
                      <a:pt x="10909" y="92727"/>
                    </a:cubicBezTo>
                    <a:cubicBezTo>
                      <a:pt x="92727" y="92727"/>
                      <a:pt x="92727" y="92727"/>
                      <a:pt x="92727" y="92727"/>
                    </a:cubicBezTo>
                    <a:cubicBezTo>
                      <a:pt x="92727" y="16363"/>
                      <a:pt x="92727" y="16363"/>
                      <a:pt x="92727" y="16363"/>
                    </a:cubicBezTo>
                    <a:cubicBezTo>
                      <a:pt x="92727" y="5454"/>
                      <a:pt x="98181" y="0"/>
                      <a:pt x="103636" y="0"/>
                    </a:cubicBezTo>
                    <a:cubicBezTo>
                      <a:pt x="114545" y="0"/>
                      <a:pt x="120000" y="5454"/>
                      <a:pt x="120000" y="16363"/>
                    </a:cubicBezTo>
                    <a:cubicBezTo>
                      <a:pt x="120000" y="109090"/>
                      <a:pt x="120000" y="109090"/>
                      <a:pt x="120000" y="109090"/>
                    </a:cubicBezTo>
                    <a:cubicBezTo>
                      <a:pt x="120000" y="114545"/>
                      <a:pt x="114545" y="120000"/>
                      <a:pt x="103636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2469073" y="404322"/>
                <a:ext cx="70679" cy="6952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636" y="120000"/>
                    </a:moveTo>
                    <a:cubicBezTo>
                      <a:pt x="10909" y="120000"/>
                      <a:pt x="10909" y="120000"/>
                      <a:pt x="10909" y="120000"/>
                    </a:cubicBezTo>
                    <a:cubicBezTo>
                      <a:pt x="5454" y="120000"/>
                      <a:pt x="0" y="114545"/>
                      <a:pt x="0" y="109090"/>
                    </a:cubicBezTo>
                    <a:cubicBezTo>
                      <a:pt x="0" y="16363"/>
                      <a:pt x="0" y="16363"/>
                      <a:pt x="0" y="16363"/>
                    </a:cubicBezTo>
                    <a:cubicBezTo>
                      <a:pt x="0" y="5454"/>
                      <a:pt x="5454" y="0"/>
                      <a:pt x="10909" y="0"/>
                    </a:cubicBezTo>
                    <a:cubicBezTo>
                      <a:pt x="21818" y="0"/>
                      <a:pt x="27272" y="5454"/>
                      <a:pt x="27272" y="16363"/>
                    </a:cubicBezTo>
                    <a:cubicBezTo>
                      <a:pt x="27272" y="92727"/>
                      <a:pt x="27272" y="92727"/>
                      <a:pt x="27272" y="92727"/>
                    </a:cubicBezTo>
                    <a:cubicBezTo>
                      <a:pt x="103636" y="92727"/>
                      <a:pt x="103636" y="92727"/>
                      <a:pt x="103636" y="92727"/>
                    </a:cubicBezTo>
                    <a:cubicBezTo>
                      <a:pt x="114545" y="92727"/>
                      <a:pt x="120000" y="103636"/>
                      <a:pt x="120000" y="109090"/>
                    </a:cubicBezTo>
                    <a:cubicBezTo>
                      <a:pt x="120000" y="114545"/>
                      <a:pt x="114545" y="120000"/>
                      <a:pt x="103636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2043839" y="578123"/>
                <a:ext cx="55616" cy="915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4117" y="120000"/>
                    </a:moveTo>
                    <a:cubicBezTo>
                      <a:pt x="14117" y="120000"/>
                      <a:pt x="7058" y="120000"/>
                      <a:pt x="7058" y="115862"/>
                    </a:cubicBezTo>
                    <a:cubicBezTo>
                      <a:pt x="0" y="111724"/>
                      <a:pt x="0" y="107586"/>
                      <a:pt x="7058" y="103448"/>
                    </a:cubicBezTo>
                    <a:cubicBezTo>
                      <a:pt x="77647" y="57931"/>
                      <a:pt x="77647" y="57931"/>
                      <a:pt x="77647" y="57931"/>
                    </a:cubicBezTo>
                    <a:cubicBezTo>
                      <a:pt x="7058" y="16551"/>
                      <a:pt x="7058" y="16551"/>
                      <a:pt x="7058" y="16551"/>
                    </a:cubicBezTo>
                    <a:cubicBezTo>
                      <a:pt x="0" y="12413"/>
                      <a:pt x="0" y="4137"/>
                      <a:pt x="7058" y="4137"/>
                    </a:cubicBezTo>
                    <a:cubicBezTo>
                      <a:pt x="14117" y="0"/>
                      <a:pt x="21176" y="0"/>
                      <a:pt x="28235" y="4137"/>
                    </a:cubicBezTo>
                    <a:cubicBezTo>
                      <a:pt x="112941" y="53793"/>
                      <a:pt x="112941" y="53793"/>
                      <a:pt x="112941" y="53793"/>
                    </a:cubicBezTo>
                    <a:cubicBezTo>
                      <a:pt x="120000" y="57931"/>
                      <a:pt x="120000" y="62068"/>
                      <a:pt x="112941" y="66206"/>
                    </a:cubicBezTo>
                    <a:cubicBezTo>
                      <a:pt x="28235" y="115862"/>
                      <a:pt x="28235" y="115862"/>
                      <a:pt x="28235" y="115862"/>
                    </a:cubicBezTo>
                    <a:cubicBezTo>
                      <a:pt x="28235" y="120000"/>
                      <a:pt x="21176" y="120000"/>
                      <a:pt x="14117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2095979" y="773940"/>
                <a:ext cx="70679" cy="6720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636" y="120000"/>
                    </a:moveTo>
                    <a:cubicBezTo>
                      <a:pt x="98181" y="120000"/>
                      <a:pt x="92727" y="114285"/>
                      <a:pt x="92727" y="108571"/>
                    </a:cubicBezTo>
                    <a:cubicBezTo>
                      <a:pt x="92727" y="22857"/>
                      <a:pt x="92727" y="22857"/>
                      <a:pt x="92727" y="22857"/>
                    </a:cubicBezTo>
                    <a:cubicBezTo>
                      <a:pt x="10909" y="22857"/>
                      <a:pt x="10909" y="22857"/>
                      <a:pt x="10909" y="22857"/>
                    </a:cubicBezTo>
                    <a:cubicBezTo>
                      <a:pt x="5454" y="22857"/>
                      <a:pt x="0" y="17142"/>
                      <a:pt x="0" y="11428"/>
                    </a:cubicBezTo>
                    <a:cubicBezTo>
                      <a:pt x="0" y="5714"/>
                      <a:pt x="5454" y="0"/>
                      <a:pt x="10909" y="0"/>
                    </a:cubicBezTo>
                    <a:cubicBezTo>
                      <a:pt x="103636" y="0"/>
                      <a:pt x="103636" y="0"/>
                      <a:pt x="103636" y="0"/>
                    </a:cubicBezTo>
                    <a:cubicBezTo>
                      <a:pt x="114545" y="0"/>
                      <a:pt x="120000" y="5714"/>
                      <a:pt x="120000" y="11428"/>
                    </a:cubicBezTo>
                    <a:cubicBezTo>
                      <a:pt x="120000" y="108571"/>
                      <a:pt x="120000" y="108571"/>
                      <a:pt x="120000" y="108571"/>
                    </a:cubicBezTo>
                    <a:cubicBezTo>
                      <a:pt x="120000" y="114285"/>
                      <a:pt x="114545" y="120000"/>
                      <a:pt x="103636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2469073" y="771622"/>
                <a:ext cx="67203" cy="6952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28" y="120000"/>
                    </a:moveTo>
                    <a:cubicBezTo>
                      <a:pt x="5714" y="120000"/>
                      <a:pt x="0" y="109090"/>
                      <a:pt x="0" y="103636"/>
                    </a:cubicBezTo>
                    <a:cubicBezTo>
                      <a:pt x="0" y="10909"/>
                      <a:pt x="0" y="10909"/>
                      <a:pt x="0" y="10909"/>
                    </a:cubicBezTo>
                    <a:cubicBezTo>
                      <a:pt x="0" y="5454"/>
                      <a:pt x="5714" y="0"/>
                      <a:pt x="11428" y="0"/>
                    </a:cubicBezTo>
                    <a:cubicBezTo>
                      <a:pt x="108571" y="0"/>
                      <a:pt x="108571" y="0"/>
                      <a:pt x="108571" y="0"/>
                    </a:cubicBezTo>
                    <a:cubicBezTo>
                      <a:pt x="114285" y="0"/>
                      <a:pt x="120000" y="5454"/>
                      <a:pt x="120000" y="10909"/>
                    </a:cubicBezTo>
                    <a:cubicBezTo>
                      <a:pt x="120000" y="16363"/>
                      <a:pt x="114285" y="21818"/>
                      <a:pt x="108571" y="21818"/>
                    </a:cubicBezTo>
                    <a:cubicBezTo>
                      <a:pt x="22857" y="21818"/>
                      <a:pt x="22857" y="21818"/>
                      <a:pt x="22857" y="21818"/>
                    </a:cubicBezTo>
                    <a:cubicBezTo>
                      <a:pt x="22857" y="103636"/>
                      <a:pt x="22857" y="103636"/>
                      <a:pt x="22857" y="103636"/>
                    </a:cubicBezTo>
                    <a:cubicBezTo>
                      <a:pt x="22857" y="109090"/>
                      <a:pt x="17142" y="120000"/>
                      <a:pt x="11428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2269781" y="831873"/>
                <a:ext cx="92694" cy="53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724" y="120000"/>
                    </a:moveTo>
                    <a:cubicBezTo>
                      <a:pt x="107586" y="120000"/>
                      <a:pt x="103448" y="112941"/>
                      <a:pt x="103448" y="112941"/>
                    </a:cubicBezTo>
                    <a:cubicBezTo>
                      <a:pt x="62068" y="42352"/>
                      <a:pt x="62068" y="42352"/>
                      <a:pt x="62068" y="42352"/>
                    </a:cubicBezTo>
                    <a:cubicBezTo>
                      <a:pt x="16551" y="112941"/>
                      <a:pt x="16551" y="112941"/>
                      <a:pt x="16551" y="112941"/>
                    </a:cubicBezTo>
                    <a:cubicBezTo>
                      <a:pt x="12413" y="120000"/>
                      <a:pt x="8275" y="120000"/>
                      <a:pt x="4137" y="112941"/>
                    </a:cubicBezTo>
                    <a:cubicBezTo>
                      <a:pt x="0" y="105882"/>
                      <a:pt x="0" y="91764"/>
                      <a:pt x="4137" y="91764"/>
                    </a:cubicBezTo>
                    <a:cubicBezTo>
                      <a:pt x="53793" y="7058"/>
                      <a:pt x="53793" y="7058"/>
                      <a:pt x="53793" y="7058"/>
                    </a:cubicBezTo>
                    <a:cubicBezTo>
                      <a:pt x="57931" y="0"/>
                      <a:pt x="62068" y="0"/>
                      <a:pt x="66206" y="7058"/>
                    </a:cubicBezTo>
                    <a:cubicBezTo>
                      <a:pt x="115862" y="91764"/>
                      <a:pt x="115862" y="91764"/>
                      <a:pt x="115862" y="91764"/>
                    </a:cubicBezTo>
                    <a:cubicBezTo>
                      <a:pt x="120000" y="91764"/>
                      <a:pt x="120000" y="105882"/>
                      <a:pt x="115862" y="112941"/>
                    </a:cubicBezTo>
                    <a:cubicBezTo>
                      <a:pt x="115862" y="112941"/>
                      <a:pt x="111724" y="120000"/>
                      <a:pt x="111724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2269781" y="369562"/>
                <a:ext cx="92694" cy="53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068" y="120000"/>
                    </a:moveTo>
                    <a:cubicBezTo>
                      <a:pt x="57931" y="120000"/>
                      <a:pt x="53793" y="120000"/>
                      <a:pt x="53793" y="112941"/>
                    </a:cubicBezTo>
                    <a:cubicBezTo>
                      <a:pt x="4137" y="28235"/>
                      <a:pt x="4137" y="28235"/>
                      <a:pt x="4137" y="28235"/>
                    </a:cubicBezTo>
                    <a:cubicBezTo>
                      <a:pt x="0" y="21176"/>
                      <a:pt x="0" y="14117"/>
                      <a:pt x="4137" y="7058"/>
                    </a:cubicBezTo>
                    <a:cubicBezTo>
                      <a:pt x="8275" y="0"/>
                      <a:pt x="12413" y="0"/>
                      <a:pt x="16551" y="7058"/>
                    </a:cubicBezTo>
                    <a:cubicBezTo>
                      <a:pt x="62068" y="77647"/>
                      <a:pt x="62068" y="77647"/>
                      <a:pt x="62068" y="77647"/>
                    </a:cubicBezTo>
                    <a:cubicBezTo>
                      <a:pt x="103448" y="7058"/>
                      <a:pt x="103448" y="7058"/>
                      <a:pt x="103448" y="7058"/>
                    </a:cubicBezTo>
                    <a:cubicBezTo>
                      <a:pt x="107586" y="0"/>
                      <a:pt x="111724" y="0"/>
                      <a:pt x="115862" y="7058"/>
                    </a:cubicBezTo>
                    <a:cubicBezTo>
                      <a:pt x="120000" y="14117"/>
                      <a:pt x="120000" y="21176"/>
                      <a:pt x="115862" y="28235"/>
                    </a:cubicBezTo>
                    <a:cubicBezTo>
                      <a:pt x="66206" y="112941"/>
                      <a:pt x="66206" y="112941"/>
                      <a:pt x="66206" y="112941"/>
                    </a:cubicBezTo>
                    <a:cubicBezTo>
                      <a:pt x="66206" y="120000"/>
                      <a:pt x="62068" y="120000"/>
                      <a:pt x="62068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2523531" y="574647"/>
                <a:ext cx="55616" cy="915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823" y="120000"/>
                    </a:moveTo>
                    <a:cubicBezTo>
                      <a:pt x="98823" y="120000"/>
                      <a:pt x="91764" y="120000"/>
                      <a:pt x="91764" y="120000"/>
                    </a:cubicBezTo>
                    <a:cubicBezTo>
                      <a:pt x="7058" y="70344"/>
                      <a:pt x="7058" y="70344"/>
                      <a:pt x="7058" y="70344"/>
                    </a:cubicBezTo>
                    <a:cubicBezTo>
                      <a:pt x="0" y="66206"/>
                      <a:pt x="0" y="66206"/>
                      <a:pt x="0" y="62068"/>
                    </a:cubicBezTo>
                    <a:cubicBezTo>
                      <a:pt x="0" y="57931"/>
                      <a:pt x="0" y="57931"/>
                      <a:pt x="7058" y="53793"/>
                    </a:cubicBezTo>
                    <a:cubicBezTo>
                      <a:pt x="91764" y="4137"/>
                      <a:pt x="91764" y="4137"/>
                      <a:pt x="91764" y="4137"/>
                    </a:cubicBezTo>
                    <a:cubicBezTo>
                      <a:pt x="98823" y="0"/>
                      <a:pt x="105882" y="0"/>
                      <a:pt x="112941" y="4137"/>
                    </a:cubicBezTo>
                    <a:cubicBezTo>
                      <a:pt x="120000" y="8275"/>
                      <a:pt x="120000" y="16551"/>
                      <a:pt x="112941" y="16551"/>
                    </a:cubicBezTo>
                    <a:cubicBezTo>
                      <a:pt x="42352" y="62068"/>
                      <a:pt x="42352" y="62068"/>
                      <a:pt x="42352" y="62068"/>
                    </a:cubicBezTo>
                    <a:cubicBezTo>
                      <a:pt x="112941" y="103448"/>
                      <a:pt x="112941" y="103448"/>
                      <a:pt x="112941" y="103448"/>
                    </a:cubicBezTo>
                    <a:cubicBezTo>
                      <a:pt x="120000" y="107586"/>
                      <a:pt x="120000" y="115862"/>
                      <a:pt x="112941" y="120000"/>
                    </a:cubicBezTo>
                    <a:cubicBezTo>
                      <a:pt x="112941" y="120000"/>
                      <a:pt x="105882" y="120000"/>
                      <a:pt x="98823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 w="9525" cap="flat" cmpd="sng">
                <a:solidFill>
                  <a:srgbClr val="3EC4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256" name="Shape 256"/>
            <p:cNvGrpSpPr/>
            <p:nvPr/>
          </p:nvGrpSpPr>
          <p:grpSpPr>
            <a:xfrm>
              <a:off x="1561163" y="3819932"/>
              <a:ext cx="525682" cy="503513"/>
              <a:chOff x="8285460" y="1470132"/>
              <a:chExt cx="624197" cy="614421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8285460" y="1485493"/>
                <a:ext cx="358878" cy="56973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288" y="120000"/>
                    </a:moveTo>
                    <a:cubicBezTo>
                      <a:pt x="79175" y="120000"/>
                      <a:pt x="79175" y="120000"/>
                      <a:pt x="79175" y="120000"/>
                    </a:cubicBezTo>
                    <a:cubicBezTo>
                      <a:pt x="76701" y="120000"/>
                      <a:pt x="74226" y="119235"/>
                      <a:pt x="74226" y="117707"/>
                    </a:cubicBezTo>
                    <a:cubicBezTo>
                      <a:pt x="74226" y="106242"/>
                      <a:pt x="74226" y="106242"/>
                      <a:pt x="74226" y="106242"/>
                    </a:cubicBezTo>
                    <a:cubicBezTo>
                      <a:pt x="69278" y="105477"/>
                      <a:pt x="64329" y="104713"/>
                      <a:pt x="60618" y="103184"/>
                    </a:cubicBezTo>
                    <a:cubicBezTo>
                      <a:pt x="47010" y="110828"/>
                      <a:pt x="47010" y="110828"/>
                      <a:pt x="47010" y="110828"/>
                    </a:cubicBezTo>
                    <a:cubicBezTo>
                      <a:pt x="45773" y="111592"/>
                      <a:pt x="43298" y="111592"/>
                      <a:pt x="42061" y="110828"/>
                    </a:cubicBezTo>
                    <a:cubicBezTo>
                      <a:pt x="14845" y="94777"/>
                      <a:pt x="14845" y="94777"/>
                      <a:pt x="14845" y="94777"/>
                    </a:cubicBezTo>
                    <a:cubicBezTo>
                      <a:pt x="14845" y="94012"/>
                      <a:pt x="13608" y="93248"/>
                      <a:pt x="13608" y="92484"/>
                    </a:cubicBezTo>
                    <a:cubicBezTo>
                      <a:pt x="13608" y="91719"/>
                      <a:pt x="14845" y="90955"/>
                      <a:pt x="14845" y="90955"/>
                    </a:cubicBezTo>
                    <a:cubicBezTo>
                      <a:pt x="28453" y="83312"/>
                      <a:pt x="28453" y="83312"/>
                      <a:pt x="28453" y="83312"/>
                    </a:cubicBezTo>
                    <a:cubicBezTo>
                      <a:pt x="25979" y="80254"/>
                      <a:pt x="23505" y="77197"/>
                      <a:pt x="22268" y="74140"/>
                    </a:cubicBezTo>
                    <a:cubicBezTo>
                      <a:pt x="3711" y="74140"/>
                      <a:pt x="3711" y="74140"/>
                      <a:pt x="3711" y="74140"/>
                    </a:cubicBezTo>
                    <a:cubicBezTo>
                      <a:pt x="2474" y="74140"/>
                      <a:pt x="0" y="73375"/>
                      <a:pt x="0" y="71847"/>
                    </a:cubicBezTo>
                    <a:cubicBezTo>
                      <a:pt x="0" y="48917"/>
                      <a:pt x="0" y="48917"/>
                      <a:pt x="0" y="48917"/>
                    </a:cubicBezTo>
                    <a:cubicBezTo>
                      <a:pt x="0" y="47388"/>
                      <a:pt x="2474" y="45859"/>
                      <a:pt x="3711" y="45859"/>
                    </a:cubicBezTo>
                    <a:cubicBezTo>
                      <a:pt x="22268" y="45859"/>
                      <a:pt x="22268" y="45859"/>
                      <a:pt x="22268" y="45859"/>
                    </a:cubicBezTo>
                    <a:cubicBezTo>
                      <a:pt x="23505" y="42802"/>
                      <a:pt x="25979" y="39745"/>
                      <a:pt x="28453" y="37452"/>
                    </a:cubicBezTo>
                    <a:cubicBezTo>
                      <a:pt x="14845" y="29044"/>
                      <a:pt x="14845" y="29044"/>
                      <a:pt x="14845" y="29044"/>
                    </a:cubicBezTo>
                    <a:cubicBezTo>
                      <a:pt x="14845" y="29044"/>
                      <a:pt x="13608" y="28280"/>
                      <a:pt x="13608" y="27515"/>
                    </a:cubicBezTo>
                    <a:cubicBezTo>
                      <a:pt x="13608" y="26751"/>
                      <a:pt x="14845" y="25987"/>
                      <a:pt x="14845" y="25987"/>
                    </a:cubicBezTo>
                    <a:cubicBezTo>
                      <a:pt x="42061" y="9171"/>
                      <a:pt x="42061" y="9171"/>
                      <a:pt x="42061" y="9171"/>
                    </a:cubicBezTo>
                    <a:cubicBezTo>
                      <a:pt x="42061" y="9171"/>
                      <a:pt x="43298" y="8407"/>
                      <a:pt x="44536" y="8407"/>
                    </a:cubicBezTo>
                    <a:cubicBezTo>
                      <a:pt x="44536" y="8407"/>
                      <a:pt x="44536" y="8407"/>
                      <a:pt x="44536" y="8407"/>
                    </a:cubicBezTo>
                    <a:cubicBezTo>
                      <a:pt x="45773" y="8407"/>
                      <a:pt x="47010" y="9171"/>
                      <a:pt x="47010" y="9171"/>
                    </a:cubicBezTo>
                    <a:cubicBezTo>
                      <a:pt x="60618" y="17579"/>
                      <a:pt x="60618" y="17579"/>
                      <a:pt x="60618" y="17579"/>
                    </a:cubicBezTo>
                    <a:cubicBezTo>
                      <a:pt x="64329" y="16050"/>
                      <a:pt x="69278" y="14522"/>
                      <a:pt x="74226" y="13757"/>
                    </a:cubicBezTo>
                    <a:cubicBezTo>
                      <a:pt x="74226" y="2292"/>
                      <a:pt x="74226" y="2292"/>
                      <a:pt x="74226" y="2292"/>
                    </a:cubicBezTo>
                    <a:cubicBezTo>
                      <a:pt x="74226" y="1528"/>
                      <a:pt x="76701" y="0"/>
                      <a:pt x="79175" y="0"/>
                    </a:cubicBezTo>
                    <a:cubicBezTo>
                      <a:pt x="116288" y="0"/>
                      <a:pt x="116288" y="0"/>
                      <a:pt x="116288" y="0"/>
                    </a:cubicBezTo>
                    <a:cubicBezTo>
                      <a:pt x="118762" y="0"/>
                      <a:pt x="120000" y="1528"/>
                      <a:pt x="120000" y="2292"/>
                    </a:cubicBezTo>
                    <a:cubicBezTo>
                      <a:pt x="120000" y="16815"/>
                      <a:pt x="120000" y="16815"/>
                      <a:pt x="120000" y="16815"/>
                    </a:cubicBezTo>
                    <a:cubicBezTo>
                      <a:pt x="111340" y="16815"/>
                      <a:pt x="111340" y="16815"/>
                      <a:pt x="111340" y="16815"/>
                    </a:cubicBezTo>
                    <a:cubicBezTo>
                      <a:pt x="111340" y="5350"/>
                      <a:pt x="111340" y="5350"/>
                      <a:pt x="111340" y="5350"/>
                    </a:cubicBezTo>
                    <a:cubicBezTo>
                      <a:pt x="82886" y="5350"/>
                      <a:pt x="82886" y="5350"/>
                      <a:pt x="82886" y="5350"/>
                    </a:cubicBezTo>
                    <a:cubicBezTo>
                      <a:pt x="82886" y="15286"/>
                      <a:pt x="82886" y="15286"/>
                      <a:pt x="82886" y="15286"/>
                    </a:cubicBezTo>
                    <a:cubicBezTo>
                      <a:pt x="82886" y="16815"/>
                      <a:pt x="81649" y="17579"/>
                      <a:pt x="79175" y="18343"/>
                    </a:cubicBezTo>
                    <a:cubicBezTo>
                      <a:pt x="72989" y="19108"/>
                      <a:pt x="66804" y="20636"/>
                      <a:pt x="61855" y="22929"/>
                    </a:cubicBezTo>
                    <a:cubicBezTo>
                      <a:pt x="60618" y="22929"/>
                      <a:pt x="58144" y="22929"/>
                      <a:pt x="56907" y="22165"/>
                    </a:cubicBezTo>
                    <a:cubicBezTo>
                      <a:pt x="44536" y="14522"/>
                      <a:pt x="44536" y="14522"/>
                      <a:pt x="44536" y="14522"/>
                    </a:cubicBezTo>
                    <a:cubicBezTo>
                      <a:pt x="24742" y="27515"/>
                      <a:pt x="24742" y="27515"/>
                      <a:pt x="24742" y="27515"/>
                    </a:cubicBezTo>
                    <a:cubicBezTo>
                      <a:pt x="35876" y="35159"/>
                      <a:pt x="35876" y="35159"/>
                      <a:pt x="35876" y="35159"/>
                    </a:cubicBezTo>
                    <a:cubicBezTo>
                      <a:pt x="37113" y="35923"/>
                      <a:pt x="37113" y="36687"/>
                      <a:pt x="37113" y="38216"/>
                    </a:cubicBezTo>
                    <a:cubicBezTo>
                      <a:pt x="33402" y="41273"/>
                      <a:pt x="30927" y="45095"/>
                      <a:pt x="29690" y="48917"/>
                    </a:cubicBezTo>
                    <a:cubicBezTo>
                      <a:pt x="28453" y="50445"/>
                      <a:pt x="27216" y="51210"/>
                      <a:pt x="24742" y="51210"/>
                    </a:cubicBezTo>
                    <a:cubicBezTo>
                      <a:pt x="8659" y="51210"/>
                      <a:pt x="8659" y="51210"/>
                      <a:pt x="8659" y="51210"/>
                    </a:cubicBezTo>
                    <a:cubicBezTo>
                      <a:pt x="8659" y="68789"/>
                      <a:pt x="8659" y="68789"/>
                      <a:pt x="8659" y="68789"/>
                    </a:cubicBezTo>
                    <a:cubicBezTo>
                      <a:pt x="24742" y="68789"/>
                      <a:pt x="24742" y="68789"/>
                      <a:pt x="24742" y="68789"/>
                    </a:cubicBezTo>
                    <a:cubicBezTo>
                      <a:pt x="27216" y="68789"/>
                      <a:pt x="28453" y="69554"/>
                      <a:pt x="29690" y="71082"/>
                    </a:cubicBezTo>
                    <a:cubicBezTo>
                      <a:pt x="30927" y="74904"/>
                      <a:pt x="33402" y="78726"/>
                      <a:pt x="37113" y="81783"/>
                    </a:cubicBezTo>
                    <a:cubicBezTo>
                      <a:pt x="37113" y="83312"/>
                      <a:pt x="37113" y="84076"/>
                      <a:pt x="35876" y="85605"/>
                    </a:cubicBezTo>
                    <a:cubicBezTo>
                      <a:pt x="24742" y="92484"/>
                      <a:pt x="24742" y="92484"/>
                      <a:pt x="24742" y="92484"/>
                    </a:cubicBezTo>
                    <a:cubicBezTo>
                      <a:pt x="44536" y="105477"/>
                      <a:pt x="44536" y="105477"/>
                      <a:pt x="44536" y="105477"/>
                    </a:cubicBezTo>
                    <a:cubicBezTo>
                      <a:pt x="56907" y="97834"/>
                      <a:pt x="56907" y="97834"/>
                      <a:pt x="56907" y="97834"/>
                    </a:cubicBezTo>
                    <a:cubicBezTo>
                      <a:pt x="58144" y="97070"/>
                      <a:pt x="59381" y="97070"/>
                      <a:pt x="61855" y="97834"/>
                    </a:cubicBezTo>
                    <a:cubicBezTo>
                      <a:pt x="66804" y="99363"/>
                      <a:pt x="72989" y="100891"/>
                      <a:pt x="79175" y="102420"/>
                    </a:cubicBezTo>
                    <a:cubicBezTo>
                      <a:pt x="81649" y="102420"/>
                      <a:pt x="82886" y="103184"/>
                      <a:pt x="82886" y="104713"/>
                    </a:cubicBezTo>
                    <a:cubicBezTo>
                      <a:pt x="82886" y="115414"/>
                      <a:pt x="82886" y="115414"/>
                      <a:pt x="82886" y="115414"/>
                    </a:cubicBezTo>
                    <a:cubicBezTo>
                      <a:pt x="111340" y="115414"/>
                      <a:pt x="111340" y="115414"/>
                      <a:pt x="111340" y="115414"/>
                    </a:cubicBezTo>
                    <a:cubicBezTo>
                      <a:pt x="111340" y="103184"/>
                      <a:pt x="111340" y="103184"/>
                      <a:pt x="111340" y="103184"/>
                    </a:cubicBezTo>
                    <a:cubicBezTo>
                      <a:pt x="120000" y="103184"/>
                      <a:pt x="120000" y="103184"/>
                      <a:pt x="120000" y="103184"/>
                    </a:cubicBezTo>
                    <a:cubicBezTo>
                      <a:pt x="120000" y="117707"/>
                      <a:pt x="120000" y="117707"/>
                      <a:pt x="120000" y="117707"/>
                    </a:cubicBezTo>
                    <a:cubicBezTo>
                      <a:pt x="120000" y="119235"/>
                      <a:pt x="118762" y="120000"/>
                      <a:pt x="116288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8658302" y="1542746"/>
                <a:ext cx="92163" cy="90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2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0" y="86400"/>
                      <a:pt x="0" y="86400"/>
                      <a:pt x="0" y="86400"/>
                    </a:cubicBezTo>
                    <a:cubicBezTo>
                      <a:pt x="14400" y="86400"/>
                      <a:pt x="14400" y="86400"/>
                      <a:pt x="14400" y="86400"/>
                    </a:cubicBezTo>
                    <a:cubicBezTo>
                      <a:pt x="96000" y="0"/>
                      <a:pt x="96000" y="0"/>
                      <a:pt x="96000" y="0"/>
                    </a:cubicBezTo>
                    <a:cubicBezTo>
                      <a:pt x="120000" y="24000"/>
                      <a:pt x="120000" y="24000"/>
                      <a:pt x="120000" y="24000"/>
                    </a:cubicBezTo>
                    <a:cubicBezTo>
                      <a:pt x="28800" y="115200"/>
                      <a:pt x="28800" y="115200"/>
                      <a:pt x="28800" y="115200"/>
                    </a:cubicBezTo>
                    <a:cubicBezTo>
                      <a:pt x="28800" y="115200"/>
                      <a:pt x="24000" y="120000"/>
                      <a:pt x="19200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8411137" y="1608377"/>
                <a:ext cx="339328" cy="4035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478" y="120000"/>
                    </a:moveTo>
                    <a:cubicBezTo>
                      <a:pt x="86086" y="96216"/>
                      <a:pt x="86086" y="96216"/>
                      <a:pt x="86086" y="96216"/>
                    </a:cubicBezTo>
                    <a:cubicBezTo>
                      <a:pt x="58695" y="96216"/>
                      <a:pt x="58695" y="96216"/>
                      <a:pt x="58695" y="96216"/>
                    </a:cubicBezTo>
                    <a:cubicBezTo>
                      <a:pt x="26086" y="96216"/>
                      <a:pt x="0" y="74594"/>
                      <a:pt x="0" y="48648"/>
                    </a:cubicBezTo>
                    <a:cubicBezTo>
                      <a:pt x="0" y="21621"/>
                      <a:pt x="26086" y="0"/>
                      <a:pt x="58695" y="0"/>
                    </a:cubicBezTo>
                    <a:cubicBezTo>
                      <a:pt x="58695" y="7567"/>
                      <a:pt x="58695" y="7567"/>
                      <a:pt x="58695" y="7567"/>
                    </a:cubicBezTo>
                    <a:cubicBezTo>
                      <a:pt x="31304" y="7567"/>
                      <a:pt x="9130" y="25945"/>
                      <a:pt x="9130" y="48648"/>
                    </a:cubicBezTo>
                    <a:cubicBezTo>
                      <a:pt x="9130" y="71351"/>
                      <a:pt x="31304" y="89729"/>
                      <a:pt x="58695" y="89729"/>
                    </a:cubicBezTo>
                    <a:cubicBezTo>
                      <a:pt x="87391" y="89729"/>
                      <a:pt x="87391" y="89729"/>
                      <a:pt x="87391" y="89729"/>
                    </a:cubicBezTo>
                    <a:cubicBezTo>
                      <a:pt x="88695" y="89729"/>
                      <a:pt x="90000" y="89729"/>
                      <a:pt x="91304" y="90810"/>
                    </a:cubicBezTo>
                    <a:cubicBezTo>
                      <a:pt x="120000" y="114594"/>
                      <a:pt x="120000" y="114594"/>
                      <a:pt x="120000" y="114594"/>
                    </a:cubicBezTo>
                    <a:lnTo>
                      <a:pt x="113478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8496318" y="1633512"/>
                <a:ext cx="316985" cy="21784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883" y="120000"/>
                    </a:moveTo>
                    <a:cubicBezTo>
                      <a:pt x="30697" y="120000"/>
                      <a:pt x="30697" y="120000"/>
                      <a:pt x="30697" y="120000"/>
                    </a:cubicBezTo>
                    <a:cubicBezTo>
                      <a:pt x="12558" y="120000"/>
                      <a:pt x="0" y="100000"/>
                      <a:pt x="0" y="76000"/>
                    </a:cubicBezTo>
                    <a:cubicBezTo>
                      <a:pt x="0" y="50000"/>
                      <a:pt x="12558" y="30000"/>
                      <a:pt x="30697" y="30000"/>
                    </a:cubicBezTo>
                    <a:cubicBezTo>
                      <a:pt x="69767" y="30000"/>
                      <a:pt x="69767" y="30000"/>
                      <a:pt x="69767" y="30000"/>
                    </a:cubicBezTo>
                    <a:cubicBezTo>
                      <a:pt x="89302" y="2000"/>
                      <a:pt x="89302" y="2000"/>
                      <a:pt x="89302" y="2000"/>
                    </a:cubicBezTo>
                    <a:cubicBezTo>
                      <a:pt x="90697" y="2000"/>
                      <a:pt x="92093" y="0"/>
                      <a:pt x="93488" y="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14000"/>
                      <a:pt x="120000" y="14000"/>
                      <a:pt x="120000" y="14000"/>
                    </a:cubicBezTo>
                    <a:cubicBezTo>
                      <a:pt x="94883" y="14000"/>
                      <a:pt x="94883" y="14000"/>
                      <a:pt x="94883" y="14000"/>
                    </a:cubicBezTo>
                    <a:cubicBezTo>
                      <a:pt x="75348" y="42000"/>
                      <a:pt x="75348" y="42000"/>
                      <a:pt x="75348" y="42000"/>
                    </a:cubicBezTo>
                    <a:cubicBezTo>
                      <a:pt x="73953" y="44000"/>
                      <a:pt x="73953" y="44000"/>
                      <a:pt x="72558" y="44000"/>
                    </a:cubicBezTo>
                    <a:cubicBezTo>
                      <a:pt x="30697" y="44000"/>
                      <a:pt x="30697" y="44000"/>
                      <a:pt x="30697" y="44000"/>
                    </a:cubicBezTo>
                    <a:cubicBezTo>
                      <a:pt x="18139" y="44000"/>
                      <a:pt x="8372" y="58000"/>
                      <a:pt x="8372" y="76000"/>
                    </a:cubicBezTo>
                    <a:cubicBezTo>
                      <a:pt x="8372" y="92000"/>
                      <a:pt x="18139" y="106000"/>
                      <a:pt x="30697" y="106000"/>
                    </a:cubicBezTo>
                    <a:cubicBezTo>
                      <a:pt x="34883" y="106000"/>
                      <a:pt x="34883" y="106000"/>
                      <a:pt x="34883" y="106000"/>
                    </a:cubicBezTo>
                    <a:lnTo>
                      <a:pt x="34883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8673663" y="1826217"/>
                <a:ext cx="139641" cy="9495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72631" y="120000"/>
                      <a:pt x="72631" y="120000"/>
                      <a:pt x="72631" y="120000"/>
                    </a:cubicBezTo>
                    <a:cubicBezTo>
                      <a:pt x="69473" y="120000"/>
                      <a:pt x="66315" y="115384"/>
                      <a:pt x="63157" y="115384"/>
                    </a:cubicBezTo>
                    <a:cubicBezTo>
                      <a:pt x="6315" y="32307"/>
                      <a:pt x="6315" y="32307"/>
                      <a:pt x="6315" y="32307"/>
                    </a:cubicBezTo>
                    <a:cubicBezTo>
                      <a:pt x="0" y="32307"/>
                      <a:pt x="0" y="32307"/>
                      <a:pt x="0" y="323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631" y="0"/>
                      <a:pt x="12631" y="0"/>
                      <a:pt x="12631" y="0"/>
                    </a:cubicBezTo>
                    <a:cubicBezTo>
                      <a:pt x="15789" y="0"/>
                      <a:pt x="15789" y="0"/>
                      <a:pt x="18947" y="4615"/>
                    </a:cubicBezTo>
                    <a:cubicBezTo>
                      <a:pt x="75789" y="87692"/>
                      <a:pt x="75789" y="87692"/>
                      <a:pt x="75789" y="87692"/>
                    </a:cubicBezTo>
                    <a:cubicBezTo>
                      <a:pt x="120000" y="87692"/>
                      <a:pt x="120000" y="87692"/>
                      <a:pt x="120000" y="87692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8718348" y="1470132"/>
                <a:ext cx="106127" cy="1089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931" y="120000"/>
                    </a:moveTo>
                    <a:cubicBezTo>
                      <a:pt x="24827" y="120000"/>
                      <a:pt x="0" y="92000"/>
                      <a:pt x="0" y="60000"/>
                    </a:cubicBezTo>
                    <a:cubicBezTo>
                      <a:pt x="0" y="28000"/>
                      <a:pt x="24827" y="0"/>
                      <a:pt x="57931" y="0"/>
                    </a:cubicBezTo>
                    <a:cubicBezTo>
                      <a:pt x="91034" y="0"/>
                      <a:pt x="120000" y="28000"/>
                      <a:pt x="120000" y="60000"/>
                    </a:cubicBezTo>
                    <a:cubicBezTo>
                      <a:pt x="120000" y="92000"/>
                      <a:pt x="91034" y="120000"/>
                      <a:pt x="57931" y="120000"/>
                    </a:cubicBezTo>
                    <a:close/>
                    <a:moveTo>
                      <a:pt x="57931" y="28000"/>
                    </a:moveTo>
                    <a:cubicBezTo>
                      <a:pt x="41379" y="28000"/>
                      <a:pt x="24827" y="40000"/>
                      <a:pt x="24827" y="60000"/>
                    </a:cubicBezTo>
                    <a:cubicBezTo>
                      <a:pt x="24827" y="76000"/>
                      <a:pt x="41379" y="92000"/>
                      <a:pt x="57931" y="92000"/>
                    </a:cubicBezTo>
                    <a:cubicBezTo>
                      <a:pt x="78620" y="92000"/>
                      <a:pt x="91034" y="76000"/>
                      <a:pt x="91034" y="60000"/>
                    </a:cubicBezTo>
                    <a:cubicBezTo>
                      <a:pt x="91034" y="40000"/>
                      <a:pt x="78620" y="28000"/>
                      <a:pt x="57931" y="28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8799340" y="1594413"/>
                <a:ext cx="110317" cy="10473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8000" y="120000"/>
                      <a:pt x="0" y="95172"/>
                      <a:pt x="0" y="62068"/>
                    </a:cubicBezTo>
                    <a:cubicBezTo>
                      <a:pt x="0" y="28965"/>
                      <a:pt x="28000" y="0"/>
                      <a:pt x="60000" y="0"/>
                    </a:cubicBezTo>
                    <a:cubicBezTo>
                      <a:pt x="92000" y="0"/>
                      <a:pt x="120000" y="28965"/>
                      <a:pt x="120000" y="62068"/>
                    </a:cubicBezTo>
                    <a:cubicBezTo>
                      <a:pt x="120000" y="95172"/>
                      <a:pt x="92000" y="120000"/>
                      <a:pt x="60000" y="120000"/>
                    </a:cubicBezTo>
                    <a:close/>
                    <a:moveTo>
                      <a:pt x="60000" y="28965"/>
                    </a:moveTo>
                    <a:cubicBezTo>
                      <a:pt x="44000" y="28965"/>
                      <a:pt x="28000" y="41379"/>
                      <a:pt x="28000" y="62068"/>
                    </a:cubicBezTo>
                    <a:cubicBezTo>
                      <a:pt x="28000" y="78620"/>
                      <a:pt x="44000" y="95172"/>
                      <a:pt x="60000" y="95172"/>
                    </a:cubicBezTo>
                    <a:cubicBezTo>
                      <a:pt x="76000" y="95172"/>
                      <a:pt x="92000" y="78620"/>
                      <a:pt x="92000" y="62068"/>
                    </a:cubicBezTo>
                    <a:cubicBezTo>
                      <a:pt x="92000" y="41379"/>
                      <a:pt x="76000" y="28965"/>
                      <a:pt x="60000" y="28965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8799340" y="1717297"/>
                <a:ext cx="110317" cy="1061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8000" y="120000"/>
                      <a:pt x="0" y="95172"/>
                      <a:pt x="0" y="62068"/>
                    </a:cubicBezTo>
                    <a:cubicBezTo>
                      <a:pt x="0" y="28965"/>
                      <a:pt x="28000" y="0"/>
                      <a:pt x="60000" y="0"/>
                    </a:cubicBezTo>
                    <a:cubicBezTo>
                      <a:pt x="92000" y="0"/>
                      <a:pt x="120000" y="28965"/>
                      <a:pt x="120000" y="62068"/>
                    </a:cubicBezTo>
                    <a:cubicBezTo>
                      <a:pt x="120000" y="95172"/>
                      <a:pt x="92000" y="120000"/>
                      <a:pt x="60000" y="120000"/>
                    </a:cubicBezTo>
                    <a:close/>
                    <a:moveTo>
                      <a:pt x="60000" y="28965"/>
                    </a:moveTo>
                    <a:cubicBezTo>
                      <a:pt x="44000" y="28965"/>
                      <a:pt x="28000" y="41379"/>
                      <a:pt x="28000" y="62068"/>
                    </a:cubicBezTo>
                    <a:cubicBezTo>
                      <a:pt x="28000" y="78620"/>
                      <a:pt x="44000" y="95172"/>
                      <a:pt x="60000" y="95172"/>
                    </a:cubicBezTo>
                    <a:cubicBezTo>
                      <a:pt x="76000" y="95172"/>
                      <a:pt x="92000" y="78620"/>
                      <a:pt x="92000" y="62068"/>
                    </a:cubicBezTo>
                    <a:cubicBezTo>
                      <a:pt x="92000" y="41379"/>
                      <a:pt x="76000" y="28965"/>
                      <a:pt x="60000" y="28965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8799340" y="1855542"/>
                <a:ext cx="110317" cy="10473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8000" y="120000"/>
                      <a:pt x="0" y="91034"/>
                      <a:pt x="0" y="57931"/>
                    </a:cubicBezTo>
                    <a:cubicBezTo>
                      <a:pt x="0" y="24827"/>
                      <a:pt x="28000" y="0"/>
                      <a:pt x="60000" y="0"/>
                    </a:cubicBezTo>
                    <a:cubicBezTo>
                      <a:pt x="92000" y="0"/>
                      <a:pt x="120000" y="24827"/>
                      <a:pt x="120000" y="57931"/>
                    </a:cubicBezTo>
                    <a:cubicBezTo>
                      <a:pt x="120000" y="91034"/>
                      <a:pt x="92000" y="120000"/>
                      <a:pt x="60000" y="120000"/>
                    </a:cubicBezTo>
                    <a:close/>
                    <a:moveTo>
                      <a:pt x="60000" y="24827"/>
                    </a:moveTo>
                    <a:cubicBezTo>
                      <a:pt x="44000" y="24827"/>
                      <a:pt x="28000" y="41379"/>
                      <a:pt x="28000" y="57931"/>
                    </a:cubicBezTo>
                    <a:cubicBezTo>
                      <a:pt x="28000" y="78620"/>
                      <a:pt x="44000" y="91034"/>
                      <a:pt x="60000" y="91034"/>
                    </a:cubicBezTo>
                    <a:cubicBezTo>
                      <a:pt x="76000" y="91034"/>
                      <a:pt x="92000" y="78620"/>
                      <a:pt x="92000" y="57931"/>
                    </a:cubicBezTo>
                    <a:cubicBezTo>
                      <a:pt x="92000" y="41379"/>
                      <a:pt x="76000" y="24827"/>
                      <a:pt x="60000" y="24827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8718348" y="1975633"/>
                <a:ext cx="106127" cy="1089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931" y="120000"/>
                    </a:moveTo>
                    <a:cubicBezTo>
                      <a:pt x="24827" y="120000"/>
                      <a:pt x="0" y="92000"/>
                      <a:pt x="0" y="60000"/>
                    </a:cubicBezTo>
                    <a:cubicBezTo>
                      <a:pt x="0" y="28000"/>
                      <a:pt x="24827" y="0"/>
                      <a:pt x="57931" y="0"/>
                    </a:cubicBezTo>
                    <a:cubicBezTo>
                      <a:pt x="91034" y="0"/>
                      <a:pt x="120000" y="28000"/>
                      <a:pt x="120000" y="60000"/>
                    </a:cubicBezTo>
                    <a:cubicBezTo>
                      <a:pt x="120000" y="92000"/>
                      <a:pt x="91034" y="120000"/>
                      <a:pt x="57931" y="120000"/>
                    </a:cubicBezTo>
                    <a:close/>
                    <a:moveTo>
                      <a:pt x="57931" y="28000"/>
                    </a:moveTo>
                    <a:cubicBezTo>
                      <a:pt x="41379" y="28000"/>
                      <a:pt x="24827" y="44000"/>
                      <a:pt x="24827" y="60000"/>
                    </a:cubicBezTo>
                    <a:cubicBezTo>
                      <a:pt x="24827" y="76000"/>
                      <a:pt x="41379" y="92000"/>
                      <a:pt x="57931" y="92000"/>
                    </a:cubicBezTo>
                    <a:cubicBezTo>
                      <a:pt x="78620" y="92000"/>
                      <a:pt x="91034" y="76000"/>
                      <a:pt x="91034" y="60000"/>
                    </a:cubicBezTo>
                    <a:cubicBezTo>
                      <a:pt x="91034" y="44000"/>
                      <a:pt x="78620" y="28000"/>
                      <a:pt x="57931" y="28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8673663" y="1757793"/>
                <a:ext cx="125677" cy="2513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8563346" y="1757793"/>
                <a:ext cx="25135" cy="2513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8617806" y="1757793"/>
                <a:ext cx="26532" cy="2513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8617806" y="1826217"/>
                <a:ext cx="26532" cy="2513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8603842" y="1608377"/>
                <a:ext cx="29325" cy="25135"/>
              </a:xfrm>
              <a:prstGeom prst="rect">
                <a:avLst/>
              </a:pr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272" name="Shape 272"/>
            <p:cNvGrpSpPr/>
            <p:nvPr/>
          </p:nvGrpSpPr>
          <p:grpSpPr>
            <a:xfrm>
              <a:off x="3234748" y="600061"/>
              <a:ext cx="571585" cy="511222"/>
              <a:chOff x="7164142" y="3652724"/>
              <a:chExt cx="656312" cy="603249"/>
            </a:xfrm>
          </p:grpSpPr>
          <p:sp>
            <p:nvSpPr>
              <p:cNvPr id="273" name="Shape 273"/>
              <p:cNvSpPr/>
              <p:nvPr/>
            </p:nvSpPr>
            <p:spPr>
              <a:xfrm>
                <a:off x="7300990" y="3765833"/>
                <a:ext cx="386806" cy="3812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428" y="120000"/>
                    </a:moveTo>
                    <a:cubicBezTo>
                      <a:pt x="51428" y="120000"/>
                      <a:pt x="51428" y="120000"/>
                      <a:pt x="51428" y="120000"/>
                    </a:cubicBezTo>
                    <a:cubicBezTo>
                      <a:pt x="44571" y="113142"/>
                      <a:pt x="44571" y="113142"/>
                      <a:pt x="44571" y="113142"/>
                    </a:cubicBezTo>
                    <a:cubicBezTo>
                      <a:pt x="44571" y="106285"/>
                      <a:pt x="44571" y="106285"/>
                      <a:pt x="44571" y="106285"/>
                    </a:cubicBezTo>
                    <a:cubicBezTo>
                      <a:pt x="43428" y="104000"/>
                      <a:pt x="43428" y="104000"/>
                      <a:pt x="43428" y="104000"/>
                    </a:cubicBezTo>
                    <a:cubicBezTo>
                      <a:pt x="42285" y="104000"/>
                      <a:pt x="42285" y="104000"/>
                      <a:pt x="42285" y="104000"/>
                    </a:cubicBezTo>
                    <a:cubicBezTo>
                      <a:pt x="42285" y="104000"/>
                      <a:pt x="41142" y="104000"/>
                      <a:pt x="41142" y="104000"/>
                    </a:cubicBezTo>
                    <a:cubicBezTo>
                      <a:pt x="41142" y="104000"/>
                      <a:pt x="40000" y="104000"/>
                      <a:pt x="40000" y="105142"/>
                    </a:cubicBezTo>
                    <a:cubicBezTo>
                      <a:pt x="34285" y="110857"/>
                      <a:pt x="34285" y="110857"/>
                      <a:pt x="34285" y="110857"/>
                    </a:cubicBezTo>
                    <a:cubicBezTo>
                      <a:pt x="25142" y="110857"/>
                      <a:pt x="25142" y="110857"/>
                      <a:pt x="25142" y="110857"/>
                    </a:cubicBezTo>
                    <a:cubicBezTo>
                      <a:pt x="8000" y="94857"/>
                      <a:pt x="8000" y="94857"/>
                      <a:pt x="8000" y="94857"/>
                    </a:cubicBezTo>
                    <a:cubicBezTo>
                      <a:pt x="8000" y="85714"/>
                      <a:pt x="8000" y="85714"/>
                      <a:pt x="8000" y="85714"/>
                    </a:cubicBezTo>
                    <a:cubicBezTo>
                      <a:pt x="14857" y="80000"/>
                      <a:pt x="14857" y="80000"/>
                      <a:pt x="14857" y="80000"/>
                    </a:cubicBezTo>
                    <a:cubicBezTo>
                      <a:pt x="14857" y="80000"/>
                      <a:pt x="14857" y="78857"/>
                      <a:pt x="14857" y="78857"/>
                    </a:cubicBezTo>
                    <a:cubicBezTo>
                      <a:pt x="16000" y="78857"/>
                      <a:pt x="16000" y="77714"/>
                      <a:pt x="16000" y="77714"/>
                    </a:cubicBezTo>
                    <a:cubicBezTo>
                      <a:pt x="16000" y="76571"/>
                      <a:pt x="14857" y="76571"/>
                      <a:pt x="14857" y="76571"/>
                    </a:cubicBezTo>
                    <a:cubicBezTo>
                      <a:pt x="14857" y="75428"/>
                      <a:pt x="14857" y="75428"/>
                      <a:pt x="13714" y="75428"/>
                    </a:cubicBezTo>
                    <a:cubicBezTo>
                      <a:pt x="13714" y="75428"/>
                      <a:pt x="13714" y="74285"/>
                      <a:pt x="13714" y="74285"/>
                    </a:cubicBezTo>
                    <a:cubicBezTo>
                      <a:pt x="5714" y="74285"/>
                      <a:pt x="5714" y="74285"/>
                      <a:pt x="5714" y="74285"/>
                    </a:cubicBezTo>
                    <a:cubicBezTo>
                      <a:pt x="4571" y="73142"/>
                      <a:pt x="4571" y="73142"/>
                      <a:pt x="4571" y="73142"/>
                    </a:cubicBezTo>
                    <a:cubicBezTo>
                      <a:pt x="4571" y="73142"/>
                      <a:pt x="3428" y="72000"/>
                      <a:pt x="2285" y="70857"/>
                    </a:cubicBezTo>
                    <a:cubicBezTo>
                      <a:pt x="0" y="68571"/>
                      <a:pt x="0" y="68571"/>
                      <a:pt x="0" y="68571"/>
                    </a:cubicBezTo>
                    <a:cubicBezTo>
                      <a:pt x="0" y="51428"/>
                      <a:pt x="0" y="51428"/>
                      <a:pt x="0" y="51428"/>
                    </a:cubicBezTo>
                    <a:cubicBezTo>
                      <a:pt x="6857" y="44571"/>
                      <a:pt x="6857" y="44571"/>
                      <a:pt x="6857" y="44571"/>
                    </a:cubicBezTo>
                    <a:cubicBezTo>
                      <a:pt x="13714" y="45714"/>
                      <a:pt x="13714" y="45714"/>
                      <a:pt x="13714" y="45714"/>
                    </a:cubicBezTo>
                    <a:cubicBezTo>
                      <a:pt x="14857" y="43428"/>
                      <a:pt x="14857" y="43428"/>
                      <a:pt x="14857" y="43428"/>
                    </a:cubicBezTo>
                    <a:cubicBezTo>
                      <a:pt x="16000" y="43428"/>
                      <a:pt x="16000" y="43428"/>
                      <a:pt x="16000" y="42285"/>
                    </a:cubicBezTo>
                    <a:cubicBezTo>
                      <a:pt x="16000" y="42285"/>
                      <a:pt x="16000" y="42285"/>
                      <a:pt x="16000" y="42285"/>
                    </a:cubicBezTo>
                    <a:cubicBezTo>
                      <a:pt x="14857" y="41142"/>
                      <a:pt x="14857" y="41142"/>
                      <a:pt x="14857" y="40000"/>
                    </a:cubicBezTo>
                    <a:cubicBezTo>
                      <a:pt x="8000" y="34285"/>
                      <a:pt x="8000" y="34285"/>
                      <a:pt x="8000" y="34285"/>
                    </a:cubicBezTo>
                    <a:cubicBezTo>
                      <a:pt x="8000" y="25142"/>
                      <a:pt x="8000" y="25142"/>
                      <a:pt x="8000" y="25142"/>
                    </a:cubicBezTo>
                    <a:cubicBezTo>
                      <a:pt x="25142" y="9142"/>
                      <a:pt x="25142" y="9142"/>
                      <a:pt x="25142" y="9142"/>
                    </a:cubicBezTo>
                    <a:cubicBezTo>
                      <a:pt x="34285" y="9142"/>
                      <a:pt x="34285" y="9142"/>
                      <a:pt x="34285" y="9142"/>
                    </a:cubicBezTo>
                    <a:cubicBezTo>
                      <a:pt x="38857" y="14857"/>
                      <a:pt x="38857" y="14857"/>
                      <a:pt x="38857" y="14857"/>
                    </a:cubicBezTo>
                    <a:cubicBezTo>
                      <a:pt x="40000" y="16000"/>
                      <a:pt x="40000" y="16000"/>
                      <a:pt x="41142" y="16000"/>
                    </a:cubicBezTo>
                    <a:cubicBezTo>
                      <a:pt x="41142" y="16000"/>
                      <a:pt x="41142" y="16000"/>
                      <a:pt x="42285" y="16000"/>
                    </a:cubicBezTo>
                    <a:cubicBezTo>
                      <a:pt x="42285" y="16000"/>
                      <a:pt x="43428" y="16000"/>
                      <a:pt x="43428" y="16000"/>
                    </a:cubicBezTo>
                    <a:cubicBezTo>
                      <a:pt x="43428" y="14857"/>
                      <a:pt x="43428" y="14857"/>
                      <a:pt x="44571" y="14857"/>
                    </a:cubicBezTo>
                    <a:cubicBezTo>
                      <a:pt x="44571" y="14857"/>
                      <a:pt x="44571" y="13714"/>
                      <a:pt x="44571" y="13714"/>
                    </a:cubicBezTo>
                    <a:cubicBezTo>
                      <a:pt x="44571" y="6857"/>
                      <a:pt x="44571" y="6857"/>
                      <a:pt x="44571" y="6857"/>
                    </a:cubicBezTo>
                    <a:cubicBezTo>
                      <a:pt x="48000" y="3428"/>
                      <a:pt x="48000" y="3428"/>
                      <a:pt x="48000" y="3428"/>
                    </a:cubicBezTo>
                    <a:cubicBezTo>
                      <a:pt x="49142" y="2285"/>
                      <a:pt x="49142" y="2285"/>
                      <a:pt x="50285" y="1142"/>
                    </a:cubicBezTo>
                    <a:cubicBezTo>
                      <a:pt x="51428" y="0"/>
                      <a:pt x="51428" y="0"/>
                      <a:pt x="51428" y="0"/>
                    </a:cubicBezTo>
                    <a:cubicBezTo>
                      <a:pt x="67428" y="0"/>
                      <a:pt x="67428" y="0"/>
                      <a:pt x="67428" y="0"/>
                    </a:cubicBezTo>
                    <a:cubicBezTo>
                      <a:pt x="74285" y="6857"/>
                      <a:pt x="74285" y="6857"/>
                      <a:pt x="74285" y="6857"/>
                    </a:cubicBezTo>
                    <a:cubicBezTo>
                      <a:pt x="74285" y="13714"/>
                      <a:pt x="74285" y="13714"/>
                      <a:pt x="74285" y="13714"/>
                    </a:cubicBezTo>
                    <a:cubicBezTo>
                      <a:pt x="75428" y="16000"/>
                      <a:pt x="75428" y="16000"/>
                      <a:pt x="75428" y="16000"/>
                    </a:cubicBezTo>
                    <a:cubicBezTo>
                      <a:pt x="76571" y="16000"/>
                      <a:pt x="76571" y="16000"/>
                      <a:pt x="76571" y="16000"/>
                    </a:cubicBezTo>
                    <a:cubicBezTo>
                      <a:pt x="77714" y="16000"/>
                      <a:pt x="77714" y="16000"/>
                      <a:pt x="77714" y="16000"/>
                    </a:cubicBezTo>
                    <a:cubicBezTo>
                      <a:pt x="78857" y="16000"/>
                      <a:pt x="78857" y="16000"/>
                      <a:pt x="80000" y="16000"/>
                    </a:cubicBezTo>
                    <a:cubicBezTo>
                      <a:pt x="85714" y="9142"/>
                      <a:pt x="85714" y="9142"/>
                      <a:pt x="85714" y="9142"/>
                    </a:cubicBezTo>
                    <a:cubicBezTo>
                      <a:pt x="94857" y="9142"/>
                      <a:pt x="94857" y="9142"/>
                      <a:pt x="94857" y="9142"/>
                    </a:cubicBezTo>
                    <a:cubicBezTo>
                      <a:pt x="110857" y="25142"/>
                      <a:pt x="110857" y="25142"/>
                      <a:pt x="110857" y="25142"/>
                    </a:cubicBezTo>
                    <a:cubicBezTo>
                      <a:pt x="110857" y="34285"/>
                      <a:pt x="110857" y="34285"/>
                      <a:pt x="110857" y="34285"/>
                    </a:cubicBezTo>
                    <a:cubicBezTo>
                      <a:pt x="104000" y="40000"/>
                      <a:pt x="104000" y="40000"/>
                      <a:pt x="104000" y="40000"/>
                    </a:cubicBezTo>
                    <a:cubicBezTo>
                      <a:pt x="104000" y="41142"/>
                      <a:pt x="104000" y="41142"/>
                      <a:pt x="104000" y="41142"/>
                    </a:cubicBezTo>
                    <a:cubicBezTo>
                      <a:pt x="104000" y="42285"/>
                      <a:pt x="104000" y="42285"/>
                      <a:pt x="104000" y="42285"/>
                    </a:cubicBezTo>
                    <a:cubicBezTo>
                      <a:pt x="104000" y="43428"/>
                      <a:pt x="104000" y="43428"/>
                      <a:pt x="104000" y="44571"/>
                    </a:cubicBezTo>
                    <a:cubicBezTo>
                      <a:pt x="104000" y="44571"/>
                      <a:pt x="105142" y="44571"/>
                      <a:pt x="105142" y="44571"/>
                    </a:cubicBezTo>
                    <a:cubicBezTo>
                      <a:pt x="105142" y="44571"/>
                      <a:pt x="105142" y="45714"/>
                      <a:pt x="106285" y="45714"/>
                    </a:cubicBezTo>
                    <a:cubicBezTo>
                      <a:pt x="113142" y="45714"/>
                      <a:pt x="113142" y="45714"/>
                      <a:pt x="113142" y="45714"/>
                    </a:cubicBezTo>
                    <a:cubicBezTo>
                      <a:pt x="120000" y="52571"/>
                      <a:pt x="120000" y="52571"/>
                      <a:pt x="120000" y="52571"/>
                    </a:cubicBezTo>
                    <a:cubicBezTo>
                      <a:pt x="118857" y="68571"/>
                      <a:pt x="118857" y="68571"/>
                      <a:pt x="118857" y="68571"/>
                    </a:cubicBezTo>
                    <a:cubicBezTo>
                      <a:pt x="112000" y="75428"/>
                      <a:pt x="112000" y="75428"/>
                      <a:pt x="112000" y="75428"/>
                    </a:cubicBezTo>
                    <a:cubicBezTo>
                      <a:pt x="105142" y="74285"/>
                      <a:pt x="105142" y="74285"/>
                      <a:pt x="105142" y="74285"/>
                    </a:cubicBezTo>
                    <a:cubicBezTo>
                      <a:pt x="104000" y="76571"/>
                      <a:pt x="104000" y="76571"/>
                      <a:pt x="104000" y="76571"/>
                    </a:cubicBezTo>
                    <a:cubicBezTo>
                      <a:pt x="102857" y="76571"/>
                      <a:pt x="102857" y="76571"/>
                      <a:pt x="102857" y="77714"/>
                    </a:cubicBezTo>
                    <a:cubicBezTo>
                      <a:pt x="102857" y="77714"/>
                      <a:pt x="102857" y="77714"/>
                      <a:pt x="102857" y="77714"/>
                    </a:cubicBezTo>
                    <a:cubicBezTo>
                      <a:pt x="104000" y="78857"/>
                      <a:pt x="104000" y="78857"/>
                      <a:pt x="104000" y="80000"/>
                    </a:cubicBezTo>
                    <a:cubicBezTo>
                      <a:pt x="110857" y="85714"/>
                      <a:pt x="110857" y="85714"/>
                      <a:pt x="110857" y="85714"/>
                    </a:cubicBezTo>
                    <a:cubicBezTo>
                      <a:pt x="110857" y="94857"/>
                      <a:pt x="110857" y="94857"/>
                      <a:pt x="110857" y="94857"/>
                    </a:cubicBezTo>
                    <a:cubicBezTo>
                      <a:pt x="94857" y="110857"/>
                      <a:pt x="94857" y="110857"/>
                      <a:pt x="94857" y="110857"/>
                    </a:cubicBezTo>
                    <a:cubicBezTo>
                      <a:pt x="85714" y="110857"/>
                      <a:pt x="85714" y="110857"/>
                      <a:pt x="85714" y="110857"/>
                    </a:cubicBezTo>
                    <a:cubicBezTo>
                      <a:pt x="80000" y="105142"/>
                      <a:pt x="80000" y="105142"/>
                      <a:pt x="80000" y="105142"/>
                    </a:cubicBezTo>
                    <a:cubicBezTo>
                      <a:pt x="78857" y="104000"/>
                      <a:pt x="78857" y="104000"/>
                      <a:pt x="77714" y="104000"/>
                    </a:cubicBezTo>
                    <a:cubicBezTo>
                      <a:pt x="77714" y="104000"/>
                      <a:pt x="77714" y="104000"/>
                      <a:pt x="76571" y="104000"/>
                    </a:cubicBezTo>
                    <a:cubicBezTo>
                      <a:pt x="76571" y="104000"/>
                      <a:pt x="75428" y="104000"/>
                      <a:pt x="75428" y="104000"/>
                    </a:cubicBezTo>
                    <a:cubicBezTo>
                      <a:pt x="75428" y="105142"/>
                      <a:pt x="75428" y="105142"/>
                      <a:pt x="74285" y="105142"/>
                    </a:cubicBezTo>
                    <a:cubicBezTo>
                      <a:pt x="74285" y="105142"/>
                      <a:pt x="74285" y="106285"/>
                      <a:pt x="74285" y="106285"/>
                    </a:cubicBezTo>
                    <a:cubicBezTo>
                      <a:pt x="74285" y="113142"/>
                      <a:pt x="74285" y="113142"/>
                      <a:pt x="74285" y="113142"/>
                    </a:cubicBezTo>
                    <a:cubicBezTo>
                      <a:pt x="73142" y="114285"/>
                      <a:pt x="73142" y="114285"/>
                      <a:pt x="73142" y="114285"/>
                    </a:cubicBezTo>
                    <a:cubicBezTo>
                      <a:pt x="72000" y="115428"/>
                      <a:pt x="70857" y="116571"/>
                      <a:pt x="70857" y="116571"/>
                    </a:cubicBezTo>
                    <a:lnTo>
                      <a:pt x="67428" y="120000"/>
                    </a:lnTo>
                    <a:close/>
                    <a:moveTo>
                      <a:pt x="53714" y="112000"/>
                    </a:moveTo>
                    <a:cubicBezTo>
                      <a:pt x="64000" y="112000"/>
                      <a:pt x="64000" y="112000"/>
                      <a:pt x="64000" y="112000"/>
                    </a:cubicBezTo>
                    <a:cubicBezTo>
                      <a:pt x="65142" y="112000"/>
                      <a:pt x="65142" y="112000"/>
                      <a:pt x="65142" y="110857"/>
                    </a:cubicBezTo>
                    <a:cubicBezTo>
                      <a:pt x="66285" y="110857"/>
                      <a:pt x="66285" y="110857"/>
                      <a:pt x="66285" y="110857"/>
                    </a:cubicBezTo>
                    <a:cubicBezTo>
                      <a:pt x="66285" y="104000"/>
                      <a:pt x="66285" y="104000"/>
                      <a:pt x="66285" y="104000"/>
                    </a:cubicBezTo>
                    <a:cubicBezTo>
                      <a:pt x="67428" y="102857"/>
                      <a:pt x="67428" y="102857"/>
                      <a:pt x="67428" y="102857"/>
                    </a:cubicBezTo>
                    <a:cubicBezTo>
                      <a:pt x="67428" y="101714"/>
                      <a:pt x="68571" y="101714"/>
                      <a:pt x="68571" y="100571"/>
                    </a:cubicBezTo>
                    <a:cubicBezTo>
                      <a:pt x="68571" y="100571"/>
                      <a:pt x="69714" y="99428"/>
                      <a:pt x="69714" y="98285"/>
                    </a:cubicBezTo>
                    <a:cubicBezTo>
                      <a:pt x="70857" y="97142"/>
                      <a:pt x="70857" y="97142"/>
                      <a:pt x="70857" y="97142"/>
                    </a:cubicBezTo>
                    <a:cubicBezTo>
                      <a:pt x="72000" y="97142"/>
                      <a:pt x="72000" y="97142"/>
                      <a:pt x="72000" y="97142"/>
                    </a:cubicBezTo>
                    <a:cubicBezTo>
                      <a:pt x="73142" y="97142"/>
                      <a:pt x="73142" y="97142"/>
                      <a:pt x="73142" y="97142"/>
                    </a:cubicBezTo>
                    <a:cubicBezTo>
                      <a:pt x="74285" y="97142"/>
                      <a:pt x="74285" y="97142"/>
                      <a:pt x="75428" y="96000"/>
                    </a:cubicBezTo>
                    <a:cubicBezTo>
                      <a:pt x="76571" y="96000"/>
                      <a:pt x="76571" y="96000"/>
                      <a:pt x="76571" y="96000"/>
                    </a:cubicBezTo>
                    <a:cubicBezTo>
                      <a:pt x="77714" y="96000"/>
                      <a:pt x="77714" y="96000"/>
                      <a:pt x="77714" y="96000"/>
                    </a:cubicBezTo>
                    <a:cubicBezTo>
                      <a:pt x="78857" y="96000"/>
                      <a:pt x="78857" y="97142"/>
                      <a:pt x="80000" y="97142"/>
                    </a:cubicBezTo>
                    <a:cubicBezTo>
                      <a:pt x="81142" y="97142"/>
                      <a:pt x="81142" y="97142"/>
                      <a:pt x="82285" y="97142"/>
                    </a:cubicBezTo>
                    <a:cubicBezTo>
                      <a:pt x="83428" y="97142"/>
                      <a:pt x="83428" y="97142"/>
                      <a:pt x="83428" y="97142"/>
                    </a:cubicBezTo>
                    <a:cubicBezTo>
                      <a:pt x="89142" y="104000"/>
                      <a:pt x="89142" y="104000"/>
                      <a:pt x="89142" y="104000"/>
                    </a:cubicBezTo>
                    <a:cubicBezTo>
                      <a:pt x="91428" y="104000"/>
                      <a:pt x="91428" y="104000"/>
                      <a:pt x="91428" y="104000"/>
                    </a:cubicBezTo>
                    <a:cubicBezTo>
                      <a:pt x="102857" y="92571"/>
                      <a:pt x="102857" y="92571"/>
                      <a:pt x="102857" y="92571"/>
                    </a:cubicBezTo>
                    <a:cubicBezTo>
                      <a:pt x="102857" y="89142"/>
                      <a:pt x="102857" y="89142"/>
                      <a:pt x="102857" y="89142"/>
                    </a:cubicBezTo>
                    <a:cubicBezTo>
                      <a:pt x="97142" y="84571"/>
                      <a:pt x="97142" y="84571"/>
                      <a:pt x="97142" y="84571"/>
                    </a:cubicBezTo>
                    <a:cubicBezTo>
                      <a:pt x="97142" y="82285"/>
                      <a:pt x="97142" y="82285"/>
                      <a:pt x="97142" y="82285"/>
                    </a:cubicBezTo>
                    <a:cubicBezTo>
                      <a:pt x="97142" y="82285"/>
                      <a:pt x="97142" y="82285"/>
                      <a:pt x="96000" y="81142"/>
                    </a:cubicBezTo>
                    <a:cubicBezTo>
                      <a:pt x="96000" y="80000"/>
                      <a:pt x="96000" y="78857"/>
                      <a:pt x="94857" y="77714"/>
                    </a:cubicBezTo>
                    <a:cubicBezTo>
                      <a:pt x="94857" y="76571"/>
                      <a:pt x="94857" y="76571"/>
                      <a:pt x="94857" y="76571"/>
                    </a:cubicBezTo>
                    <a:cubicBezTo>
                      <a:pt x="96000" y="75428"/>
                      <a:pt x="96000" y="75428"/>
                      <a:pt x="96000" y="75428"/>
                    </a:cubicBezTo>
                    <a:cubicBezTo>
                      <a:pt x="96000" y="74285"/>
                      <a:pt x="96000" y="74285"/>
                      <a:pt x="96000" y="73142"/>
                    </a:cubicBezTo>
                    <a:cubicBezTo>
                      <a:pt x="97142" y="72000"/>
                      <a:pt x="97142" y="72000"/>
                      <a:pt x="97142" y="72000"/>
                    </a:cubicBezTo>
                    <a:cubicBezTo>
                      <a:pt x="102857" y="67428"/>
                      <a:pt x="102857" y="67428"/>
                      <a:pt x="102857" y="67428"/>
                    </a:cubicBezTo>
                    <a:cubicBezTo>
                      <a:pt x="109714" y="67428"/>
                      <a:pt x="109714" y="67428"/>
                      <a:pt x="109714" y="67428"/>
                    </a:cubicBezTo>
                    <a:cubicBezTo>
                      <a:pt x="112000" y="65142"/>
                      <a:pt x="112000" y="65142"/>
                      <a:pt x="112000" y="65142"/>
                    </a:cubicBezTo>
                    <a:cubicBezTo>
                      <a:pt x="112000" y="54857"/>
                      <a:pt x="112000" y="54857"/>
                      <a:pt x="112000" y="54857"/>
                    </a:cubicBezTo>
                    <a:cubicBezTo>
                      <a:pt x="109714" y="52571"/>
                      <a:pt x="109714" y="52571"/>
                      <a:pt x="109714" y="52571"/>
                    </a:cubicBezTo>
                    <a:cubicBezTo>
                      <a:pt x="102857" y="53714"/>
                      <a:pt x="102857" y="53714"/>
                      <a:pt x="102857" y="53714"/>
                    </a:cubicBezTo>
                    <a:cubicBezTo>
                      <a:pt x="102857" y="52571"/>
                      <a:pt x="102857" y="52571"/>
                      <a:pt x="102857" y="52571"/>
                    </a:cubicBezTo>
                    <a:cubicBezTo>
                      <a:pt x="101714" y="51428"/>
                      <a:pt x="100571" y="51428"/>
                      <a:pt x="100571" y="50285"/>
                    </a:cubicBezTo>
                    <a:cubicBezTo>
                      <a:pt x="99428" y="50285"/>
                      <a:pt x="99428" y="50285"/>
                      <a:pt x="98285" y="49142"/>
                    </a:cubicBezTo>
                    <a:cubicBezTo>
                      <a:pt x="97142" y="48000"/>
                      <a:pt x="97142" y="48000"/>
                      <a:pt x="97142" y="48000"/>
                    </a:cubicBezTo>
                    <a:cubicBezTo>
                      <a:pt x="97142" y="46857"/>
                      <a:pt x="97142" y="46857"/>
                      <a:pt x="97142" y="46857"/>
                    </a:cubicBezTo>
                    <a:cubicBezTo>
                      <a:pt x="97142" y="46857"/>
                      <a:pt x="97142" y="46857"/>
                      <a:pt x="96000" y="45714"/>
                    </a:cubicBezTo>
                    <a:cubicBezTo>
                      <a:pt x="96000" y="45714"/>
                      <a:pt x="96000" y="44571"/>
                      <a:pt x="96000" y="44571"/>
                    </a:cubicBezTo>
                    <a:cubicBezTo>
                      <a:pt x="96000" y="43428"/>
                      <a:pt x="96000" y="43428"/>
                      <a:pt x="96000" y="43428"/>
                    </a:cubicBezTo>
                    <a:cubicBezTo>
                      <a:pt x="96000" y="42285"/>
                      <a:pt x="96000" y="42285"/>
                      <a:pt x="96000" y="42285"/>
                    </a:cubicBezTo>
                    <a:cubicBezTo>
                      <a:pt x="96000" y="41142"/>
                      <a:pt x="96000" y="40000"/>
                      <a:pt x="97142" y="38857"/>
                    </a:cubicBezTo>
                    <a:cubicBezTo>
                      <a:pt x="97142" y="38857"/>
                      <a:pt x="97142" y="37714"/>
                      <a:pt x="97142" y="37714"/>
                    </a:cubicBezTo>
                    <a:cubicBezTo>
                      <a:pt x="97142" y="35428"/>
                      <a:pt x="97142" y="35428"/>
                      <a:pt x="97142" y="35428"/>
                    </a:cubicBezTo>
                    <a:cubicBezTo>
                      <a:pt x="102857" y="30857"/>
                      <a:pt x="102857" y="30857"/>
                      <a:pt x="102857" y="30857"/>
                    </a:cubicBezTo>
                    <a:cubicBezTo>
                      <a:pt x="102857" y="28571"/>
                      <a:pt x="102857" y="28571"/>
                      <a:pt x="102857" y="28571"/>
                    </a:cubicBezTo>
                    <a:cubicBezTo>
                      <a:pt x="91428" y="17142"/>
                      <a:pt x="91428" y="17142"/>
                      <a:pt x="91428" y="17142"/>
                    </a:cubicBezTo>
                    <a:cubicBezTo>
                      <a:pt x="89142" y="17142"/>
                      <a:pt x="89142" y="17142"/>
                      <a:pt x="89142" y="17142"/>
                    </a:cubicBezTo>
                    <a:cubicBezTo>
                      <a:pt x="83428" y="22857"/>
                      <a:pt x="83428" y="22857"/>
                      <a:pt x="83428" y="22857"/>
                    </a:cubicBezTo>
                    <a:cubicBezTo>
                      <a:pt x="82285" y="22857"/>
                      <a:pt x="82285" y="22857"/>
                      <a:pt x="82285" y="22857"/>
                    </a:cubicBezTo>
                    <a:cubicBezTo>
                      <a:pt x="82285" y="22857"/>
                      <a:pt x="81142" y="22857"/>
                      <a:pt x="81142" y="22857"/>
                    </a:cubicBezTo>
                    <a:cubicBezTo>
                      <a:pt x="80000" y="24000"/>
                      <a:pt x="78857" y="24000"/>
                      <a:pt x="77714" y="24000"/>
                    </a:cubicBezTo>
                    <a:cubicBezTo>
                      <a:pt x="76571" y="24000"/>
                      <a:pt x="76571" y="24000"/>
                      <a:pt x="76571" y="24000"/>
                    </a:cubicBezTo>
                    <a:cubicBezTo>
                      <a:pt x="75428" y="24000"/>
                      <a:pt x="75428" y="24000"/>
                      <a:pt x="75428" y="24000"/>
                    </a:cubicBezTo>
                    <a:cubicBezTo>
                      <a:pt x="74285" y="24000"/>
                      <a:pt x="73142" y="22857"/>
                      <a:pt x="72000" y="22857"/>
                    </a:cubicBezTo>
                    <a:cubicBezTo>
                      <a:pt x="70857" y="22857"/>
                      <a:pt x="70857" y="22857"/>
                      <a:pt x="70857" y="22857"/>
                    </a:cubicBezTo>
                    <a:cubicBezTo>
                      <a:pt x="66285" y="16000"/>
                      <a:pt x="66285" y="16000"/>
                      <a:pt x="66285" y="16000"/>
                    </a:cubicBezTo>
                    <a:cubicBezTo>
                      <a:pt x="66285" y="10285"/>
                      <a:pt x="66285" y="10285"/>
                      <a:pt x="66285" y="10285"/>
                    </a:cubicBezTo>
                    <a:cubicBezTo>
                      <a:pt x="65142" y="8000"/>
                      <a:pt x="65142" y="8000"/>
                      <a:pt x="65142" y="8000"/>
                    </a:cubicBezTo>
                    <a:cubicBezTo>
                      <a:pt x="54857" y="8000"/>
                      <a:pt x="54857" y="8000"/>
                      <a:pt x="54857" y="8000"/>
                    </a:cubicBezTo>
                    <a:cubicBezTo>
                      <a:pt x="53714" y="8000"/>
                      <a:pt x="53714" y="8000"/>
                      <a:pt x="53714" y="9142"/>
                    </a:cubicBezTo>
                    <a:cubicBezTo>
                      <a:pt x="52571" y="9142"/>
                      <a:pt x="52571" y="9142"/>
                      <a:pt x="52571" y="9142"/>
                    </a:cubicBezTo>
                    <a:cubicBezTo>
                      <a:pt x="52571" y="16000"/>
                      <a:pt x="52571" y="16000"/>
                      <a:pt x="52571" y="16000"/>
                    </a:cubicBezTo>
                    <a:cubicBezTo>
                      <a:pt x="51428" y="17142"/>
                      <a:pt x="51428" y="17142"/>
                      <a:pt x="51428" y="17142"/>
                    </a:cubicBezTo>
                    <a:cubicBezTo>
                      <a:pt x="51428" y="18285"/>
                      <a:pt x="50285" y="18285"/>
                      <a:pt x="50285" y="19428"/>
                    </a:cubicBezTo>
                    <a:cubicBezTo>
                      <a:pt x="49142" y="19428"/>
                      <a:pt x="49142" y="20571"/>
                      <a:pt x="49142" y="21714"/>
                    </a:cubicBezTo>
                    <a:cubicBezTo>
                      <a:pt x="48000" y="22857"/>
                      <a:pt x="48000" y="22857"/>
                      <a:pt x="48000" y="22857"/>
                    </a:cubicBezTo>
                    <a:cubicBezTo>
                      <a:pt x="46857" y="22857"/>
                      <a:pt x="46857" y="22857"/>
                      <a:pt x="46857" y="22857"/>
                    </a:cubicBezTo>
                    <a:cubicBezTo>
                      <a:pt x="45714" y="22857"/>
                      <a:pt x="45714" y="22857"/>
                      <a:pt x="45714" y="22857"/>
                    </a:cubicBezTo>
                    <a:cubicBezTo>
                      <a:pt x="44571" y="22857"/>
                      <a:pt x="44571" y="22857"/>
                      <a:pt x="43428" y="24000"/>
                    </a:cubicBezTo>
                    <a:cubicBezTo>
                      <a:pt x="42285" y="24000"/>
                      <a:pt x="42285" y="24000"/>
                      <a:pt x="42285" y="24000"/>
                    </a:cubicBezTo>
                    <a:cubicBezTo>
                      <a:pt x="41142" y="24000"/>
                      <a:pt x="41142" y="24000"/>
                      <a:pt x="41142" y="24000"/>
                    </a:cubicBezTo>
                    <a:cubicBezTo>
                      <a:pt x="40000" y="24000"/>
                      <a:pt x="40000" y="22857"/>
                      <a:pt x="38857" y="22857"/>
                    </a:cubicBezTo>
                    <a:cubicBezTo>
                      <a:pt x="37714" y="22857"/>
                      <a:pt x="37714" y="22857"/>
                      <a:pt x="36571" y="22857"/>
                    </a:cubicBezTo>
                    <a:cubicBezTo>
                      <a:pt x="35428" y="22857"/>
                      <a:pt x="35428" y="22857"/>
                      <a:pt x="35428" y="22857"/>
                    </a:cubicBezTo>
                    <a:cubicBezTo>
                      <a:pt x="30857" y="17142"/>
                      <a:pt x="30857" y="17142"/>
                      <a:pt x="30857" y="17142"/>
                    </a:cubicBezTo>
                    <a:cubicBezTo>
                      <a:pt x="27428" y="17142"/>
                      <a:pt x="27428" y="17142"/>
                      <a:pt x="27428" y="17142"/>
                    </a:cubicBezTo>
                    <a:cubicBezTo>
                      <a:pt x="16000" y="28571"/>
                      <a:pt x="16000" y="28571"/>
                      <a:pt x="16000" y="28571"/>
                    </a:cubicBezTo>
                    <a:cubicBezTo>
                      <a:pt x="16000" y="30857"/>
                      <a:pt x="16000" y="30857"/>
                      <a:pt x="16000" y="30857"/>
                    </a:cubicBezTo>
                    <a:cubicBezTo>
                      <a:pt x="21714" y="35428"/>
                      <a:pt x="21714" y="35428"/>
                      <a:pt x="21714" y="35428"/>
                    </a:cubicBezTo>
                    <a:cubicBezTo>
                      <a:pt x="21714" y="37714"/>
                      <a:pt x="21714" y="37714"/>
                      <a:pt x="21714" y="37714"/>
                    </a:cubicBezTo>
                    <a:cubicBezTo>
                      <a:pt x="21714" y="37714"/>
                      <a:pt x="21714" y="37714"/>
                      <a:pt x="22857" y="38857"/>
                    </a:cubicBezTo>
                    <a:cubicBezTo>
                      <a:pt x="22857" y="40000"/>
                      <a:pt x="22857" y="41142"/>
                      <a:pt x="24000" y="42285"/>
                    </a:cubicBezTo>
                    <a:cubicBezTo>
                      <a:pt x="24000" y="43428"/>
                      <a:pt x="24000" y="43428"/>
                      <a:pt x="24000" y="43428"/>
                    </a:cubicBezTo>
                    <a:cubicBezTo>
                      <a:pt x="22857" y="44571"/>
                      <a:pt x="22857" y="44571"/>
                      <a:pt x="22857" y="44571"/>
                    </a:cubicBezTo>
                    <a:cubicBezTo>
                      <a:pt x="22857" y="45714"/>
                      <a:pt x="22857" y="45714"/>
                      <a:pt x="22857" y="46857"/>
                    </a:cubicBezTo>
                    <a:cubicBezTo>
                      <a:pt x="21714" y="48000"/>
                      <a:pt x="21714" y="48000"/>
                      <a:pt x="21714" y="48000"/>
                    </a:cubicBezTo>
                    <a:cubicBezTo>
                      <a:pt x="16000" y="52571"/>
                      <a:pt x="16000" y="52571"/>
                      <a:pt x="16000" y="52571"/>
                    </a:cubicBezTo>
                    <a:cubicBezTo>
                      <a:pt x="9142" y="52571"/>
                      <a:pt x="9142" y="52571"/>
                      <a:pt x="9142" y="52571"/>
                    </a:cubicBezTo>
                    <a:cubicBezTo>
                      <a:pt x="6857" y="54857"/>
                      <a:pt x="6857" y="54857"/>
                      <a:pt x="6857" y="54857"/>
                    </a:cubicBezTo>
                    <a:cubicBezTo>
                      <a:pt x="6857" y="65142"/>
                      <a:pt x="6857" y="65142"/>
                      <a:pt x="6857" y="65142"/>
                    </a:cubicBezTo>
                    <a:cubicBezTo>
                      <a:pt x="8000" y="66285"/>
                      <a:pt x="8000" y="66285"/>
                      <a:pt x="8000" y="66285"/>
                    </a:cubicBezTo>
                    <a:cubicBezTo>
                      <a:pt x="8000" y="66285"/>
                      <a:pt x="9142" y="66285"/>
                      <a:pt x="9142" y="67428"/>
                    </a:cubicBezTo>
                    <a:cubicBezTo>
                      <a:pt x="16000" y="67428"/>
                      <a:pt x="16000" y="67428"/>
                      <a:pt x="16000" y="67428"/>
                    </a:cubicBezTo>
                    <a:cubicBezTo>
                      <a:pt x="17142" y="67428"/>
                      <a:pt x="17142" y="67428"/>
                      <a:pt x="17142" y="67428"/>
                    </a:cubicBezTo>
                    <a:cubicBezTo>
                      <a:pt x="17142" y="68571"/>
                      <a:pt x="18285" y="68571"/>
                      <a:pt x="18285" y="69714"/>
                    </a:cubicBezTo>
                    <a:cubicBezTo>
                      <a:pt x="19428" y="69714"/>
                      <a:pt x="20571" y="69714"/>
                      <a:pt x="20571" y="70857"/>
                    </a:cubicBezTo>
                    <a:cubicBezTo>
                      <a:pt x="21714" y="72000"/>
                      <a:pt x="21714" y="72000"/>
                      <a:pt x="21714" y="72000"/>
                    </a:cubicBezTo>
                    <a:cubicBezTo>
                      <a:pt x="21714" y="73142"/>
                      <a:pt x="21714" y="73142"/>
                      <a:pt x="21714" y="73142"/>
                    </a:cubicBezTo>
                    <a:cubicBezTo>
                      <a:pt x="22857" y="73142"/>
                      <a:pt x="22857" y="73142"/>
                      <a:pt x="22857" y="74285"/>
                    </a:cubicBezTo>
                    <a:cubicBezTo>
                      <a:pt x="22857" y="74285"/>
                      <a:pt x="22857" y="75428"/>
                      <a:pt x="22857" y="75428"/>
                    </a:cubicBezTo>
                    <a:cubicBezTo>
                      <a:pt x="24000" y="76571"/>
                      <a:pt x="24000" y="76571"/>
                      <a:pt x="24000" y="76571"/>
                    </a:cubicBezTo>
                    <a:cubicBezTo>
                      <a:pt x="22857" y="77714"/>
                      <a:pt x="22857" y="77714"/>
                      <a:pt x="22857" y="77714"/>
                    </a:cubicBezTo>
                    <a:cubicBezTo>
                      <a:pt x="22857" y="78857"/>
                      <a:pt x="22857" y="80000"/>
                      <a:pt x="22857" y="81142"/>
                    </a:cubicBezTo>
                    <a:cubicBezTo>
                      <a:pt x="22857" y="81142"/>
                      <a:pt x="21714" y="82285"/>
                      <a:pt x="21714" y="83428"/>
                    </a:cubicBezTo>
                    <a:cubicBezTo>
                      <a:pt x="21714" y="84571"/>
                      <a:pt x="21714" y="84571"/>
                      <a:pt x="21714" y="84571"/>
                    </a:cubicBezTo>
                    <a:cubicBezTo>
                      <a:pt x="16000" y="89142"/>
                      <a:pt x="16000" y="89142"/>
                      <a:pt x="16000" y="89142"/>
                    </a:cubicBezTo>
                    <a:cubicBezTo>
                      <a:pt x="16000" y="92571"/>
                      <a:pt x="16000" y="92571"/>
                      <a:pt x="16000" y="92571"/>
                    </a:cubicBezTo>
                    <a:cubicBezTo>
                      <a:pt x="27428" y="104000"/>
                      <a:pt x="27428" y="104000"/>
                      <a:pt x="27428" y="104000"/>
                    </a:cubicBezTo>
                    <a:cubicBezTo>
                      <a:pt x="30857" y="104000"/>
                      <a:pt x="30857" y="104000"/>
                      <a:pt x="30857" y="104000"/>
                    </a:cubicBezTo>
                    <a:cubicBezTo>
                      <a:pt x="35428" y="98285"/>
                      <a:pt x="35428" y="98285"/>
                      <a:pt x="35428" y="98285"/>
                    </a:cubicBezTo>
                    <a:cubicBezTo>
                      <a:pt x="36571" y="97142"/>
                      <a:pt x="36571" y="97142"/>
                      <a:pt x="36571" y="97142"/>
                    </a:cubicBezTo>
                    <a:cubicBezTo>
                      <a:pt x="37714" y="97142"/>
                      <a:pt x="37714" y="97142"/>
                      <a:pt x="37714" y="97142"/>
                    </a:cubicBezTo>
                    <a:cubicBezTo>
                      <a:pt x="38857" y="97142"/>
                      <a:pt x="40000" y="96000"/>
                      <a:pt x="41142" y="96000"/>
                    </a:cubicBezTo>
                    <a:cubicBezTo>
                      <a:pt x="42285" y="96000"/>
                      <a:pt x="42285" y="96000"/>
                      <a:pt x="42285" y="96000"/>
                    </a:cubicBezTo>
                    <a:cubicBezTo>
                      <a:pt x="43428" y="96000"/>
                      <a:pt x="43428" y="96000"/>
                      <a:pt x="43428" y="96000"/>
                    </a:cubicBezTo>
                    <a:cubicBezTo>
                      <a:pt x="44571" y="97142"/>
                      <a:pt x="45714" y="97142"/>
                      <a:pt x="46857" y="97142"/>
                    </a:cubicBezTo>
                    <a:cubicBezTo>
                      <a:pt x="48000" y="97142"/>
                      <a:pt x="48000" y="97142"/>
                      <a:pt x="48000" y="97142"/>
                    </a:cubicBezTo>
                    <a:cubicBezTo>
                      <a:pt x="52571" y="104000"/>
                      <a:pt x="52571" y="104000"/>
                      <a:pt x="52571" y="104000"/>
                    </a:cubicBezTo>
                    <a:cubicBezTo>
                      <a:pt x="52571" y="109714"/>
                      <a:pt x="52571" y="109714"/>
                      <a:pt x="52571" y="109714"/>
                    </a:cubicBezTo>
                    <a:lnTo>
                      <a:pt x="53714" y="112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7426667" y="3888717"/>
                <a:ext cx="135452" cy="13405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378" y="120000"/>
                    </a:moveTo>
                    <a:cubicBezTo>
                      <a:pt x="42162" y="120000"/>
                      <a:pt x="29189" y="113513"/>
                      <a:pt x="16216" y="103783"/>
                    </a:cubicBezTo>
                    <a:cubicBezTo>
                      <a:pt x="16216" y="103783"/>
                      <a:pt x="16216" y="103783"/>
                      <a:pt x="16216" y="103783"/>
                    </a:cubicBezTo>
                    <a:cubicBezTo>
                      <a:pt x="6486" y="90810"/>
                      <a:pt x="0" y="77837"/>
                      <a:pt x="0" y="61621"/>
                    </a:cubicBezTo>
                    <a:cubicBezTo>
                      <a:pt x="0" y="45405"/>
                      <a:pt x="6486" y="29189"/>
                      <a:pt x="16216" y="19459"/>
                    </a:cubicBezTo>
                    <a:cubicBezTo>
                      <a:pt x="29189" y="6486"/>
                      <a:pt x="42162" y="0"/>
                      <a:pt x="58378" y="0"/>
                    </a:cubicBezTo>
                    <a:cubicBezTo>
                      <a:pt x="74594" y="0"/>
                      <a:pt x="90810" y="6486"/>
                      <a:pt x="100540" y="19459"/>
                    </a:cubicBezTo>
                    <a:cubicBezTo>
                      <a:pt x="113513" y="29189"/>
                      <a:pt x="120000" y="45405"/>
                      <a:pt x="120000" y="61621"/>
                    </a:cubicBezTo>
                    <a:cubicBezTo>
                      <a:pt x="120000" y="77837"/>
                      <a:pt x="113513" y="90810"/>
                      <a:pt x="100540" y="103783"/>
                    </a:cubicBezTo>
                    <a:cubicBezTo>
                      <a:pt x="90810" y="113513"/>
                      <a:pt x="74594" y="120000"/>
                      <a:pt x="58378" y="120000"/>
                    </a:cubicBezTo>
                    <a:close/>
                    <a:moveTo>
                      <a:pt x="58378" y="22702"/>
                    </a:moveTo>
                    <a:cubicBezTo>
                      <a:pt x="48648" y="22702"/>
                      <a:pt x="38918" y="25945"/>
                      <a:pt x="32432" y="32432"/>
                    </a:cubicBezTo>
                    <a:cubicBezTo>
                      <a:pt x="25945" y="42162"/>
                      <a:pt x="19459" y="51891"/>
                      <a:pt x="19459" y="61621"/>
                    </a:cubicBezTo>
                    <a:cubicBezTo>
                      <a:pt x="19459" y="71351"/>
                      <a:pt x="25945" y="81081"/>
                      <a:pt x="32432" y="87567"/>
                    </a:cubicBezTo>
                    <a:cubicBezTo>
                      <a:pt x="32432" y="87567"/>
                      <a:pt x="32432" y="87567"/>
                      <a:pt x="32432" y="87567"/>
                    </a:cubicBezTo>
                    <a:cubicBezTo>
                      <a:pt x="45405" y="103783"/>
                      <a:pt x="71351" y="103783"/>
                      <a:pt x="84324" y="87567"/>
                    </a:cubicBezTo>
                    <a:cubicBezTo>
                      <a:pt x="100540" y="71351"/>
                      <a:pt x="100540" y="48648"/>
                      <a:pt x="84324" y="32432"/>
                    </a:cubicBezTo>
                    <a:cubicBezTo>
                      <a:pt x="77837" y="25945"/>
                      <a:pt x="68108" y="22702"/>
                      <a:pt x="58378" y="22702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7231170" y="4106557"/>
                <a:ext cx="94956" cy="9495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764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31764"/>
                    </a:lnTo>
                    <a:lnTo>
                      <a:pt x="31764" y="31764"/>
                    </a:lnTo>
                    <a:lnTo>
                      <a:pt x="31764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7164142" y="3652724"/>
                <a:ext cx="583700" cy="4245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32" y="120000"/>
                    </a:moveTo>
                    <a:cubicBezTo>
                      <a:pt x="0" y="88205"/>
                      <a:pt x="5316" y="50256"/>
                      <a:pt x="23544" y="25641"/>
                    </a:cubicBezTo>
                    <a:cubicBezTo>
                      <a:pt x="35696" y="10256"/>
                      <a:pt x="50886" y="1025"/>
                      <a:pt x="67594" y="1025"/>
                    </a:cubicBezTo>
                    <a:cubicBezTo>
                      <a:pt x="67594" y="1025"/>
                      <a:pt x="67594" y="1025"/>
                      <a:pt x="67594" y="1025"/>
                    </a:cubicBezTo>
                    <a:cubicBezTo>
                      <a:pt x="84303" y="1025"/>
                      <a:pt x="100253" y="10256"/>
                      <a:pt x="111645" y="25641"/>
                    </a:cubicBezTo>
                    <a:cubicBezTo>
                      <a:pt x="120000" y="36923"/>
                      <a:pt x="120000" y="36923"/>
                      <a:pt x="120000" y="36923"/>
                    </a:cubicBezTo>
                    <a:cubicBezTo>
                      <a:pt x="116202" y="41025"/>
                      <a:pt x="116202" y="41025"/>
                      <a:pt x="116202" y="41025"/>
                    </a:cubicBezTo>
                    <a:cubicBezTo>
                      <a:pt x="108607" y="30769"/>
                      <a:pt x="108607" y="30769"/>
                      <a:pt x="108607" y="30769"/>
                    </a:cubicBezTo>
                    <a:cubicBezTo>
                      <a:pt x="85822" y="1025"/>
                      <a:pt x="49367" y="0"/>
                      <a:pt x="27341" y="30769"/>
                    </a:cubicBezTo>
                    <a:cubicBezTo>
                      <a:pt x="10632" y="53333"/>
                      <a:pt x="5316" y="88205"/>
                      <a:pt x="15189" y="116923"/>
                    </a:cubicBezTo>
                    <a:lnTo>
                      <a:pt x="10632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7242341" y="3834257"/>
                <a:ext cx="578114" cy="42171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974" y="120000"/>
                    </a:moveTo>
                    <a:cubicBezTo>
                      <a:pt x="51974" y="120000"/>
                      <a:pt x="51974" y="120000"/>
                      <a:pt x="51974" y="120000"/>
                    </a:cubicBezTo>
                    <a:cubicBezTo>
                      <a:pt x="35159" y="120000"/>
                      <a:pt x="19108" y="110689"/>
                      <a:pt x="7643" y="95172"/>
                    </a:cubicBezTo>
                    <a:cubicBezTo>
                      <a:pt x="0" y="84827"/>
                      <a:pt x="0" y="84827"/>
                      <a:pt x="0" y="84827"/>
                    </a:cubicBezTo>
                    <a:cubicBezTo>
                      <a:pt x="3057" y="79655"/>
                      <a:pt x="3057" y="79655"/>
                      <a:pt x="3057" y="79655"/>
                    </a:cubicBezTo>
                    <a:cubicBezTo>
                      <a:pt x="11464" y="90000"/>
                      <a:pt x="11464" y="90000"/>
                      <a:pt x="11464" y="90000"/>
                    </a:cubicBezTo>
                    <a:cubicBezTo>
                      <a:pt x="22165" y="104482"/>
                      <a:pt x="36687" y="112758"/>
                      <a:pt x="51974" y="112758"/>
                    </a:cubicBezTo>
                    <a:cubicBezTo>
                      <a:pt x="51974" y="112758"/>
                      <a:pt x="51974" y="112758"/>
                      <a:pt x="51974" y="112758"/>
                    </a:cubicBezTo>
                    <a:cubicBezTo>
                      <a:pt x="67261" y="112758"/>
                      <a:pt x="81783" y="105517"/>
                      <a:pt x="92484" y="90000"/>
                    </a:cubicBezTo>
                    <a:cubicBezTo>
                      <a:pt x="110063" y="67241"/>
                      <a:pt x="114649" y="32068"/>
                      <a:pt x="104713" y="3103"/>
                    </a:cubicBezTo>
                    <a:cubicBezTo>
                      <a:pt x="109299" y="0"/>
                      <a:pt x="109299" y="0"/>
                      <a:pt x="109299" y="0"/>
                    </a:cubicBezTo>
                    <a:cubicBezTo>
                      <a:pt x="120000" y="32068"/>
                      <a:pt x="114649" y="70344"/>
                      <a:pt x="96305" y="95172"/>
                    </a:cubicBezTo>
                    <a:cubicBezTo>
                      <a:pt x="84840" y="111724"/>
                      <a:pt x="68789" y="120000"/>
                      <a:pt x="51974" y="120000"/>
                    </a:cubicBez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7658471" y="3711373"/>
                <a:ext cx="96352" cy="935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120000"/>
                    </a:lnTo>
                    <a:lnTo>
                      <a:pt x="0" y="87761"/>
                    </a:lnTo>
                    <a:lnTo>
                      <a:pt x="92173" y="87761"/>
                    </a:lnTo>
                    <a:lnTo>
                      <a:pt x="92173" y="0"/>
                    </a:lnTo>
                    <a:lnTo>
                      <a:pt x="120000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3EC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279" name="Shape 279"/>
            <p:cNvSpPr txBox="1"/>
            <p:nvPr/>
          </p:nvSpPr>
          <p:spPr>
            <a:xfrm>
              <a:off x="1317487" y="2360940"/>
              <a:ext cx="878216" cy="55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RAPID</a:t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959663" y="4367619"/>
              <a:ext cx="1713390" cy="306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OPEN/FLEXIBLE</a:t>
              </a:r>
              <a:endParaRPr/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2696608" y="1094690"/>
              <a:ext cx="1712267" cy="419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AUTONOMOUS</a:t>
              </a:r>
              <a:endParaRPr/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4762553" y="2423485"/>
              <a:ext cx="1507618" cy="419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CLOUD-BASE/</a:t>
              </a:r>
              <a:b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SCALABLE</a:t>
              </a: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4668117" y="4236983"/>
              <a:ext cx="1507618" cy="419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LEARNING/</a:t>
              </a:r>
              <a:b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SHARING</a:t>
              </a: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2617344" y="5328256"/>
              <a:ext cx="1878022" cy="419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CONSOLIDATING</a:t>
              </a: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878000" y="584732"/>
            <a:ext cx="38193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Autonomous Platform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JASK ASOC platform features Autonomous Alert triage allowing your SOC to focus on reducing risk and not asking endless questions.</a:t>
            </a:r>
            <a:endParaRPr/>
          </a:p>
        </p:txBody>
      </p:sp>
      <p:cxnSp>
        <p:nvCxnSpPr>
          <p:cNvPr id="292" name="Shape 292"/>
          <p:cNvCxnSpPr/>
          <p:nvPr/>
        </p:nvCxnSpPr>
        <p:spPr>
          <a:xfrm>
            <a:off x="7925045" y="502021"/>
            <a:ext cx="37251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0" y="1006975"/>
            <a:ext cx="3008900" cy="39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900" y="3006788"/>
            <a:ext cx="7037798" cy="360591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 - CONFIDENTIAL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ftr" idx="11"/>
          </p:nvPr>
        </p:nvSpPr>
        <p:spPr>
          <a:xfrm>
            <a:off x="320258" y="6356350"/>
            <a:ext cx="33536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</a:t>
            </a:r>
            <a:r>
              <a:rPr lang="en-US">
                <a:solidFill>
                  <a:srgbClr val="BCC4CE"/>
                </a:solidFill>
              </a:rPr>
              <a:t> - CONFIDENTIAL</a:t>
            </a:r>
            <a:endParaRPr sz="900">
              <a:solidFill>
                <a:srgbClr val="BCC4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11413474" y="6356350"/>
            <a:ext cx="4582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7342600" y="1590557"/>
            <a:ext cx="3819297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Data Graph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Data Graph is JASK’s advanced data ingest capability that gives you true security ‘data lake’ capability without the pains of maintaining custom log parsers.</a:t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7436682" y="1396721"/>
            <a:ext cx="3725215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 flipH="1">
            <a:off x="2991421" y="3972509"/>
            <a:ext cx="1937593" cy="622027"/>
          </a:xfrm>
          <a:prstGeom prst="straightConnector1">
            <a:avLst/>
          </a:prstGeom>
          <a:noFill/>
          <a:ln w="87300" cap="flat" cmpd="sng">
            <a:solidFill>
              <a:srgbClr val="7D8AA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rot="10800000">
            <a:off x="2442039" y="3965699"/>
            <a:ext cx="1207732" cy="392740"/>
          </a:xfrm>
          <a:prstGeom prst="straightConnector1">
            <a:avLst/>
          </a:prstGeom>
          <a:noFill/>
          <a:ln w="87300" cap="flat" cmpd="sng">
            <a:solidFill>
              <a:srgbClr val="7D8AA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2916505" y="3316429"/>
            <a:ext cx="748022" cy="1030659"/>
          </a:xfrm>
          <a:prstGeom prst="straightConnector1">
            <a:avLst/>
          </a:prstGeom>
          <a:noFill/>
          <a:ln w="87300" cap="flat" cmpd="sng">
            <a:solidFill>
              <a:srgbClr val="7D8AA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>
            <a:off x="3686094" y="3068981"/>
            <a:ext cx="0" cy="1274702"/>
          </a:xfrm>
          <a:prstGeom prst="straightConnector1">
            <a:avLst/>
          </a:prstGeom>
          <a:noFill/>
          <a:ln w="87300" cap="flat" cmpd="sng">
            <a:solidFill>
              <a:srgbClr val="7D8AA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 rot="10800000" flipH="1">
            <a:off x="3694040" y="3319835"/>
            <a:ext cx="760508" cy="1038604"/>
          </a:xfrm>
          <a:prstGeom prst="straightConnector1">
            <a:avLst/>
          </a:prstGeom>
          <a:noFill/>
          <a:ln w="87300" cap="flat" cmpd="sng">
            <a:solidFill>
              <a:srgbClr val="7D8AA3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09" name="Shape 309"/>
          <p:cNvGrpSpPr/>
          <p:nvPr/>
        </p:nvGrpSpPr>
        <p:grpSpPr>
          <a:xfrm>
            <a:off x="2869057" y="3540335"/>
            <a:ext cx="1635660" cy="1626095"/>
            <a:chOff x="2632734" y="3367508"/>
            <a:chExt cx="2135098" cy="2122612"/>
          </a:xfrm>
        </p:grpSpPr>
        <p:sp>
          <p:nvSpPr>
            <p:cNvPr id="310" name="Shape 310"/>
            <p:cNvSpPr/>
            <p:nvPr/>
          </p:nvSpPr>
          <p:spPr>
            <a:xfrm>
              <a:off x="2632734" y="3367508"/>
              <a:ext cx="2135098" cy="2122612"/>
            </a:xfrm>
            <a:prstGeom prst="ellipse">
              <a:avLst/>
            </a:prstGeom>
            <a:solidFill>
              <a:srgbClr val="7D8A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761567" y="3494638"/>
              <a:ext cx="1877433" cy="1868352"/>
            </a:xfrm>
            <a:prstGeom prst="ellipse">
              <a:avLst/>
            </a:prstGeom>
            <a:solidFill>
              <a:srgbClr val="4954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Shape 312"/>
          <p:cNvSpPr/>
          <p:nvPr/>
        </p:nvSpPr>
        <p:spPr>
          <a:xfrm>
            <a:off x="4809830" y="3812462"/>
            <a:ext cx="237233" cy="3541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59" y="120000"/>
                </a:moveTo>
                <a:lnTo>
                  <a:pt x="120000" y="40840"/>
                </a:lnTo>
                <a:lnTo>
                  <a:pt x="0" y="0"/>
                </a:lnTo>
                <a:lnTo>
                  <a:pt x="59059" y="120000"/>
                </a:lnTo>
                <a:close/>
              </a:path>
            </a:pathLst>
          </a:custGeom>
          <a:solidFill>
            <a:srgbClr val="7D8AA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2286532" y="3796571"/>
            <a:ext cx="237233" cy="3541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940" y="120000"/>
                </a:moveTo>
                <a:lnTo>
                  <a:pt x="0" y="39831"/>
                </a:lnTo>
                <a:lnTo>
                  <a:pt x="120000" y="0"/>
                </a:lnTo>
                <a:lnTo>
                  <a:pt x="60940" y="120000"/>
                </a:lnTo>
                <a:close/>
              </a:path>
            </a:pathLst>
          </a:custGeom>
          <a:solidFill>
            <a:srgbClr val="7D8AA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778025" y="3183624"/>
            <a:ext cx="305338" cy="2610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6682" y="0"/>
                </a:lnTo>
                <a:lnTo>
                  <a:pt x="120000" y="19487"/>
                </a:lnTo>
                <a:lnTo>
                  <a:pt x="0" y="119999"/>
                </a:lnTo>
                <a:close/>
              </a:path>
            </a:pathLst>
          </a:custGeom>
          <a:solidFill>
            <a:srgbClr val="7D8AA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495400" y="2928230"/>
            <a:ext cx="375714" cy="1872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59761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D8AA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268394" y="3221082"/>
            <a:ext cx="304203" cy="2610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8803"/>
                </a:moveTo>
                <a:lnTo>
                  <a:pt x="103823" y="0"/>
                </a:lnTo>
                <a:lnTo>
                  <a:pt x="120000" y="119999"/>
                </a:lnTo>
                <a:lnTo>
                  <a:pt x="0" y="18803"/>
                </a:lnTo>
                <a:close/>
              </a:path>
            </a:pathLst>
          </a:custGeom>
          <a:solidFill>
            <a:srgbClr val="7D8AA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1706809" y="5223953"/>
            <a:ext cx="39501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Mapping, Enrichment, 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&amp; Analysis 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(Visibility &amp; Context)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27059" y="4010359"/>
            <a:ext cx="14860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321357" y="4010359"/>
            <a:ext cx="14860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451735" y="2574771"/>
            <a:ext cx="14860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940864" y="2055708"/>
            <a:ext cx="14860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Network- DPI</a:t>
            </a:r>
            <a:endParaRPr dirty="0"/>
          </a:p>
        </p:txBody>
      </p:sp>
      <p:sp>
        <p:nvSpPr>
          <p:cNvPr id="322" name="Shape 322"/>
          <p:cNvSpPr/>
          <p:nvPr/>
        </p:nvSpPr>
        <p:spPr>
          <a:xfrm>
            <a:off x="4399341" y="2574771"/>
            <a:ext cx="14860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grpSp>
        <p:nvGrpSpPr>
          <p:cNvPr id="323" name="Shape 323"/>
          <p:cNvGrpSpPr/>
          <p:nvPr/>
        </p:nvGrpSpPr>
        <p:grpSpPr>
          <a:xfrm>
            <a:off x="982270" y="3385594"/>
            <a:ext cx="588963" cy="519112"/>
            <a:chOff x="10809288" y="1941513"/>
            <a:chExt cx="588963" cy="519112"/>
          </a:xfrm>
        </p:grpSpPr>
        <p:sp>
          <p:nvSpPr>
            <p:cNvPr id="324" name="Shape 324"/>
            <p:cNvSpPr/>
            <p:nvPr/>
          </p:nvSpPr>
          <p:spPr>
            <a:xfrm>
              <a:off x="10958513" y="1941513"/>
              <a:ext cx="29051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285" y="120000"/>
                  </a:moveTo>
                  <a:cubicBezTo>
                    <a:pt x="25714" y="120000"/>
                    <a:pt x="0" y="92571"/>
                    <a:pt x="0" y="58285"/>
                  </a:cubicBezTo>
                  <a:cubicBezTo>
                    <a:pt x="0" y="25714"/>
                    <a:pt x="25714" y="0"/>
                    <a:pt x="58285" y="0"/>
                  </a:cubicBezTo>
                  <a:cubicBezTo>
                    <a:pt x="92571" y="0"/>
                    <a:pt x="120000" y="25714"/>
                    <a:pt x="120000" y="58285"/>
                  </a:cubicBezTo>
                  <a:cubicBezTo>
                    <a:pt x="120000" y="94285"/>
                    <a:pt x="94285" y="120000"/>
                    <a:pt x="58285" y="120000"/>
                  </a:cubicBezTo>
                  <a:close/>
                  <a:moveTo>
                    <a:pt x="58285" y="12000"/>
                  </a:moveTo>
                  <a:cubicBezTo>
                    <a:pt x="32571" y="12000"/>
                    <a:pt x="12000" y="32571"/>
                    <a:pt x="12000" y="58285"/>
                  </a:cubicBezTo>
                  <a:cubicBezTo>
                    <a:pt x="12000" y="87428"/>
                    <a:pt x="32571" y="108000"/>
                    <a:pt x="58285" y="108000"/>
                  </a:cubicBezTo>
                  <a:cubicBezTo>
                    <a:pt x="87428" y="108000"/>
                    <a:pt x="108000" y="87428"/>
                    <a:pt x="108000" y="58285"/>
                  </a:cubicBezTo>
                  <a:cubicBezTo>
                    <a:pt x="108000" y="32571"/>
                    <a:pt x="87428" y="12000"/>
                    <a:pt x="58285" y="12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0809288" y="2238375"/>
              <a:ext cx="588963" cy="22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19" y="120000"/>
                  </a:moveTo>
                  <a:cubicBezTo>
                    <a:pt x="3380" y="120000"/>
                    <a:pt x="3380" y="120000"/>
                    <a:pt x="3380" y="120000"/>
                  </a:cubicBezTo>
                  <a:cubicBezTo>
                    <a:pt x="2535" y="120000"/>
                    <a:pt x="1690" y="120000"/>
                    <a:pt x="845" y="117777"/>
                  </a:cubicBezTo>
                  <a:cubicBezTo>
                    <a:pt x="845" y="115555"/>
                    <a:pt x="0" y="113333"/>
                    <a:pt x="0" y="113333"/>
                  </a:cubicBezTo>
                  <a:cubicBezTo>
                    <a:pt x="2535" y="42222"/>
                    <a:pt x="15211" y="6666"/>
                    <a:pt x="37183" y="0"/>
                  </a:cubicBezTo>
                  <a:cubicBezTo>
                    <a:pt x="38028" y="0"/>
                    <a:pt x="38028" y="2222"/>
                    <a:pt x="38873" y="2222"/>
                  </a:cubicBezTo>
                  <a:cubicBezTo>
                    <a:pt x="45633" y="15555"/>
                    <a:pt x="52394" y="22222"/>
                    <a:pt x="59154" y="22222"/>
                  </a:cubicBezTo>
                  <a:cubicBezTo>
                    <a:pt x="66760" y="22222"/>
                    <a:pt x="74366" y="15555"/>
                    <a:pt x="81126" y="2222"/>
                  </a:cubicBezTo>
                  <a:cubicBezTo>
                    <a:pt x="81971" y="2222"/>
                    <a:pt x="81971" y="0"/>
                    <a:pt x="82816" y="0"/>
                  </a:cubicBezTo>
                  <a:cubicBezTo>
                    <a:pt x="103943" y="6666"/>
                    <a:pt x="115774" y="42222"/>
                    <a:pt x="119154" y="111111"/>
                  </a:cubicBezTo>
                  <a:cubicBezTo>
                    <a:pt x="120000" y="113333"/>
                    <a:pt x="119154" y="115555"/>
                    <a:pt x="119154" y="117777"/>
                  </a:cubicBezTo>
                  <a:cubicBezTo>
                    <a:pt x="118309" y="120000"/>
                    <a:pt x="117464" y="120000"/>
                    <a:pt x="116619" y="120000"/>
                  </a:cubicBezTo>
                  <a:close/>
                  <a:moveTo>
                    <a:pt x="6760" y="106666"/>
                  </a:moveTo>
                  <a:cubicBezTo>
                    <a:pt x="113239" y="106666"/>
                    <a:pt x="113239" y="106666"/>
                    <a:pt x="113239" y="106666"/>
                  </a:cubicBezTo>
                  <a:cubicBezTo>
                    <a:pt x="109859" y="48888"/>
                    <a:pt x="100563" y="20000"/>
                    <a:pt x="83661" y="15555"/>
                  </a:cubicBezTo>
                  <a:cubicBezTo>
                    <a:pt x="76056" y="28888"/>
                    <a:pt x="67605" y="35555"/>
                    <a:pt x="59154" y="35555"/>
                  </a:cubicBezTo>
                  <a:cubicBezTo>
                    <a:pt x="51549" y="35555"/>
                    <a:pt x="43943" y="28888"/>
                    <a:pt x="36338" y="15555"/>
                  </a:cubicBezTo>
                  <a:cubicBezTo>
                    <a:pt x="18591" y="20000"/>
                    <a:pt x="9295" y="51111"/>
                    <a:pt x="6760" y="1066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1859073" y="1889005"/>
            <a:ext cx="664692" cy="620007"/>
            <a:chOff x="8226811" y="3639258"/>
            <a:chExt cx="664692" cy="620007"/>
          </a:xfrm>
        </p:grpSpPr>
        <p:sp>
          <p:nvSpPr>
            <p:cNvPr id="327" name="Shape 327"/>
            <p:cNvSpPr/>
            <p:nvPr/>
          </p:nvSpPr>
          <p:spPr>
            <a:xfrm>
              <a:off x="8451633" y="4190841"/>
              <a:ext cx="210858" cy="68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119999"/>
                  </a:lnTo>
                  <a:lnTo>
                    <a:pt x="0" y="0"/>
                  </a:lnTo>
                  <a:lnTo>
                    <a:pt x="12715" y="0"/>
                  </a:lnTo>
                  <a:lnTo>
                    <a:pt x="12715" y="75918"/>
                  </a:lnTo>
                  <a:lnTo>
                    <a:pt x="107284" y="75918"/>
                  </a:lnTo>
                  <a:lnTo>
                    <a:pt x="107284" y="0"/>
                  </a:lnTo>
                  <a:lnTo>
                    <a:pt x="120000" y="0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8411137" y="4234129"/>
              <a:ext cx="294643" cy="251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8226811" y="3639258"/>
              <a:ext cx="664692" cy="4496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8709"/>
                    <a:pt x="0" y="8709"/>
                    <a:pt x="0" y="8709"/>
                  </a:cubicBezTo>
                  <a:cubicBezTo>
                    <a:pt x="0" y="6774"/>
                    <a:pt x="666" y="4838"/>
                    <a:pt x="1333" y="2903"/>
                  </a:cubicBezTo>
                  <a:cubicBezTo>
                    <a:pt x="2666" y="967"/>
                    <a:pt x="4666" y="0"/>
                    <a:pt x="6000" y="0"/>
                  </a:cubicBezTo>
                  <a:cubicBezTo>
                    <a:pt x="114000" y="0"/>
                    <a:pt x="114000" y="0"/>
                    <a:pt x="114000" y="0"/>
                  </a:cubicBezTo>
                  <a:cubicBezTo>
                    <a:pt x="115333" y="0"/>
                    <a:pt x="116666" y="967"/>
                    <a:pt x="118000" y="2903"/>
                  </a:cubicBezTo>
                  <a:cubicBezTo>
                    <a:pt x="119333" y="4838"/>
                    <a:pt x="120000" y="6774"/>
                    <a:pt x="120000" y="8709"/>
                  </a:cubicBezTo>
                  <a:lnTo>
                    <a:pt x="120000" y="120000"/>
                  </a:lnTo>
                  <a:close/>
                  <a:moveTo>
                    <a:pt x="4000" y="114193"/>
                  </a:moveTo>
                  <a:cubicBezTo>
                    <a:pt x="116000" y="114193"/>
                    <a:pt x="116000" y="114193"/>
                    <a:pt x="116000" y="114193"/>
                  </a:cubicBezTo>
                  <a:cubicBezTo>
                    <a:pt x="116000" y="8709"/>
                    <a:pt x="116000" y="8709"/>
                    <a:pt x="116000" y="8709"/>
                  </a:cubicBezTo>
                  <a:cubicBezTo>
                    <a:pt x="116000" y="8709"/>
                    <a:pt x="115333" y="7741"/>
                    <a:pt x="115333" y="6774"/>
                  </a:cubicBezTo>
                  <a:cubicBezTo>
                    <a:pt x="114666" y="6774"/>
                    <a:pt x="114000" y="5806"/>
                    <a:pt x="114000" y="5806"/>
                  </a:cubicBezTo>
                  <a:cubicBezTo>
                    <a:pt x="6000" y="5806"/>
                    <a:pt x="6000" y="5806"/>
                    <a:pt x="6000" y="5806"/>
                  </a:cubicBezTo>
                  <a:cubicBezTo>
                    <a:pt x="5333" y="5806"/>
                    <a:pt x="4666" y="6774"/>
                    <a:pt x="4666" y="6774"/>
                  </a:cubicBezTo>
                  <a:cubicBezTo>
                    <a:pt x="4000" y="7741"/>
                    <a:pt x="4000" y="8709"/>
                    <a:pt x="4000" y="8709"/>
                  </a:cubicBezTo>
                  <a:lnTo>
                    <a:pt x="4000" y="1141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8226811" y="4067956"/>
              <a:ext cx="664692" cy="97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00" y="120000"/>
                  </a:moveTo>
                  <a:cubicBezTo>
                    <a:pt x="6000" y="120000"/>
                    <a:pt x="6000" y="120000"/>
                    <a:pt x="6000" y="120000"/>
                  </a:cubicBezTo>
                  <a:cubicBezTo>
                    <a:pt x="4000" y="120000"/>
                    <a:pt x="2666" y="115555"/>
                    <a:pt x="1333" y="106666"/>
                  </a:cubicBezTo>
                  <a:cubicBezTo>
                    <a:pt x="666" y="97777"/>
                    <a:pt x="0" y="88888"/>
                    <a:pt x="0" y="755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88888"/>
                    <a:pt x="119333" y="97777"/>
                    <a:pt x="118000" y="106666"/>
                  </a:cubicBezTo>
                  <a:cubicBezTo>
                    <a:pt x="116666" y="115555"/>
                    <a:pt x="115333" y="120000"/>
                    <a:pt x="114000" y="120000"/>
                  </a:cubicBezTo>
                  <a:close/>
                  <a:moveTo>
                    <a:pt x="4000" y="26666"/>
                  </a:moveTo>
                  <a:cubicBezTo>
                    <a:pt x="4000" y="75555"/>
                    <a:pt x="4000" y="75555"/>
                    <a:pt x="4000" y="75555"/>
                  </a:cubicBezTo>
                  <a:cubicBezTo>
                    <a:pt x="4000" y="80000"/>
                    <a:pt x="4000" y="84444"/>
                    <a:pt x="4666" y="84444"/>
                  </a:cubicBezTo>
                  <a:cubicBezTo>
                    <a:pt x="4666" y="88888"/>
                    <a:pt x="5333" y="88888"/>
                    <a:pt x="6000" y="88888"/>
                  </a:cubicBezTo>
                  <a:cubicBezTo>
                    <a:pt x="114000" y="88888"/>
                    <a:pt x="114000" y="88888"/>
                    <a:pt x="114000" y="88888"/>
                  </a:cubicBezTo>
                  <a:cubicBezTo>
                    <a:pt x="114000" y="88888"/>
                    <a:pt x="114666" y="88888"/>
                    <a:pt x="115333" y="88888"/>
                  </a:cubicBezTo>
                  <a:cubicBezTo>
                    <a:pt x="115333" y="84444"/>
                    <a:pt x="116000" y="80000"/>
                    <a:pt x="116000" y="75555"/>
                  </a:cubicBezTo>
                  <a:cubicBezTo>
                    <a:pt x="116000" y="26666"/>
                    <a:pt x="116000" y="26666"/>
                    <a:pt x="116000" y="26666"/>
                  </a:cubicBezTo>
                  <a:lnTo>
                    <a:pt x="4000" y="26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3414175" y="1428883"/>
            <a:ext cx="538163" cy="534034"/>
            <a:chOff x="10296525" y="1984375"/>
            <a:chExt cx="620712" cy="615950"/>
          </a:xfrm>
        </p:grpSpPr>
        <p:sp>
          <p:nvSpPr>
            <p:cNvPr id="332" name="Shape 332"/>
            <p:cNvSpPr/>
            <p:nvPr/>
          </p:nvSpPr>
          <p:spPr>
            <a:xfrm>
              <a:off x="10296525" y="1984375"/>
              <a:ext cx="620712" cy="615950"/>
            </a:xfrm>
            <a:prstGeom prst="ellipse">
              <a:avLst/>
            </a:prstGeom>
            <a:noFill/>
            <a:ln w="301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Shape 333"/>
            <p:cNvCxnSpPr/>
            <p:nvPr/>
          </p:nvCxnSpPr>
          <p:spPr>
            <a:xfrm>
              <a:off x="10606088" y="1984375"/>
              <a:ext cx="0" cy="615950"/>
            </a:xfrm>
            <a:prstGeom prst="straightConnector1">
              <a:avLst/>
            </a:prstGeom>
            <a:noFill/>
            <a:ln w="301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Shape 334"/>
            <p:cNvSpPr/>
            <p:nvPr/>
          </p:nvSpPr>
          <p:spPr>
            <a:xfrm>
              <a:off x="10431463" y="1984375"/>
              <a:ext cx="174625" cy="615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0" y="17668"/>
                    <a:pt x="0" y="60368"/>
                  </a:cubicBezTo>
                  <a:cubicBezTo>
                    <a:pt x="0" y="102331"/>
                    <a:pt x="120000" y="120000"/>
                    <a:pt x="120000" y="120000"/>
                  </a:cubicBezTo>
                </a:path>
              </a:pathLst>
            </a:custGeom>
            <a:noFill/>
            <a:ln w="301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0606088" y="1984375"/>
              <a:ext cx="171450" cy="615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120000" y="17668"/>
                    <a:pt x="120000" y="60368"/>
                  </a:cubicBezTo>
                  <a:cubicBezTo>
                    <a:pt x="120000" y="103803"/>
                    <a:pt x="0" y="120000"/>
                    <a:pt x="0" y="120000"/>
                  </a:cubicBezTo>
                </a:path>
              </a:pathLst>
            </a:custGeom>
            <a:noFill/>
            <a:ln w="301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10360025" y="2112963"/>
              <a:ext cx="493712" cy="10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307" y="75555"/>
                    <a:pt x="84000" y="120000"/>
                    <a:pt x="60000" y="120000"/>
                  </a:cubicBezTo>
                  <a:cubicBezTo>
                    <a:pt x="36000" y="120000"/>
                    <a:pt x="14769" y="75555"/>
                    <a:pt x="0" y="0"/>
                  </a:cubicBezTo>
                </a:path>
              </a:pathLst>
            </a:custGeom>
            <a:noFill/>
            <a:ln w="301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0364788" y="2384425"/>
              <a:ext cx="481012" cy="98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16062" y="41538"/>
                    <a:pt x="36850" y="0"/>
                    <a:pt x="60472" y="0"/>
                  </a:cubicBezTo>
                  <a:cubicBezTo>
                    <a:pt x="83149" y="0"/>
                    <a:pt x="105826" y="41538"/>
                    <a:pt x="120000" y="120000"/>
                  </a:cubicBezTo>
                </a:path>
              </a:pathLst>
            </a:custGeom>
            <a:noFill/>
            <a:ln w="301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4885057" y="1867684"/>
            <a:ext cx="548997" cy="623660"/>
            <a:chOff x="5004425" y="5174209"/>
            <a:chExt cx="815549" cy="926462"/>
          </a:xfrm>
        </p:grpSpPr>
        <p:sp>
          <p:nvSpPr>
            <p:cNvPr id="339" name="Shape 339"/>
            <p:cNvSpPr/>
            <p:nvPr/>
          </p:nvSpPr>
          <p:spPr>
            <a:xfrm>
              <a:off x="5129694" y="5871014"/>
              <a:ext cx="210085" cy="137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055" y="120000"/>
                  </a:moveTo>
                  <a:lnTo>
                    <a:pt x="0" y="22857"/>
                  </a:lnTo>
                  <a:lnTo>
                    <a:pt x="6708" y="0"/>
                  </a:lnTo>
                  <a:lnTo>
                    <a:pt x="120000" y="100571"/>
                  </a:lnTo>
                  <a:lnTo>
                    <a:pt x="111055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5488535" y="5871014"/>
              <a:ext cx="208780" cy="1344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" y="120000"/>
                  </a:moveTo>
                  <a:lnTo>
                    <a:pt x="0" y="100194"/>
                  </a:lnTo>
                  <a:lnTo>
                    <a:pt x="113250" y="0"/>
                  </a:lnTo>
                  <a:lnTo>
                    <a:pt x="120000" y="19805"/>
                  </a:lnTo>
                  <a:lnTo>
                    <a:pt x="6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5753425" y="5523916"/>
              <a:ext cx="28707" cy="215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1144" y="5272075"/>
              <a:ext cx="198341" cy="1278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15" y="119999"/>
                  </a:moveTo>
                  <a:lnTo>
                    <a:pt x="0" y="20816"/>
                  </a:lnTo>
                  <a:lnTo>
                    <a:pt x="7105" y="0"/>
                  </a:lnTo>
                  <a:lnTo>
                    <a:pt x="120000" y="99183"/>
                  </a:lnTo>
                  <a:lnTo>
                    <a:pt x="111315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137523" y="5265551"/>
              <a:ext cx="202256" cy="1317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67" y="120000"/>
                  </a:moveTo>
                  <a:lnTo>
                    <a:pt x="0" y="99801"/>
                  </a:lnTo>
                  <a:lnTo>
                    <a:pt x="113032" y="0"/>
                  </a:lnTo>
                  <a:lnTo>
                    <a:pt x="120000" y="23762"/>
                  </a:lnTo>
                  <a:lnTo>
                    <a:pt x="696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5042267" y="5523916"/>
              <a:ext cx="28707" cy="2179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5167535" y="5492599"/>
              <a:ext cx="107000" cy="743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902" y="119999"/>
                  </a:moveTo>
                  <a:lnTo>
                    <a:pt x="0" y="35789"/>
                  </a:lnTo>
                  <a:lnTo>
                    <a:pt x="16097" y="0"/>
                  </a:lnTo>
                  <a:lnTo>
                    <a:pt x="120000" y="82105"/>
                  </a:lnTo>
                  <a:lnTo>
                    <a:pt x="103902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5555083" y="5710514"/>
              <a:ext cx="104390" cy="743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500" y="119999"/>
                  </a:moveTo>
                  <a:lnTo>
                    <a:pt x="0" y="42105"/>
                  </a:lnTo>
                  <a:lnTo>
                    <a:pt x="16500" y="0"/>
                  </a:lnTo>
                  <a:lnTo>
                    <a:pt x="120000" y="82105"/>
                  </a:lnTo>
                  <a:lnTo>
                    <a:pt x="103500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8559" y="5492599"/>
              <a:ext cx="105695" cy="743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119999"/>
                  </a:moveTo>
                  <a:lnTo>
                    <a:pt x="0" y="82105"/>
                  </a:lnTo>
                  <a:lnTo>
                    <a:pt x="103703" y="0"/>
                  </a:lnTo>
                  <a:lnTo>
                    <a:pt x="120000" y="42105"/>
                  </a:lnTo>
                  <a:lnTo>
                    <a:pt x="17777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170145" y="5707904"/>
              <a:ext cx="101780" cy="76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846" y="120000"/>
                  </a:moveTo>
                  <a:lnTo>
                    <a:pt x="0" y="79322"/>
                  </a:lnTo>
                  <a:lnTo>
                    <a:pt x="106153" y="0"/>
                  </a:lnTo>
                  <a:lnTo>
                    <a:pt x="120000" y="38644"/>
                  </a:lnTo>
                  <a:lnTo>
                    <a:pt x="13846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397193" y="5363416"/>
              <a:ext cx="30012" cy="1148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397193" y="5799245"/>
              <a:ext cx="30012" cy="11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5252352" y="5461282"/>
              <a:ext cx="317085" cy="191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449" y="120000"/>
                  </a:moveTo>
                  <a:cubicBezTo>
                    <a:pt x="59449" y="120000"/>
                    <a:pt x="58348" y="120000"/>
                    <a:pt x="57247" y="118208"/>
                  </a:cubicBezTo>
                  <a:cubicBezTo>
                    <a:pt x="3302" y="68059"/>
                    <a:pt x="3302" y="68059"/>
                    <a:pt x="3302" y="68059"/>
                  </a:cubicBezTo>
                  <a:cubicBezTo>
                    <a:pt x="1100" y="66268"/>
                    <a:pt x="0" y="64477"/>
                    <a:pt x="0" y="60895"/>
                  </a:cubicBezTo>
                  <a:cubicBezTo>
                    <a:pt x="0" y="57313"/>
                    <a:pt x="1100" y="55522"/>
                    <a:pt x="3302" y="53731"/>
                  </a:cubicBezTo>
                  <a:cubicBezTo>
                    <a:pt x="57247" y="1791"/>
                    <a:pt x="57247" y="1791"/>
                    <a:pt x="57247" y="1791"/>
                  </a:cubicBezTo>
                  <a:cubicBezTo>
                    <a:pt x="59449" y="0"/>
                    <a:pt x="61651" y="0"/>
                    <a:pt x="62752" y="1791"/>
                  </a:cubicBezTo>
                  <a:cubicBezTo>
                    <a:pt x="116697" y="51940"/>
                    <a:pt x="116697" y="51940"/>
                    <a:pt x="116697" y="51940"/>
                  </a:cubicBezTo>
                  <a:cubicBezTo>
                    <a:pt x="118899" y="53731"/>
                    <a:pt x="120000" y="57313"/>
                    <a:pt x="120000" y="59104"/>
                  </a:cubicBezTo>
                  <a:cubicBezTo>
                    <a:pt x="120000" y="62686"/>
                    <a:pt x="118899" y="66268"/>
                    <a:pt x="116697" y="68059"/>
                  </a:cubicBezTo>
                  <a:cubicBezTo>
                    <a:pt x="62752" y="118208"/>
                    <a:pt x="62752" y="118208"/>
                    <a:pt x="62752" y="118208"/>
                  </a:cubicBezTo>
                  <a:cubicBezTo>
                    <a:pt x="61651" y="120000"/>
                    <a:pt x="60550" y="120000"/>
                    <a:pt x="59449" y="120000"/>
                  </a:cubicBezTo>
                  <a:close/>
                  <a:moveTo>
                    <a:pt x="16513" y="60895"/>
                  </a:moveTo>
                  <a:cubicBezTo>
                    <a:pt x="59449" y="100298"/>
                    <a:pt x="59449" y="100298"/>
                    <a:pt x="59449" y="100298"/>
                  </a:cubicBezTo>
                  <a:cubicBezTo>
                    <a:pt x="103486" y="59104"/>
                    <a:pt x="103486" y="59104"/>
                    <a:pt x="103486" y="59104"/>
                  </a:cubicBezTo>
                  <a:cubicBezTo>
                    <a:pt x="60550" y="19701"/>
                    <a:pt x="60550" y="19701"/>
                    <a:pt x="60550" y="19701"/>
                  </a:cubicBezTo>
                  <a:lnTo>
                    <a:pt x="16513" y="608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5397193" y="5540880"/>
              <a:ext cx="172244" cy="2753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69" y="120000"/>
                  </a:moveTo>
                  <a:cubicBezTo>
                    <a:pt x="8135" y="120000"/>
                    <a:pt x="6101" y="120000"/>
                    <a:pt x="6101" y="118750"/>
                  </a:cubicBezTo>
                  <a:cubicBezTo>
                    <a:pt x="2033" y="118750"/>
                    <a:pt x="0" y="116250"/>
                    <a:pt x="0" y="113750"/>
                  </a:cubicBezTo>
                  <a:cubicBezTo>
                    <a:pt x="0" y="42500"/>
                    <a:pt x="0" y="42500"/>
                    <a:pt x="0" y="42500"/>
                  </a:cubicBezTo>
                  <a:cubicBezTo>
                    <a:pt x="0" y="40000"/>
                    <a:pt x="2033" y="38750"/>
                    <a:pt x="4067" y="37500"/>
                  </a:cubicBezTo>
                  <a:cubicBezTo>
                    <a:pt x="105762" y="1250"/>
                    <a:pt x="105762" y="1250"/>
                    <a:pt x="105762" y="1250"/>
                  </a:cubicBezTo>
                  <a:cubicBezTo>
                    <a:pt x="107796" y="0"/>
                    <a:pt x="111864" y="0"/>
                    <a:pt x="113898" y="1250"/>
                  </a:cubicBezTo>
                  <a:cubicBezTo>
                    <a:pt x="117966" y="2500"/>
                    <a:pt x="120000" y="5000"/>
                    <a:pt x="120000" y="6250"/>
                  </a:cubicBezTo>
                  <a:cubicBezTo>
                    <a:pt x="120000" y="78750"/>
                    <a:pt x="120000" y="78750"/>
                    <a:pt x="120000" y="78750"/>
                  </a:cubicBezTo>
                  <a:cubicBezTo>
                    <a:pt x="120000" y="80000"/>
                    <a:pt x="120000" y="82500"/>
                    <a:pt x="115932" y="83750"/>
                  </a:cubicBezTo>
                  <a:cubicBezTo>
                    <a:pt x="14237" y="118750"/>
                    <a:pt x="14237" y="118750"/>
                    <a:pt x="14237" y="118750"/>
                  </a:cubicBezTo>
                  <a:cubicBezTo>
                    <a:pt x="14237" y="120000"/>
                    <a:pt x="12203" y="120000"/>
                    <a:pt x="10169" y="120000"/>
                  </a:cubicBezTo>
                  <a:close/>
                  <a:moveTo>
                    <a:pt x="18305" y="46250"/>
                  </a:moveTo>
                  <a:cubicBezTo>
                    <a:pt x="20338" y="103750"/>
                    <a:pt x="20338" y="103750"/>
                    <a:pt x="20338" y="103750"/>
                  </a:cubicBezTo>
                  <a:cubicBezTo>
                    <a:pt x="101694" y="75000"/>
                    <a:pt x="101694" y="75000"/>
                    <a:pt x="101694" y="75000"/>
                  </a:cubicBezTo>
                  <a:cubicBezTo>
                    <a:pt x="99661" y="17500"/>
                    <a:pt x="99661" y="17500"/>
                    <a:pt x="99661" y="17500"/>
                  </a:cubicBezTo>
                  <a:lnTo>
                    <a:pt x="18305" y="462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252352" y="5543489"/>
              <a:ext cx="174854" cy="2727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000" y="120000"/>
                  </a:moveTo>
                  <a:cubicBezTo>
                    <a:pt x="108000" y="120000"/>
                    <a:pt x="106000" y="120000"/>
                    <a:pt x="106000" y="118736"/>
                  </a:cubicBezTo>
                  <a:cubicBezTo>
                    <a:pt x="6000" y="83368"/>
                    <a:pt x="6000" y="83368"/>
                    <a:pt x="6000" y="83368"/>
                  </a:cubicBezTo>
                  <a:cubicBezTo>
                    <a:pt x="4000" y="82105"/>
                    <a:pt x="2000" y="80842"/>
                    <a:pt x="2000" y="78315"/>
                  </a:cubicBezTo>
                  <a:cubicBezTo>
                    <a:pt x="0" y="6315"/>
                    <a:pt x="0" y="6315"/>
                    <a:pt x="0" y="6315"/>
                  </a:cubicBezTo>
                  <a:cubicBezTo>
                    <a:pt x="0" y="3789"/>
                    <a:pt x="2000" y="2526"/>
                    <a:pt x="6000" y="1263"/>
                  </a:cubicBezTo>
                  <a:cubicBezTo>
                    <a:pt x="8000" y="0"/>
                    <a:pt x="12000" y="0"/>
                    <a:pt x="16000" y="1263"/>
                  </a:cubicBezTo>
                  <a:cubicBezTo>
                    <a:pt x="114000" y="36631"/>
                    <a:pt x="114000" y="36631"/>
                    <a:pt x="114000" y="36631"/>
                  </a:cubicBezTo>
                  <a:cubicBezTo>
                    <a:pt x="116000" y="37894"/>
                    <a:pt x="118000" y="39157"/>
                    <a:pt x="118000" y="41684"/>
                  </a:cubicBezTo>
                  <a:cubicBezTo>
                    <a:pt x="120000" y="113684"/>
                    <a:pt x="120000" y="113684"/>
                    <a:pt x="120000" y="113684"/>
                  </a:cubicBezTo>
                  <a:cubicBezTo>
                    <a:pt x="120000" y="116210"/>
                    <a:pt x="118000" y="117473"/>
                    <a:pt x="114000" y="118736"/>
                  </a:cubicBezTo>
                  <a:cubicBezTo>
                    <a:pt x="114000" y="120000"/>
                    <a:pt x="112000" y="120000"/>
                    <a:pt x="110000" y="120000"/>
                  </a:cubicBezTo>
                  <a:close/>
                  <a:moveTo>
                    <a:pt x="22000" y="74526"/>
                  </a:moveTo>
                  <a:cubicBezTo>
                    <a:pt x="100000" y="103578"/>
                    <a:pt x="100000" y="103578"/>
                    <a:pt x="100000" y="103578"/>
                  </a:cubicBezTo>
                  <a:cubicBezTo>
                    <a:pt x="100000" y="45473"/>
                    <a:pt x="100000" y="45473"/>
                    <a:pt x="100000" y="45473"/>
                  </a:cubicBezTo>
                  <a:cubicBezTo>
                    <a:pt x="20000" y="16421"/>
                    <a:pt x="20000" y="16421"/>
                    <a:pt x="20000" y="16421"/>
                  </a:cubicBezTo>
                  <a:lnTo>
                    <a:pt x="22000" y="74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5630766" y="5351673"/>
              <a:ext cx="189207" cy="1174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076" y="120000"/>
                  </a:moveTo>
                  <a:cubicBezTo>
                    <a:pt x="57230" y="120000"/>
                    <a:pt x="57230" y="120000"/>
                    <a:pt x="55384" y="117073"/>
                  </a:cubicBezTo>
                  <a:cubicBezTo>
                    <a:pt x="3692" y="73170"/>
                    <a:pt x="3692" y="73170"/>
                    <a:pt x="3692" y="73170"/>
                  </a:cubicBezTo>
                  <a:cubicBezTo>
                    <a:pt x="1846" y="70243"/>
                    <a:pt x="0" y="64390"/>
                    <a:pt x="0" y="61463"/>
                  </a:cubicBezTo>
                  <a:cubicBezTo>
                    <a:pt x="0" y="55609"/>
                    <a:pt x="1846" y="49756"/>
                    <a:pt x="3692" y="46829"/>
                  </a:cubicBezTo>
                  <a:cubicBezTo>
                    <a:pt x="55384" y="0"/>
                    <a:pt x="55384" y="0"/>
                    <a:pt x="55384" y="0"/>
                  </a:cubicBezTo>
                  <a:cubicBezTo>
                    <a:pt x="59076" y="0"/>
                    <a:pt x="60923" y="0"/>
                    <a:pt x="64615" y="0"/>
                  </a:cubicBezTo>
                  <a:cubicBezTo>
                    <a:pt x="114461" y="46829"/>
                    <a:pt x="114461" y="46829"/>
                    <a:pt x="114461" y="46829"/>
                  </a:cubicBezTo>
                  <a:cubicBezTo>
                    <a:pt x="118153" y="49756"/>
                    <a:pt x="120000" y="55609"/>
                    <a:pt x="120000" y="58536"/>
                  </a:cubicBezTo>
                  <a:cubicBezTo>
                    <a:pt x="120000" y="64390"/>
                    <a:pt x="118153" y="70243"/>
                    <a:pt x="114461" y="70243"/>
                  </a:cubicBezTo>
                  <a:cubicBezTo>
                    <a:pt x="64615" y="117073"/>
                    <a:pt x="64615" y="117073"/>
                    <a:pt x="64615" y="117073"/>
                  </a:cubicBezTo>
                  <a:cubicBezTo>
                    <a:pt x="62769" y="120000"/>
                    <a:pt x="60923" y="120000"/>
                    <a:pt x="59076" y="120000"/>
                  </a:cubicBezTo>
                  <a:close/>
                  <a:moveTo>
                    <a:pt x="25846" y="58536"/>
                  </a:moveTo>
                  <a:cubicBezTo>
                    <a:pt x="59076" y="90731"/>
                    <a:pt x="59076" y="90731"/>
                    <a:pt x="59076" y="90731"/>
                  </a:cubicBezTo>
                  <a:cubicBezTo>
                    <a:pt x="92307" y="58536"/>
                    <a:pt x="92307" y="58536"/>
                    <a:pt x="92307" y="58536"/>
                  </a:cubicBezTo>
                  <a:cubicBezTo>
                    <a:pt x="59076" y="29268"/>
                    <a:pt x="59076" y="29268"/>
                    <a:pt x="59076" y="29268"/>
                  </a:cubicBezTo>
                  <a:lnTo>
                    <a:pt x="25846" y="58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709059" y="5394733"/>
              <a:ext cx="110915" cy="16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47" y="120000"/>
                  </a:moveTo>
                  <a:cubicBezTo>
                    <a:pt x="15789" y="120000"/>
                    <a:pt x="12631" y="120000"/>
                    <a:pt x="9473" y="117931"/>
                  </a:cubicBezTo>
                  <a:cubicBezTo>
                    <a:pt x="6315" y="115862"/>
                    <a:pt x="3157" y="113793"/>
                    <a:pt x="3157" y="109655"/>
                  </a:cubicBezTo>
                  <a:cubicBezTo>
                    <a:pt x="0" y="43448"/>
                    <a:pt x="0" y="43448"/>
                    <a:pt x="0" y="43448"/>
                  </a:cubicBezTo>
                  <a:cubicBezTo>
                    <a:pt x="0" y="41379"/>
                    <a:pt x="3157" y="37241"/>
                    <a:pt x="9473" y="35172"/>
                  </a:cubicBezTo>
                  <a:cubicBezTo>
                    <a:pt x="97894" y="2068"/>
                    <a:pt x="97894" y="2068"/>
                    <a:pt x="97894" y="2068"/>
                  </a:cubicBezTo>
                  <a:cubicBezTo>
                    <a:pt x="101052" y="0"/>
                    <a:pt x="107368" y="0"/>
                    <a:pt x="110526" y="2068"/>
                  </a:cubicBezTo>
                  <a:cubicBezTo>
                    <a:pt x="116842" y="4137"/>
                    <a:pt x="120000" y="6206"/>
                    <a:pt x="120000" y="10344"/>
                  </a:cubicBezTo>
                  <a:cubicBezTo>
                    <a:pt x="120000" y="76551"/>
                    <a:pt x="120000" y="76551"/>
                    <a:pt x="120000" y="76551"/>
                  </a:cubicBezTo>
                  <a:cubicBezTo>
                    <a:pt x="120000" y="80689"/>
                    <a:pt x="116842" y="82758"/>
                    <a:pt x="113684" y="84827"/>
                  </a:cubicBezTo>
                  <a:cubicBezTo>
                    <a:pt x="25263" y="117931"/>
                    <a:pt x="25263" y="117931"/>
                    <a:pt x="25263" y="117931"/>
                  </a:cubicBezTo>
                  <a:cubicBezTo>
                    <a:pt x="22105" y="120000"/>
                    <a:pt x="18947" y="120000"/>
                    <a:pt x="18947" y="120000"/>
                  </a:cubicBezTo>
                  <a:close/>
                  <a:moveTo>
                    <a:pt x="31578" y="49655"/>
                  </a:moveTo>
                  <a:cubicBezTo>
                    <a:pt x="31578" y="93103"/>
                    <a:pt x="31578" y="93103"/>
                    <a:pt x="31578" y="93103"/>
                  </a:cubicBezTo>
                  <a:cubicBezTo>
                    <a:pt x="88421" y="70344"/>
                    <a:pt x="88421" y="70344"/>
                    <a:pt x="88421" y="70344"/>
                  </a:cubicBezTo>
                  <a:cubicBezTo>
                    <a:pt x="88421" y="28965"/>
                    <a:pt x="88421" y="28965"/>
                    <a:pt x="88421" y="28965"/>
                  </a:cubicBezTo>
                  <a:lnTo>
                    <a:pt x="31578" y="4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630766" y="5394733"/>
              <a:ext cx="108305" cy="16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027" y="120000"/>
                  </a:moveTo>
                  <a:cubicBezTo>
                    <a:pt x="103783" y="120000"/>
                    <a:pt x="100540" y="120000"/>
                    <a:pt x="97297" y="117931"/>
                  </a:cubicBezTo>
                  <a:cubicBezTo>
                    <a:pt x="9729" y="86896"/>
                    <a:pt x="9729" y="86896"/>
                    <a:pt x="9729" y="86896"/>
                  </a:cubicBezTo>
                  <a:cubicBezTo>
                    <a:pt x="3243" y="84827"/>
                    <a:pt x="0" y="80689"/>
                    <a:pt x="0" y="76551"/>
                  </a:cubicBezTo>
                  <a:cubicBezTo>
                    <a:pt x="0" y="12413"/>
                    <a:pt x="0" y="12413"/>
                    <a:pt x="0" y="12413"/>
                  </a:cubicBezTo>
                  <a:cubicBezTo>
                    <a:pt x="0" y="8275"/>
                    <a:pt x="3243" y="4137"/>
                    <a:pt x="6486" y="2068"/>
                  </a:cubicBezTo>
                  <a:cubicBezTo>
                    <a:pt x="12972" y="2068"/>
                    <a:pt x="19459" y="0"/>
                    <a:pt x="22702" y="2068"/>
                  </a:cubicBezTo>
                  <a:cubicBezTo>
                    <a:pt x="113513" y="35172"/>
                    <a:pt x="113513" y="35172"/>
                    <a:pt x="113513" y="35172"/>
                  </a:cubicBezTo>
                  <a:cubicBezTo>
                    <a:pt x="116756" y="37241"/>
                    <a:pt x="120000" y="39310"/>
                    <a:pt x="120000" y="43448"/>
                  </a:cubicBezTo>
                  <a:cubicBezTo>
                    <a:pt x="120000" y="109655"/>
                    <a:pt x="120000" y="109655"/>
                    <a:pt x="120000" y="109655"/>
                  </a:cubicBezTo>
                  <a:cubicBezTo>
                    <a:pt x="120000" y="113793"/>
                    <a:pt x="120000" y="115862"/>
                    <a:pt x="113513" y="117931"/>
                  </a:cubicBezTo>
                  <a:cubicBezTo>
                    <a:pt x="110270" y="120000"/>
                    <a:pt x="107027" y="120000"/>
                    <a:pt x="107027" y="120000"/>
                  </a:cubicBezTo>
                  <a:close/>
                  <a:moveTo>
                    <a:pt x="32432" y="72413"/>
                  </a:moveTo>
                  <a:cubicBezTo>
                    <a:pt x="90810" y="93103"/>
                    <a:pt x="90810" y="93103"/>
                    <a:pt x="90810" y="93103"/>
                  </a:cubicBezTo>
                  <a:cubicBezTo>
                    <a:pt x="90810" y="49655"/>
                    <a:pt x="90810" y="49655"/>
                    <a:pt x="90810" y="49655"/>
                  </a:cubicBezTo>
                  <a:cubicBezTo>
                    <a:pt x="32432" y="28965"/>
                    <a:pt x="32432" y="28965"/>
                    <a:pt x="32432" y="28965"/>
                  </a:cubicBezTo>
                  <a:lnTo>
                    <a:pt x="32432" y="724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5004425" y="5351673"/>
              <a:ext cx="189207" cy="1174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076" y="120000"/>
                  </a:moveTo>
                  <a:cubicBezTo>
                    <a:pt x="57230" y="120000"/>
                    <a:pt x="55384" y="120000"/>
                    <a:pt x="55384" y="117073"/>
                  </a:cubicBezTo>
                  <a:cubicBezTo>
                    <a:pt x="3692" y="73170"/>
                    <a:pt x="3692" y="73170"/>
                    <a:pt x="3692" y="73170"/>
                  </a:cubicBezTo>
                  <a:cubicBezTo>
                    <a:pt x="1846" y="70243"/>
                    <a:pt x="0" y="64390"/>
                    <a:pt x="0" y="61463"/>
                  </a:cubicBezTo>
                  <a:cubicBezTo>
                    <a:pt x="0" y="55609"/>
                    <a:pt x="1846" y="49756"/>
                    <a:pt x="3692" y="46829"/>
                  </a:cubicBezTo>
                  <a:cubicBezTo>
                    <a:pt x="55384" y="0"/>
                    <a:pt x="55384" y="0"/>
                    <a:pt x="55384" y="0"/>
                  </a:cubicBezTo>
                  <a:cubicBezTo>
                    <a:pt x="57230" y="0"/>
                    <a:pt x="60923" y="0"/>
                    <a:pt x="64615" y="0"/>
                  </a:cubicBezTo>
                  <a:cubicBezTo>
                    <a:pt x="114461" y="46829"/>
                    <a:pt x="114461" y="46829"/>
                    <a:pt x="114461" y="46829"/>
                  </a:cubicBezTo>
                  <a:cubicBezTo>
                    <a:pt x="118153" y="49756"/>
                    <a:pt x="120000" y="55609"/>
                    <a:pt x="120000" y="58536"/>
                  </a:cubicBezTo>
                  <a:cubicBezTo>
                    <a:pt x="120000" y="64390"/>
                    <a:pt x="118153" y="70243"/>
                    <a:pt x="114461" y="70243"/>
                  </a:cubicBezTo>
                  <a:cubicBezTo>
                    <a:pt x="62769" y="117073"/>
                    <a:pt x="62769" y="117073"/>
                    <a:pt x="62769" y="117073"/>
                  </a:cubicBezTo>
                  <a:cubicBezTo>
                    <a:pt x="62769" y="120000"/>
                    <a:pt x="60923" y="120000"/>
                    <a:pt x="59076" y="120000"/>
                  </a:cubicBezTo>
                  <a:close/>
                  <a:moveTo>
                    <a:pt x="25846" y="58536"/>
                  </a:moveTo>
                  <a:cubicBezTo>
                    <a:pt x="59076" y="90731"/>
                    <a:pt x="59076" y="90731"/>
                    <a:pt x="59076" y="90731"/>
                  </a:cubicBezTo>
                  <a:cubicBezTo>
                    <a:pt x="92307" y="58536"/>
                    <a:pt x="92307" y="58536"/>
                    <a:pt x="92307" y="58536"/>
                  </a:cubicBezTo>
                  <a:cubicBezTo>
                    <a:pt x="59076" y="29268"/>
                    <a:pt x="59076" y="29268"/>
                    <a:pt x="59076" y="29268"/>
                  </a:cubicBezTo>
                  <a:lnTo>
                    <a:pt x="25846" y="58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5082718" y="5394733"/>
              <a:ext cx="110915" cy="16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789" y="120000"/>
                  </a:moveTo>
                  <a:cubicBezTo>
                    <a:pt x="15789" y="120000"/>
                    <a:pt x="12631" y="120000"/>
                    <a:pt x="9473" y="117931"/>
                  </a:cubicBezTo>
                  <a:cubicBezTo>
                    <a:pt x="6315" y="115862"/>
                    <a:pt x="3157" y="113793"/>
                    <a:pt x="3157" y="109655"/>
                  </a:cubicBezTo>
                  <a:cubicBezTo>
                    <a:pt x="0" y="43448"/>
                    <a:pt x="0" y="43448"/>
                    <a:pt x="0" y="43448"/>
                  </a:cubicBezTo>
                  <a:cubicBezTo>
                    <a:pt x="0" y="41379"/>
                    <a:pt x="3157" y="37241"/>
                    <a:pt x="9473" y="35172"/>
                  </a:cubicBezTo>
                  <a:cubicBezTo>
                    <a:pt x="94736" y="2068"/>
                    <a:pt x="94736" y="2068"/>
                    <a:pt x="94736" y="2068"/>
                  </a:cubicBezTo>
                  <a:cubicBezTo>
                    <a:pt x="101052" y="0"/>
                    <a:pt x="107368" y="0"/>
                    <a:pt x="110526" y="2068"/>
                  </a:cubicBezTo>
                  <a:cubicBezTo>
                    <a:pt x="116842" y="4137"/>
                    <a:pt x="116842" y="6206"/>
                    <a:pt x="120000" y="10344"/>
                  </a:cubicBezTo>
                  <a:cubicBezTo>
                    <a:pt x="120000" y="76551"/>
                    <a:pt x="120000" y="76551"/>
                    <a:pt x="120000" y="76551"/>
                  </a:cubicBezTo>
                  <a:cubicBezTo>
                    <a:pt x="120000" y="80689"/>
                    <a:pt x="116842" y="82758"/>
                    <a:pt x="110526" y="84827"/>
                  </a:cubicBezTo>
                  <a:cubicBezTo>
                    <a:pt x="25263" y="117931"/>
                    <a:pt x="25263" y="117931"/>
                    <a:pt x="25263" y="117931"/>
                  </a:cubicBezTo>
                  <a:cubicBezTo>
                    <a:pt x="22105" y="120000"/>
                    <a:pt x="18947" y="120000"/>
                    <a:pt x="15789" y="120000"/>
                  </a:cubicBezTo>
                  <a:close/>
                  <a:moveTo>
                    <a:pt x="31578" y="49655"/>
                  </a:moveTo>
                  <a:cubicBezTo>
                    <a:pt x="31578" y="93103"/>
                    <a:pt x="31578" y="93103"/>
                    <a:pt x="31578" y="93103"/>
                  </a:cubicBezTo>
                  <a:cubicBezTo>
                    <a:pt x="88421" y="70344"/>
                    <a:pt x="88421" y="70344"/>
                    <a:pt x="88421" y="70344"/>
                  </a:cubicBezTo>
                  <a:cubicBezTo>
                    <a:pt x="88421" y="28965"/>
                    <a:pt x="88421" y="28965"/>
                    <a:pt x="88421" y="28965"/>
                  </a:cubicBezTo>
                  <a:lnTo>
                    <a:pt x="31578" y="4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004425" y="5394733"/>
              <a:ext cx="107000" cy="16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783" y="120000"/>
                  </a:moveTo>
                  <a:cubicBezTo>
                    <a:pt x="103783" y="120000"/>
                    <a:pt x="100540" y="120000"/>
                    <a:pt x="97297" y="117931"/>
                  </a:cubicBezTo>
                  <a:cubicBezTo>
                    <a:pt x="9729" y="86896"/>
                    <a:pt x="9729" y="86896"/>
                    <a:pt x="9729" y="86896"/>
                  </a:cubicBezTo>
                  <a:cubicBezTo>
                    <a:pt x="3243" y="84827"/>
                    <a:pt x="0" y="80689"/>
                    <a:pt x="0" y="76551"/>
                  </a:cubicBezTo>
                  <a:cubicBezTo>
                    <a:pt x="0" y="12413"/>
                    <a:pt x="0" y="12413"/>
                    <a:pt x="0" y="12413"/>
                  </a:cubicBezTo>
                  <a:cubicBezTo>
                    <a:pt x="0" y="8275"/>
                    <a:pt x="3243" y="4137"/>
                    <a:pt x="6486" y="2068"/>
                  </a:cubicBezTo>
                  <a:cubicBezTo>
                    <a:pt x="12972" y="2068"/>
                    <a:pt x="19459" y="0"/>
                    <a:pt x="22702" y="2068"/>
                  </a:cubicBezTo>
                  <a:cubicBezTo>
                    <a:pt x="110270" y="35172"/>
                    <a:pt x="110270" y="35172"/>
                    <a:pt x="110270" y="35172"/>
                  </a:cubicBezTo>
                  <a:cubicBezTo>
                    <a:pt x="116756" y="37241"/>
                    <a:pt x="120000" y="39310"/>
                    <a:pt x="120000" y="43448"/>
                  </a:cubicBezTo>
                  <a:cubicBezTo>
                    <a:pt x="120000" y="109655"/>
                    <a:pt x="120000" y="109655"/>
                    <a:pt x="120000" y="109655"/>
                  </a:cubicBezTo>
                  <a:cubicBezTo>
                    <a:pt x="120000" y="113793"/>
                    <a:pt x="116756" y="115862"/>
                    <a:pt x="113513" y="117931"/>
                  </a:cubicBezTo>
                  <a:cubicBezTo>
                    <a:pt x="110270" y="120000"/>
                    <a:pt x="107027" y="120000"/>
                    <a:pt x="103783" y="120000"/>
                  </a:cubicBezTo>
                  <a:close/>
                  <a:moveTo>
                    <a:pt x="32432" y="72413"/>
                  </a:moveTo>
                  <a:cubicBezTo>
                    <a:pt x="90810" y="93103"/>
                    <a:pt x="90810" y="93103"/>
                    <a:pt x="90810" y="93103"/>
                  </a:cubicBezTo>
                  <a:cubicBezTo>
                    <a:pt x="87567" y="49655"/>
                    <a:pt x="87567" y="49655"/>
                    <a:pt x="87567" y="49655"/>
                  </a:cubicBezTo>
                  <a:cubicBezTo>
                    <a:pt x="29189" y="28965"/>
                    <a:pt x="29189" y="28965"/>
                    <a:pt x="29189" y="28965"/>
                  </a:cubicBezTo>
                  <a:lnTo>
                    <a:pt x="32432" y="724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8901" y="5174209"/>
              <a:ext cx="189207" cy="1174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076" y="120000"/>
                  </a:moveTo>
                  <a:cubicBezTo>
                    <a:pt x="59076" y="120000"/>
                    <a:pt x="57230" y="120000"/>
                    <a:pt x="55384" y="120000"/>
                  </a:cubicBezTo>
                  <a:cubicBezTo>
                    <a:pt x="5538" y="73170"/>
                    <a:pt x="5538" y="73170"/>
                    <a:pt x="5538" y="73170"/>
                  </a:cubicBezTo>
                  <a:cubicBezTo>
                    <a:pt x="1846" y="70243"/>
                    <a:pt x="0" y="67317"/>
                    <a:pt x="0" y="61463"/>
                  </a:cubicBezTo>
                  <a:cubicBezTo>
                    <a:pt x="0" y="55609"/>
                    <a:pt x="1846" y="52682"/>
                    <a:pt x="3692" y="49756"/>
                  </a:cubicBezTo>
                  <a:cubicBezTo>
                    <a:pt x="55384" y="2926"/>
                    <a:pt x="55384" y="2926"/>
                    <a:pt x="55384" y="2926"/>
                  </a:cubicBezTo>
                  <a:cubicBezTo>
                    <a:pt x="59076" y="0"/>
                    <a:pt x="60923" y="0"/>
                    <a:pt x="64615" y="2926"/>
                  </a:cubicBezTo>
                  <a:cubicBezTo>
                    <a:pt x="114461" y="49756"/>
                    <a:pt x="114461" y="49756"/>
                    <a:pt x="114461" y="49756"/>
                  </a:cubicBezTo>
                  <a:cubicBezTo>
                    <a:pt x="118153" y="49756"/>
                    <a:pt x="120000" y="55609"/>
                    <a:pt x="120000" y="61463"/>
                  </a:cubicBezTo>
                  <a:cubicBezTo>
                    <a:pt x="120000" y="64390"/>
                    <a:pt x="118153" y="70243"/>
                    <a:pt x="114461" y="73170"/>
                  </a:cubicBezTo>
                  <a:cubicBezTo>
                    <a:pt x="64615" y="120000"/>
                    <a:pt x="64615" y="120000"/>
                    <a:pt x="64615" y="120000"/>
                  </a:cubicBezTo>
                  <a:cubicBezTo>
                    <a:pt x="62769" y="120000"/>
                    <a:pt x="60923" y="120000"/>
                    <a:pt x="59076" y="120000"/>
                  </a:cubicBezTo>
                  <a:close/>
                  <a:moveTo>
                    <a:pt x="27692" y="61463"/>
                  </a:moveTo>
                  <a:cubicBezTo>
                    <a:pt x="59076" y="90731"/>
                    <a:pt x="59076" y="90731"/>
                    <a:pt x="59076" y="90731"/>
                  </a:cubicBezTo>
                  <a:cubicBezTo>
                    <a:pt x="92307" y="61463"/>
                    <a:pt x="92307" y="61463"/>
                    <a:pt x="92307" y="61463"/>
                  </a:cubicBezTo>
                  <a:cubicBezTo>
                    <a:pt x="60923" y="32195"/>
                    <a:pt x="60923" y="32195"/>
                    <a:pt x="60923" y="32195"/>
                  </a:cubicBezTo>
                  <a:lnTo>
                    <a:pt x="27692" y="61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5401108" y="5219880"/>
              <a:ext cx="107000" cy="163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16" y="119999"/>
                  </a:moveTo>
                  <a:cubicBezTo>
                    <a:pt x="12972" y="119999"/>
                    <a:pt x="9729" y="119999"/>
                    <a:pt x="6486" y="119999"/>
                  </a:cubicBezTo>
                  <a:cubicBezTo>
                    <a:pt x="3243" y="117894"/>
                    <a:pt x="0" y="113684"/>
                    <a:pt x="0" y="111578"/>
                  </a:cubicBezTo>
                  <a:cubicBezTo>
                    <a:pt x="0" y="44210"/>
                    <a:pt x="0" y="44210"/>
                    <a:pt x="0" y="44210"/>
                  </a:cubicBezTo>
                  <a:cubicBezTo>
                    <a:pt x="0" y="40000"/>
                    <a:pt x="0" y="35789"/>
                    <a:pt x="6486" y="35789"/>
                  </a:cubicBezTo>
                  <a:cubicBezTo>
                    <a:pt x="97297" y="2105"/>
                    <a:pt x="97297" y="2105"/>
                    <a:pt x="97297" y="2105"/>
                  </a:cubicBezTo>
                  <a:cubicBezTo>
                    <a:pt x="100540" y="0"/>
                    <a:pt x="107027" y="0"/>
                    <a:pt x="110270" y="2105"/>
                  </a:cubicBezTo>
                  <a:cubicBezTo>
                    <a:pt x="116756" y="2105"/>
                    <a:pt x="120000" y="6315"/>
                    <a:pt x="120000" y="10526"/>
                  </a:cubicBezTo>
                  <a:cubicBezTo>
                    <a:pt x="120000" y="77894"/>
                    <a:pt x="120000" y="77894"/>
                    <a:pt x="120000" y="77894"/>
                  </a:cubicBezTo>
                  <a:cubicBezTo>
                    <a:pt x="120000" y="80000"/>
                    <a:pt x="116756" y="84210"/>
                    <a:pt x="113513" y="86315"/>
                  </a:cubicBezTo>
                  <a:cubicBezTo>
                    <a:pt x="22702" y="119999"/>
                    <a:pt x="22702" y="119999"/>
                    <a:pt x="22702" y="119999"/>
                  </a:cubicBezTo>
                  <a:cubicBezTo>
                    <a:pt x="19459" y="119999"/>
                    <a:pt x="16216" y="119999"/>
                    <a:pt x="16216" y="119999"/>
                  </a:cubicBezTo>
                  <a:close/>
                  <a:moveTo>
                    <a:pt x="29189" y="48421"/>
                  </a:moveTo>
                  <a:cubicBezTo>
                    <a:pt x="29189" y="92631"/>
                    <a:pt x="29189" y="92631"/>
                    <a:pt x="29189" y="92631"/>
                  </a:cubicBezTo>
                  <a:cubicBezTo>
                    <a:pt x="87567" y="71578"/>
                    <a:pt x="87567" y="71578"/>
                    <a:pt x="87567" y="71578"/>
                  </a:cubicBezTo>
                  <a:cubicBezTo>
                    <a:pt x="87567" y="27368"/>
                    <a:pt x="87567" y="27368"/>
                    <a:pt x="87567" y="27368"/>
                  </a:cubicBezTo>
                  <a:lnTo>
                    <a:pt x="29189" y="484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5318901" y="5219880"/>
              <a:ext cx="108305" cy="163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027" y="119999"/>
                  </a:moveTo>
                  <a:cubicBezTo>
                    <a:pt x="103783" y="119999"/>
                    <a:pt x="100540" y="119999"/>
                    <a:pt x="97297" y="119999"/>
                  </a:cubicBezTo>
                  <a:cubicBezTo>
                    <a:pt x="9729" y="86315"/>
                    <a:pt x="9729" y="86315"/>
                    <a:pt x="9729" y="86315"/>
                  </a:cubicBezTo>
                  <a:cubicBezTo>
                    <a:pt x="3243" y="84210"/>
                    <a:pt x="0" y="82105"/>
                    <a:pt x="0" y="77894"/>
                  </a:cubicBezTo>
                  <a:cubicBezTo>
                    <a:pt x="0" y="10526"/>
                    <a:pt x="0" y="10526"/>
                    <a:pt x="0" y="10526"/>
                  </a:cubicBezTo>
                  <a:cubicBezTo>
                    <a:pt x="0" y="6315"/>
                    <a:pt x="3243" y="4210"/>
                    <a:pt x="6486" y="2105"/>
                  </a:cubicBezTo>
                  <a:cubicBezTo>
                    <a:pt x="12972" y="0"/>
                    <a:pt x="19459" y="0"/>
                    <a:pt x="22702" y="2105"/>
                  </a:cubicBezTo>
                  <a:cubicBezTo>
                    <a:pt x="113513" y="33684"/>
                    <a:pt x="113513" y="33684"/>
                    <a:pt x="113513" y="33684"/>
                  </a:cubicBezTo>
                  <a:cubicBezTo>
                    <a:pt x="116756" y="35789"/>
                    <a:pt x="120000" y="40000"/>
                    <a:pt x="120000" y="44210"/>
                  </a:cubicBezTo>
                  <a:cubicBezTo>
                    <a:pt x="120000" y="111578"/>
                    <a:pt x="120000" y="111578"/>
                    <a:pt x="120000" y="111578"/>
                  </a:cubicBezTo>
                  <a:cubicBezTo>
                    <a:pt x="120000" y="113684"/>
                    <a:pt x="120000" y="117894"/>
                    <a:pt x="113513" y="119999"/>
                  </a:cubicBezTo>
                  <a:cubicBezTo>
                    <a:pt x="110270" y="119999"/>
                    <a:pt x="110270" y="119999"/>
                    <a:pt x="107027" y="119999"/>
                  </a:cubicBezTo>
                  <a:close/>
                  <a:moveTo>
                    <a:pt x="32432" y="71578"/>
                  </a:moveTo>
                  <a:cubicBezTo>
                    <a:pt x="90810" y="92631"/>
                    <a:pt x="90810" y="92631"/>
                    <a:pt x="90810" y="92631"/>
                  </a:cubicBezTo>
                  <a:cubicBezTo>
                    <a:pt x="90810" y="48421"/>
                    <a:pt x="90810" y="48421"/>
                    <a:pt x="90810" y="48421"/>
                  </a:cubicBezTo>
                  <a:cubicBezTo>
                    <a:pt x="32432" y="27368"/>
                    <a:pt x="32432" y="27368"/>
                    <a:pt x="32432" y="27368"/>
                  </a:cubicBezTo>
                  <a:lnTo>
                    <a:pt x="32432" y="715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318901" y="5890587"/>
              <a:ext cx="189207" cy="1174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076" y="120000"/>
                  </a:moveTo>
                  <a:cubicBezTo>
                    <a:pt x="59076" y="120000"/>
                    <a:pt x="57230" y="120000"/>
                    <a:pt x="55384" y="120000"/>
                  </a:cubicBezTo>
                  <a:cubicBezTo>
                    <a:pt x="5538" y="73170"/>
                    <a:pt x="5538" y="73170"/>
                    <a:pt x="5538" y="73170"/>
                  </a:cubicBezTo>
                  <a:cubicBezTo>
                    <a:pt x="1846" y="70243"/>
                    <a:pt x="0" y="67317"/>
                    <a:pt x="0" y="61463"/>
                  </a:cubicBezTo>
                  <a:cubicBezTo>
                    <a:pt x="0" y="55609"/>
                    <a:pt x="1846" y="49756"/>
                    <a:pt x="3692" y="49756"/>
                  </a:cubicBezTo>
                  <a:cubicBezTo>
                    <a:pt x="55384" y="2926"/>
                    <a:pt x="55384" y="2926"/>
                    <a:pt x="55384" y="2926"/>
                  </a:cubicBezTo>
                  <a:cubicBezTo>
                    <a:pt x="59076" y="0"/>
                    <a:pt x="60923" y="0"/>
                    <a:pt x="64615" y="2926"/>
                  </a:cubicBezTo>
                  <a:cubicBezTo>
                    <a:pt x="114461" y="46829"/>
                    <a:pt x="114461" y="46829"/>
                    <a:pt x="114461" y="46829"/>
                  </a:cubicBezTo>
                  <a:cubicBezTo>
                    <a:pt x="118153" y="49756"/>
                    <a:pt x="120000" y="55609"/>
                    <a:pt x="120000" y="61463"/>
                  </a:cubicBezTo>
                  <a:cubicBezTo>
                    <a:pt x="120000" y="64390"/>
                    <a:pt x="118153" y="70243"/>
                    <a:pt x="114461" y="73170"/>
                  </a:cubicBezTo>
                  <a:cubicBezTo>
                    <a:pt x="64615" y="120000"/>
                    <a:pt x="64615" y="120000"/>
                    <a:pt x="64615" y="120000"/>
                  </a:cubicBezTo>
                  <a:cubicBezTo>
                    <a:pt x="62769" y="120000"/>
                    <a:pt x="60923" y="120000"/>
                    <a:pt x="59076" y="120000"/>
                  </a:cubicBezTo>
                  <a:close/>
                  <a:moveTo>
                    <a:pt x="27692" y="61463"/>
                  </a:moveTo>
                  <a:cubicBezTo>
                    <a:pt x="59076" y="90731"/>
                    <a:pt x="59076" y="90731"/>
                    <a:pt x="59076" y="90731"/>
                  </a:cubicBezTo>
                  <a:cubicBezTo>
                    <a:pt x="92307" y="61463"/>
                    <a:pt x="92307" y="61463"/>
                    <a:pt x="92307" y="61463"/>
                  </a:cubicBezTo>
                  <a:cubicBezTo>
                    <a:pt x="60923" y="29268"/>
                    <a:pt x="60923" y="29268"/>
                    <a:pt x="60923" y="29268"/>
                  </a:cubicBezTo>
                  <a:lnTo>
                    <a:pt x="27692" y="61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401108" y="5936257"/>
              <a:ext cx="107000" cy="164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16" y="119999"/>
                  </a:moveTo>
                  <a:cubicBezTo>
                    <a:pt x="12972" y="119999"/>
                    <a:pt x="9729" y="119999"/>
                    <a:pt x="6486" y="119999"/>
                  </a:cubicBezTo>
                  <a:cubicBezTo>
                    <a:pt x="3243" y="117894"/>
                    <a:pt x="0" y="113684"/>
                    <a:pt x="0" y="109473"/>
                  </a:cubicBezTo>
                  <a:cubicBezTo>
                    <a:pt x="0" y="44210"/>
                    <a:pt x="0" y="44210"/>
                    <a:pt x="0" y="44210"/>
                  </a:cubicBezTo>
                  <a:cubicBezTo>
                    <a:pt x="0" y="40000"/>
                    <a:pt x="0" y="35789"/>
                    <a:pt x="6486" y="33684"/>
                  </a:cubicBezTo>
                  <a:cubicBezTo>
                    <a:pt x="97297" y="0"/>
                    <a:pt x="97297" y="0"/>
                    <a:pt x="97297" y="0"/>
                  </a:cubicBezTo>
                  <a:cubicBezTo>
                    <a:pt x="100540" y="0"/>
                    <a:pt x="107027" y="0"/>
                    <a:pt x="110270" y="0"/>
                  </a:cubicBezTo>
                  <a:cubicBezTo>
                    <a:pt x="116756" y="2105"/>
                    <a:pt x="120000" y="6315"/>
                    <a:pt x="120000" y="8421"/>
                  </a:cubicBezTo>
                  <a:cubicBezTo>
                    <a:pt x="120000" y="75789"/>
                    <a:pt x="120000" y="75789"/>
                    <a:pt x="120000" y="75789"/>
                  </a:cubicBezTo>
                  <a:cubicBezTo>
                    <a:pt x="120000" y="80000"/>
                    <a:pt x="116756" y="84210"/>
                    <a:pt x="113513" y="86315"/>
                  </a:cubicBezTo>
                  <a:cubicBezTo>
                    <a:pt x="22702" y="119999"/>
                    <a:pt x="22702" y="119999"/>
                    <a:pt x="22702" y="119999"/>
                  </a:cubicBezTo>
                  <a:cubicBezTo>
                    <a:pt x="19459" y="119999"/>
                    <a:pt x="16216" y="119999"/>
                    <a:pt x="16216" y="119999"/>
                  </a:cubicBezTo>
                  <a:close/>
                  <a:moveTo>
                    <a:pt x="29189" y="48421"/>
                  </a:moveTo>
                  <a:cubicBezTo>
                    <a:pt x="29189" y="92631"/>
                    <a:pt x="29189" y="92631"/>
                    <a:pt x="29189" y="92631"/>
                  </a:cubicBezTo>
                  <a:cubicBezTo>
                    <a:pt x="87567" y="71578"/>
                    <a:pt x="87567" y="71578"/>
                    <a:pt x="87567" y="71578"/>
                  </a:cubicBezTo>
                  <a:cubicBezTo>
                    <a:pt x="87567" y="27368"/>
                    <a:pt x="87567" y="27368"/>
                    <a:pt x="87567" y="27368"/>
                  </a:cubicBezTo>
                  <a:lnTo>
                    <a:pt x="29189" y="484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5318901" y="5936257"/>
              <a:ext cx="108305" cy="164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027" y="119999"/>
                  </a:moveTo>
                  <a:cubicBezTo>
                    <a:pt x="103783" y="119999"/>
                    <a:pt x="100540" y="119999"/>
                    <a:pt x="97297" y="119999"/>
                  </a:cubicBezTo>
                  <a:cubicBezTo>
                    <a:pt x="9729" y="86315"/>
                    <a:pt x="9729" y="86315"/>
                    <a:pt x="9729" y="86315"/>
                  </a:cubicBezTo>
                  <a:cubicBezTo>
                    <a:pt x="3243" y="84210"/>
                    <a:pt x="0" y="80000"/>
                    <a:pt x="0" y="77894"/>
                  </a:cubicBezTo>
                  <a:cubicBezTo>
                    <a:pt x="0" y="10526"/>
                    <a:pt x="0" y="10526"/>
                    <a:pt x="0" y="10526"/>
                  </a:cubicBezTo>
                  <a:cubicBezTo>
                    <a:pt x="0" y="6315"/>
                    <a:pt x="3243" y="4210"/>
                    <a:pt x="6486" y="2105"/>
                  </a:cubicBezTo>
                  <a:cubicBezTo>
                    <a:pt x="12972" y="0"/>
                    <a:pt x="19459" y="0"/>
                    <a:pt x="22702" y="2105"/>
                  </a:cubicBezTo>
                  <a:cubicBezTo>
                    <a:pt x="113513" y="33684"/>
                    <a:pt x="113513" y="33684"/>
                    <a:pt x="113513" y="33684"/>
                  </a:cubicBezTo>
                  <a:cubicBezTo>
                    <a:pt x="116756" y="35789"/>
                    <a:pt x="120000" y="40000"/>
                    <a:pt x="120000" y="42105"/>
                  </a:cubicBezTo>
                  <a:cubicBezTo>
                    <a:pt x="120000" y="109473"/>
                    <a:pt x="120000" y="109473"/>
                    <a:pt x="120000" y="109473"/>
                  </a:cubicBezTo>
                  <a:cubicBezTo>
                    <a:pt x="120000" y="113684"/>
                    <a:pt x="120000" y="117894"/>
                    <a:pt x="113513" y="119999"/>
                  </a:cubicBezTo>
                  <a:cubicBezTo>
                    <a:pt x="110270" y="119999"/>
                    <a:pt x="110270" y="119999"/>
                    <a:pt x="107027" y="119999"/>
                  </a:cubicBezTo>
                  <a:close/>
                  <a:moveTo>
                    <a:pt x="32432" y="71578"/>
                  </a:moveTo>
                  <a:cubicBezTo>
                    <a:pt x="90810" y="92631"/>
                    <a:pt x="90810" y="92631"/>
                    <a:pt x="90810" y="92631"/>
                  </a:cubicBezTo>
                  <a:cubicBezTo>
                    <a:pt x="90810" y="48421"/>
                    <a:pt x="90810" y="48421"/>
                    <a:pt x="90810" y="48421"/>
                  </a:cubicBezTo>
                  <a:cubicBezTo>
                    <a:pt x="32432" y="27368"/>
                    <a:pt x="32432" y="27368"/>
                    <a:pt x="32432" y="27368"/>
                  </a:cubicBezTo>
                  <a:lnTo>
                    <a:pt x="32432" y="715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630766" y="5707904"/>
              <a:ext cx="189207" cy="1174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076" y="120000"/>
                  </a:moveTo>
                  <a:cubicBezTo>
                    <a:pt x="57230" y="120000"/>
                    <a:pt x="57230" y="120000"/>
                    <a:pt x="55384" y="120000"/>
                  </a:cubicBezTo>
                  <a:cubicBezTo>
                    <a:pt x="3692" y="73170"/>
                    <a:pt x="3692" y="73170"/>
                    <a:pt x="3692" y="73170"/>
                  </a:cubicBezTo>
                  <a:cubicBezTo>
                    <a:pt x="1846" y="70243"/>
                    <a:pt x="0" y="67317"/>
                    <a:pt x="0" y="61463"/>
                  </a:cubicBezTo>
                  <a:cubicBezTo>
                    <a:pt x="0" y="55609"/>
                    <a:pt x="1846" y="52682"/>
                    <a:pt x="3692" y="49756"/>
                  </a:cubicBezTo>
                  <a:cubicBezTo>
                    <a:pt x="55384" y="2926"/>
                    <a:pt x="55384" y="2926"/>
                    <a:pt x="55384" y="2926"/>
                  </a:cubicBezTo>
                  <a:cubicBezTo>
                    <a:pt x="59076" y="0"/>
                    <a:pt x="60923" y="0"/>
                    <a:pt x="64615" y="2926"/>
                  </a:cubicBezTo>
                  <a:cubicBezTo>
                    <a:pt x="114461" y="46829"/>
                    <a:pt x="114461" y="46829"/>
                    <a:pt x="114461" y="46829"/>
                  </a:cubicBezTo>
                  <a:cubicBezTo>
                    <a:pt x="118153" y="49756"/>
                    <a:pt x="120000" y="55609"/>
                    <a:pt x="120000" y="61463"/>
                  </a:cubicBezTo>
                  <a:cubicBezTo>
                    <a:pt x="120000" y="64390"/>
                    <a:pt x="118153" y="70243"/>
                    <a:pt x="114461" y="73170"/>
                  </a:cubicBezTo>
                  <a:cubicBezTo>
                    <a:pt x="64615" y="120000"/>
                    <a:pt x="64615" y="120000"/>
                    <a:pt x="64615" y="120000"/>
                  </a:cubicBezTo>
                  <a:cubicBezTo>
                    <a:pt x="62769" y="120000"/>
                    <a:pt x="60923" y="120000"/>
                    <a:pt x="59076" y="120000"/>
                  </a:cubicBezTo>
                  <a:close/>
                  <a:moveTo>
                    <a:pt x="25846" y="61463"/>
                  </a:moveTo>
                  <a:cubicBezTo>
                    <a:pt x="59076" y="90731"/>
                    <a:pt x="59076" y="90731"/>
                    <a:pt x="59076" y="90731"/>
                  </a:cubicBezTo>
                  <a:cubicBezTo>
                    <a:pt x="92307" y="61463"/>
                    <a:pt x="92307" y="61463"/>
                    <a:pt x="92307" y="61463"/>
                  </a:cubicBezTo>
                  <a:cubicBezTo>
                    <a:pt x="59076" y="29268"/>
                    <a:pt x="59076" y="29268"/>
                    <a:pt x="59076" y="29268"/>
                  </a:cubicBezTo>
                  <a:lnTo>
                    <a:pt x="25846" y="61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5709059" y="5753575"/>
              <a:ext cx="110915" cy="163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47" y="119999"/>
                  </a:moveTo>
                  <a:cubicBezTo>
                    <a:pt x="15789" y="119999"/>
                    <a:pt x="12631" y="119999"/>
                    <a:pt x="9473" y="119999"/>
                  </a:cubicBezTo>
                  <a:cubicBezTo>
                    <a:pt x="6315" y="117894"/>
                    <a:pt x="3157" y="113684"/>
                    <a:pt x="3157" y="109473"/>
                  </a:cubicBezTo>
                  <a:cubicBezTo>
                    <a:pt x="0" y="44210"/>
                    <a:pt x="0" y="44210"/>
                    <a:pt x="0" y="44210"/>
                  </a:cubicBezTo>
                  <a:cubicBezTo>
                    <a:pt x="0" y="40000"/>
                    <a:pt x="3157" y="35789"/>
                    <a:pt x="9473" y="33684"/>
                  </a:cubicBezTo>
                  <a:cubicBezTo>
                    <a:pt x="97894" y="0"/>
                    <a:pt x="97894" y="0"/>
                    <a:pt x="97894" y="0"/>
                  </a:cubicBezTo>
                  <a:cubicBezTo>
                    <a:pt x="101052" y="0"/>
                    <a:pt x="107368" y="0"/>
                    <a:pt x="110526" y="0"/>
                  </a:cubicBezTo>
                  <a:cubicBezTo>
                    <a:pt x="116842" y="2105"/>
                    <a:pt x="120000" y="6315"/>
                    <a:pt x="120000" y="10526"/>
                  </a:cubicBezTo>
                  <a:cubicBezTo>
                    <a:pt x="120000" y="75789"/>
                    <a:pt x="120000" y="75789"/>
                    <a:pt x="120000" y="75789"/>
                  </a:cubicBezTo>
                  <a:cubicBezTo>
                    <a:pt x="120000" y="80000"/>
                    <a:pt x="116842" y="84210"/>
                    <a:pt x="113684" y="86315"/>
                  </a:cubicBezTo>
                  <a:cubicBezTo>
                    <a:pt x="25263" y="119999"/>
                    <a:pt x="25263" y="119999"/>
                    <a:pt x="25263" y="119999"/>
                  </a:cubicBezTo>
                  <a:cubicBezTo>
                    <a:pt x="22105" y="119999"/>
                    <a:pt x="18947" y="119999"/>
                    <a:pt x="18947" y="119999"/>
                  </a:cubicBezTo>
                  <a:close/>
                  <a:moveTo>
                    <a:pt x="31578" y="48421"/>
                  </a:moveTo>
                  <a:cubicBezTo>
                    <a:pt x="31578" y="92631"/>
                    <a:pt x="31578" y="92631"/>
                    <a:pt x="31578" y="92631"/>
                  </a:cubicBezTo>
                  <a:cubicBezTo>
                    <a:pt x="88421" y="71578"/>
                    <a:pt x="88421" y="71578"/>
                    <a:pt x="88421" y="71578"/>
                  </a:cubicBezTo>
                  <a:cubicBezTo>
                    <a:pt x="88421" y="27368"/>
                    <a:pt x="88421" y="27368"/>
                    <a:pt x="88421" y="27368"/>
                  </a:cubicBezTo>
                  <a:lnTo>
                    <a:pt x="31578" y="484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630766" y="5753575"/>
              <a:ext cx="108305" cy="163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027" y="119999"/>
                  </a:moveTo>
                  <a:cubicBezTo>
                    <a:pt x="103783" y="119999"/>
                    <a:pt x="100540" y="119999"/>
                    <a:pt x="97297" y="119999"/>
                  </a:cubicBezTo>
                  <a:cubicBezTo>
                    <a:pt x="9729" y="86315"/>
                    <a:pt x="9729" y="86315"/>
                    <a:pt x="9729" y="86315"/>
                  </a:cubicBezTo>
                  <a:cubicBezTo>
                    <a:pt x="3243" y="84210"/>
                    <a:pt x="0" y="82105"/>
                    <a:pt x="0" y="77894"/>
                  </a:cubicBezTo>
                  <a:cubicBezTo>
                    <a:pt x="0" y="10526"/>
                    <a:pt x="0" y="10526"/>
                    <a:pt x="0" y="10526"/>
                  </a:cubicBezTo>
                  <a:cubicBezTo>
                    <a:pt x="0" y="6315"/>
                    <a:pt x="3243" y="4210"/>
                    <a:pt x="6486" y="2105"/>
                  </a:cubicBezTo>
                  <a:cubicBezTo>
                    <a:pt x="12972" y="0"/>
                    <a:pt x="19459" y="0"/>
                    <a:pt x="22702" y="2105"/>
                  </a:cubicBezTo>
                  <a:cubicBezTo>
                    <a:pt x="113513" y="33684"/>
                    <a:pt x="113513" y="33684"/>
                    <a:pt x="113513" y="33684"/>
                  </a:cubicBezTo>
                  <a:cubicBezTo>
                    <a:pt x="116756" y="35789"/>
                    <a:pt x="120000" y="40000"/>
                    <a:pt x="120000" y="44210"/>
                  </a:cubicBezTo>
                  <a:cubicBezTo>
                    <a:pt x="120000" y="109473"/>
                    <a:pt x="120000" y="109473"/>
                    <a:pt x="120000" y="109473"/>
                  </a:cubicBezTo>
                  <a:cubicBezTo>
                    <a:pt x="120000" y="113684"/>
                    <a:pt x="120000" y="117894"/>
                    <a:pt x="113513" y="119999"/>
                  </a:cubicBezTo>
                  <a:cubicBezTo>
                    <a:pt x="110270" y="119999"/>
                    <a:pt x="107027" y="119999"/>
                    <a:pt x="107027" y="119999"/>
                  </a:cubicBezTo>
                  <a:close/>
                  <a:moveTo>
                    <a:pt x="32432" y="71578"/>
                  </a:moveTo>
                  <a:cubicBezTo>
                    <a:pt x="90810" y="92631"/>
                    <a:pt x="90810" y="92631"/>
                    <a:pt x="90810" y="92631"/>
                  </a:cubicBezTo>
                  <a:cubicBezTo>
                    <a:pt x="90810" y="48421"/>
                    <a:pt x="90810" y="48421"/>
                    <a:pt x="90810" y="48421"/>
                  </a:cubicBezTo>
                  <a:cubicBezTo>
                    <a:pt x="32432" y="27368"/>
                    <a:pt x="32432" y="27368"/>
                    <a:pt x="32432" y="27368"/>
                  </a:cubicBezTo>
                  <a:lnTo>
                    <a:pt x="32432" y="715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5004425" y="5707904"/>
              <a:ext cx="189207" cy="1174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076" y="120000"/>
                  </a:moveTo>
                  <a:cubicBezTo>
                    <a:pt x="57230" y="120000"/>
                    <a:pt x="55384" y="120000"/>
                    <a:pt x="55384" y="120000"/>
                  </a:cubicBezTo>
                  <a:cubicBezTo>
                    <a:pt x="3692" y="73170"/>
                    <a:pt x="3692" y="73170"/>
                    <a:pt x="3692" y="73170"/>
                  </a:cubicBezTo>
                  <a:cubicBezTo>
                    <a:pt x="1846" y="70243"/>
                    <a:pt x="0" y="67317"/>
                    <a:pt x="0" y="61463"/>
                  </a:cubicBezTo>
                  <a:cubicBezTo>
                    <a:pt x="0" y="55609"/>
                    <a:pt x="1846" y="52682"/>
                    <a:pt x="3692" y="49756"/>
                  </a:cubicBezTo>
                  <a:cubicBezTo>
                    <a:pt x="55384" y="2926"/>
                    <a:pt x="55384" y="2926"/>
                    <a:pt x="55384" y="2926"/>
                  </a:cubicBezTo>
                  <a:cubicBezTo>
                    <a:pt x="57230" y="0"/>
                    <a:pt x="60923" y="0"/>
                    <a:pt x="64615" y="2926"/>
                  </a:cubicBezTo>
                  <a:cubicBezTo>
                    <a:pt x="114461" y="46829"/>
                    <a:pt x="114461" y="46829"/>
                    <a:pt x="114461" y="46829"/>
                  </a:cubicBezTo>
                  <a:cubicBezTo>
                    <a:pt x="118153" y="49756"/>
                    <a:pt x="120000" y="55609"/>
                    <a:pt x="120000" y="61463"/>
                  </a:cubicBezTo>
                  <a:cubicBezTo>
                    <a:pt x="120000" y="64390"/>
                    <a:pt x="118153" y="70243"/>
                    <a:pt x="114461" y="73170"/>
                  </a:cubicBezTo>
                  <a:cubicBezTo>
                    <a:pt x="62769" y="120000"/>
                    <a:pt x="62769" y="120000"/>
                    <a:pt x="62769" y="120000"/>
                  </a:cubicBezTo>
                  <a:cubicBezTo>
                    <a:pt x="62769" y="120000"/>
                    <a:pt x="60923" y="120000"/>
                    <a:pt x="59076" y="120000"/>
                  </a:cubicBezTo>
                  <a:close/>
                  <a:moveTo>
                    <a:pt x="25846" y="61463"/>
                  </a:moveTo>
                  <a:cubicBezTo>
                    <a:pt x="59076" y="90731"/>
                    <a:pt x="59076" y="90731"/>
                    <a:pt x="59076" y="90731"/>
                  </a:cubicBezTo>
                  <a:cubicBezTo>
                    <a:pt x="92307" y="61463"/>
                    <a:pt x="92307" y="61463"/>
                    <a:pt x="92307" y="61463"/>
                  </a:cubicBezTo>
                  <a:cubicBezTo>
                    <a:pt x="59076" y="29268"/>
                    <a:pt x="59076" y="29268"/>
                    <a:pt x="59076" y="29268"/>
                  </a:cubicBezTo>
                  <a:lnTo>
                    <a:pt x="25846" y="61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5082718" y="5753575"/>
              <a:ext cx="110915" cy="163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789" y="119999"/>
                  </a:moveTo>
                  <a:cubicBezTo>
                    <a:pt x="15789" y="119999"/>
                    <a:pt x="12631" y="119999"/>
                    <a:pt x="9473" y="119999"/>
                  </a:cubicBezTo>
                  <a:cubicBezTo>
                    <a:pt x="6315" y="117894"/>
                    <a:pt x="3157" y="113684"/>
                    <a:pt x="3157" y="109473"/>
                  </a:cubicBezTo>
                  <a:cubicBezTo>
                    <a:pt x="0" y="44210"/>
                    <a:pt x="0" y="44210"/>
                    <a:pt x="0" y="44210"/>
                  </a:cubicBezTo>
                  <a:cubicBezTo>
                    <a:pt x="0" y="40000"/>
                    <a:pt x="3157" y="35789"/>
                    <a:pt x="9473" y="33684"/>
                  </a:cubicBezTo>
                  <a:cubicBezTo>
                    <a:pt x="94736" y="0"/>
                    <a:pt x="94736" y="0"/>
                    <a:pt x="94736" y="0"/>
                  </a:cubicBezTo>
                  <a:cubicBezTo>
                    <a:pt x="101052" y="0"/>
                    <a:pt x="107368" y="0"/>
                    <a:pt x="110526" y="0"/>
                  </a:cubicBezTo>
                  <a:cubicBezTo>
                    <a:pt x="116842" y="2105"/>
                    <a:pt x="116842" y="6315"/>
                    <a:pt x="120000" y="10526"/>
                  </a:cubicBezTo>
                  <a:cubicBezTo>
                    <a:pt x="120000" y="75789"/>
                    <a:pt x="120000" y="75789"/>
                    <a:pt x="120000" y="75789"/>
                  </a:cubicBezTo>
                  <a:cubicBezTo>
                    <a:pt x="120000" y="80000"/>
                    <a:pt x="116842" y="84210"/>
                    <a:pt x="110526" y="86315"/>
                  </a:cubicBezTo>
                  <a:cubicBezTo>
                    <a:pt x="25263" y="119999"/>
                    <a:pt x="25263" y="119999"/>
                    <a:pt x="25263" y="119999"/>
                  </a:cubicBezTo>
                  <a:cubicBezTo>
                    <a:pt x="22105" y="119999"/>
                    <a:pt x="18947" y="119999"/>
                    <a:pt x="15789" y="119999"/>
                  </a:cubicBezTo>
                  <a:close/>
                  <a:moveTo>
                    <a:pt x="31578" y="48421"/>
                  </a:moveTo>
                  <a:cubicBezTo>
                    <a:pt x="31578" y="92631"/>
                    <a:pt x="31578" y="92631"/>
                    <a:pt x="31578" y="92631"/>
                  </a:cubicBezTo>
                  <a:cubicBezTo>
                    <a:pt x="88421" y="71578"/>
                    <a:pt x="88421" y="71578"/>
                    <a:pt x="88421" y="71578"/>
                  </a:cubicBezTo>
                  <a:cubicBezTo>
                    <a:pt x="88421" y="27368"/>
                    <a:pt x="88421" y="27368"/>
                    <a:pt x="88421" y="27368"/>
                  </a:cubicBezTo>
                  <a:lnTo>
                    <a:pt x="31578" y="484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5004425" y="5753575"/>
              <a:ext cx="107000" cy="163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783" y="119999"/>
                  </a:moveTo>
                  <a:cubicBezTo>
                    <a:pt x="103783" y="119999"/>
                    <a:pt x="100540" y="119999"/>
                    <a:pt x="97297" y="119999"/>
                  </a:cubicBezTo>
                  <a:cubicBezTo>
                    <a:pt x="9729" y="86315"/>
                    <a:pt x="9729" y="86315"/>
                    <a:pt x="9729" y="86315"/>
                  </a:cubicBezTo>
                  <a:cubicBezTo>
                    <a:pt x="3243" y="84210"/>
                    <a:pt x="0" y="82105"/>
                    <a:pt x="0" y="77894"/>
                  </a:cubicBezTo>
                  <a:cubicBezTo>
                    <a:pt x="0" y="10526"/>
                    <a:pt x="0" y="10526"/>
                    <a:pt x="0" y="10526"/>
                  </a:cubicBezTo>
                  <a:cubicBezTo>
                    <a:pt x="0" y="6315"/>
                    <a:pt x="3243" y="4210"/>
                    <a:pt x="6486" y="2105"/>
                  </a:cubicBezTo>
                  <a:cubicBezTo>
                    <a:pt x="12972" y="0"/>
                    <a:pt x="19459" y="0"/>
                    <a:pt x="22702" y="2105"/>
                  </a:cubicBezTo>
                  <a:cubicBezTo>
                    <a:pt x="110270" y="33684"/>
                    <a:pt x="110270" y="33684"/>
                    <a:pt x="110270" y="33684"/>
                  </a:cubicBezTo>
                  <a:cubicBezTo>
                    <a:pt x="116756" y="35789"/>
                    <a:pt x="120000" y="40000"/>
                    <a:pt x="120000" y="44210"/>
                  </a:cubicBezTo>
                  <a:cubicBezTo>
                    <a:pt x="120000" y="109473"/>
                    <a:pt x="120000" y="109473"/>
                    <a:pt x="120000" y="109473"/>
                  </a:cubicBezTo>
                  <a:cubicBezTo>
                    <a:pt x="120000" y="113684"/>
                    <a:pt x="116756" y="117894"/>
                    <a:pt x="113513" y="119999"/>
                  </a:cubicBezTo>
                  <a:cubicBezTo>
                    <a:pt x="110270" y="119999"/>
                    <a:pt x="107027" y="119999"/>
                    <a:pt x="103783" y="119999"/>
                  </a:cubicBezTo>
                  <a:close/>
                  <a:moveTo>
                    <a:pt x="32432" y="71578"/>
                  </a:moveTo>
                  <a:cubicBezTo>
                    <a:pt x="90810" y="92631"/>
                    <a:pt x="90810" y="92631"/>
                    <a:pt x="90810" y="92631"/>
                  </a:cubicBezTo>
                  <a:cubicBezTo>
                    <a:pt x="87567" y="48421"/>
                    <a:pt x="87567" y="48421"/>
                    <a:pt x="87567" y="48421"/>
                  </a:cubicBezTo>
                  <a:cubicBezTo>
                    <a:pt x="29189" y="27368"/>
                    <a:pt x="29189" y="27368"/>
                    <a:pt x="29189" y="27368"/>
                  </a:cubicBezTo>
                  <a:lnTo>
                    <a:pt x="32432" y="715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5785730" y="3371863"/>
            <a:ext cx="568500" cy="546574"/>
            <a:chOff x="7837313" y="3617491"/>
            <a:chExt cx="947341" cy="910804"/>
          </a:xfrm>
        </p:grpSpPr>
        <p:sp>
          <p:nvSpPr>
            <p:cNvPr id="373" name="Shape 373"/>
            <p:cNvSpPr/>
            <p:nvPr/>
          </p:nvSpPr>
          <p:spPr>
            <a:xfrm>
              <a:off x="7837313" y="3809308"/>
              <a:ext cx="947341" cy="71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53223" y="0"/>
                  </a:lnTo>
                  <a:lnTo>
                    <a:pt x="53223" y="4791"/>
                  </a:lnTo>
                  <a:lnTo>
                    <a:pt x="3636" y="4791"/>
                  </a:lnTo>
                  <a:lnTo>
                    <a:pt x="3636" y="115862"/>
                  </a:lnTo>
                  <a:lnTo>
                    <a:pt x="116363" y="115862"/>
                  </a:lnTo>
                  <a:lnTo>
                    <a:pt x="116363" y="4791"/>
                  </a:lnTo>
                  <a:lnTo>
                    <a:pt x="111570" y="4791"/>
                  </a:lnTo>
                  <a:lnTo>
                    <a:pt x="11157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7896033" y="3972418"/>
              <a:ext cx="361451" cy="2779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119999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394"/>
                  </a:lnTo>
                  <a:lnTo>
                    <a:pt x="9530" y="12394"/>
                  </a:lnTo>
                  <a:lnTo>
                    <a:pt x="9530" y="109295"/>
                  </a:lnTo>
                  <a:lnTo>
                    <a:pt x="120000" y="109295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8711581" y="3809308"/>
              <a:ext cx="73073" cy="1148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0" y="120000"/>
                  </a:lnTo>
                  <a:lnTo>
                    <a:pt x="0" y="92727"/>
                  </a:lnTo>
                  <a:lnTo>
                    <a:pt x="72857" y="92727"/>
                  </a:lnTo>
                  <a:lnTo>
                    <a:pt x="72857" y="30000"/>
                  </a:lnTo>
                  <a:lnTo>
                    <a:pt x="10714" y="30000"/>
                  </a:lnTo>
                  <a:lnTo>
                    <a:pt x="10714" y="0"/>
                  </a:lnTo>
                  <a:lnTo>
                    <a:pt x="119999" y="0"/>
                  </a:lnTo>
                  <a:lnTo>
                    <a:pt x="119999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837313" y="3809308"/>
              <a:ext cx="420170" cy="1148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54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30000"/>
                  </a:lnTo>
                  <a:lnTo>
                    <a:pt x="8198" y="30000"/>
                  </a:lnTo>
                  <a:lnTo>
                    <a:pt x="8198" y="92727"/>
                  </a:lnTo>
                  <a:lnTo>
                    <a:pt x="119254" y="92727"/>
                  </a:lnTo>
                  <a:lnTo>
                    <a:pt x="119254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7884289" y="3852369"/>
              <a:ext cx="28707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933874" y="3852369"/>
              <a:ext cx="28707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7983459" y="3852369"/>
              <a:ext cx="28707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8123081" y="4290808"/>
              <a:ext cx="139622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8123081" y="4343003"/>
              <a:ext cx="139622" cy="24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8123081" y="4391283"/>
              <a:ext cx="139622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8123081" y="4443478"/>
              <a:ext cx="139622" cy="24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7898642" y="4290808"/>
              <a:ext cx="183988" cy="1774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  <a:moveTo>
                    <a:pt x="18723" y="103235"/>
                  </a:moveTo>
                  <a:lnTo>
                    <a:pt x="100425" y="103235"/>
                  </a:lnTo>
                  <a:lnTo>
                    <a:pt x="100425" y="19411"/>
                  </a:lnTo>
                  <a:lnTo>
                    <a:pt x="18723" y="19411"/>
                  </a:lnTo>
                  <a:lnTo>
                    <a:pt x="18723" y="103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8245740" y="3617491"/>
              <a:ext cx="486719" cy="9108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221" y="120000"/>
                  </a:moveTo>
                  <a:cubicBezTo>
                    <a:pt x="10778" y="120000"/>
                    <a:pt x="10778" y="120000"/>
                    <a:pt x="10778" y="120000"/>
                  </a:cubicBezTo>
                  <a:cubicBezTo>
                    <a:pt x="5029" y="120000"/>
                    <a:pt x="0" y="117735"/>
                    <a:pt x="0" y="114716"/>
                  </a:cubicBezTo>
                  <a:cubicBezTo>
                    <a:pt x="0" y="5660"/>
                    <a:pt x="0" y="5660"/>
                    <a:pt x="0" y="5660"/>
                  </a:cubicBezTo>
                  <a:cubicBezTo>
                    <a:pt x="0" y="2641"/>
                    <a:pt x="5029" y="0"/>
                    <a:pt x="10778" y="0"/>
                  </a:cubicBezTo>
                  <a:cubicBezTo>
                    <a:pt x="109221" y="0"/>
                    <a:pt x="109221" y="0"/>
                    <a:pt x="109221" y="0"/>
                  </a:cubicBezTo>
                  <a:cubicBezTo>
                    <a:pt x="114970" y="0"/>
                    <a:pt x="120000" y="2641"/>
                    <a:pt x="120000" y="5660"/>
                  </a:cubicBezTo>
                  <a:cubicBezTo>
                    <a:pt x="120000" y="114716"/>
                    <a:pt x="120000" y="114716"/>
                    <a:pt x="120000" y="114716"/>
                  </a:cubicBezTo>
                  <a:cubicBezTo>
                    <a:pt x="120000" y="117735"/>
                    <a:pt x="114970" y="120000"/>
                    <a:pt x="109221" y="120000"/>
                  </a:cubicBezTo>
                  <a:close/>
                  <a:moveTo>
                    <a:pt x="10778" y="3773"/>
                  </a:moveTo>
                  <a:cubicBezTo>
                    <a:pt x="8622" y="3773"/>
                    <a:pt x="7185" y="4528"/>
                    <a:pt x="7185" y="5660"/>
                  </a:cubicBezTo>
                  <a:cubicBezTo>
                    <a:pt x="7185" y="114716"/>
                    <a:pt x="7185" y="114716"/>
                    <a:pt x="7185" y="114716"/>
                  </a:cubicBezTo>
                  <a:cubicBezTo>
                    <a:pt x="7185" y="115849"/>
                    <a:pt x="8622" y="116603"/>
                    <a:pt x="10778" y="116603"/>
                  </a:cubicBezTo>
                  <a:cubicBezTo>
                    <a:pt x="109221" y="116603"/>
                    <a:pt x="109221" y="116603"/>
                    <a:pt x="109221" y="116603"/>
                  </a:cubicBezTo>
                  <a:cubicBezTo>
                    <a:pt x="111377" y="116603"/>
                    <a:pt x="112814" y="115849"/>
                    <a:pt x="112814" y="114716"/>
                  </a:cubicBezTo>
                  <a:cubicBezTo>
                    <a:pt x="112814" y="5660"/>
                    <a:pt x="112814" y="5660"/>
                    <a:pt x="112814" y="5660"/>
                  </a:cubicBezTo>
                  <a:cubicBezTo>
                    <a:pt x="112814" y="4528"/>
                    <a:pt x="111377" y="3773"/>
                    <a:pt x="109221" y="3773"/>
                  </a:cubicBezTo>
                  <a:lnTo>
                    <a:pt x="10778" y="3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8297935" y="3751893"/>
              <a:ext cx="382329" cy="6393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808" y="4897"/>
                  </a:moveTo>
                  <a:lnTo>
                    <a:pt x="111808" y="114612"/>
                  </a:lnTo>
                  <a:lnTo>
                    <a:pt x="8191" y="114612"/>
                  </a:lnTo>
                  <a:lnTo>
                    <a:pt x="8191" y="4897"/>
                  </a:lnTo>
                  <a:lnTo>
                    <a:pt x="111808" y="4897"/>
                  </a:lnTo>
                  <a:close/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8297935" y="3751893"/>
              <a:ext cx="382329" cy="6393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808" y="4897"/>
                  </a:moveTo>
                  <a:lnTo>
                    <a:pt x="111808" y="114612"/>
                  </a:lnTo>
                  <a:lnTo>
                    <a:pt x="8191" y="114612"/>
                  </a:lnTo>
                  <a:lnTo>
                    <a:pt x="8191" y="4897"/>
                  </a:lnTo>
                  <a:lnTo>
                    <a:pt x="111808" y="4897"/>
                  </a:lnTo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8347520" y="3811918"/>
              <a:ext cx="283158" cy="2153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281" y="16000"/>
                  </a:moveTo>
                  <a:lnTo>
                    <a:pt x="107281" y="104000"/>
                  </a:lnTo>
                  <a:lnTo>
                    <a:pt x="12165" y="104000"/>
                  </a:lnTo>
                  <a:lnTo>
                    <a:pt x="12165" y="16000"/>
                  </a:lnTo>
                  <a:lnTo>
                    <a:pt x="107281" y="16000"/>
                  </a:lnTo>
                  <a:close/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8347520" y="3811918"/>
              <a:ext cx="283158" cy="2153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281" y="16000"/>
                  </a:moveTo>
                  <a:lnTo>
                    <a:pt x="107281" y="104000"/>
                  </a:lnTo>
                  <a:lnTo>
                    <a:pt x="12165" y="104000"/>
                  </a:lnTo>
                  <a:lnTo>
                    <a:pt x="12165" y="16000"/>
                  </a:lnTo>
                  <a:lnTo>
                    <a:pt x="107281" y="16000"/>
                  </a:lnTo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8411459" y="3680125"/>
              <a:ext cx="155280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8475398" y="4429124"/>
              <a:ext cx="26098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47520" y="4072893"/>
              <a:ext cx="283158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8347520" y="4125088"/>
              <a:ext cx="283158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8347520" y="4175978"/>
              <a:ext cx="283158" cy="26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8347520" y="4225564"/>
              <a:ext cx="283158" cy="287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Shape 396"/>
          <p:cNvSpPr/>
          <p:nvPr/>
        </p:nvSpPr>
        <p:spPr>
          <a:xfrm>
            <a:off x="657917" y="3180239"/>
            <a:ext cx="1233372" cy="1230414"/>
          </a:xfrm>
          <a:prstGeom prst="rect">
            <a:avLst/>
          </a:prstGeom>
          <a:noFill/>
          <a:ln w="28575" cap="sq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1569391" y="1739183"/>
            <a:ext cx="1233372" cy="1230414"/>
          </a:xfrm>
          <a:prstGeom prst="rect">
            <a:avLst/>
          </a:prstGeom>
          <a:noFill/>
          <a:ln w="28575" cap="sq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3067138" y="1223907"/>
            <a:ext cx="1233372" cy="1230414"/>
          </a:xfrm>
          <a:prstGeom prst="rect">
            <a:avLst/>
          </a:prstGeom>
          <a:noFill/>
          <a:ln w="28575" cap="sq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4541615" y="1739183"/>
            <a:ext cx="1233372" cy="1230414"/>
          </a:xfrm>
          <a:prstGeom prst="rect">
            <a:avLst/>
          </a:prstGeom>
          <a:noFill/>
          <a:ln w="28575" cap="sq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5448549" y="3180239"/>
            <a:ext cx="1233372" cy="1230414"/>
          </a:xfrm>
          <a:prstGeom prst="rect">
            <a:avLst/>
          </a:prstGeom>
          <a:noFill/>
          <a:ln w="28575" cap="sq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3310581" y="3965327"/>
            <a:ext cx="780878" cy="777142"/>
            <a:chOff x="1584679" y="1466502"/>
            <a:chExt cx="576327" cy="573570"/>
          </a:xfrm>
        </p:grpSpPr>
        <p:sp>
          <p:nvSpPr>
            <p:cNvPr id="402" name="Shape 402"/>
            <p:cNvSpPr/>
            <p:nvPr/>
          </p:nvSpPr>
          <p:spPr>
            <a:xfrm>
              <a:off x="1584679" y="1466502"/>
              <a:ext cx="576327" cy="5735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756" y="120000"/>
                  </a:moveTo>
                  <a:cubicBezTo>
                    <a:pt x="10243" y="120000"/>
                    <a:pt x="10243" y="120000"/>
                    <a:pt x="10243" y="120000"/>
                  </a:cubicBezTo>
                  <a:cubicBezTo>
                    <a:pt x="4390" y="120000"/>
                    <a:pt x="0" y="115609"/>
                    <a:pt x="0" y="109756"/>
                  </a:cubicBezTo>
                  <a:cubicBezTo>
                    <a:pt x="0" y="10243"/>
                    <a:pt x="0" y="10243"/>
                    <a:pt x="0" y="10243"/>
                  </a:cubicBezTo>
                  <a:cubicBezTo>
                    <a:pt x="0" y="4390"/>
                    <a:pt x="4390" y="0"/>
                    <a:pt x="10243" y="0"/>
                  </a:cubicBezTo>
                  <a:cubicBezTo>
                    <a:pt x="109756" y="0"/>
                    <a:pt x="109756" y="0"/>
                    <a:pt x="109756" y="0"/>
                  </a:cubicBezTo>
                  <a:cubicBezTo>
                    <a:pt x="115609" y="0"/>
                    <a:pt x="120000" y="4390"/>
                    <a:pt x="120000" y="10243"/>
                  </a:cubicBezTo>
                  <a:cubicBezTo>
                    <a:pt x="120000" y="109756"/>
                    <a:pt x="120000" y="109756"/>
                    <a:pt x="120000" y="109756"/>
                  </a:cubicBezTo>
                  <a:cubicBezTo>
                    <a:pt x="120000" y="115609"/>
                    <a:pt x="115609" y="120000"/>
                    <a:pt x="109756" y="120000"/>
                  </a:cubicBezTo>
                  <a:close/>
                  <a:moveTo>
                    <a:pt x="10243" y="4390"/>
                  </a:moveTo>
                  <a:cubicBezTo>
                    <a:pt x="7317" y="4390"/>
                    <a:pt x="5121" y="7317"/>
                    <a:pt x="5121" y="10243"/>
                  </a:cubicBezTo>
                  <a:cubicBezTo>
                    <a:pt x="5121" y="109756"/>
                    <a:pt x="5121" y="109756"/>
                    <a:pt x="5121" y="109756"/>
                  </a:cubicBezTo>
                  <a:cubicBezTo>
                    <a:pt x="5121" y="112682"/>
                    <a:pt x="7317" y="114878"/>
                    <a:pt x="10243" y="114878"/>
                  </a:cubicBezTo>
                  <a:cubicBezTo>
                    <a:pt x="109756" y="114878"/>
                    <a:pt x="109756" y="114878"/>
                    <a:pt x="109756" y="114878"/>
                  </a:cubicBezTo>
                  <a:cubicBezTo>
                    <a:pt x="112682" y="114878"/>
                    <a:pt x="115609" y="112682"/>
                    <a:pt x="115609" y="109756"/>
                  </a:cubicBezTo>
                  <a:cubicBezTo>
                    <a:pt x="115609" y="10243"/>
                    <a:pt x="115609" y="10243"/>
                    <a:pt x="115609" y="10243"/>
                  </a:cubicBezTo>
                  <a:cubicBezTo>
                    <a:pt x="115609" y="7317"/>
                    <a:pt x="112682" y="4390"/>
                    <a:pt x="109756" y="4390"/>
                  </a:cubicBezTo>
                  <a:lnTo>
                    <a:pt x="10243" y="4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707389" y="1630576"/>
              <a:ext cx="24818" cy="882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428" y="120000"/>
                  </a:moveTo>
                  <a:cubicBezTo>
                    <a:pt x="34285" y="120000"/>
                    <a:pt x="0" y="115200"/>
                    <a:pt x="0" y="105600"/>
                  </a:cubicBezTo>
                  <a:cubicBezTo>
                    <a:pt x="0" y="19200"/>
                    <a:pt x="0" y="19200"/>
                    <a:pt x="0" y="19200"/>
                  </a:cubicBezTo>
                  <a:cubicBezTo>
                    <a:pt x="0" y="9600"/>
                    <a:pt x="34285" y="0"/>
                    <a:pt x="51428" y="0"/>
                  </a:cubicBezTo>
                  <a:cubicBezTo>
                    <a:pt x="85714" y="0"/>
                    <a:pt x="119999" y="9600"/>
                    <a:pt x="119999" y="19200"/>
                  </a:cubicBezTo>
                  <a:cubicBezTo>
                    <a:pt x="119999" y="105600"/>
                    <a:pt x="119999" y="105600"/>
                    <a:pt x="119999" y="105600"/>
                  </a:cubicBezTo>
                  <a:cubicBezTo>
                    <a:pt x="119999" y="115200"/>
                    <a:pt x="85714" y="120000"/>
                    <a:pt x="51428" y="12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707389" y="1784999"/>
              <a:ext cx="24818" cy="86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428" y="120000"/>
                  </a:moveTo>
                  <a:cubicBezTo>
                    <a:pt x="34285" y="120000"/>
                    <a:pt x="0" y="110400"/>
                    <a:pt x="0" y="105600"/>
                  </a:cubicBezTo>
                  <a:cubicBezTo>
                    <a:pt x="0" y="19200"/>
                    <a:pt x="0" y="19200"/>
                    <a:pt x="0" y="19200"/>
                  </a:cubicBezTo>
                  <a:cubicBezTo>
                    <a:pt x="0" y="9600"/>
                    <a:pt x="34285" y="0"/>
                    <a:pt x="51428" y="0"/>
                  </a:cubicBezTo>
                  <a:cubicBezTo>
                    <a:pt x="85714" y="0"/>
                    <a:pt x="119999" y="9600"/>
                    <a:pt x="119999" y="19200"/>
                  </a:cubicBezTo>
                  <a:cubicBezTo>
                    <a:pt x="119999" y="105600"/>
                    <a:pt x="119999" y="105600"/>
                    <a:pt x="119999" y="105600"/>
                  </a:cubicBezTo>
                  <a:cubicBezTo>
                    <a:pt x="119999" y="110400"/>
                    <a:pt x="85714" y="120000"/>
                    <a:pt x="51428" y="12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745995" y="1778105"/>
              <a:ext cx="104787" cy="100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12000" y="120000"/>
                    <a:pt x="8000" y="120000"/>
                    <a:pt x="8000" y="115862"/>
                  </a:cubicBezTo>
                  <a:cubicBezTo>
                    <a:pt x="0" y="111724"/>
                    <a:pt x="0" y="103448"/>
                    <a:pt x="8000" y="99310"/>
                  </a:cubicBezTo>
                  <a:cubicBezTo>
                    <a:pt x="96000" y="4137"/>
                    <a:pt x="96000" y="4137"/>
                    <a:pt x="96000" y="4137"/>
                  </a:cubicBezTo>
                  <a:cubicBezTo>
                    <a:pt x="104000" y="0"/>
                    <a:pt x="112000" y="0"/>
                    <a:pt x="116000" y="4137"/>
                  </a:cubicBezTo>
                  <a:cubicBezTo>
                    <a:pt x="120000" y="8275"/>
                    <a:pt x="120000" y="16551"/>
                    <a:pt x="116000" y="24827"/>
                  </a:cubicBezTo>
                  <a:cubicBezTo>
                    <a:pt x="24000" y="115862"/>
                    <a:pt x="24000" y="115862"/>
                    <a:pt x="24000" y="115862"/>
                  </a:cubicBezTo>
                  <a:cubicBezTo>
                    <a:pt x="24000" y="120000"/>
                    <a:pt x="20000" y="120000"/>
                    <a:pt x="16000" y="12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897660" y="1623683"/>
              <a:ext cx="104787" cy="104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12000" y="120000"/>
                    <a:pt x="8000" y="120000"/>
                    <a:pt x="4000" y="116000"/>
                  </a:cubicBezTo>
                  <a:cubicBezTo>
                    <a:pt x="0" y="112000"/>
                    <a:pt x="0" y="104000"/>
                    <a:pt x="4000" y="96000"/>
                  </a:cubicBezTo>
                  <a:cubicBezTo>
                    <a:pt x="96000" y="8000"/>
                    <a:pt x="96000" y="8000"/>
                    <a:pt x="96000" y="8000"/>
                  </a:cubicBezTo>
                  <a:cubicBezTo>
                    <a:pt x="104000" y="0"/>
                    <a:pt x="112000" y="0"/>
                    <a:pt x="116000" y="8000"/>
                  </a:cubicBezTo>
                  <a:cubicBezTo>
                    <a:pt x="120000" y="12000"/>
                    <a:pt x="120000" y="20000"/>
                    <a:pt x="116000" y="24000"/>
                  </a:cubicBezTo>
                  <a:cubicBezTo>
                    <a:pt x="24000" y="116000"/>
                    <a:pt x="24000" y="116000"/>
                    <a:pt x="24000" y="116000"/>
                  </a:cubicBezTo>
                  <a:cubicBezTo>
                    <a:pt x="24000" y="120000"/>
                    <a:pt x="20000" y="120000"/>
                    <a:pt x="16000" y="12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661890" y="1848423"/>
              <a:ext cx="115817" cy="114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58181" y="120000"/>
                    <a:pt x="58181" y="120000"/>
                    <a:pt x="58181" y="120000"/>
                  </a:cubicBezTo>
                  <a:cubicBezTo>
                    <a:pt x="25454" y="120000"/>
                    <a:pt x="0" y="94545"/>
                    <a:pt x="0" y="61818"/>
                  </a:cubicBezTo>
                  <a:cubicBezTo>
                    <a:pt x="0" y="29090"/>
                    <a:pt x="25454" y="0"/>
                    <a:pt x="58181" y="0"/>
                  </a:cubicBezTo>
                  <a:cubicBezTo>
                    <a:pt x="90909" y="0"/>
                    <a:pt x="120000" y="29090"/>
                    <a:pt x="120000" y="61818"/>
                  </a:cubicBezTo>
                  <a:cubicBezTo>
                    <a:pt x="120000" y="94545"/>
                    <a:pt x="90909" y="120000"/>
                    <a:pt x="58181" y="120000"/>
                  </a:cubicBezTo>
                  <a:close/>
                  <a:moveTo>
                    <a:pt x="58181" y="25454"/>
                  </a:moveTo>
                  <a:cubicBezTo>
                    <a:pt x="40000" y="25454"/>
                    <a:pt x="25454" y="40000"/>
                    <a:pt x="25454" y="61818"/>
                  </a:cubicBezTo>
                  <a:cubicBezTo>
                    <a:pt x="25454" y="80000"/>
                    <a:pt x="40000" y="94545"/>
                    <a:pt x="58181" y="94545"/>
                  </a:cubicBezTo>
                  <a:cubicBezTo>
                    <a:pt x="58181" y="94545"/>
                    <a:pt x="58181" y="94545"/>
                    <a:pt x="58181" y="94545"/>
                  </a:cubicBezTo>
                  <a:cubicBezTo>
                    <a:pt x="80000" y="94545"/>
                    <a:pt x="94545" y="80000"/>
                    <a:pt x="94545" y="61818"/>
                  </a:cubicBezTo>
                  <a:cubicBezTo>
                    <a:pt x="94545" y="40000"/>
                    <a:pt x="80000" y="25454"/>
                    <a:pt x="58181" y="254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816312" y="1848423"/>
              <a:ext cx="115817" cy="114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58181" y="120000"/>
                    <a:pt x="58181" y="120000"/>
                    <a:pt x="58181" y="120000"/>
                  </a:cubicBezTo>
                  <a:cubicBezTo>
                    <a:pt x="25454" y="120000"/>
                    <a:pt x="0" y="94545"/>
                    <a:pt x="0" y="61818"/>
                  </a:cubicBezTo>
                  <a:cubicBezTo>
                    <a:pt x="0" y="29090"/>
                    <a:pt x="25454" y="0"/>
                    <a:pt x="58181" y="0"/>
                  </a:cubicBezTo>
                  <a:cubicBezTo>
                    <a:pt x="90909" y="0"/>
                    <a:pt x="120000" y="29090"/>
                    <a:pt x="120000" y="61818"/>
                  </a:cubicBezTo>
                  <a:cubicBezTo>
                    <a:pt x="120000" y="94545"/>
                    <a:pt x="90909" y="120000"/>
                    <a:pt x="58181" y="120000"/>
                  </a:cubicBezTo>
                  <a:close/>
                  <a:moveTo>
                    <a:pt x="58181" y="25454"/>
                  </a:moveTo>
                  <a:cubicBezTo>
                    <a:pt x="40000" y="25454"/>
                    <a:pt x="25454" y="40000"/>
                    <a:pt x="25454" y="61818"/>
                  </a:cubicBezTo>
                  <a:cubicBezTo>
                    <a:pt x="25454" y="80000"/>
                    <a:pt x="40000" y="94545"/>
                    <a:pt x="58181" y="94545"/>
                  </a:cubicBezTo>
                  <a:cubicBezTo>
                    <a:pt x="58181" y="94545"/>
                    <a:pt x="58181" y="94545"/>
                    <a:pt x="58181" y="94545"/>
                  </a:cubicBezTo>
                  <a:cubicBezTo>
                    <a:pt x="80000" y="94545"/>
                    <a:pt x="94545" y="80000"/>
                    <a:pt x="94545" y="61818"/>
                  </a:cubicBezTo>
                  <a:cubicBezTo>
                    <a:pt x="94545" y="40000"/>
                    <a:pt x="80000" y="25454"/>
                    <a:pt x="58181" y="254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970735" y="1848423"/>
              <a:ext cx="113059" cy="114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26250" y="120000"/>
                    <a:pt x="0" y="94545"/>
                    <a:pt x="0" y="61818"/>
                  </a:cubicBezTo>
                  <a:cubicBezTo>
                    <a:pt x="0" y="29090"/>
                    <a:pt x="26250" y="0"/>
                    <a:pt x="60000" y="0"/>
                  </a:cubicBezTo>
                  <a:cubicBezTo>
                    <a:pt x="93750" y="0"/>
                    <a:pt x="120000" y="29090"/>
                    <a:pt x="120000" y="61818"/>
                  </a:cubicBezTo>
                  <a:cubicBezTo>
                    <a:pt x="120000" y="94545"/>
                    <a:pt x="93750" y="120000"/>
                    <a:pt x="60000" y="120000"/>
                  </a:cubicBezTo>
                  <a:close/>
                  <a:moveTo>
                    <a:pt x="60000" y="25454"/>
                  </a:moveTo>
                  <a:cubicBezTo>
                    <a:pt x="41250" y="25454"/>
                    <a:pt x="22500" y="40000"/>
                    <a:pt x="22500" y="61818"/>
                  </a:cubicBezTo>
                  <a:cubicBezTo>
                    <a:pt x="22500" y="80000"/>
                    <a:pt x="41250" y="94545"/>
                    <a:pt x="60000" y="94545"/>
                  </a:cubicBezTo>
                  <a:cubicBezTo>
                    <a:pt x="60000" y="94545"/>
                    <a:pt x="60000" y="94545"/>
                    <a:pt x="60000" y="94545"/>
                  </a:cubicBezTo>
                  <a:cubicBezTo>
                    <a:pt x="78750" y="94545"/>
                    <a:pt x="97500" y="80000"/>
                    <a:pt x="97500" y="61818"/>
                  </a:cubicBezTo>
                  <a:cubicBezTo>
                    <a:pt x="97500" y="40000"/>
                    <a:pt x="78750" y="25454"/>
                    <a:pt x="60000" y="254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661890" y="1694000"/>
              <a:ext cx="115817" cy="115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58181" y="120000"/>
                    <a:pt x="58181" y="120000"/>
                    <a:pt x="58181" y="120000"/>
                  </a:cubicBezTo>
                  <a:cubicBezTo>
                    <a:pt x="25454" y="120000"/>
                    <a:pt x="0" y="94545"/>
                    <a:pt x="0" y="61818"/>
                  </a:cubicBezTo>
                  <a:cubicBezTo>
                    <a:pt x="0" y="29090"/>
                    <a:pt x="25454" y="0"/>
                    <a:pt x="58181" y="0"/>
                  </a:cubicBezTo>
                  <a:cubicBezTo>
                    <a:pt x="90909" y="0"/>
                    <a:pt x="120000" y="29090"/>
                    <a:pt x="120000" y="61818"/>
                  </a:cubicBezTo>
                  <a:cubicBezTo>
                    <a:pt x="120000" y="94545"/>
                    <a:pt x="90909" y="120000"/>
                    <a:pt x="58181" y="120000"/>
                  </a:cubicBezTo>
                  <a:close/>
                  <a:moveTo>
                    <a:pt x="58181" y="25454"/>
                  </a:moveTo>
                  <a:cubicBezTo>
                    <a:pt x="40000" y="25454"/>
                    <a:pt x="25454" y="40000"/>
                    <a:pt x="25454" y="61818"/>
                  </a:cubicBezTo>
                  <a:cubicBezTo>
                    <a:pt x="25454" y="80000"/>
                    <a:pt x="40000" y="94545"/>
                    <a:pt x="58181" y="94545"/>
                  </a:cubicBezTo>
                  <a:cubicBezTo>
                    <a:pt x="58181" y="94545"/>
                    <a:pt x="58181" y="94545"/>
                    <a:pt x="58181" y="94545"/>
                  </a:cubicBezTo>
                  <a:cubicBezTo>
                    <a:pt x="80000" y="94545"/>
                    <a:pt x="94545" y="80000"/>
                    <a:pt x="94545" y="61818"/>
                  </a:cubicBezTo>
                  <a:cubicBezTo>
                    <a:pt x="94545" y="40000"/>
                    <a:pt x="80000" y="25454"/>
                    <a:pt x="58181" y="254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816312" y="1694000"/>
              <a:ext cx="115817" cy="115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58181" y="120000"/>
                    <a:pt x="58181" y="120000"/>
                    <a:pt x="58181" y="120000"/>
                  </a:cubicBezTo>
                  <a:cubicBezTo>
                    <a:pt x="25454" y="120000"/>
                    <a:pt x="0" y="94545"/>
                    <a:pt x="0" y="61818"/>
                  </a:cubicBezTo>
                  <a:cubicBezTo>
                    <a:pt x="0" y="29090"/>
                    <a:pt x="25454" y="0"/>
                    <a:pt x="58181" y="0"/>
                  </a:cubicBezTo>
                  <a:cubicBezTo>
                    <a:pt x="90909" y="0"/>
                    <a:pt x="120000" y="29090"/>
                    <a:pt x="120000" y="61818"/>
                  </a:cubicBezTo>
                  <a:cubicBezTo>
                    <a:pt x="120000" y="94545"/>
                    <a:pt x="90909" y="120000"/>
                    <a:pt x="58181" y="120000"/>
                  </a:cubicBezTo>
                  <a:close/>
                  <a:moveTo>
                    <a:pt x="58181" y="25454"/>
                  </a:moveTo>
                  <a:cubicBezTo>
                    <a:pt x="40000" y="25454"/>
                    <a:pt x="25454" y="40000"/>
                    <a:pt x="25454" y="61818"/>
                  </a:cubicBezTo>
                  <a:cubicBezTo>
                    <a:pt x="25454" y="80000"/>
                    <a:pt x="40000" y="94545"/>
                    <a:pt x="58181" y="94545"/>
                  </a:cubicBezTo>
                  <a:cubicBezTo>
                    <a:pt x="58181" y="94545"/>
                    <a:pt x="58181" y="94545"/>
                    <a:pt x="58181" y="94545"/>
                  </a:cubicBezTo>
                  <a:cubicBezTo>
                    <a:pt x="80000" y="94545"/>
                    <a:pt x="94545" y="80000"/>
                    <a:pt x="94545" y="61818"/>
                  </a:cubicBezTo>
                  <a:cubicBezTo>
                    <a:pt x="94545" y="40000"/>
                    <a:pt x="80000" y="25454"/>
                    <a:pt x="58181" y="254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70735" y="1694000"/>
              <a:ext cx="113059" cy="115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26250" y="120000"/>
                    <a:pt x="0" y="94545"/>
                    <a:pt x="0" y="61818"/>
                  </a:cubicBezTo>
                  <a:cubicBezTo>
                    <a:pt x="0" y="29090"/>
                    <a:pt x="26250" y="0"/>
                    <a:pt x="60000" y="0"/>
                  </a:cubicBezTo>
                  <a:cubicBezTo>
                    <a:pt x="93750" y="0"/>
                    <a:pt x="120000" y="29090"/>
                    <a:pt x="120000" y="61818"/>
                  </a:cubicBezTo>
                  <a:cubicBezTo>
                    <a:pt x="120000" y="94545"/>
                    <a:pt x="93750" y="120000"/>
                    <a:pt x="60000" y="120000"/>
                  </a:cubicBezTo>
                  <a:close/>
                  <a:moveTo>
                    <a:pt x="60000" y="25454"/>
                  </a:moveTo>
                  <a:cubicBezTo>
                    <a:pt x="41250" y="25454"/>
                    <a:pt x="22500" y="40000"/>
                    <a:pt x="22500" y="61818"/>
                  </a:cubicBezTo>
                  <a:cubicBezTo>
                    <a:pt x="22500" y="80000"/>
                    <a:pt x="41250" y="94545"/>
                    <a:pt x="60000" y="94545"/>
                  </a:cubicBezTo>
                  <a:cubicBezTo>
                    <a:pt x="60000" y="94545"/>
                    <a:pt x="60000" y="94545"/>
                    <a:pt x="60000" y="94545"/>
                  </a:cubicBezTo>
                  <a:cubicBezTo>
                    <a:pt x="78750" y="94545"/>
                    <a:pt x="97500" y="80000"/>
                    <a:pt x="97500" y="61818"/>
                  </a:cubicBezTo>
                  <a:cubicBezTo>
                    <a:pt x="97500" y="40000"/>
                    <a:pt x="78750" y="25454"/>
                    <a:pt x="60000" y="254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002447" y="1728469"/>
              <a:ext cx="49636" cy="496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119999"/>
                  </a:moveTo>
                  <a:cubicBezTo>
                    <a:pt x="59999" y="119999"/>
                    <a:pt x="59999" y="119999"/>
                    <a:pt x="59999" y="119999"/>
                  </a:cubicBezTo>
                  <a:cubicBezTo>
                    <a:pt x="25714" y="119999"/>
                    <a:pt x="0" y="94285"/>
                    <a:pt x="0" y="59999"/>
                  </a:cubicBezTo>
                  <a:cubicBezTo>
                    <a:pt x="0" y="25714"/>
                    <a:pt x="25714" y="0"/>
                    <a:pt x="59999" y="0"/>
                  </a:cubicBezTo>
                  <a:cubicBezTo>
                    <a:pt x="94285" y="0"/>
                    <a:pt x="119999" y="25714"/>
                    <a:pt x="119999" y="59999"/>
                  </a:cubicBezTo>
                  <a:cubicBezTo>
                    <a:pt x="119999" y="94285"/>
                    <a:pt x="94285" y="119999"/>
                    <a:pt x="59999" y="119999"/>
                  </a:cubicBezTo>
                  <a:close/>
                  <a:moveTo>
                    <a:pt x="59999" y="59999"/>
                  </a:moveTo>
                  <a:cubicBezTo>
                    <a:pt x="59999" y="59999"/>
                    <a:pt x="59999" y="59999"/>
                    <a:pt x="59999" y="59999"/>
                  </a:cubicBezTo>
                  <a:cubicBezTo>
                    <a:pt x="59999" y="59999"/>
                    <a:pt x="59999" y="59999"/>
                    <a:pt x="59999" y="5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816312" y="1543714"/>
              <a:ext cx="115817" cy="111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58181" y="120000"/>
                    <a:pt x="58181" y="120000"/>
                    <a:pt x="58181" y="120000"/>
                  </a:cubicBezTo>
                  <a:cubicBezTo>
                    <a:pt x="25454" y="120000"/>
                    <a:pt x="0" y="93750"/>
                    <a:pt x="0" y="60000"/>
                  </a:cubicBezTo>
                  <a:cubicBezTo>
                    <a:pt x="0" y="26250"/>
                    <a:pt x="25454" y="0"/>
                    <a:pt x="58181" y="0"/>
                  </a:cubicBezTo>
                  <a:cubicBezTo>
                    <a:pt x="90909" y="0"/>
                    <a:pt x="120000" y="26250"/>
                    <a:pt x="120000" y="60000"/>
                  </a:cubicBezTo>
                  <a:cubicBezTo>
                    <a:pt x="120000" y="93750"/>
                    <a:pt x="90909" y="120000"/>
                    <a:pt x="58181" y="120000"/>
                  </a:cubicBezTo>
                  <a:close/>
                  <a:moveTo>
                    <a:pt x="58181" y="22500"/>
                  </a:moveTo>
                  <a:cubicBezTo>
                    <a:pt x="40000" y="22500"/>
                    <a:pt x="25454" y="41250"/>
                    <a:pt x="25454" y="60000"/>
                  </a:cubicBezTo>
                  <a:cubicBezTo>
                    <a:pt x="25454" y="78750"/>
                    <a:pt x="40000" y="97500"/>
                    <a:pt x="58181" y="97500"/>
                  </a:cubicBezTo>
                  <a:cubicBezTo>
                    <a:pt x="58181" y="97500"/>
                    <a:pt x="58181" y="97500"/>
                    <a:pt x="58181" y="97500"/>
                  </a:cubicBezTo>
                  <a:cubicBezTo>
                    <a:pt x="80000" y="97500"/>
                    <a:pt x="94545" y="78750"/>
                    <a:pt x="94545" y="60000"/>
                  </a:cubicBezTo>
                  <a:cubicBezTo>
                    <a:pt x="94545" y="41250"/>
                    <a:pt x="80000" y="22500"/>
                    <a:pt x="58181" y="225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970735" y="1543714"/>
              <a:ext cx="113059" cy="111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26250" y="120000"/>
                    <a:pt x="0" y="93750"/>
                    <a:pt x="0" y="60000"/>
                  </a:cubicBezTo>
                  <a:cubicBezTo>
                    <a:pt x="0" y="26250"/>
                    <a:pt x="26250" y="0"/>
                    <a:pt x="60000" y="0"/>
                  </a:cubicBezTo>
                  <a:cubicBezTo>
                    <a:pt x="93750" y="0"/>
                    <a:pt x="120000" y="26250"/>
                    <a:pt x="120000" y="60000"/>
                  </a:cubicBezTo>
                  <a:cubicBezTo>
                    <a:pt x="120000" y="93750"/>
                    <a:pt x="93750" y="120000"/>
                    <a:pt x="60000" y="120000"/>
                  </a:cubicBezTo>
                  <a:close/>
                  <a:moveTo>
                    <a:pt x="60000" y="22500"/>
                  </a:moveTo>
                  <a:cubicBezTo>
                    <a:pt x="41250" y="22500"/>
                    <a:pt x="22500" y="41250"/>
                    <a:pt x="22500" y="60000"/>
                  </a:cubicBezTo>
                  <a:cubicBezTo>
                    <a:pt x="22500" y="78750"/>
                    <a:pt x="41250" y="97500"/>
                    <a:pt x="60000" y="97500"/>
                  </a:cubicBezTo>
                  <a:cubicBezTo>
                    <a:pt x="60000" y="97500"/>
                    <a:pt x="60000" y="97500"/>
                    <a:pt x="60000" y="97500"/>
                  </a:cubicBezTo>
                  <a:cubicBezTo>
                    <a:pt x="78750" y="97500"/>
                    <a:pt x="97500" y="78750"/>
                    <a:pt x="97500" y="60000"/>
                  </a:cubicBezTo>
                  <a:cubicBezTo>
                    <a:pt x="97500" y="41250"/>
                    <a:pt x="78750" y="22500"/>
                    <a:pt x="60000" y="225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661890" y="1543714"/>
              <a:ext cx="115817" cy="111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58181" y="120000"/>
                    <a:pt x="58181" y="120000"/>
                    <a:pt x="58181" y="120000"/>
                  </a:cubicBezTo>
                  <a:cubicBezTo>
                    <a:pt x="25454" y="120000"/>
                    <a:pt x="0" y="93750"/>
                    <a:pt x="0" y="60000"/>
                  </a:cubicBezTo>
                  <a:cubicBezTo>
                    <a:pt x="0" y="26250"/>
                    <a:pt x="25454" y="0"/>
                    <a:pt x="58181" y="0"/>
                  </a:cubicBezTo>
                  <a:cubicBezTo>
                    <a:pt x="90909" y="0"/>
                    <a:pt x="120000" y="26250"/>
                    <a:pt x="120000" y="60000"/>
                  </a:cubicBezTo>
                  <a:cubicBezTo>
                    <a:pt x="120000" y="93750"/>
                    <a:pt x="90909" y="120000"/>
                    <a:pt x="58181" y="120000"/>
                  </a:cubicBezTo>
                  <a:close/>
                  <a:moveTo>
                    <a:pt x="58181" y="22500"/>
                  </a:moveTo>
                  <a:cubicBezTo>
                    <a:pt x="40000" y="22500"/>
                    <a:pt x="25454" y="41250"/>
                    <a:pt x="25454" y="60000"/>
                  </a:cubicBezTo>
                  <a:cubicBezTo>
                    <a:pt x="25454" y="78750"/>
                    <a:pt x="40000" y="97500"/>
                    <a:pt x="58181" y="97500"/>
                  </a:cubicBezTo>
                  <a:cubicBezTo>
                    <a:pt x="58181" y="97500"/>
                    <a:pt x="58181" y="97500"/>
                    <a:pt x="58181" y="97500"/>
                  </a:cubicBezTo>
                  <a:cubicBezTo>
                    <a:pt x="80000" y="97500"/>
                    <a:pt x="94545" y="78750"/>
                    <a:pt x="94545" y="60000"/>
                  </a:cubicBezTo>
                  <a:cubicBezTo>
                    <a:pt x="94545" y="41250"/>
                    <a:pt x="80000" y="22500"/>
                    <a:pt x="58181" y="225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848024" y="1882892"/>
              <a:ext cx="49636" cy="4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120000"/>
                  </a:moveTo>
                  <a:cubicBezTo>
                    <a:pt x="59999" y="120000"/>
                    <a:pt x="59999" y="120000"/>
                    <a:pt x="59999" y="120000"/>
                  </a:cubicBezTo>
                  <a:cubicBezTo>
                    <a:pt x="25714" y="120000"/>
                    <a:pt x="0" y="92307"/>
                    <a:pt x="0" y="64615"/>
                  </a:cubicBezTo>
                  <a:cubicBezTo>
                    <a:pt x="0" y="27692"/>
                    <a:pt x="25714" y="0"/>
                    <a:pt x="59999" y="0"/>
                  </a:cubicBezTo>
                  <a:cubicBezTo>
                    <a:pt x="94285" y="0"/>
                    <a:pt x="119999" y="27692"/>
                    <a:pt x="119999" y="64615"/>
                  </a:cubicBezTo>
                  <a:cubicBezTo>
                    <a:pt x="119999" y="92307"/>
                    <a:pt x="94285" y="120000"/>
                    <a:pt x="59999" y="120000"/>
                  </a:cubicBezTo>
                  <a:close/>
                  <a:moveTo>
                    <a:pt x="59999" y="64615"/>
                  </a:moveTo>
                  <a:cubicBezTo>
                    <a:pt x="59999" y="64615"/>
                    <a:pt x="59999" y="64615"/>
                    <a:pt x="59999" y="64615"/>
                  </a:cubicBezTo>
                  <a:cubicBezTo>
                    <a:pt x="59999" y="64615"/>
                    <a:pt x="59999" y="64615"/>
                    <a:pt x="59999" y="64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848024" y="1575426"/>
              <a:ext cx="49636" cy="482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119999"/>
                  </a:moveTo>
                  <a:cubicBezTo>
                    <a:pt x="59999" y="119999"/>
                    <a:pt x="59999" y="119999"/>
                    <a:pt x="59999" y="119999"/>
                  </a:cubicBezTo>
                  <a:cubicBezTo>
                    <a:pt x="25714" y="119999"/>
                    <a:pt x="0" y="94285"/>
                    <a:pt x="0" y="59999"/>
                  </a:cubicBezTo>
                  <a:cubicBezTo>
                    <a:pt x="0" y="25714"/>
                    <a:pt x="25714" y="0"/>
                    <a:pt x="59999" y="0"/>
                  </a:cubicBezTo>
                  <a:cubicBezTo>
                    <a:pt x="94285" y="0"/>
                    <a:pt x="119999" y="25714"/>
                    <a:pt x="119999" y="59999"/>
                  </a:cubicBezTo>
                  <a:cubicBezTo>
                    <a:pt x="119999" y="94285"/>
                    <a:pt x="94285" y="119999"/>
                    <a:pt x="59999" y="119999"/>
                  </a:cubicBezTo>
                  <a:close/>
                  <a:moveTo>
                    <a:pt x="59999" y="59999"/>
                  </a:moveTo>
                  <a:cubicBezTo>
                    <a:pt x="59999" y="59999"/>
                    <a:pt x="59999" y="59999"/>
                    <a:pt x="59999" y="59999"/>
                  </a:cubicBezTo>
                  <a:cubicBezTo>
                    <a:pt x="59999" y="59999"/>
                    <a:pt x="59999" y="59999"/>
                    <a:pt x="59999" y="5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2002447" y="1882892"/>
              <a:ext cx="49636" cy="4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120000"/>
                  </a:moveTo>
                  <a:cubicBezTo>
                    <a:pt x="59999" y="120000"/>
                    <a:pt x="59999" y="120000"/>
                    <a:pt x="59999" y="120000"/>
                  </a:cubicBezTo>
                  <a:cubicBezTo>
                    <a:pt x="25714" y="120000"/>
                    <a:pt x="0" y="92307"/>
                    <a:pt x="0" y="64615"/>
                  </a:cubicBezTo>
                  <a:cubicBezTo>
                    <a:pt x="0" y="27692"/>
                    <a:pt x="25714" y="0"/>
                    <a:pt x="59999" y="0"/>
                  </a:cubicBezTo>
                  <a:cubicBezTo>
                    <a:pt x="94285" y="0"/>
                    <a:pt x="119999" y="27692"/>
                    <a:pt x="119999" y="64615"/>
                  </a:cubicBezTo>
                  <a:cubicBezTo>
                    <a:pt x="119999" y="92307"/>
                    <a:pt x="94285" y="120000"/>
                    <a:pt x="59999" y="120000"/>
                  </a:cubicBezTo>
                  <a:close/>
                  <a:moveTo>
                    <a:pt x="59999" y="64615"/>
                  </a:moveTo>
                  <a:cubicBezTo>
                    <a:pt x="59999" y="64615"/>
                    <a:pt x="59999" y="64615"/>
                    <a:pt x="59999" y="64615"/>
                  </a:cubicBezTo>
                  <a:cubicBezTo>
                    <a:pt x="59999" y="64615"/>
                    <a:pt x="59999" y="64615"/>
                    <a:pt x="59999" y="64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CC4CE"/>
                </a:solidFill>
                <a:latin typeface="Calibri"/>
                <a:ea typeface="Calibri"/>
                <a:cs typeface="Calibri"/>
                <a:sym typeface="Calibri"/>
              </a:rPr>
              <a:t>Copyright © 2018 JASK</a:t>
            </a:r>
            <a:r>
              <a:rPr lang="en-US">
                <a:solidFill>
                  <a:srgbClr val="BCC4CE"/>
                </a:solidFill>
              </a:rPr>
              <a:t> - CONFIDENTIAL</a:t>
            </a:r>
            <a:endParaRPr sz="900">
              <a:solidFill>
                <a:srgbClr val="BCC4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98BB-39C0-7F44-A59B-27E4A74F65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Technology Stack Built for the Future</a:t>
            </a:r>
          </a:p>
          <a:p>
            <a:endParaRPr lang="en-US" dirty="0"/>
          </a:p>
        </p:txBody>
      </p:sp>
      <p:sp>
        <p:nvSpPr>
          <p:cNvPr id="426" name="Shape 426"/>
          <p:cNvSpPr/>
          <p:nvPr/>
        </p:nvSpPr>
        <p:spPr>
          <a:xfrm>
            <a:off x="3633743" y="3597020"/>
            <a:ext cx="20089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STIX/TAXII support with built-in open threat feeds</a:t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403914" y="3597020"/>
            <a:ext cx="213324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Integrations with: 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Cylance, Carbon Black, Anomali, Splunk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9145639" y="3597020"/>
            <a:ext cx="22676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 data investigations and visualizations</a:t>
            </a:r>
            <a:endParaRPr/>
          </a:p>
        </p:txBody>
      </p:sp>
      <p:grpSp>
        <p:nvGrpSpPr>
          <p:cNvPr id="429" name="Shape 429"/>
          <p:cNvGrpSpPr/>
          <p:nvPr/>
        </p:nvGrpSpPr>
        <p:grpSpPr>
          <a:xfrm>
            <a:off x="6876911" y="2295230"/>
            <a:ext cx="1187254" cy="1181702"/>
            <a:chOff x="3405188" y="2609850"/>
            <a:chExt cx="2036762" cy="2027238"/>
          </a:xfrm>
        </p:grpSpPr>
        <p:sp>
          <p:nvSpPr>
            <p:cNvPr id="430" name="Shape 430"/>
            <p:cNvSpPr/>
            <p:nvPr/>
          </p:nvSpPr>
          <p:spPr>
            <a:xfrm>
              <a:off x="4297363" y="2609850"/>
              <a:ext cx="255588" cy="252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12" y="120000"/>
                  </a:moveTo>
                  <a:cubicBezTo>
                    <a:pt x="27317" y="120000"/>
                    <a:pt x="0" y="93442"/>
                    <a:pt x="0" y="60000"/>
                  </a:cubicBezTo>
                  <a:cubicBezTo>
                    <a:pt x="0" y="26557"/>
                    <a:pt x="27317" y="0"/>
                    <a:pt x="59512" y="0"/>
                  </a:cubicBezTo>
                  <a:cubicBezTo>
                    <a:pt x="92682" y="0"/>
                    <a:pt x="120000" y="26557"/>
                    <a:pt x="120000" y="60000"/>
                  </a:cubicBezTo>
                  <a:cubicBezTo>
                    <a:pt x="120000" y="93442"/>
                    <a:pt x="92682" y="120000"/>
                    <a:pt x="59512" y="120000"/>
                  </a:cubicBezTo>
                  <a:close/>
                  <a:moveTo>
                    <a:pt x="59512" y="29508"/>
                  </a:moveTo>
                  <a:cubicBezTo>
                    <a:pt x="42926" y="29508"/>
                    <a:pt x="30243" y="43278"/>
                    <a:pt x="30243" y="60000"/>
                  </a:cubicBezTo>
                  <a:cubicBezTo>
                    <a:pt x="30243" y="76721"/>
                    <a:pt x="42926" y="90491"/>
                    <a:pt x="59512" y="90491"/>
                  </a:cubicBezTo>
                  <a:cubicBezTo>
                    <a:pt x="76097" y="90491"/>
                    <a:pt x="89756" y="76721"/>
                    <a:pt x="89756" y="60000"/>
                  </a:cubicBezTo>
                  <a:cubicBezTo>
                    <a:pt x="89756" y="43278"/>
                    <a:pt x="76097" y="29508"/>
                    <a:pt x="59512" y="29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297363" y="4383088"/>
              <a:ext cx="255588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12" y="120000"/>
                  </a:moveTo>
                  <a:cubicBezTo>
                    <a:pt x="27317" y="120000"/>
                    <a:pt x="0" y="92682"/>
                    <a:pt x="0" y="60487"/>
                  </a:cubicBezTo>
                  <a:cubicBezTo>
                    <a:pt x="0" y="27317"/>
                    <a:pt x="27317" y="0"/>
                    <a:pt x="59512" y="0"/>
                  </a:cubicBezTo>
                  <a:cubicBezTo>
                    <a:pt x="92682" y="0"/>
                    <a:pt x="120000" y="27317"/>
                    <a:pt x="120000" y="60487"/>
                  </a:cubicBezTo>
                  <a:cubicBezTo>
                    <a:pt x="120000" y="92682"/>
                    <a:pt x="92682" y="120000"/>
                    <a:pt x="59512" y="120000"/>
                  </a:cubicBezTo>
                  <a:close/>
                  <a:moveTo>
                    <a:pt x="59512" y="30243"/>
                  </a:moveTo>
                  <a:cubicBezTo>
                    <a:pt x="42926" y="30243"/>
                    <a:pt x="30243" y="43902"/>
                    <a:pt x="30243" y="60487"/>
                  </a:cubicBezTo>
                  <a:cubicBezTo>
                    <a:pt x="30243" y="76097"/>
                    <a:pt x="42926" y="89756"/>
                    <a:pt x="59512" y="89756"/>
                  </a:cubicBezTo>
                  <a:cubicBezTo>
                    <a:pt x="76097" y="89756"/>
                    <a:pt x="89756" y="76097"/>
                    <a:pt x="89756" y="60487"/>
                  </a:cubicBezTo>
                  <a:cubicBezTo>
                    <a:pt x="89756" y="43902"/>
                    <a:pt x="76097" y="30243"/>
                    <a:pt x="59512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405188" y="3021013"/>
              <a:ext cx="255588" cy="252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87" y="120000"/>
                  </a:moveTo>
                  <a:cubicBezTo>
                    <a:pt x="27317" y="120000"/>
                    <a:pt x="0" y="93442"/>
                    <a:pt x="0" y="60000"/>
                  </a:cubicBezTo>
                  <a:cubicBezTo>
                    <a:pt x="0" y="26557"/>
                    <a:pt x="27317" y="0"/>
                    <a:pt x="60487" y="0"/>
                  </a:cubicBezTo>
                  <a:cubicBezTo>
                    <a:pt x="92682" y="0"/>
                    <a:pt x="120000" y="26557"/>
                    <a:pt x="120000" y="60000"/>
                  </a:cubicBezTo>
                  <a:cubicBezTo>
                    <a:pt x="120000" y="93442"/>
                    <a:pt x="92682" y="120000"/>
                    <a:pt x="60487" y="120000"/>
                  </a:cubicBezTo>
                  <a:close/>
                  <a:moveTo>
                    <a:pt x="60487" y="29508"/>
                  </a:moveTo>
                  <a:cubicBezTo>
                    <a:pt x="43902" y="29508"/>
                    <a:pt x="30243" y="43278"/>
                    <a:pt x="30243" y="60000"/>
                  </a:cubicBezTo>
                  <a:cubicBezTo>
                    <a:pt x="30243" y="76721"/>
                    <a:pt x="43902" y="90491"/>
                    <a:pt x="60487" y="90491"/>
                  </a:cubicBezTo>
                  <a:cubicBezTo>
                    <a:pt x="76097" y="90491"/>
                    <a:pt x="89756" y="76721"/>
                    <a:pt x="89756" y="60000"/>
                  </a:cubicBezTo>
                  <a:cubicBezTo>
                    <a:pt x="89756" y="43278"/>
                    <a:pt x="76097" y="29508"/>
                    <a:pt x="60487" y="29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405188" y="3970338"/>
              <a:ext cx="255588" cy="255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87" y="120000"/>
                  </a:moveTo>
                  <a:cubicBezTo>
                    <a:pt x="27317" y="120000"/>
                    <a:pt x="0" y="92682"/>
                    <a:pt x="0" y="59512"/>
                  </a:cubicBezTo>
                  <a:cubicBezTo>
                    <a:pt x="0" y="27317"/>
                    <a:pt x="27317" y="0"/>
                    <a:pt x="60487" y="0"/>
                  </a:cubicBezTo>
                  <a:cubicBezTo>
                    <a:pt x="92682" y="0"/>
                    <a:pt x="120000" y="27317"/>
                    <a:pt x="120000" y="59512"/>
                  </a:cubicBezTo>
                  <a:cubicBezTo>
                    <a:pt x="120000" y="92682"/>
                    <a:pt x="92682" y="120000"/>
                    <a:pt x="60487" y="120000"/>
                  </a:cubicBezTo>
                  <a:close/>
                  <a:moveTo>
                    <a:pt x="60487" y="30243"/>
                  </a:moveTo>
                  <a:cubicBezTo>
                    <a:pt x="43902" y="30243"/>
                    <a:pt x="30243" y="43902"/>
                    <a:pt x="30243" y="59512"/>
                  </a:cubicBezTo>
                  <a:cubicBezTo>
                    <a:pt x="30243" y="76097"/>
                    <a:pt x="43902" y="89756"/>
                    <a:pt x="60487" y="89756"/>
                  </a:cubicBezTo>
                  <a:cubicBezTo>
                    <a:pt x="76097" y="89756"/>
                    <a:pt x="89756" y="76097"/>
                    <a:pt x="89756" y="59512"/>
                  </a:cubicBezTo>
                  <a:cubicBezTo>
                    <a:pt x="89756" y="43902"/>
                    <a:pt x="76097" y="30243"/>
                    <a:pt x="60487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187950" y="3021013"/>
              <a:ext cx="254000" cy="252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557" y="120000"/>
                    <a:pt x="0" y="93442"/>
                    <a:pt x="0" y="60000"/>
                  </a:cubicBezTo>
                  <a:cubicBezTo>
                    <a:pt x="0" y="26557"/>
                    <a:pt x="26557" y="0"/>
                    <a:pt x="60000" y="0"/>
                  </a:cubicBezTo>
                  <a:cubicBezTo>
                    <a:pt x="93442" y="0"/>
                    <a:pt x="120000" y="26557"/>
                    <a:pt x="120000" y="60000"/>
                  </a:cubicBezTo>
                  <a:cubicBezTo>
                    <a:pt x="120000" y="93442"/>
                    <a:pt x="93442" y="120000"/>
                    <a:pt x="60000" y="120000"/>
                  </a:cubicBezTo>
                  <a:close/>
                  <a:moveTo>
                    <a:pt x="60000" y="29508"/>
                  </a:moveTo>
                  <a:cubicBezTo>
                    <a:pt x="43278" y="29508"/>
                    <a:pt x="30491" y="43278"/>
                    <a:pt x="30491" y="60000"/>
                  </a:cubicBezTo>
                  <a:cubicBezTo>
                    <a:pt x="30491" y="76721"/>
                    <a:pt x="43278" y="90491"/>
                    <a:pt x="60000" y="90491"/>
                  </a:cubicBezTo>
                  <a:cubicBezTo>
                    <a:pt x="76721" y="90491"/>
                    <a:pt x="90491" y="76721"/>
                    <a:pt x="90491" y="60000"/>
                  </a:cubicBezTo>
                  <a:cubicBezTo>
                    <a:pt x="90491" y="43278"/>
                    <a:pt x="76721" y="29508"/>
                    <a:pt x="60000" y="29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187950" y="3970338"/>
              <a:ext cx="254000" cy="255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557" y="120000"/>
                    <a:pt x="0" y="92682"/>
                    <a:pt x="0" y="59512"/>
                  </a:cubicBezTo>
                  <a:cubicBezTo>
                    <a:pt x="0" y="27317"/>
                    <a:pt x="26557" y="0"/>
                    <a:pt x="60000" y="0"/>
                  </a:cubicBezTo>
                  <a:cubicBezTo>
                    <a:pt x="93442" y="0"/>
                    <a:pt x="120000" y="27317"/>
                    <a:pt x="120000" y="59512"/>
                  </a:cubicBezTo>
                  <a:cubicBezTo>
                    <a:pt x="120000" y="92682"/>
                    <a:pt x="93442" y="120000"/>
                    <a:pt x="60000" y="120000"/>
                  </a:cubicBezTo>
                  <a:close/>
                  <a:moveTo>
                    <a:pt x="60000" y="30243"/>
                  </a:moveTo>
                  <a:cubicBezTo>
                    <a:pt x="43278" y="30243"/>
                    <a:pt x="30491" y="43902"/>
                    <a:pt x="30491" y="59512"/>
                  </a:cubicBezTo>
                  <a:cubicBezTo>
                    <a:pt x="30491" y="76097"/>
                    <a:pt x="43278" y="89756"/>
                    <a:pt x="60000" y="89756"/>
                  </a:cubicBezTo>
                  <a:cubicBezTo>
                    <a:pt x="76721" y="89756"/>
                    <a:pt x="90491" y="76097"/>
                    <a:pt x="90491" y="59512"/>
                  </a:cubicBezTo>
                  <a:cubicBezTo>
                    <a:pt x="90491" y="43902"/>
                    <a:pt x="76721" y="30243"/>
                    <a:pt x="60000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4043363" y="3243263"/>
              <a:ext cx="762000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36" y="120000"/>
                  </a:moveTo>
                  <a:cubicBezTo>
                    <a:pt x="26811" y="120000"/>
                    <a:pt x="0" y="93188"/>
                    <a:pt x="0" y="60163"/>
                  </a:cubicBezTo>
                  <a:cubicBezTo>
                    <a:pt x="0" y="26811"/>
                    <a:pt x="26811" y="0"/>
                    <a:pt x="59836" y="0"/>
                  </a:cubicBezTo>
                  <a:cubicBezTo>
                    <a:pt x="93188" y="0"/>
                    <a:pt x="120000" y="26811"/>
                    <a:pt x="120000" y="60163"/>
                  </a:cubicBezTo>
                  <a:cubicBezTo>
                    <a:pt x="120000" y="93188"/>
                    <a:pt x="93188" y="120000"/>
                    <a:pt x="59836" y="120000"/>
                  </a:cubicBezTo>
                  <a:close/>
                  <a:moveTo>
                    <a:pt x="59836" y="10136"/>
                  </a:moveTo>
                  <a:cubicBezTo>
                    <a:pt x="32370" y="10136"/>
                    <a:pt x="9809" y="32370"/>
                    <a:pt x="9809" y="60163"/>
                  </a:cubicBezTo>
                  <a:cubicBezTo>
                    <a:pt x="9809" y="87629"/>
                    <a:pt x="32370" y="110190"/>
                    <a:pt x="59836" y="110190"/>
                  </a:cubicBezTo>
                  <a:cubicBezTo>
                    <a:pt x="87629" y="110190"/>
                    <a:pt x="109863" y="87629"/>
                    <a:pt x="109863" y="60163"/>
                  </a:cubicBezTo>
                  <a:cubicBezTo>
                    <a:pt x="109863" y="32370"/>
                    <a:pt x="87629" y="10136"/>
                    <a:pt x="59836" y="10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3914775" y="3116263"/>
              <a:ext cx="1017588" cy="1014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938" y="120000"/>
                    <a:pt x="0" y="93061"/>
                    <a:pt x="0" y="60000"/>
                  </a:cubicBezTo>
                  <a:cubicBezTo>
                    <a:pt x="0" y="26938"/>
                    <a:pt x="26938" y="0"/>
                    <a:pt x="60000" y="0"/>
                  </a:cubicBezTo>
                  <a:cubicBezTo>
                    <a:pt x="93061" y="0"/>
                    <a:pt x="120000" y="26938"/>
                    <a:pt x="120000" y="60000"/>
                  </a:cubicBezTo>
                  <a:cubicBezTo>
                    <a:pt x="120000" y="93061"/>
                    <a:pt x="93061" y="120000"/>
                    <a:pt x="60000" y="120000"/>
                  </a:cubicBezTo>
                  <a:close/>
                  <a:moveTo>
                    <a:pt x="60000" y="7346"/>
                  </a:moveTo>
                  <a:cubicBezTo>
                    <a:pt x="31102" y="7346"/>
                    <a:pt x="7591" y="30857"/>
                    <a:pt x="7591" y="60000"/>
                  </a:cubicBezTo>
                  <a:cubicBezTo>
                    <a:pt x="7591" y="88897"/>
                    <a:pt x="31102" y="112408"/>
                    <a:pt x="60000" y="112408"/>
                  </a:cubicBezTo>
                  <a:cubicBezTo>
                    <a:pt x="89142" y="112408"/>
                    <a:pt x="112653" y="88897"/>
                    <a:pt x="112653" y="60000"/>
                  </a:cubicBezTo>
                  <a:cubicBezTo>
                    <a:pt x="112653" y="30857"/>
                    <a:pt x="89142" y="7346"/>
                    <a:pt x="60000" y="73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581400" y="3816350"/>
              <a:ext cx="444500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42" y="120000"/>
                  </a:moveTo>
                  <a:lnTo>
                    <a:pt x="0" y="95454"/>
                  </a:lnTo>
                  <a:lnTo>
                    <a:pt x="111857" y="0"/>
                  </a:lnTo>
                  <a:lnTo>
                    <a:pt x="120000" y="23863"/>
                  </a:lnTo>
                  <a:lnTo>
                    <a:pt x="8142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581400" y="3151188"/>
              <a:ext cx="444500" cy="277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857" y="119999"/>
                  </a:moveTo>
                  <a:lnTo>
                    <a:pt x="0" y="24685"/>
                  </a:lnTo>
                  <a:lnTo>
                    <a:pt x="8142" y="0"/>
                  </a:lnTo>
                  <a:lnTo>
                    <a:pt x="120000" y="96000"/>
                  </a:lnTo>
                  <a:lnTo>
                    <a:pt x="111857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4392613" y="2830513"/>
              <a:ext cx="635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4822825" y="3151188"/>
              <a:ext cx="444500" cy="277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" y="119999"/>
                  </a:moveTo>
                  <a:lnTo>
                    <a:pt x="0" y="96000"/>
                  </a:lnTo>
                  <a:lnTo>
                    <a:pt x="111857" y="0"/>
                  </a:lnTo>
                  <a:lnTo>
                    <a:pt x="120000" y="24685"/>
                  </a:lnTo>
                  <a:lnTo>
                    <a:pt x="8571" y="11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4822825" y="3816350"/>
              <a:ext cx="444500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857" y="120000"/>
                  </a:moveTo>
                  <a:lnTo>
                    <a:pt x="0" y="23863"/>
                  </a:lnTo>
                  <a:lnTo>
                    <a:pt x="8571" y="0"/>
                  </a:lnTo>
                  <a:lnTo>
                    <a:pt x="120000" y="95454"/>
                  </a:lnTo>
                  <a:lnTo>
                    <a:pt x="11185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392613" y="4097338"/>
              <a:ext cx="63500" cy="319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5092700" y="3021013"/>
              <a:ext cx="65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4965700" y="2957513"/>
              <a:ext cx="63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4837113" y="2892425"/>
              <a:ext cx="6508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4710113" y="2830513"/>
              <a:ext cx="65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4583113" y="2767013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3692525" y="3021013"/>
              <a:ext cx="63500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3817938" y="2957513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3948113" y="2892425"/>
              <a:ext cx="61913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4075113" y="2830513"/>
              <a:ext cx="63500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4200525" y="2767013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92700" y="4160838"/>
              <a:ext cx="6508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965700" y="4225925"/>
              <a:ext cx="63500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837113" y="4287838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710113" y="4351338"/>
              <a:ext cx="6508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4583113" y="4416425"/>
              <a:ext cx="65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692525" y="4160838"/>
              <a:ext cx="63500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817938" y="4225925"/>
              <a:ext cx="65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948113" y="4287838"/>
              <a:ext cx="61913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075113" y="4351338"/>
              <a:ext cx="63500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200525" y="4416425"/>
              <a:ext cx="65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500438" y="3338513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3500438" y="3463925"/>
              <a:ext cx="6508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3500438" y="3590925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3500438" y="3717925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3500438" y="3844925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5284788" y="3338513"/>
              <a:ext cx="61913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284788" y="3463925"/>
              <a:ext cx="61913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5284788" y="3590925"/>
              <a:ext cx="61913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5284788" y="3717925"/>
              <a:ext cx="61913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284788" y="3844925"/>
              <a:ext cx="61913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265613" y="3243263"/>
              <a:ext cx="317500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07" y="120000"/>
                  </a:moveTo>
                  <a:cubicBezTo>
                    <a:pt x="20392" y="120000"/>
                    <a:pt x="0" y="89918"/>
                    <a:pt x="0" y="60163"/>
                  </a:cubicBezTo>
                  <a:cubicBezTo>
                    <a:pt x="0" y="30081"/>
                    <a:pt x="20392" y="0"/>
                    <a:pt x="59607" y="0"/>
                  </a:cubicBezTo>
                  <a:cubicBezTo>
                    <a:pt x="99607" y="0"/>
                    <a:pt x="120000" y="30081"/>
                    <a:pt x="120000" y="60163"/>
                  </a:cubicBezTo>
                  <a:cubicBezTo>
                    <a:pt x="120000" y="89918"/>
                    <a:pt x="99607" y="120000"/>
                    <a:pt x="59607" y="120000"/>
                  </a:cubicBezTo>
                  <a:close/>
                  <a:moveTo>
                    <a:pt x="59607" y="10136"/>
                  </a:moveTo>
                  <a:cubicBezTo>
                    <a:pt x="45490" y="10136"/>
                    <a:pt x="23529" y="30081"/>
                    <a:pt x="23529" y="60163"/>
                  </a:cubicBezTo>
                  <a:cubicBezTo>
                    <a:pt x="23529" y="90245"/>
                    <a:pt x="45490" y="110190"/>
                    <a:pt x="59607" y="110190"/>
                  </a:cubicBezTo>
                  <a:cubicBezTo>
                    <a:pt x="74509" y="110190"/>
                    <a:pt x="95686" y="90245"/>
                    <a:pt x="95686" y="60163"/>
                  </a:cubicBezTo>
                  <a:cubicBezTo>
                    <a:pt x="95686" y="30081"/>
                    <a:pt x="74509" y="10136"/>
                    <a:pt x="59607" y="10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4043363" y="3463925"/>
              <a:ext cx="762000" cy="3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36" y="120000"/>
                  </a:moveTo>
                  <a:cubicBezTo>
                    <a:pt x="30081" y="120000"/>
                    <a:pt x="0" y="99607"/>
                    <a:pt x="0" y="60392"/>
                  </a:cubicBezTo>
                  <a:cubicBezTo>
                    <a:pt x="0" y="20392"/>
                    <a:pt x="30081" y="0"/>
                    <a:pt x="59836" y="0"/>
                  </a:cubicBezTo>
                  <a:cubicBezTo>
                    <a:pt x="89918" y="0"/>
                    <a:pt x="120000" y="20392"/>
                    <a:pt x="120000" y="60392"/>
                  </a:cubicBezTo>
                  <a:cubicBezTo>
                    <a:pt x="120000" y="99607"/>
                    <a:pt x="89918" y="120000"/>
                    <a:pt x="59836" y="120000"/>
                  </a:cubicBezTo>
                  <a:close/>
                  <a:moveTo>
                    <a:pt x="59836" y="24313"/>
                  </a:moveTo>
                  <a:cubicBezTo>
                    <a:pt x="29754" y="24313"/>
                    <a:pt x="9809" y="45490"/>
                    <a:pt x="9809" y="60392"/>
                  </a:cubicBezTo>
                  <a:cubicBezTo>
                    <a:pt x="9809" y="74509"/>
                    <a:pt x="29754" y="96470"/>
                    <a:pt x="59836" y="96470"/>
                  </a:cubicBezTo>
                  <a:cubicBezTo>
                    <a:pt x="89918" y="96470"/>
                    <a:pt x="109863" y="74509"/>
                    <a:pt x="109863" y="60392"/>
                  </a:cubicBezTo>
                  <a:cubicBezTo>
                    <a:pt x="109863" y="45490"/>
                    <a:pt x="89918" y="24313"/>
                    <a:pt x="59836" y="243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9782009" y="2286141"/>
            <a:ext cx="1108015" cy="1102834"/>
            <a:chOff x="10155238" y="2609850"/>
            <a:chExt cx="2036763" cy="2027238"/>
          </a:xfrm>
        </p:grpSpPr>
        <p:sp>
          <p:nvSpPr>
            <p:cNvPr id="477" name="Shape 477"/>
            <p:cNvSpPr/>
            <p:nvPr/>
          </p:nvSpPr>
          <p:spPr>
            <a:xfrm>
              <a:off x="10728325" y="3813175"/>
              <a:ext cx="254000" cy="252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557" y="120000"/>
                    <a:pt x="0" y="93442"/>
                    <a:pt x="0" y="60000"/>
                  </a:cubicBezTo>
                  <a:cubicBezTo>
                    <a:pt x="0" y="26557"/>
                    <a:pt x="26557" y="0"/>
                    <a:pt x="60000" y="0"/>
                  </a:cubicBezTo>
                  <a:cubicBezTo>
                    <a:pt x="93442" y="0"/>
                    <a:pt x="120000" y="26557"/>
                    <a:pt x="120000" y="60000"/>
                  </a:cubicBezTo>
                  <a:cubicBezTo>
                    <a:pt x="120000" y="93442"/>
                    <a:pt x="93442" y="120000"/>
                    <a:pt x="60000" y="120000"/>
                  </a:cubicBezTo>
                  <a:close/>
                  <a:moveTo>
                    <a:pt x="60000" y="29508"/>
                  </a:moveTo>
                  <a:cubicBezTo>
                    <a:pt x="43278" y="29508"/>
                    <a:pt x="29508" y="43278"/>
                    <a:pt x="29508" y="60000"/>
                  </a:cubicBezTo>
                  <a:cubicBezTo>
                    <a:pt x="29508" y="76721"/>
                    <a:pt x="43278" y="89508"/>
                    <a:pt x="60000" y="89508"/>
                  </a:cubicBezTo>
                  <a:cubicBezTo>
                    <a:pt x="76721" y="89508"/>
                    <a:pt x="89508" y="76721"/>
                    <a:pt x="89508" y="60000"/>
                  </a:cubicBezTo>
                  <a:cubicBezTo>
                    <a:pt x="89508" y="43278"/>
                    <a:pt x="76721" y="29508"/>
                    <a:pt x="60000" y="29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0567988" y="3495675"/>
              <a:ext cx="254000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557" y="120000"/>
                    <a:pt x="0" y="93658"/>
                    <a:pt x="0" y="60487"/>
                  </a:cubicBezTo>
                  <a:cubicBezTo>
                    <a:pt x="0" y="27317"/>
                    <a:pt x="26557" y="0"/>
                    <a:pt x="60000" y="0"/>
                  </a:cubicBezTo>
                  <a:cubicBezTo>
                    <a:pt x="93442" y="0"/>
                    <a:pt x="120000" y="27317"/>
                    <a:pt x="120000" y="60487"/>
                  </a:cubicBezTo>
                  <a:cubicBezTo>
                    <a:pt x="120000" y="93658"/>
                    <a:pt x="93442" y="120000"/>
                    <a:pt x="60000" y="120000"/>
                  </a:cubicBezTo>
                  <a:close/>
                  <a:moveTo>
                    <a:pt x="60000" y="30243"/>
                  </a:moveTo>
                  <a:cubicBezTo>
                    <a:pt x="43278" y="30243"/>
                    <a:pt x="30491" y="43902"/>
                    <a:pt x="30491" y="60487"/>
                  </a:cubicBezTo>
                  <a:cubicBezTo>
                    <a:pt x="30491" y="77073"/>
                    <a:pt x="43278" y="89756"/>
                    <a:pt x="60000" y="89756"/>
                  </a:cubicBezTo>
                  <a:cubicBezTo>
                    <a:pt x="76721" y="89756"/>
                    <a:pt x="90491" y="77073"/>
                    <a:pt x="90491" y="60487"/>
                  </a:cubicBezTo>
                  <a:cubicBezTo>
                    <a:pt x="90491" y="43902"/>
                    <a:pt x="76721" y="30243"/>
                    <a:pt x="60000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0887075" y="3495675"/>
              <a:ext cx="255588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12" y="120000"/>
                  </a:moveTo>
                  <a:cubicBezTo>
                    <a:pt x="27317" y="120000"/>
                    <a:pt x="0" y="93658"/>
                    <a:pt x="0" y="60487"/>
                  </a:cubicBezTo>
                  <a:cubicBezTo>
                    <a:pt x="0" y="27317"/>
                    <a:pt x="27317" y="0"/>
                    <a:pt x="59512" y="0"/>
                  </a:cubicBezTo>
                  <a:cubicBezTo>
                    <a:pt x="92682" y="0"/>
                    <a:pt x="120000" y="27317"/>
                    <a:pt x="120000" y="60487"/>
                  </a:cubicBezTo>
                  <a:cubicBezTo>
                    <a:pt x="120000" y="93658"/>
                    <a:pt x="92682" y="120000"/>
                    <a:pt x="59512" y="120000"/>
                  </a:cubicBezTo>
                  <a:close/>
                  <a:moveTo>
                    <a:pt x="59512" y="30243"/>
                  </a:moveTo>
                  <a:cubicBezTo>
                    <a:pt x="42926" y="30243"/>
                    <a:pt x="30243" y="43902"/>
                    <a:pt x="30243" y="60487"/>
                  </a:cubicBezTo>
                  <a:cubicBezTo>
                    <a:pt x="30243" y="77073"/>
                    <a:pt x="42926" y="89756"/>
                    <a:pt x="59512" y="89756"/>
                  </a:cubicBezTo>
                  <a:cubicBezTo>
                    <a:pt x="76097" y="89756"/>
                    <a:pt x="89756" y="77073"/>
                    <a:pt x="89756" y="60487"/>
                  </a:cubicBezTo>
                  <a:cubicBezTo>
                    <a:pt x="89756" y="43902"/>
                    <a:pt x="76097" y="30243"/>
                    <a:pt x="59512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1204575" y="3495675"/>
              <a:ext cx="255588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87" y="120000"/>
                  </a:moveTo>
                  <a:cubicBezTo>
                    <a:pt x="27317" y="120000"/>
                    <a:pt x="0" y="93658"/>
                    <a:pt x="0" y="60487"/>
                  </a:cubicBezTo>
                  <a:cubicBezTo>
                    <a:pt x="0" y="27317"/>
                    <a:pt x="27317" y="0"/>
                    <a:pt x="60487" y="0"/>
                  </a:cubicBezTo>
                  <a:cubicBezTo>
                    <a:pt x="92682" y="0"/>
                    <a:pt x="120000" y="27317"/>
                    <a:pt x="120000" y="60487"/>
                  </a:cubicBezTo>
                  <a:cubicBezTo>
                    <a:pt x="120000" y="93658"/>
                    <a:pt x="92682" y="120000"/>
                    <a:pt x="60487" y="120000"/>
                  </a:cubicBezTo>
                  <a:close/>
                  <a:moveTo>
                    <a:pt x="60487" y="30243"/>
                  </a:moveTo>
                  <a:cubicBezTo>
                    <a:pt x="43902" y="30243"/>
                    <a:pt x="30243" y="43902"/>
                    <a:pt x="30243" y="60487"/>
                  </a:cubicBezTo>
                  <a:cubicBezTo>
                    <a:pt x="30243" y="77073"/>
                    <a:pt x="43902" y="89756"/>
                    <a:pt x="60487" y="89756"/>
                  </a:cubicBezTo>
                  <a:cubicBezTo>
                    <a:pt x="76097" y="89756"/>
                    <a:pt x="89756" y="77073"/>
                    <a:pt x="89756" y="60487"/>
                  </a:cubicBezTo>
                  <a:cubicBezTo>
                    <a:pt x="89756" y="43902"/>
                    <a:pt x="76097" y="30243"/>
                    <a:pt x="60487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11045825" y="3813175"/>
              <a:ext cx="254000" cy="252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557" y="120000"/>
                    <a:pt x="0" y="93442"/>
                    <a:pt x="0" y="60000"/>
                  </a:cubicBezTo>
                  <a:cubicBezTo>
                    <a:pt x="0" y="26557"/>
                    <a:pt x="26557" y="0"/>
                    <a:pt x="60000" y="0"/>
                  </a:cubicBezTo>
                  <a:cubicBezTo>
                    <a:pt x="93442" y="0"/>
                    <a:pt x="120000" y="26557"/>
                    <a:pt x="120000" y="60000"/>
                  </a:cubicBezTo>
                  <a:cubicBezTo>
                    <a:pt x="120000" y="93442"/>
                    <a:pt x="93442" y="120000"/>
                    <a:pt x="60000" y="120000"/>
                  </a:cubicBezTo>
                  <a:close/>
                  <a:moveTo>
                    <a:pt x="60000" y="29508"/>
                  </a:moveTo>
                  <a:cubicBezTo>
                    <a:pt x="43278" y="29508"/>
                    <a:pt x="29508" y="43278"/>
                    <a:pt x="29508" y="60000"/>
                  </a:cubicBezTo>
                  <a:cubicBezTo>
                    <a:pt x="29508" y="76721"/>
                    <a:pt x="43278" y="89508"/>
                    <a:pt x="60000" y="89508"/>
                  </a:cubicBezTo>
                  <a:cubicBezTo>
                    <a:pt x="76721" y="89508"/>
                    <a:pt x="90491" y="76721"/>
                    <a:pt x="90491" y="60000"/>
                  </a:cubicBezTo>
                  <a:cubicBezTo>
                    <a:pt x="90491" y="43278"/>
                    <a:pt x="76721" y="29508"/>
                    <a:pt x="60000" y="29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1364913" y="3813175"/>
              <a:ext cx="254000" cy="252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557" y="120000"/>
                    <a:pt x="0" y="93442"/>
                    <a:pt x="0" y="60000"/>
                  </a:cubicBezTo>
                  <a:cubicBezTo>
                    <a:pt x="0" y="26557"/>
                    <a:pt x="26557" y="0"/>
                    <a:pt x="60000" y="0"/>
                  </a:cubicBezTo>
                  <a:cubicBezTo>
                    <a:pt x="93442" y="0"/>
                    <a:pt x="120000" y="26557"/>
                    <a:pt x="120000" y="60000"/>
                  </a:cubicBezTo>
                  <a:cubicBezTo>
                    <a:pt x="120000" y="93442"/>
                    <a:pt x="93442" y="120000"/>
                    <a:pt x="60000" y="120000"/>
                  </a:cubicBezTo>
                  <a:close/>
                  <a:moveTo>
                    <a:pt x="60000" y="29508"/>
                  </a:moveTo>
                  <a:cubicBezTo>
                    <a:pt x="43278" y="29508"/>
                    <a:pt x="29508" y="43278"/>
                    <a:pt x="29508" y="60000"/>
                  </a:cubicBezTo>
                  <a:cubicBezTo>
                    <a:pt x="29508" y="76721"/>
                    <a:pt x="43278" y="89508"/>
                    <a:pt x="60000" y="89508"/>
                  </a:cubicBezTo>
                  <a:cubicBezTo>
                    <a:pt x="76721" y="89508"/>
                    <a:pt x="90491" y="76721"/>
                    <a:pt x="90491" y="60000"/>
                  </a:cubicBezTo>
                  <a:cubicBezTo>
                    <a:pt x="90491" y="43278"/>
                    <a:pt x="76721" y="29508"/>
                    <a:pt x="60000" y="29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0728325" y="3178175"/>
              <a:ext cx="254000" cy="255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557" y="120000"/>
                    <a:pt x="0" y="92682"/>
                    <a:pt x="0" y="60487"/>
                  </a:cubicBezTo>
                  <a:cubicBezTo>
                    <a:pt x="0" y="27317"/>
                    <a:pt x="26557" y="0"/>
                    <a:pt x="60000" y="0"/>
                  </a:cubicBezTo>
                  <a:cubicBezTo>
                    <a:pt x="93442" y="0"/>
                    <a:pt x="120000" y="27317"/>
                    <a:pt x="120000" y="60487"/>
                  </a:cubicBezTo>
                  <a:cubicBezTo>
                    <a:pt x="120000" y="92682"/>
                    <a:pt x="93442" y="120000"/>
                    <a:pt x="60000" y="120000"/>
                  </a:cubicBezTo>
                  <a:close/>
                  <a:moveTo>
                    <a:pt x="60000" y="30243"/>
                  </a:moveTo>
                  <a:cubicBezTo>
                    <a:pt x="43278" y="30243"/>
                    <a:pt x="29508" y="43902"/>
                    <a:pt x="29508" y="60487"/>
                  </a:cubicBezTo>
                  <a:cubicBezTo>
                    <a:pt x="29508" y="76097"/>
                    <a:pt x="43278" y="89756"/>
                    <a:pt x="60000" y="89756"/>
                  </a:cubicBezTo>
                  <a:cubicBezTo>
                    <a:pt x="76721" y="89756"/>
                    <a:pt x="89508" y="76097"/>
                    <a:pt x="89508" y="60487"/>
                  </a:cubicBezTo>
                  <a:cubicBezTo>
                    <a:pt x="89508" y="43902"/>
                    <a:pt x="76721" y="30243"/>
                    <a:pt x="60000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1045825" y="3178175"/>
              <a:ext cx="254000" cy="255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557" y="120000"/>
                    <a:pt x="0" y="92682"/>
                    <a:pt x="0" y="60487"/>
                  </a:cubicBezTo>
                  <a:cubicBezTo>
                    <a:pt x="0" y="27317"/>
                    <a:pt x="26557" y="0"/>
                    <a:pt x="60000" y="0"/>
                  </a:cubicBezTo>
                  <a:cubicBezTo>
                    <a:pt x="93442" y="0"/>
                    <a:pt x="120000" y="27317"/>
                    <a:pt x="120000" y="60487"/>
                  </a:cubicBezTo>
                  <a:cubicBezTo>
                    <a:pt x="120000" y="92682"/>
                    <a:pt x="93442" y="120000"/>
                    <a:pt x="60000" y="120000"/>
                  </a:cubicBezTo>
                  <a:close/>
                  <a:moveTo>
                    <a:pt x="60000" y="30243"/>
                  </a:moveTo>
                  <a:cubicBezTo>
                    <a:pt x="43278" y="30243"/>
                    <a:pt x="29508" y="43902"/>
                    <a:pt x="29508" y="60487"/>
                  </a:cubicBezTo>
                  <a:cubicBezTo>
                    <a:pt x="29508" y="76097"/>
                    <a:pt x="43278" y="89756"/>
                    <a:pt x="60000" y="89756"/>
                  </a:cubicBezTo>
                  <a:cubicBezTo>
                    <a:pt x="76721" y="89756"/>
                    <a:pt x="90491" y="76097"/>
                    <a:pt x="90491" y="60487"/>
                  </a:cubicBezTo>
                  <a:cubicBezTo>
                    <a:pt x="90491" y="43902"/>
                    <a:pt x="76721" y="30243"/>
                    <a:pt x="60000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1364913" y="3178175"/>
              <a:ext cx="254000" cy="255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6557" y="120000"/>
                    <a:pt x="0" y="92682"/>
                    <a:pt x="0" y="60487"/>
                  </a:cubicBezTo>
                  <a:cubicBezTo>
                    <a:pt x="0" y="27317"/>
                    <a:pt x="26557" y="0"/>
                    <a:pt x="60000" y="0"/>
                  </a:cubicBezTo>
                  <a:cubicBezTo>
                    <a:pt x="93442" y="0"/>
                    <a:pt x="120000" y="27317"/>
                    <a:pt x="120000" y="60487"/>
                  </a:cubicBezTo>
                  <a:cubicBezTo>
                    <a:pt x="120000" y="92682"/>
                    <a:pt x="93442" y="120000"/>
                    <a:pt x="60000" y="120000"/>
                  </a:cubicBezTo>
                  <a:close/>
                  <a:moveTo>
                    <a:pt x="60000" y="30243"/>
                  </a:moveTo>
                  <a:cubicBezTo>
                    <a:pt x="43278" y="30243"/>
                    <a:pt x="29508" y="43902"/>
                    <a:pt x="29508" y="60487"/>
                  </a:cubicBezTo>
                  <a:cubicBezTo>
                    <a:pt x="29508" y="76097"/>
                    <a:pt x="43278" y="89756"/>
                    <a:pt x="60000" y="89756"/>
                  </a:cubicBezTo>
                  <a:cubicBezTo>
                    <a:pt x="76721" y="89756"/>
                    <a:pt x="90491" y="76097"/>
                    <a:pt x="90491" y="60487"/>
                  </a:cubicBezTo>
                  <a:cubicBezTo>
                    <a:pt x="90491" y="43902"/>
                    <a:pt x="76721" y="30243"/>
                    <a:pt x="60000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1522075" y="3495675"/>
              <a:ext cx="255588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87" y="120000"/>
                  </a:moveTo>
                  <a:cubicBezTo>
                    <a:pt x="27317" y="120000"/>
                    <a:pt x="0" y="93658"/>
                    <a:pt x="0" y="60487"/>
                  </a:cubicBezTo>
                  <a:cubicBezTo>
                    <a:pt x="0" y="27317"/>
                    <a:pt x="27317" y="0"/>
                    <a:pt x="60487" y="0"/>
                  </a:cubicBezTo>
                  <a:cubicBezTo>
                    <a:pt x="92682" y="0"/>
                    <a:pt x="120000" y="27317"/>
                    <a:pt x="120000" y="60487"/>
                  </a:cubicBezTo>
                  <a:cubicBezTo>
                    <a:pt x="120000" y="93658"/>
                    <a:pt x="92682" y="120000"/>
                    <a:pt x="60487" y="120000"/>
                  </a:cubicBezTo>
                  <a:close/>
                  <a:moveTo>
                    <a:pt x="60487" y="30243"/>
                  </a:moveTo>
                  <a:cubicBezTo>
                    <a:pt x="43902" y="30243"/>
                    <a:pt x="30243" y="43902"/>
                    <a:pt x="30243" y="60487"/>
                  </a:cubicBezTo>
                  <a:cubicBezTo>
                    <a:pt x="30243" y="77073"/>
                    <a:pt x="43902" y="89756"/>
                    <a:pt x="60487" y="89756"/>
                  </a:cubicBezTo>
                  <a:cubicBezTo>
                    <a:pt x="77073" y="89756"/>
                    <a:pt x="89756" y="77073"/>
                    <a:pt x="89756" y="60487"/>
                  </a:cubicBezTo>
                  <a:cubicBezTo>
                    <a:pt x="89756" y="43902"/>
                    <a:pt x="77073" y="30243"/>
                    <a:pt x="60487" y="30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0821988" y="4035425"/>
              <a:ext cx="65088" cy="601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1460163" y="4035425"/>
              <a:ext cx="61913" cy="601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1142663" y="4035425"/>
              <a:ext cx="61913" cy="601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1460163" y="2609850"/>
              <a:ext cx="61913" cy="601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0821988" y="2609850"/>
              <a:ext cx="65088" cy="601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1142663" y="2609850"/>
              <a:ext cx="61913" cy="601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0155238" y="3590925"/>
              <a:ext cx="444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10155238" y="3273425"/>
              <a:ext cx="60483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0155238" y="3908425"/>
              <a:ext cx="60483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1587163" y="3273425"/>
              <a:ext cx="60483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1747500" y="3590925"/>
              <a:ext cx="444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1587163" y="3908425"/>
              <a:ext cx="60483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10155238" y="3433763"/>
              <a:ext cx="63500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0282238" y="3433763"/>
              <a:ext cx="63500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0407650" y="3433763"/>
              <a:ext cx="65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0155238" y="3749675"/>
              <a:ext cx="63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0282238" y="3749675"/>
              <a:ext cx="63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0407650" y="3749675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1874500" y="3433763"/>
              <a:ext cx="61913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12001500" y="3433763"/>
              <a:ext cx="63500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2126913" y="3433763"/>
              <a:ext cx="65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1874500" y="3749675"/>
              <a:ext cx="61913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2001500" y="3749675"/>
              <a:ext cx="63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2126913" y="3749675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0982325" y="4573588"/>
              <a:ext cx="63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0982325" y="4446588"/>
              <a:ext cx="63500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0982325" y="4321175"/>
              <a:ext cx="63500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0982325" y="4192588"/>
              <a:ext cx="63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11299825" y="4573588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1299825" y="4446588"/>
              <a:ext cx="6508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1299825" y="4321175"/>
              <a:ext cx="65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1299825" y="4192588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0982325" y="2987675"/>
              <a:ext cx="63500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0982325" y="2862263"/>
              <a:ext cx="63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0982325" y="2735263"/>
              <a:ext cx="63500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10982325" y="2609850"/>
              <a:ext cx="63500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1299825" y="2987675"/>
              <a:ext cx="6508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1299825" y="2862263"/>
              <a:ext cx="65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1299825" y="2735263"/>
              <a:ext cx="6508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1299825" y="2609850"/>
              <a:ext cx="65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0155238" y="4097338"/>
              <a:ext cx="539750" cy="539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6153" y="120000"/>
                    <a:pt x="106153" y="120000"/>
                    <a:pt x="106153" y="120000"/>
                  </a:cubicBezTo>
                  <a:cubicBezTo>
                    <a:pt x="106153" y="21149"/>
                    <a:pt x="106153" y="21149"/>
                    <a:pt x="106153" y="21149"/>
                  </a:cubicBezTo>
                  <a:cubicBezTo>
                    <a:pt x="106153" y="17471"/>
                    <a:pt x="102923" y="14252"/>
                    <a:pt x="98769" y="14252"/>
                  </a:cubicBezTo>
                  <a:cubicBezTo>
                    <a:pt x="0" y="14252"/>
                    <a:pt x="0" y="14252"/>
                    <a:pt x="0" y="142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769" y="0"/>
                    <a:pt x="98769" y="0"/>
                    <a:pt x="98769" y="0"/>
                  </a:cubicBezTo>
                  <a:cubicBezTo>
                    <a:pt x="110769" y="0"/>
                    <a:pt x="120000" y="9655"/>
                    <a:pt x="120000" y="21149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0155238" y="2609850"/>
              <a:ext cx="539750" cy="538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769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105692"/>
                    <a:pt x="0" y="105692"/>
                    <a:pt x="0" y="105692"/>
                  </a:cubicBezTo>
                  <a:cubicBezTo>
                    <a:pt x="98769" y="105692"/>
                    <a:pt x="98769" y="105692"/>
                    <a:pt x="98769" y="105692"/>
                  </a:cubicBezTo>
                  <a:cubicBezTo>
                    <a:pt x="102923" y="105692"/>
                    <a:pt x="106153" y="102923"/>
                    <a:pt x="106153" y="98769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98769"/>
                    <a:pt x="120000" y="98769"/>
                    <a:pt x="120000" y="98769"/>
                  </a:cubicBezTo>
                  <a:cubicBezTo>
                    <a:pt x="120000" y="110307"/>
                    <a:pt x="110769" y="120000"/>
                    <a:pt x="9876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1652250" y="4097338"/>
              <a:ext cx="539750" cy="539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846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21149"/>
                    <a:pt x="0" y="21149"/>
                    <a:pt x="0" y="21149"/>
                  </a:cubicBezTo>
                  <a:cubicBezTo>
                    <a:pt x="0" y="9655"/>
                    <a:pt x="9230" y="0"/>
                    <a:pt x="2123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4252"/>
                    <a:pt x="120000" y="14252"/>
                    <a:pt x="120000" y="14252"/>
                  </a:cubicBezTo>
                  <a:cubicBezTo>
                    <a:pt x="21230" y="14252"/>
                    <a:pt x="21230" y="14252"/>
                    <a:pt x="21230" y="14252"/>
                  </a:cubicBezTo>
                  <a:cubicBezTo>
                    <a:pt x="17076" y="14252"/>
                    <a:pt x="13846" y="17471"/>
                    <a:pt x="13846" y="21149"/>
                  </a:cubicBezTo>
                  <a:lnTo>
                    <a:pt x="13846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11652250" y="2609850"/>
              <a:ext cx="539750" cy="538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21230" y="120000"/>
                    <a:pt x="21230" y="120000"/>
                    <a:pt x="21230" y="120000"/>
                  </a:cubicBezTo>
                  <a:cubicBezTo>
                    <a:pt x="9230" y="120000"/>
                    <a:pt x="0" y="110307"/>
                    <a:pt x="0" y="987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46" y="0"/>
                    <a:pt x="13846" y="0"/>
                    <a:pt x="13846" y="0"/>
                  </a:cubicBezTo>
                  <a:cubicBezTo>
                    <a:pt x="13846" y="98769"/>
                    <a:pt x="13846" y="98769"/>
                    <a:pt x="13846" y="98769"/>
                  </a:cubicBezTo>
                  <a:cubicBezTo>
                    <a:pt x="13846" y="102923"/>
                    <a:pt x="17076" y="105692"/>
                    <a:pt x="21230" y="105692"/>
                  </a:cubicBezTo>
                  <a:cubicBezTo>
                    <a:pt x="120000" y="105692"/>
                    <a:pt x="120000" y="105692"/>
                    <a:pt x="120000" y="10569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Shape 531"/>
          <p:cNvSpPr/>
          <p:nvPr/>
        </p:nvSpPr>
        <p:spPr>
          <a:xfrm>
            <a:off x="640598" y="3597020"/>
            <a:ext cx="22964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 API available</a:t>
            </a:r>
            <a:endParaRPr/>
          </a:p>
        </p:txBody>
      </p:sp>
      <p:grpSp>
        <p:nvGrpSpPr>
          <p:cNvPr id="532" name="Shape 532"/>
          <p:cNvGrpSpPr/>
          <p:nvPr/>
        </p:nvGrpSpPr>
        <p:grpSpPr>
          <a:xfrm>
            <a:off x="1169544" y="2298866"/>
            <a:ext cx="1238606" cy="1116966"/>
            <a:chOff x="0" y="2800350"/>
            <a:chExt cx="2036763" cy="1836738"/>
          </a:xfrm>
        </p:grpSpPr>
        <p:sp>
          <p:nvSpPr>
            <p:cNvPr id="533" name="Shape 533"/>
            <p:cNvSpPr/>
            <p:nvPr/>
          </p:nvSpPr>
          <p:spPr>
            <a:xfrm>
              <a:off x="0" y="2800350"/>
              <a:ext cx="2036763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30" y="120000"/>
                  </a:moveTo>
                  <a:cubicBezTo>
                    <a:pt x="67469" y="120000"/>
                    <a:pt x="67469" y="120000"/>
                    <a:pt x="67469" y="120000"/>
                  </a:cubicBezTo>
                  <a:cubicBezTo>
                    <a:pt x="67469" y="114938"/>
                    <a:pt x="67469" y="114938"/>
                    <a:pt x="67469" y="114938"/>
                  </a:cubicBezTo>
                  <a:cubicBezTo>
                    <a:pt x="112530" y="114938"/>
                    <a:pt x="112530" y="114938"/>
                    <a:pt x="112530" y="114938"/>
                  </a:cubicBezTo>
                  <a:cubicBezTo>
                    <a:pt x="114489" y="114938"/>
                    <a:pt x="116204" y="112653"/>
                    <a:pt x="116204" y="109877"/>
                  </a:cubicBezTo>
                  <a:cubicBezTo>
                    <a:pt x="116204" y="9959"/>
                    <a:pt x="116204" y="9959"/>
                    <a:pt x="116204" y="9959"/>
                  </a:cubicBezTo>
                  <a:cubicBezTo>
                    <a:pt x="116204" y="7183"/>
                    <a:pt x="114489" y="4897"/>
                    <a:pt x="112530" y="4897"/>
                  </a:cubicBezTo>
                  <a:cubicBezTo>
                    <a:pt x="7469" y="4897"/>
                    <a:pt x="7469" y="4897"/>
                    <a:pt x="7469" y="4897"/>
                  </a:cubicBezTo>
                  <a:cubicBezTo>
                    <a:pt x="5387" y="4897"/>
                    <a:pt x="3673" y="7183"/>
                    <a:pt x="3673" y="9959"/>
                  </a:cubicBezTo>
                  <a:cubicBezTo>
                    <a:pt x="3673" y="14857"/>
                    <a:pt x="3673" y="14857"/>
                    <a:pt x="3673" y="14857"/>
                  </a:cubicBezTo>
                  <a:cubicBezTo>
                    <a:pt x="0" y="14857"/>
                    <a:pt x="0" y="14857"/>
                    <a:pt x="0" y="14857"/>
                  </a:cubicBezTo>
                  <a:cubicBezTo>
                    <a:pt x="0" y="9959"/>
                    <a:pt x="0" y="9959"/>
                    <a:pt x="0" y="9959"/>
                  </a:cubicBezTo>
                  <a:cubicBezTo>
                    <a:pt x="0" y="4408"/>
                    <a:pt x="3306" y="0"/>
                    <a:pt x="7469" y="0"/>
                  </a:cubicBezTo>
                  <a:cubicBezTo>
                    <a:pt x="112530" y="0"/>
                    <a:pt x="112530" y="0"/>
                    <a:pt x="112530" y="0"/>
                  </a:cubicBezTo>
                  <a:cubicBezTo>
                    <a:pt x="116571" y="0"/>
                    <a:pt x="120000" y="4408"/>
                    <a:pt x="120000" y="9959"/>
                  </a:cubicBezTo>
                  <a:cubicBezTo>
                    <a:pt x="120000" y="109877"/>
                    <a:pt x="120000" y="109877"/>
                    <a:pt x="120000" y="109877"/>
                  </a:cubicBezTo>
                  <a:cubicBezTo>
                    <a:pt x="120000" y="115428"/>
                    <a:pt x="116571" y="120000"/>
                    <a:pt x="11253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271588" y="4287838"/>
              <a:ext cx="65088" cy="315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146175" y="4573588"/>
              <a:ext cx="317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27000" y="2925763"/>
              <a:ext cx="1782763" cy="1139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68601" y="120000"/>
                  </a:lnTo>
                  <a:lnTo>
                    <a:pt x="68601" y="113314"/>
                  </a:lnTo>
                  <a:lnTo>
                    <a:pt x="115725" y="113314"/>
                  </a:lnTo>
                  <a:lnTo>
                    <a:pt x="115725" y="6518"/>
                  </a:lnTo>
                  <a:lnTo>
                    <a:pt x="0" y="6518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0" y="3052763"/>
              <a:ext cx="1081088" cy="1584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  <a:moveTo>
                    <a:pt x="6872" y="115190"/>
                  </a:moveTo>
                  <a:lnTo>
                    <a:pt x="113127" y="115190"/>
                  </a:lnTo>
                  <a:lnTo>
                    <a:pt x="113127" y="4809"/>
                  </a:lnTo>
                  <a:lnTo>
                    <a:pt x="6872" y="4809"/>
                  </a:lnTo>
                  <a:lnTo>
                    <a:pt x="6872" y="1151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1750" y="3178175"/>
              <a:ext cx="101758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90500" y="3368675"/>
              <a:ext cx="254000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444500" y="3495675"/>
              <a:ext cx="2555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90500" y="3495675"/>
              <a:ext cx="190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81000" y="3876675"/>
              <a:ext cx="2555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90500" y="3876675"/>
              <a:ext cx="1270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317500" y="3624263"/>
              <a:ext cx="319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700088" y="3624263"/>
              <a:ext cx="188913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317500" y="3749675"/>
              <a:ext cx="446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317500" y="4002088"/>
              <a:ext cx="192088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71500" y="4002088"/>
              <a:ext cx="3175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317500" y="4130675"/>
              <a:ext cx="446088" cy="61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17500" y="4256088"/>
              <a:ext cx="319088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700088" y="4256088"/>
              <a:ext cx="188913" cy="65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190500" y="4383088"/>
              <a:ext cx="2540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09588" y="4383088"/>
              <a:ext cx="127000" cy="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1146175" y="3052763"/>
              <a:ext cx="63500" cy="2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1368425" y="3368675"/>
              <a:ext cx="63500" cy="255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1493838" y="3368675"/>
              <a:ext cx="65088" cy="255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146175" y="3686175"/>
              <a:ext cx="63500" cy="2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1271588" y="3686175"/>
              <a:ext cx="65088" cy="2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719263" y="3052763"/>
              <a:ext cx="61913" cy="2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1271588" y="3052763"/>
              <a:ext cx="160338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688" y="120000"/>
                  </a:moveTo>
                  <a:cubicBezTo>
                    <a:pt x="48311" y="120000"/>
                    <a:pt x="48311" y="120000"/>
                    <a:pt x="48311" y="120000"/>
                  </a:cubicBezTo>
                  <a:cubicBezTo>
                    <a:pt x="21818" y="120000"/>
                    <a:pt x="0" y="106341"/>
                    <a:pt x="0" y="89756"/>
                  </a:cubicBezTo>
                  <a:cubicBezTo>
                    <a:pt x="0" y="30243"/>
                    <a:pt x="0" y="30243"/>
                    <a:pt x="0" y="30243"/>
                  </a:cubicBezTo>
                  <a:cubicBezTo>
                    <a:pt x="0" y="13658"/>
                    <a:pt x="21818" y="0"/>
                    <a:pt x="48311" y="0"/>
                  </a:cubicBezTo>
                  <a:cubicBezTo>
                    <a:pt x="71688" y="0"/>
                    <a:pt x="71688" y="0"/>
                    <a:pt x="71688" y="0"/>
                  </a:cubicBezTo>
                  <a:cubicBezTo>
                    <a:pt x="98181" y="0"/>
                    <a:pt x="120000" y="13658"/>
                    <a:pt x="120000" y="30243"/>
                  </a:cubicBezTo>
                  <a:cubicBezTo>
                    <a:pt x="120000" y="89756"/>
                    <a:pt x="120000" y="89756"/>
                    <a:pt x="120000" y="89756"/>
                  </a:cubicBezTo>
                  <a:cubicBezTo>
                    <a:pt x="120000" y="106341"/>
                    <a:pt x="98181" y="120000"/>
                    <a:pt x="71688" y="120000"/>
                  </a:cubicBezTo>
                  <a:close/>
                  <a:moveTo>
                    <a:pt x="48311" y="30243"/>
                  </a:moveTo>
                  <a:cubicBezTo>
                    <a:pt x="48311" y="89756"/>
                    <a:pt x="48311" y="89756"/>
                    <a:pt x="48311" y="89756"/>
                  </a:cubicBezTo>
                  <a:cubicBezTo>
                    <a:pt x="71688" y="89756"/>
                    <a:pt x="71688" y="89756"/>
                    <a:pt x="71688" y="89756"/>
                  </a:cubicBezTo>
                  <a:cubicBezTo>
                    <a:pt x="71688" y="30243"/>
                    <a:pt x="71688" y="30243"/>
                    <a:pt x="71688" y="30243"/>
                  </a:cubicBezTo>
                  <a:lnTo>
                    <a:pt x="48311" y="302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1146175" y="3368675"/>
              <a:ext cx="158750" cy="255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688" y="120000"/>
                  </a:moveTo>
                  <a:cubicBezTo>
                    <a:pt x="48311" y="120000"/>
                    <a:pt x="48311" y="120000"/>
                    <a:pt x="48311" y="120000"/>
                  </a:cubicBezTo>
                  <a:cubicBezTo>
                    <a:pt x="21818" y="120000"/>
                    <a:pt x="0" y="106341"/>
                    <a:pt x="0" y="89756"/>
                  </a:cubicBezTo>
                  <a:cubicBezTo>
                    <a:pt x="0" y="30243"/>
                    <a:pt x="0" y="30243"/>
                    <a:pt x="0" y="30243"/>
                  </a:cubicBezTo>
                  <a:cubicBezTo>
                    <a:pt x="0" y="13658"/>
                    <a:pt x="21818" y="0"/>
                    <a:pt x="48311" y="0"/>
                  </a:cubicBezTo>
                  <a:cubicBezTo>
                    <a:pt x="71688" y="0"/>
                    <a:pt x="71688" y="0"/>
                    <a:pt x="71688" y="0"/>
                  </a:cubicBezTo>
                  <a:cubicBezTo>
                    <a:pt x="98181" y="0"/>
                    <a:pt x="120000" y="13658"/>
                    <a:pt x="120000" y="30243"/>
                  </a:cubicBezTo>
                  <a:cubicBezTo>
                    <a:pt x="120000" y="89756"/>
                    <a:pt x="120000" y="89756"/>
                    <a:pt x="120000" y="89756"/>
                  </a:cubicBezTo>
                  <a:cubicBezTo>
                    <a:pt x="120000" y="106341"/>
                    <a:pt x="98181" y="120000"/>
                    <a:pt x="71688" y="120000"/>
                  </a:cubicBezTo>
                  <a:close/>
                  <a:moveTo>
                    <a:pt x="48311" y="30243"/>
                  </a:moveTo>
                  <a:cubicBezTo>
                    <a:pt x="48311" y="89756"/>
                    <a:pt x="48311" y="89756"/>
                    <a:pt x="48311" y="89756"/>
                  </a:cubicBezTo>
                  <a:cubicBezTo>
                    <a:pt x="71688" y="89756"/>
                    <a:pt x="71688" y="89756"/>
                    <a:pt x="71688" y="89756"/>
                  </a:cubicBezTo>
                  <a:cubicBezTo>
                    <a:pt x="71688" y="30243"/>
                    <a:pt x="71688" y="30243"/>
                    <a:pt x="71688" y="30243"/>
                  </a:cubicBezTo>
                  <a:lnTo>
                    <a:pt x="48311" y="302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1624013" y="3368675"/>
              <a:ext cx="157163" cy="255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631" y="120000"/>
                  </a:moveTo>
                  <a:cubicBezTo>
                    <a:pt x="47368" y="120000"/>
                    <a:pt x="47368" y="120000"/>
                    <a:pt x="47368" y="120000"/>
                  </a:cubicBezTo>
                  <a:cubicBezTo>
                    <a:pt x="20526" y="120000"/>
                    <a:pt x="0" y="106341"/>
                    <a:pt x="0" y="89756"/>
                  </a:cubicBezTo>
                  <a:cubicBezTo>
                    <a:pt x="0" y="30243"/>
                    <a:pt x="0" y="30243"/>
                    <a:pt x="0" y="30243"/>
                  </a:cubicBezTo>
                  <a:cubicBezTo>
                    <a:pt x="0" y="13658"/>
                    <a:pt x="20526" y="0"/>
                    <a:pt x="47368" y="0"/>
                  </a:cubicBezTo>
                  <a:cubicBezTo>
                    <a:pt x="72631" y="0"/>
                    <a:pt x="72631" y="0"/>
                    <a:pt x="72631" y="0"/>
                  </a:cubicBezTo>
                  <a:cubicBezTo>
                    <a:pt x="99473" y="0"/>
                    <a:pt x="120000" y="13658"/>
                    <a:pt x="120000" y="30243"/>
                  </a:cubicBezTo>
                  <a:cubicBezTo>
                    <a:pt x="120000" y="89756"/>
                    <a:pt x="120000" y="89756"/>
                    <a:pt x="120000" y="89756"/>
                  </a:cubicBezTo>
                  <a:cubicBezTo>
                    <a:pt x="120000" y="106341"/>
                    <a:pt x="99473" y="120000"/>
                    <a:pt x="72631" y="120000"/>
                  </a:cubicBezTo>
                  <a:close/>
                  <a:moveTo>
                    <a:pt x="47368" y="30243"/>
                  </a:moveTo>
                  <a:cubicBezTo>
                    <a:pt x="47368" y="89756"/>
                    <a:pt x="47368" y="89756"/>
                    <a:pt x="47368" y="89756"/>
                  </a:cubicBezTo>
                  <a:cubicBezTo>
                    <a:pt x="72631" y="89756"/>
                    <a:pt x="72631" y="89756"/>
                    <a:pt x="72631" y="89756"/>
                  </a:cubicBezTo>
                  <a:cubicBezTo>
                    <a:pt x="72631" y="30243"/>
                    <a:pt x="72631" y="30243"/>
                    <a:pt x="72631" y="30243"/>
                  </a:cubicBezTo>
                  <a:lnTo>
                    <a:pt x="47368" y="302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1398588" y="3686175"/>
              <a:ext cx="160338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688" y="120000"/>
                  </a:moveTo>
                  <a:cubicBezTo>
                    <a:pt x="48311" y="120000"/>
                    <a:pt x="48311" y="120000"/>
                    <a:pt x="48311" y="120000"/>
                  </a:cubicBezTo>
                  <a:cubicBezTo>
                    <a:pt x="21818" y="120000"/>
                    <a:pt x="0" y="106341"/>
                    <a:pt x="0" y="89756"/>
                  </a:cubicBezTo>
                  <a:cubicBezTo>
                    <a:pt x="0" y="30243"/>
                    <a:pt x="0" y="30243"/>
                    <a:pt x="0" y="30243"/>
                  </a:cubicBezTo>
                  <a:cubicBezTo>
                    <a:pt x="0" y="13658"/>
                    <a:pt x="21818" y="0"/>
                    <a:pt x="48311" y="0"/>
                  </a:cubicBezTo>
                  <a:cubicBezTo>
                    <a:pt x="71688" y="0"/>
                    <a:pt x="71688" y="0"/>
                    <a:pt x="71688" y="0"/>
                  </a:cubicBezTo>
                  <a:cubicBezTo>
                    <a:pt x="98181" y="0"/>
                    <a:pt x="120000" y="13658"/>
                    <a:pt x="120000" y="30243"/>
                  </a:cubicBezTo>
                  <a:cubicBezTo>
                    <a:pt x="120000" y="89756"/>
                    <a:pt x="120000" y="89756"/>
                    <a:pt x="120000" y="89756"/>
                  </a:cubicBezTo>
                  <a:cubicBezTo>
                    <a:pt x="120000" y="106341"/>
                    <a:pt x="98181" y="120000"/>
                    <a:pt x="71688" y="120000"/>
                  </a:cubicBezTo>
                  <a:close/>
                  <a:moveTo>
                    <a:pt x="48311" y="30243"/>
                  </a:moveTo>
                  <a:cubicBezTo>
                    <a:pt x="48311" y="89756"/>
                    <a:pt x="48311" y="89756"/>
                    <a:pt x="48311" y="89756"/>
                  </a:cubicBezTo>
                  <a:cubicBezTo>
                    <a:pt x="71688" y="89756"/>
                    <a:pt x="71688" y="89756"/>
                    <a:pt x="71688" y="89756"/>
                  </a:cubicBezTo>
                  <a:cubicBezTo>
                    <a:pt x="71688" y="30243"/>
                    <a:pt x="71688" y="30243"/>
                    <a:pt x="71688" y="30243"/>
                  </a:cubicBezTo>
                  <a:lnTo>
                    <a:pt x="48311" y="302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624013" y="3686175"/>
              <a:ext cx="157163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631" y="120000"/>
                  </a:moveTo>
                  <a:cubicBezTo>
                    <a:pt x="47368" y="120000"/>
                    <a:pt x="47368" y="120000"/>
                    <a:pt x="47368" y="120000"/>
                  </a:cubicBezTo>
                  <a:cubicBezTo>
                    <a:pt x="20526" y="120000"/>
                    <a:pt x="0" y="106341"/>
                    <a:pt x="0" y="89756"/>
                  </a:cubicBezTo>
                  <a:cubicBezTo>
                    <a:pt x="0" y="30243"/>
                    <a:pt x="0" y="30243"/>
                    <a:pt x="0" y="30243"/>
                  </a:cubicBezTo>
                  <a:cubicBezTo>
                    <a:pt x="0" y="13658"/>
                    <a:pt x="20526" y="0"/>
                    <a:pt x="47368" y="0"/>
                  </a:cubicBezTo>
                  <a:cubicBezTo>
                    <a:pt x="72631" y="0"/>
                    <a:pt x="72631" y="0"/>
                    <a:pt x="72631" y="0"/>
                  </a:cubicBezTo>
                  <a:cubicBezTo>
                    <a:pt x="99473" y="0"/>
                    <a:pt x="120000" y="13658"/>
                    <a:pt x="120000" y="30243"/>
                  </a:cubicBezTo>
                  <a:cubicBezTo>
                    <a:pt x="120000" y="89756"/>
                    <a:pt x="120000" y="89756"/>
                    <a:pt x="120000" y="89756"/>
                  </a:cubicBezTo>
                  <a:cubicBezTo>
                    <a:pt x="120000" y="106341"/>
                    <a:pt x="99473" y="120000"/>
                    <a:pt x="72631" y="120000"/>
                  </a:cubicBezTo>
                  <a:close/>
                  <a:moveTo>
                    <a:pt x="47368" y="30243"/>
                  </a:moveTo>
                  <a:cubicBezTo>
                    <a:pt x="47368" y="89756"/>
                    <a:pt x="47368" y="89756"/>
                    <a:pt x="47368" y="89756"/>
                  </a:cubicBezTo>
                  <a:cubicBezTo>
                    <a:pt x="72631" y="89756"/>
                    <a:pt x="72631" y="89756"/>
                    <a:pt x="72631" y="89756"/>
                  </a:cubicBezTo>
                  <a:cubicBezTo>
                    <a:pt x="72631" y="30243"/>
                    <a:pt x="72631" y="30243"/>
                    <a:pt x="72631" y="30243"/>
                  </a:cubicBezTo>
                  <a:lnTo>
                    <a:pt x="47368" y="302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1493838" y="3052763"/>
              <a:ext cx="160338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688" y="120000"/>
                  </a:moveTo>
                  <a:cubicBezTo>
                    <a:pt x="48311" y="120000"/>
                    <a:pt x="48311" y="120000"/>
                    <a:pt x="48311" y="120000"/>
                  </a:cubicBezTo>
                  <a:cubicBezTo>
                    <a:pt x="21818" y="120000"/>
                    <a:pt x="0" y="106341"/>
                    <a:pt x="0" y="89756"/>
                  </a:cubicBezTo>
                  <a:cubicBezTo>
                    <a:pt x="0" y="30243"/>
                    <a:pt x="0" y="30243"/>
                    <a:pt x="0" y="30243"/>
                  </a:cubicBezTo>
                  <a:cubicBezTo>
                    <a:pt x="0" y="13658"/>
                    <a:pt x="21818" y="0"/>
                    <a:pt x="48311" y="0"/>
                  </a:cubicBezTo>
                  <a:cubicBezTo>
                    <a:pt x="71688" y="0"/>
                    <a:pt x="71688" y="0"/>
                    <a:pt x="71688" y="0"/>
                  </a:cubicBezTo>
                  <a:cubicBezTo>
                    <a:pt x="98181" y="0"/>
                    <a:pt x="120000" y="13658"/>
                    <a:pt x="120000" y="30243"/>
                  </a:cubicBezTo>
                  <a:cubicBezTo>
                    <a:pt x="120000" y="89756"/>
                    <a:pt x="120000" y="89756"/>
                    <a:pt x="120000" y="89756"/>
                  </a:cubicBezTo>
                  <a:cubicBezTo>
                    <a:pt x="120000" y="106341"/>
                    <a:pt x="98181" y="120000"/>
                    <a:pt x="71688" y="120000"/>
                  </a:cubicBezTo>
                  <a:close/>
                  <a:moveTo>
                    <a:pt x="48311" y="30243"/>
                  </a:moveTo>
                  <a:cubicBezTo>
                    <a:pt x="48311" y="89756"/>
                    <a:pt x="48311" y="89756"/>
                    <a:pt x="48311" y="89756"/>
                  </a:cubicBezTo>
                  <a:cubicBezTo>
                    <a:pt x="71688" y="89756"/>
                    <a:pt x="71688" y="89756"/>
                    <a:pt x="71688" y="89756"/>
                  </a:cubicBezTo>
                  <a:cubicBezTo>
                    <a:pt x="71688" y="30243"/>
                    <a:pt x="71688" y="30243"/>
                    <a:pt x="71688" y="30243"/>
                  </a:cubicBezTo>
                  <a:lnTo>
                    <a:pt x="48311" y="302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4245687" y="2309612"/>
            <a:ext cx="785079" cy="1085947"/>
            <a:chOff x="6840538" y="1962150"/>
            <a:chExt cx="2120900" cy="2933700"/>
          </a:xfrm>
        </p:grpSpPr>
        <p:sp>
          <p:nvSpPr>
            <p:cNvPr id="567" name="Shape 567"/>
            <p:cNvSpPr/>
            <p:nvPr/>
          </p:nvSpPr>
          <p:spPr>
            <a:xfrm>
              <a:off x="6840538" y="3244850"/>
              <a:ext cx="2120900" cy="165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529" y="119999"/>
                  </a:moveTo>
                  <a:cubicBezTo>
                    <a:pt x="10470" y="119999"/>
                    <a:pt x="10470" y="119999"/>
                    <a:pt x="10470" y="119999"/>
                  </a:cubicBezTo>
                  <a:cubicBezTo>
                    <a:pt x="4705" y="119999"/>
                    <a:pt x="0" y="114135"/>
                    <a:pt x="0" y="106766"/>
                  </a:cubicBezTo>
                  <a:cubicBezTo>
                    <a:pt x="0" y="13383"/>
                    <a:pt x="0" y="13383"/>
                    <a:pt x="0" y="13383"/>
                  </a:cubicBezTo>
                  <a:cubicBezTo>
                    <a:pt x="0" y="6015"/>
                    <a:pt x="4705" y="0"/>
                    <a:pt x="10470" y="0"/>
                  </a:cubicBezTo>
                  <a:cubicBezTo>
                    <a:pt x="109529" y="0"/>
                    <a:pt x="109529" y="0"/>
                    <a:pt x="109529" y="0"/>
                  </a:cubicBezTo>
                  <a:cubicBezTo>
                    <a:pt x="115294" y="0"/>
                    <a:pt x="120000" y="6015"/>
                    <a:pt x="120000" y="13383"/>
                  </a:cubicBezTo>
                  <a:cubicBezTo>
                    <a:pt x="120000" y="106766"/>
                    <a:pt x="120000" y="106766"/>
                    <a:pt x="120000" y="106766"/>
                  </a:cubicBezTo>
                  <a:cubicBezTo>
                    <a:pt x="120000" y="114135"/>
                    <a:pt x="115294" y="119999"/>
                    <a:pt x="109529" y="119999"/>
                  </a:cubicBezTo>
                  <a:close/>
                  <a:moveTo>
                    <a:pt x="10470" y="6766"/>
                  </a:moveTo>
                  <a:cubicBezTo>
                    <a:pt x="7529" y="6766"/>
                    <a:pt x="5294" y="9774"/>
                    <a:pt x="5294" y="13383"/>
                  </a:cubicBezTo>
                  <a:cubicBezTo>
                    <a:pt x="5294" y="106766"/>
                    <a:pt x="5294" y="106766"/>
                    <a:pt x="5294" y="106766"/>
                  </a:cubicBezTo>
                  <a:cubicBezTo>
                    <a:pt x="5294" y="110375"/>
                    <a:pt x="7529" y="113383"/>
                    <a:pt x="10470" y="113383"/>
                  </a:cubicBezTo>
                  <a:cubicBezTo>
                    <a:pt x="109529" y="113383"/>
                    <a:pt x="109529" y="113383"/>
                    <a:pt x="109529" y="113383"/>
                  </a:cubicBezTo>
                  <a:cubicBezTo>
                    <a:pt x="112470" y="113383"/>
                    <a:pt x="114823" y="110375"/>
                    <a:pt x="114823" y="106766"/>
                  </a:cubicBezTo>
                  <a:cubicBezTo>
                    <a:pt x="114823" y="13383"/>
                    <a:pt x="114823" y="13383"/>
                    <a:pt x="114823" y="13383"/>
                  </a:cubicBezTo>
                  <a:cubicBezTo>
                    <a:pt x="114823" y="9774"/>
                    <a:pt x="112470" y="6766"/>
                    <a:pt x="109529" y="6766"/>
                  </a:cubicBezTo>
                  <a:lnTo>
                    <a:pt x="10470" y="6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854950" y="3519488"/>
              <a:ext cx="92075" cy="93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8040688" y="3519488"/>
              <a:ext cx="92075" cy="93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7670800" y="3519488"/>
              <a:ext cx="93663" cy="93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7178675" y="3994150"/>
              <a:ext cx="339725" cy="339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429" y="120000"/>
                  </a:moveTo>
                  <a:lnTo>
                    <a:pt x="0" y="97009"/>
                  </a:lnTo>
                  <a:lnTo>
                    <a:pt x="97570" y="0"/>
                  </a:lnTo>
                  <a:lnTo>
                    <a:pt x="120000" y="22429"/>
                  </a:lnTo>
                  <a:lnTo>
                    <a:pt x="22429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7545388" y="3994150"/>
              <a:ext cx="342900" cy="339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333" y="120000"/>
                  </a:moveTo>
                  <a:lnTo>
                    <a:pt x="0" y="97009"/>
                  </a:lnTo>
                  <a:lnTo>
                    <a:pt x="97222" y="0"/>
                  </a:lnTo>
                  <a:lnTo>
                    <a:pt x="120000" y="22429"/>
                  </a:lnTo>
                  <a:lnTo>
                    <a:pt x="23333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7913688" y="3994150"/>
              <a:ext cx="342900" cy="339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333" y="120000"/>
                  </a:moveTo>
                  <a:lnTo>
                    <a:pt x="0" y="97009"/>
                  </a:lnTo>
                  <a:lnTo>
                    <a:pt x="96666" y="0"/>
                  </a:lnTo>
                  <a:lnTo>
                    <a:pt x="120000" y="22429"/>
                  </a:lnTo>
                  <a:lnTo>
                    <a:pt x="23333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8283575" y="3994150"/>
              <a:ext cx="341313" cy="339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883" y="120000"/>
                  </a:moveTo>
                  <a:lnTo>
                    <a:pt x="0" y="97009"/>
                  </a:lnTo>
                  <a:lnTo>
                    <a:pt x="97116" y="0"/>
                  </a:lnTo>
                  <a:lnTo>
                    <a:pt x="120000" y="22429"/>
                  </a:lnTo>
                  <a:lnTo>
                    <a:pt x="22883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7118350" y="3979863"/>
              <a:ext cx="1566863" cy="90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7118350" y="4254500"/>
              <a:ext cx="1566863" cy="90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7118350" y="1962150"/>
              <a:ext cx="1566863" cy="133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12997" y="120000"/>
                    <a:pt x="112997" y="120000"/>
                    <a:pt x="112997" y="120000"/>
                  </a:cubicBezTo>
                  <a:cubicBezTo>
                    <a:pt x="112997" y="70357"/>
                    <a:pt x="112997" y="70357"/>
                    <a:pt x="112997" y="70357"/>
                  </a:cubicBezTo>
                  <a:cubicBezTo>
                    <a:pt x="112997" y="36018"/>
                    <a:pt x="89124" y="8211"/>
                    <a:pt x="60000" y="8211"/>
                  </a:cubicBezTo>
                  <a:cubicBezTo>
                    <a:pt x="30875" y="8211"/>
                    <a:pt x="7161" y="36018"/>
                    <a:pt x="7161" y="70357"/>
                  </a:cubicBezTo>
                  <a:cubicBezTo>
                    <a:pt x="7161" y="120000"/>
                    <a:pt x="7161" y="120000"/>
                    <a:pt x="71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70357"/>
                    <a:pt x="0" y="70357"/>
                    <a:pt x="0" y="70357"/>
                  </a:cubicBezTo>
                  <a:cubicBezTo>
                    <a:pt x="0" y="31539"/>
                    <a:pt x="26896" y="0"/>
                    <a:pt x="60000" y="0"/>
                  </a:cubicBezTo>
                  <a:cubicBezTo>
                    <a:pt x="93103" y="0"/>
                    <a:pt x="120000" y="31539"/>
                    <a:pt x="120000" y="70357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7394575" y="2236788"/>
              <a:ext cx="1014413" cy="917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9180" y="120000"/>
                    <a:pt x="109180" y="120000"/>
                    <a:pt x="109180" y="120000"/>
                  </a:cubicBezTo>
                  <a:cubicBezTo>
                    <a:pt x="109180" y="66094"/>
                    <a:pt x="109180" y="66094"/>
                    <a:pt x="109180" y="66094"/>
                  </a:cubicBezTo>
                  <a:cubicBezTo>
                    <a:pt x="109180" y="36297"/>
                    <a:pt x="87049" y="11918"/>
                    <a:pt x="60000" y="11918"/>
                  </a:cubicBezTo>
                  <a:cubicBezTo>
                    <a:pt x="32950" y="11918"/>
                    <a:pt x="11065" y="36297"/>
                    <a:pt x="11065" y="66094"/>
                  </a:cubicBezTo>
                  <a:cubicBezTo>
                    <a:pt x="11065" y="120000"/>
                    <a:pt x="11065" y="120000"/>
                    <a:pt x="11065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66094"/>
                    <a:pt x="0" y="66094"/>
                    <a:pt x="0" y="66094"/>
                  </a:cubicBezTo>
                  <a:cubicBezTo>
                    <a:pt x="0" y="29525"/>
                    <a:pt x="27049" y="0"/>
                    <a:pt x="60000" y="0"/>
                  </a:cubicBezTo>
                  <a:cubicBezTo>
                    <a:pt x="92950" y="0"/>
                    <a:pt x="120000" y="29525"/>
                    <a:pt x="120000" y="66094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6886575" y="4529138"/>
              <a:ext cx="2028825" cy="92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Shape 580"/>
          <p:cNvSpPr/>
          <p:nvPr/>
        </p:nvSpPr>
        <p:spPr>
          <a:xfrm>
            <a:off x="484821" y="1926704"/>
            <a:ext cx="2608052" cy="2858306"/>
          </a:xfrm>
          <a:prstGeom prst="rect">
            <a:avLst/>
          </a:prstGeom>
          <a:noFill/>
          <a:ln w="12700" cap="flat" cmpd="sng">
            <a:solidFill>
              <a:srgbClr val="7D8A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3334200" y="1926704"/>
            <a:ext cx="2608052" cy="2858306"/>
          </a:xfrm>
          <a:prstGeom prst="rect">
            <a:avLst/>
          </a:prstGeom>
          <a:noFill/>
          <a:ln w="12700" cap="flat" cmpd="sng">
            <a:solidFill>
              <a:srgbClr val="7D8A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6166512" y="1919888"/>
            <a:ext cx="2608052" cy="2858306"/>
          </a:xfrm>
          <a:prstGeom prst="rect">
            <a:avLst/>
          </a:prstGeom>
          <a:noFill/>
          <a:ln w="12700" cap="flat" cmpd="sng">
            <a:solidFill>
              <a:srgbClr val="7D8A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8981662" y="1907834"/>
            <a:ext cx="2608052" cy="2858306"/>
          </a:xfrm>
          <a:prstGeom prst="rect">
            <a:avLst/>
          </a:prstGeom>
          <a:noFill/>
          <a:ln w="12700" cap="flat" cmpd="sng">
            <a:solidFill>
              <a:srgbClr val="7D8A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SK Template 2018">
  <a:themeElements>
    <a:clrScheme name="Jask">
      <a:dk1>
        <a:srgbClr val="1D2028"/>
      </a:dk1>
      <a:lt1>
        <a:srgbClr val="FFFFFF"/>
      </a:lt1>
      <a:dk2>
        <a:srgbClr val="1E2320"/>
      </a:dk2>
      <a:lt2>
        <a:srgbClr val="D5D5D5"/>
      </a:lt2>
      <a:accent1>
        <a:srgbClr val="3EC4E7"/>
      </a:accent1>
      <a:accent2>
        <a:srgbClr val="FAD809"/>
      </a:accent2>
      <a:accent3>
        <a:srgbClr val="2F3441"/>
      </a:accent3>
      <a:accent4>
        <a:srgbClr val="A1A1A1"/>
      </a:accent4>
      <a:accent5>
        <a:srgbClr val="B8B8B8"/>
      </a:accent5>
      <a:accent6>
        <a:srgbClr val="E6E6E6"/>
      </a:accent6>
      <a:hlink>
        <a:srgbClr val="3EC4E7"/>
      </a:hlink>
      <a:folHlink>
        <a:srgbClr val="106A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11802</TotalTime>
  <Words>1387</Words>
  <Application>Microsoft Macintosh PowerPoint</Application>
  <PresentationFormat>Widescreen</PresentationFormat>
  <Paragraphs>289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Trebuchet MS</vt:lpstr>
      <vt:lpstr>Calibri</vt:lpstr>
      <vt:lpstr>Helvetica Neue</vt:lpstr>
      <vt:lpstr>JASK Template 2018</vt:lpstr>
      <vt:lpstr>AUTONOMOUS SECURITY OPERATIONS </vt:lpstr>
      <vt:lpstr>Key Investors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SECURITY OPERATIONS </dc:title>
  <cp:lastModifiedBy>Microsoft Office User</cp:lastModifiedBy>
  <cp:revision>23</cp:revision>
  <dcterms:modified xsi:type="dcterms:W3CDTF">2018-02-06T01:52:11Z</dcterms:modified>
</cp:coreProperties>
</file>