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4"/>
  </p:notesMasterIdLst>
  <p:handoutMasterIdLst>
    <p:handoutMasterId r:id="rId5"/>
  </p:handoutMasterIdLst>
  <p:sldIdLst>
    <p:sldId id="268" r:id="rId2"/>
    <p:sldId id="285" r:id="rId3"/>
  </p:sldIdLst>
  <p:sldSz cx="9144000" cy="5143500" type="screen16x9"/>
  <p:notesSz cx="7077075" cy="93694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3">
          <p15:clr>
            <a:srgbClr val="A4A3A4"/>
          </p15:clr>
        </p15:guide>
        <p15:guide id="2" orient="horz" pos="555">
          <p15:clr>
            <a:srgbClr val="A4A3A4"/>
          </p15:clr>
        </p15:guide>
        <p15:guide id="3" orient="horz" pos="4319">
          <p15:clr>
            <a:srgbClr val="A4A3A4"/>
          </p15:clr>
        </p15:guide>
        <p15:guide id="4" orient="horz" pos="1601">
          <p15:clr>
            <a:srgbClr val="A4A3A4"/>
          </p15:clr>
        </p15:guide>
        <p15:guide id="5" orient="horz" pos="4220">
          <p15:clr>
            <a:srgbClr val="A4A3A4"/>
          </p15:clr>
        </p15:guide>
        <p15:guide id="6" orient="horz" pos="864">
          <p15:clr>
            <a:srgbClr val="A4A3A4"/>
          </p15:clr>
        </p15:guide>
        <p15:guide id="7" orient="horz" pos="1167">
          <p15:clr>
            <a:srgbClr val="A4A3A4"/>
          </p15:clr>
        </p15:guide>
        <p15:guide id="8" orient="horz" pos="2502">
          <p15:clr>
            <a:srgbClr val="A4A3A4"/>
          </p15:clr>
        </p15:guide>
        <p15:guide id="9" orient="horz" pos="4026">
          <p15:clr>
            <a:srgbClr val="A4A3A4"/>
          </p15:clr>
        </p15:guide>
        <p15:guide id="10" orient="horz" pos="4122">
          <p15:clr>
            <a:srgbClr val="A4A3A4"/>
          </p15:clr>
        </p15:guide>
        <p15:guide id="11" orient="horz" pos="915">
          <p15:clr>
            <a:srgbClr val="A4A3A4"/>
          </p15:clr>
        </p15:guide>
        <p15:guide id="12" orient="horz" pos="669">
          <p15:clr>
            <a:srgbClr val="A4A3A4"/>
          </p15:clr>
        </p15:guide>
        <p15:guide id="13" orient="horz" pos="1335">
          <p15:clr>
            <a:srgbClr val="A4A3A4"/>
          </p15:clr>
        </p15:guide>
        <p15:guide id="14" orient="horz" pos="732">
          <p15:clr>
            <a:srgbClr val="A4A3A4"/>
          </p15:clr>
        </p15:guide>
        <p15:guide id="15" orient="horz" pos="803">
          <p15:clr>
            <a:srgbClr val="A4A3A4"/>
          </p15:clr>
        </p15:guide>
        <p15:guide id="16" orient="horz" pos="2140">
          <p15:clr>
            <a:srgbClr val="A4A3A4"/>
          </p15:clr>
        </p15:guide>
        <p15:guide id="17" orient="horz" pos="3198">
          <p15:clr>
            <a:srgbClr val="A4A3A4"/>
          </p15:clr>
        </p15:guide>
        <p15:guide id="18" orient="horz" pos="3923">
          <p15:clr>
            <a:srgbClr val="A4A3A4"/>
          </p15:clr>
        </p15:guide>
        <p15:guide id="19" pos="315">
          <p15:clr>
            <a:srgbClr val="A4A3A4"/>
          </p15:clr>
        </p15:guide>
        <p15:guide id="20" pos="1080">
          <p15:clr>
            <a:srgbClr val="A4A3A4"/>
          </p15:clr>
        </p15:guide>
        <p15:guide id="21" pos="191">
          <p15:clr>
            <a:srgbClr val="A4A3A4"/>
          </p15:clr>
        </p15:guide>
        <p15:guide id="22" pos="2446">
          <p15:clr>
            <a:srgbClr val="A4A3A4"/>
          </p15:clr>
        </p15:guide>
        <p15:guide id="23" pos="703">
          <p15:clr>
            <a:srgbClr val="A4A3A4"/>
          </p15:clr>
        </p15:guide>
        <p15:guide id="24" pos="5643">
          <p15:clr>
            <a:srgbClr val="A4A3A4"/>
          </p15:clr>
        </p15:guide>
        <p15:guide id="25" pos="446">
          <p15:clr>
            <a:srgbClr val="A4A3A4"/>
          </p15:clr>
        </p15:guide>
        <p15:guide id="26" pos="2096">
          <p15:clr>
            <a:srgbClr val="A4A3A4"/>
          </p15:clr>
        </p15:guide>
        <p15:guide id="27" pos="1346">
          <p15:clr>
            <a:srgbClr val="A4A3A4"/>
          </p15:clr>
        </p15:guide>
        <p15:guide id="28" pos="5587">
          <p15:clr>
            <a:srgbClr val="A4A3A4"/>
          </p15:clr>
        </p15:guide>
        <p15:guide id="29" pos="454">
          <p15:clr>
            <a:srgbClr val="A4A3A4"/>
          </p15:clr>
        </p15:guide>
        <p15:guide id="30" pos="414">
          <p15:clr>
            <a:srgbClr val="A4A3A4"/>
          </p15:clr>
        </p15:guide>
        <p15:guide id="31" pos="485">
          <p15:clr>
            <a:srgbClr val="A4A3A4"/>
          </p15:clr>
        </p15:guide>
        <p15:guide id="32" pos="378">
          <p15:clr>
            <a:srgbClr val="A4A3A4"/>
          </p15:clr>
        </p15:guide>
        <p15:guide id="33" pos="3532">
          <p15:clr>
            <a:srgbClr val="A4A3A4"/>
          </p15:clr>
        </p15:guide>
        <p15:guide id="34" pos="581">
          <p15:clr>
            <a:srgbClr val="A4A3A4"/>
          </p15:clr>
        </p15:guide>
        <p15:guide id="35" pos="2882">
          <p15:clr>
            <a:srgbClr val="A4A3A4"/>
          </p15:clr>
        </p15:guide>
        <p15:guide id="36" pos="813">
          <p15:clr>
            <a:srgbClr val="A4A3A4"/>
          </p15:clr>
        </p15:guide>
        <p15:guide id="37" pos="1900">
          <p15:clr>
            <a:srgbClr val="A4A3A4"/>
          </p15:clr>
        </p15:guide>
        <p15:guide id="38" pos="1627">
          <p15:clr>
            <a:srgbClr val="A4A3A4"/>
          </p15:clr>
        </p15:guide>
        <p15:guide id="39" pos="2723">
          <p15:clr>
            <a:srgbClr val="A4A3A4"/>
          </p15:clr>
        </p15:guide>
        <p15:guide id="40" pos="3261">
          <p15:clr>
            <a:srgbClr val="A4A3A4"/>
          </p15:clr>
        </p15:guide>
        <p15:guide id="41" pos="3848">
          <p15:clr>
            <a:srgbClr val="A4A3A4"/>
          </p15:clr>
        </p15:guide>
        <p15:guide id="42" pos="970">
          <p15:clr>
            <a:srgbClr val="A4A3A4"/>
          </p15:clr>
        </p15:guide>
        <p15:guide id="43" orient="horz" pos="71">
          <p15:clr>
            <a:srgbClr val="A4A3A4"/>
          </p15:clr>
        </p15:guide>
        <p15:guide id="44" orient="horz" pos="4280">
          <p15:clr>
            <a:srgbClr val="A4A3A4"/>
          </p15:clr>
        </p15:guide>
        <p15:guide id="45" orient="horz" pos="4211">
          <p15:clr>
            <a:srgbClr val="A4A3A4"/>
          </p15:clr>
        </p15:guide>
        <p15:guide id="46" orient="horz" pos="384">
          <p15:clr>
            <a:srgbClr val="A4A3A4"/>
          </p15:clr>
        </p15:guide>
        <p15:guide id="47" orient="horz" pos="333">
          <p15:clr>
            <a:srgbClr val="A4A3A4"/>
          </p15:clr>
        </p15:guide>
        <p15:guide id="48" orient="horz" pos="3517">
          <p15:clr>
            <a:srgbClr val="A4A3A4"/>
          </p15:clr>
        </p15:guide>
        <p15:guide id="49" orient="horz" pos="758">
          <p15:clr>
            <a:srgbClr val="A4A3A4"/>
          </p15:clr>
        </p15:guide>
        <p15:guide id="50" orient="horz" pos="1692">
          <p15:clr>
            <a:srgbClr val="A4A3A4"/>
          </p15:clr>
        </p15:guide>
        <p15:guide id="51" orient="horz" pos="140">
          <p15:clr>
            <a:srgbClr val="A4A3A4"/>
          </p15:clr>
        </p15:guide>
        <p15:guide id="52" orient="horz" pos="3642">
          <p15:clr>
            <a:srgbClr val="A4A3A4"/>
          </p15:clr>
        </p15:guide>
        <p15:guide id="53" orient="horz" pos="2151">
          <p15:clr>
            <a:srgbClr val="A4A3A4"/>
          </p15:clr>
        </p15:guide>
        <p15:guide id="54" orient="horz" pos="2641">
          <p15:clr>
            <a:srgbClr val="A4A3A4"/>
          </p15:clr>
        </p15:guide>
        <p15:guide id="55" orient="horz" pos="3163">
          <p15:clr>
            <a:srgbClr val="A4A3A4"/>
          </p15:clr>
        </p15:guide>
        <p15:guide id="56" orient="horz" pos="3924">
          <p15:clr>
            <a:srgbClr val="A4A3A4"/>
          </p15:clr>
        </p15:guide>
        <p15:guide id="57" pos="180">
          <p15:clr>
            <a:srgbClr val="A4A3A4"/>
          </p15:clr>
        </p15:guide>
        <p15:guide id="58" pos="5037">
          <p15:clr>
            <a:srgbClr val="A4A3A4"/>
          </p15:clr>
        </p15:guide>
        <p15:guide id="59" pos="3736">
          <p15:clr>
            <a:srgbClr val="A4A3A4"/>
          </p15:clr>
        </p15:guide>
        <p15:guide id="60" pos="345">
          <p15:clr>
            <a:srgbClr val="A4A3A4"/>
          </p15:clr>
        </p15:guide>
        <p15:guide id="61" pos="5585">
          <p15:clr>
            <a:srgbClr val="A4A3A4"/>
          </p15:clr>
        </p15:guide>
        <p15:guide id="62" pos="4677">
          <p15:clr>
            <a:srgbClr val="A4A3A4"/>
          </p15:clr>
        </p15:guide>
        <p15:guide id="63" pos="2169">
          <p15:clr>
            <a:srgbClr val="A4A3A4"/>
          </p15:clr>
        </p15:guide>
        <p15:guide id="64" pos="2044">
          <p15:clr>
            <a:srgbClr val="A4A3A4"/>
          </p15:clr>
        </p15:guide>
        <p15:guide id="65" pos="2878">
          <p15:clr>
            <a:srgbClr val="A4A3A4"/>
          </p15:clr>
        </p15:guide>
        <p15:guide id="66" pos="4781">
          <p15:clr>
            <a:srgbClr val="A4A3A4"/>
          </p15:clr>
        </p15:guide>
        <p15:guide id="67" pos="5414">
          <p15:clr>
            <a:srgbClr val="A4A3A4"/>
          </p15:clr>
        </p15:guide>
        <p15:guide id="68" pos="3576">
          <p15:clr>
            <a:srgbClr val="A4A3A4"/>
          </p15:clr>
        </p15:guide>
        <p15:guide id="69" pos="2608">
          <p15:clr>
            <a:srgbClr val="A4A3A4"/>
          </p15:clr>
        </p15:guide>
        <p15:guide id="70" pos="3994">
          <p15:clr>
            <a:srgbClr val="A4A3A4"/>
          </p15:clr>
        </p15:guide>
        <p15:guide id="71" pos="3811">
          <p15:clr>
            <a:srgbClr val="A4A3A4"/>
          </p15:clr>
        </p15:guide>
        <p15:guide id="72" pos="3689">
          <p15:clr>
            <a:srgbClr val="A4A3A4"/>
          </p15:clr>
        </p15:guide>
        <p15:guide id="73" pos="778">
          <p15:clr>
            <a:srgbClr val="A4A3A4"/>
          </p15:clr>
        </p15:guide>
        <p15:guide id="74" orient="horz" pos="3582">
          <p15:clr>
            <a:srgbClr val="A4A3A4"/>
          </p15:clr>
        </p15:guide>
        <p15:guide id="75" orient="horz" pos="769">
          <p15:clr>
            <a:srgbClr val="A4A3A4"/>
          </p15:clr>
        </p15:guide>
        <p15:guide id="76" orient="horz" pos="3743">
          <p15:clr>
            <a:srgbClr val="A4A3A4"/>
          </p15:clr>
        </p15:guide>
        <p15:guide id="77" orient="horz" pos="1098">
          <p15:clr>
            <a:srgbClr val="A4A3A4"/>
          </p15:clr>
        </p15:guide>
        <p15:guide id="78" orient="horz" pos="4131">
          <p15:clr>
            <a:srgbClr val="A4A3A4"/>
          </p15:clr>
        </p15:guide>
        <p15:guide id="79" orient="horz" pos="3901">
          <p15:clr>
            <a:srgbClr val="A4A3A4"/>
          </p15:clr>
        </p15:guide>
        <p15:guide id="80" orient="horz" pos="462">
          <p15:clr>
            <a:srgbClr val="A4A3A4"/>
          </p15:clr>
        </p15:guide>
        <p15:guide id="81" orient="horz" pos="2142">
          <p15:clr>
            <a:srgbClr val="A4A3A4"/>
          </p15:clr>
        </p15:guide>
        <p15:guide id="82" orient="horz" pos="2982">
          <p15:clr>
            <a:srgbClr val="A4A3A4"/>
          </p15:clr>
        </p15:guide>
        <p15:guide id="83" orient="horz" pos="3694">
          <p15:clr>
            <a:srgbClr val="A4A3A4"/>
          </p15:clr>
        </p15:guide>
        <p15:guide id="84" pos="175">
          <p15:clr>
            <a:srgbClr val="A4A3A4"/>
          </p15:clr>
        </p15:guide>
        <p15:guide id="85" pos="5576">
          <p15:clr>
            <a:srgbClr val="A4A3A4"/>
          </p15:clr>
        </p15:guide>
        <p15:guide id="86" pos="2840">
          <p15:clr>
            <a:srgbClr val="A4A3A4"/>
          </p15:clr>
        </p15:guide>
        <p15:guide id="87" pos="2868">
          <p15:clr>
            <a:srgbClr val="A4A3A4"/>
          </p15:clr>
        </p15:guide>
        <p15:guide id="88" pos="3295">
          <p15:clr>
            <a:srgbClr val="A4A3A4"/>
          </p15:clr>
        </p15:guide>
        <p15:guide id="89" pos="5589">
          <p15:clr>
            <a:srgbClr val="A4A3A4"/>
          </p15:clr>
        </p15:guide>
        <p15:guide id="90" pos="1887">
          <p15:clr>
            <a:srgbClr val="A4A3A4"/>
          </p15:clr>
        </p15:guide>
        <p15:guide id="91" pos="5590">
          <p15:clr>
            <a:srgbClr val="A4A3A4"/>
          </p15:clr>
        </p15:guide>
        <p15:guide id="92" pos="400">
          <p15:clr>
            <a:srgbClr val="A4A3A4"/>
          </p15:clr>
        </p15:guide>
        <p15:guide id="93" pos="2246">
          <p15:clr>
            <a:srgbClr val="A4A3A4"/>
          </p15:clr>
        </p15:guide>
        <p15:guide id="94" pos="1264">
          <p15:clr>
            <a:srgbClr val="A4A3A4"/>
          </p15:clr>
        </p15:guide>
        <p15:guide id="95" pos="1595">
          <p15:clr>
            <a:srgbClr val="A4A3A4"/>
          </p15:clr>
        </p15:guide>
        <p15:guide id="96" pos="4975">
          <p15:clr>
            <a:srgbClr val="A4A3A4"/>
          </p15:clr>
        </p15:guide>
        <p15:guide id="97" pos="5406">
          <p15:clr>
            <a:srgbClr val="A4A3A4"/>
          </p15:clr>
        </p15:guide>
        <p15:guide id="98" pos="1206">
          <p15:clr>
            <a:srgbClr val="A4A3A4"/>
          </p15:clr>
        </p15:guide>
        <p15:guide id="99" pos="773">
          <p15:clr>
            <a:srgbClr val="A4A3A4"/>
          </p15:clr>
        </p15:guide>
        <p15:guide id="100" orient="horz" pos="671">
          <p15:clr>
            <a:srgbClr val="A4A3A4"/>
          </p15:clr>
        </p15:guide>
        <p15:guide id="101" orient="horz" pos="3216">
          <p15:clr>
            <a:srgbClr val="A4A3A4"/>
          </p15:clr>
        </p15:guide>
        <p15:guide id="102" orient="horz" pos="2599">
          <p15:clr>
            <a:srgbClr val="A4A3A4"/>
          </p15:clr>
        </p15:guide>
        <p15:guide id="103" orient="horz" pos="3180">
          <p15:clr>
            <a:srgbClr val="A4A3A4"/>
          </p15:clr>
        </p15:guide>
        <p15:guide id="104" orient="horz" pos="3096">
          <p15:clr>
            <a:srgbClr val="A4A3A4"/>
          </p15:clr>
        </p15:guide>
        <p15:guide id="105" orient="horz" pos="3113">
          <p15:clr>
            <a:srgbClr val="A4A3A4"/>
          </p15:clr>
        </p15:guide>
        <p15:guide id="106" orient="horz" pos="3142">
          <p15:clr>
            <a:srgbClr val="A4A3A4"/>
          </p15:clr>
        </p15:guide>
        <p15:guide id="107" orient="horz" pos="469">
          <p15:clr>
            <a:srgbClr val="A4A3A4"/>
          </p15:clr>
        </p15:guide>
        <p15:guide id="108" orient="horz" pos="1632">
          <p15:clr>
            <a:srgbClr val="A4A3A4"/>
          </p15:clr>
        </p15:guide>
        <p15:guide id="109" orient="horz" pos="3052">
          <p15:clr>
            <a:srgbClr val="A4A3A4"/>
          </p15:clr>
        </p15:guide>
        <p15:guide id="110" orient="horz" pos="2723">
          <p15:clr>
            <a:srgbClr val="A4A3A4"/>
          </p15:clr>
        </p15:guide>
        <p15:guide id="111" orient="horz" pos="1941">
          <p15:clr>
            <a:srgbClr val="A4A3A4"/>
          </p15:clr>
        </p15:guide>
        <p15:guide id="112" pos="403">
          <p15:clr>
            <a:srgbClr val="A4A3A4"/>
          </p15:clr>
        </p15:guide>
        <p15:guide id="113" pos="5622">
          <p15:clr>
            <a:srgbClr val="A4A3A4"/>
          </p15:clr>
        </p15:guide>
        <p15:guide id="114" pos="2881">
          <p15:clr>
            <a:srgbClr val="A4A3A4"/>
          </p15:clr>
        </p15:guide>
        <p15:guide id="115" pos="176">
          <p15:clr>
            <a:srgbClr val="A4A3A4"/>
          </p15:clr>
        </p15:guide>
        <p15:guide id="116" pos="242">
          <p15:clr>
            <a:srgbClr val="A4A3A4"/>
          </p15:clr>
        </p15:guide>
        <p15:guide id="117" pos="5527">
          <p15:clr>
            <a:srgbClr val="A4A3A4"/>
          </p15:clr>
        </p15:guide>
        <p15:guide id="118" pos="5440">
          <p15:clr>
            <a:srgbClr val="A4A3A4"/>
          </p15:clr>
        </p15:guide>
        <p15:guide id="119" pos="5325">
          <p15:clr>
            <a:srgbClr val="A4A3A4"/>
          </p15:clr>
        </p15:guide>
        <p15:guide id="120" pos="5759">
          <p15:clr>
            <a:srgbClr val="A4A3A4"/>
          </p15:clr>
        </p15:guide>
        <p15:guide id="121" pos="957">
          <p15:clr>
            <a:srgbClr val="A4A3A4"/>
          </p15:clr>
        </p15:guide>
        <p15:guide id="122" pos="2970">
          <p15:clr>
            <a:srgbClr val="A4A3A4"/>
          </p15:clr>
        </p15:guide>
        <p15:guide id="123" pos="2838">
          <p15:clr>
            <a:srgbClr val="A4A3A4"/>
          </p15:clr>
        </p15:guide>
        <p15:guide id="124" pos="3641">
          <p15:clr>
            <a:srgbClr val="A4A3A4"/>
          </p15:clr>
        </p15:guide>
        <p15:guide id="125" pos="4617">
          <p15:clr>
            <a:srgbClr val="A4A3A4"/>
          </p15:clr>
        </p15:guide>
        <p15:guide id="126" pos="3310">
          <p15:clr>
            <a:srgbClr val="A4A3A4"/>
          </p15:clr>
        </p15:guide>
        <p15:guide id="127" pos="1888">
          <p15:clr>
            <a:srgbClr val="A4A3A4"/>
          </p15:clr>
        </p15:guide>
        <p15:guide id="128" pos="48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1">
          <p15:clr>
            <a:srgbClr val="A4A3A4"/>
          </p15:clr>
        </p15:guide>
        <p15:guide id="2" pos="22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7778"/>
    <a:srgbClr val="FFFFFF"/>
    <a:srgbClr val="729496"/>
    <a:srgbClr val="7D9D9F"/>
    <a:srgbClr val="9EB5B6"/>
    <a:srgbClr val="94ADAE"/>
    <a:srgbClr val="628182"/>
    <a:srgbClr val="F27A02"/>
    <a:srgbClr val="D3A557"/>
    <a:srgbClr val="5CB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94310" autoAdjust="0"/>
  </p:normalViewPr>
  <p:slideViewPr>
    <p:cSldViewPr snapToGrid="0" showGuides="1">
      <p:cViewPr>
        <p:scale>
          <a:sx n="94" d="100"/>
          <a:sy n="94" d="100"/>
        </p:scale>
        <p:origin x="2080" y="680"/>
      </p:cViewPr>
      <p:guideLst>
        <p:guide orient="horz" pos="1023"/>
        <p:guide orient="horz" pos="555"/>
        <p:guide orient="horz" pos="4319"/>
        <p:guide orient="horz" pos="1601"/>
        <p:guide orient="horz" pos="4220"/>
        <p:guide orient="horz" pos="864"/>
        <p:guide orient="horz" pos="1167"/>
        <p:guide orient="horz" pos="2502"/>
        <p:guide orient="horz" pos="4026"/>
        <p:guide orient="horz" pos="4122"/>
        <p:guide orient="horz" pos="915"/>
        <p:guide orient="horz" pos="669"/>
        <p:guide orient="horz" pos="1335"/>
        <p:guide orient="horz" pos="732"/>
        <p:guide orient="horz" pos="803"/>
        <p:guide orient="horz" pos="2140"/>
        <p:guide orient="horz" pos="3198"/>
        <p:guide orient="horz" pos="3923"/>
        <p:guide pos="315"/>
        <p:guide pos="1080"/>
        <p:guide pos="191"/>
        <p:guide pos="2446"/>
        <p:guide pos="703"/>
        <p:guide pos="5643"/>
        <p:guide pos="446"/>
        <p:guide pos="2096"/>
        <p:guide pos="1346"/>
        <p:guide pos="5587"/>
        <p:guide pos="454"/>
        <p:guide pos="414"/>
        <p:guide pos="485"/>
        <p:guide pos="378"/>
        <p:guide pos="3532"/>
        <p:guide pos="581"/>
        <p:guide pos="2882"/>
        <p:guide pos="813"/>
        <p:guide pos="1900"/>
        <p:guide pos="1627"/>
        <p:guide pos="2723"/>
        <p:guide pos="3261"/>
        <p:guide pos="3848"/>
        <p:guide pos="970"/>
        <p:guide orient="horz" pos="71"/>
        <p:guide orient="horz" pos="4280"/>
        <p:guide orient="horz" pos="4211"/>
        <p:guide orient="horz" pos="384"/>
        <p:guide orient="horz" pos="333"/>
        <p:guide orient="horz" pos="3517"/>
        <p:guide orient="horz" pos="758"/>
        <p:guide orient="horz" pos="1692"/>
        <p:guide orient="horz" pos="140"/>
        <p:guide orient="horz" pos="3642"/>
        <p:guide orient="horz" pos="2151"/>
        <p:guide orient="horz" pos="2641"/>
        <p:guide orient="horz" pos="3163"/>
        <p:guide orient="horz" pos="3924"/>
        <p:guide pos="180"/>
        <p:guide pos="5037"/>
        <p:guide pos="3736"/>
        <p:guide pos="345"/>
        <p:guide pos="5585"/>
        <p:guide pos="4677"/>
        <p:guide pos="2169"/>
        <p:guide pos="2044"/>
        <p:guide pos="2878"/>
        <p:guide pos="4781"/>
        <p:guide pos="5414"/>
        <p:guide pos="3576"/>
        <p:guide pos="2608"/>
        <p:guide pos="3994"/>
        <p:guide pos="3811"/>
        <p:guide pos="3689"/>
        <p:guide pos="778"/>
        <p:guide orient="horz" pos="3582"/>
        <p:guide orient="horz" pos="769"/>
        <p:guide orient="horz" pos="3743"/>
        <p:guide orient="horz" pos="1098"/>
        <p:guide orient="horz" pos="4131"/>
        <p:guide orient="horz" pos="3901"/>
        <p:guide orient="horz" pos="462"/>
        <p:guide orient="horz" pos="2142"/>
        <p:guide orient="horz" pos="2982"/>
        <p:guide orient="horz" pos="3694"/>
        <p:guide pos="175"/>
        <p:guide pos="5576"/>
        <p:guide pos="2840"/>
        <p:guide pos="2868"/>
        <p:guide pos="3295"/>
        <p:guide pos="5589"/>
        <p:guide pos="1887"/>
        <p:guide pos="5590"/>
        <p:guide pos="400"/>
        <p:guide pos="2246"/>
        <p:guide pos="1264"/>
        <p:guide pos="1595"/>
        <p:guide pos="4975"/>
        <p:guide pos="5406"/>
        <p:guide pos="1206"/>
        <p:guide pos="773"/>
        <p:guide orient="horz" pos="671"/>
        <p:guide orient="horz" pos="3216"/>
        <p:guide orient="horz" pos="2599"/>
        <p:guide orient="horz" pos="3180"/>
        <p:guide orient="horz" pos="3096"/>
        <p:guide orient="horz" pos="3113"/>
        <p:guide orient="horz" pos="3142"/>
        <p:guide orient="horz" pos="469"/>
        <p:guide orient="horz" pos="1632"/>
        <p:guide orient="horz" pos="3052"/>
        <p:guide orient="horz" pos="2723"/>
        <p:guide orient="horz" pos="1941"/>
        <p:guide pos="403"/>
        <p:guide pos="5622"/>
        <p:guide pos="2881"/>
        <p:guide pos="176"/>
        <p:guide pos="242"/>
        <p:guide pos="5527"/>
        <p:guide pos="5440"/>
        <p:guide pos="5325"/>
        <p:guide pos="5759"/>
        <p:guide pos="957"/>
        <p:guide pos="2970"/>
        <p:guide pos="2838"/>
        <p:guide pos="3641"/>
        <p:guide pos="4617"/>
        <p:guide pos="3310"/>
        <p:guide pos="1888"/>
        <p:guide pos="48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4264" y="200"/>
      </p:cViewPr>
      <p:guideLst>
        <p:guide orient="horz" pos="2951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67373" cy="468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6" tIns="46543" rIns="93086" bIns="46543" numCol="1" anchor="t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8101" y="1"/>
            <a:ext cx="3067373" cy="468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6" tIns="46543" rIns="93086" bIns="46543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8899183"/>
            <a:ext cx="3067373" cy="468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6" tIns="46543" rIns="93086" bIns="46543" numCol="1" anchor="b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8101" y="8899183"/>
            <a:ext cx="3067373" cy="468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6" tIns="46543" rIns="93086" bIns="46543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03A1082-D23A-42BD-9E81-6986F45828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46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67373" cy="468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4" tIns="47428" rIns="94854" bIns="47428" numCol="1" anchor="t" anchorCtr="0" compatLnSpc="1">
            <a:prstTxWarp prst="textNoShape">
              <a:avLst/>
            </a:prstTxWarp>
          </a:bodyPr>
          <a:lstStyle>
            <a:lvl1pPr algn="l" defTabSz="948637">
              <a:buClr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8101" y="1"/>
            <a:ext cx="3067373" cy="468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4" tIns="47428" rIns="94854" bIns="47428" numCol="1" anchor="t" anchorCtr="0" compatLnSpc="1">
            <a:prstTxWarp prst="textNoShape">
              <a:avLst/>
            </a:prstTxWarp>
          </a:bodyPr>
          <a:lstStyle>
            <a:lvl1pPr algn="r" defTabSz="948637">
              <a:buClr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4338" y="701675"/>
            <a:ext cx="6248400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349" y="4451203"/>
            <a:ext cx="5660378" cy="421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4" tIns="47428" rIns="94854" bIns="474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8899183"/>
            <a:ext cx="3067373" cy="468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4" tIns="47428" rIns="94854" bIns="47428" numCol="1" anchor="b" anchorCtr="0" compatLnSpc="1">
            <a:prstTxWarp prst="textNoShape">
              <a:avLst/>
            </a:prstTxWarp>
          </a:bodyPr>
          <a:lstStyle>
            <a:lvl1pPr algn="l" defTabSz="948637">
              <a:buClr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8101" y="8899183"/>
            <a:ext cx="3067373" cy="468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4" tIns="47428" rIns="94854" bIns="47428" numCol="1" anchor="b" anchorCtr="0" compatLnSpc="1">
            <a:prstTxWarp prst="textNoShape">
              <a:avLst/>
            </a:prstTxWarp>
          </a:bodyPr>
          <a:lstStyle>
            <a:lvl1pPr algn="r" defTabSz="948637">
              <a:buClr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F0226674-789E-498B-B314-0EF48E95CB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0519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0" y="-1"/>
            <a:ext cx="9144001" cy="5143502"/>
            <a:chOff x="0" y="-1"/>
            <a:chExt cx="9144001" cy="5143502"/>
          </a:xfrm>
        </p:grpSpPr>
        <p:sp>
          <p:nvSpPr>
            <p:cNvPr id="3077" name="Rectangle 5"/>
            <p:cNvSpPr>
              <a:spLocks noChangeArrowheads="1"/>
            </p:cNvSpPr>
            <p:nvPr userDrawn="1"/>
          </p:nvSpPr>
          <p:spPr bwMode="auto">
            <a:xfrm>
              <a:off x="0" y="-1"/>
              <a:ext cx="9144001" cy="5143501"/>
            </a:xfrm>
            <a:prstGeom prst="rect">
              <a:avLst/>
            </a:prstGeom>
            <a:solidFill>
              <a:srgbClr val="62818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7" name="Picture 16" descr="Demisto-logo-reversed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525490" y="218546"/>
              <a:ext cx="2405351" cy="386170"/>
            </a:xfrm>
            <a:prstGeom prst="rect">
              <a:avLst/>
            </a:prstGeom>
          </p:spPr>
        </p:pic>
        <p:sp>
          <p:nvSpPr>
            <p:cNvPr id="13" name="Rectangle 12"/>
            <p:cNvSpPr>
              <a:spLocks noChangeArrowheads="1"/>
            </p:cNvSpPr>
            <p:nvPr userDrawn="1"/>
          </p:nvSpPr>
          <p:spPr bwMode="auto">
            <a:xfrm rot="5400000">
              <a:off x="4471192" y="470696"/>
              <a:ext cx="201613" cy="914399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" name="Group 14"/>
            <p:cNvGrpSpPr/>
            <p:nvPr userDrawn="1"/>
          </p:nvGrpSpPr>
          <p:grpSpPr>
            <a:xfrm>
              <a:off x="344488" y="0"/>
              <a:ext cx="295275" cy="5143501"/>
              <a:chOff x="344488" y="0"/>
              <a:chExt cx="295275" cy="5143501"/>
            </a:xfrm>
          </p:grpSpPr>
          <p:sp>
            <p:nvSpPr>
              <p:cNvPr id="14" name="Rectangle 13"/>
              <p:cNvSpPr/>
              <p:nvPr userDrawn="1"/>
            </p:nvSpPr>
            <p:spPr bwMode="auto">
              <a:xfrm>
                <a:off x="344488" y="1"/>
                <a:ext cx="295275" cy="5143500"/>
              </a:xfrm>
              <a:prstGeom prst="rect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  <a:spcAft>
                    <a:spcPts val="300"/>
                  </a:spcAft>
                  <a:buClr>
                    <a:schemeClr val="tx2"/>
                  </a:buClr>
                </a:pPr>
                <a:endParaRPr lang="en-US" dirty="0" err="1" smtClean="0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3081" name="Rectangle 9"/>
              <p:cNvSpPr>
                <a:spLocks noChangeArrowheads="1"/>
              </p:cNvSpPr>
              <p:nvPr userDrawn="1"/>
            </p:nvSpPr>
            <p:spPr bwMode="auto">
              <a:xfrm>
                <a:off x="393701" y="0"/>
                <a:ext cx="193675" cy="3406795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ts val="300"/>
                  </a:spcAft>
                  <a:buClr>
                    <a:schemeClr val="tx2"/>
                  </a:buClr>
                </a:pPr>
                <a:endParaRPr lang="en-US" sz="1400" kern="1200" dirty="0" err="1" smtClean="0">
                  <a:solidFill>
                    <a:srgbClr val="FFFFFF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79" name="Rectangle 7"/>
              <p:cNvSpPr>
                <a:spLocks noChangeArrowheads="1"/>
              </p:cNvSpPr>
              <p:nvPr userDrawn="1"/>
            </p:nvSpPr>
            <p:spPr bwMode="auto">
              <a:xfrm>
                <a:off x="393701" y="4149058"/>
                <a:ext cx="193675" cy="172878"/>
              </a:xfrm>
              <a:prstGeom prst="rect">
                <a:avLst/>
              </a:prstGeom>
              <a:solidFill>
                <a:srgbClr val="F2AE2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0" name="Rectangle 8"/>
              <p:cNvSpPr>
                <a:spLocks noChangeArrowheads="1"/>
              </p:cNvSpPr>
              <p:nvPr userDrawn="1"/>
            </p:nvSpPr>
            <p:spPr bwMode="auto">
              <a:xfrm>
                <a:off x="393701" y="3463893"/>
                <a:ext cx="193675" cy="628068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3" name="Rectangle 11"/>
              <p:cNvSpPr>
                <a:spLocks noChangeArrowheads="1"/>
              </p:cNvSpPr>
              <p:nvPr userDrawn="1"/>
            </p:nvSpPr>
            <p:spPr bwMode="auto">
              <a:xfrm>
                <a:off x="393701" y="4382206"/>
                <a:ext cx="193675" cy="761294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ts val="300"/>
                  </a:spcAft>
                  <a:buClr>
                    <a:schemeClr val="tx2"/>
                  </a:buClr>
                </a:pPr>
                <a:endParaRPr lang="en-US" sz="1400" kern="1200" dirty="0" err="1" smtClean="0">
                  <a:solidFill>
                    <a:srgbClr val="FFFFFF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95234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649413" y="2134867"/>
            <a:ext cx="5270500" cy="1102519"/>
          </a:xfrm>
          <a:ln/>
          <a:effectLst/>
        </p:spPr>
        <p:txBody>
          <a:bodyPr anchor="b" anchorCtr="0"/>
          <a:lstStyle>
            <a:lvl1pPr algn="l">
              <a:lnSpc>
                <a:spcPct val="90000"/>
              </a:lnSpc>
              <a:defRPr sz="3000" b="0" baseline="0">
                <a:solidFill>
                  <a:srgbClr val="FFFFFF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5235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649413" y="3323972"/>
            <a:ext cx="5270500" cy="230832"/>
          </a:xfrm>
          <a:ln/>
        </p:spPr>
        <p:txBody>
          <a:bodyPr wrap="square">
            <a:no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itchFamily="18" charset="2"/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640739" y="3624022"/>
            <a:ext cx="5293461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1649414" y="3695736"/>
            <a:ext cx="5270499" cy="19526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marL="0" indent="0"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2pPr>
            <a:lvl3pPr marL="0" indent="0"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3pPr>
            <a:lvl4pPr marL="0" indent="0"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4pPr>
            <a:lvl5pPr marL="0" indent="0"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Brea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-1"/>
            <a:ext cx="9144001" cy="5143502"/>
            <a:chOff x="0" y="-1"/>
            <a:chExt cx="9144001" cy="5143502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0" y="-1"/>
              <a:ext cx="9144001" cy="5143501"/>
            </a:xfrm>
            <a:prstGeom prst="rect">
              <a:avLst/>
            </a:prstGeom>
            <a:solidFill>
              <a:srgbClr val="62818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" name="Picture 5" descr="Demisto-logo-reversed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525490" y="218546"/>
              <a:ext cx="2405351" cy="386170"/>
            </a:xfrm>
            <a:prstGeom prst="rect">
              <a:avLst/>
            </a:prstGeom>
          </p:spPr>
        </p:pic>
        <p:sp>
          <p:nvSpPr>
            <p:cNvPr id="7" name="Rectangle 6"/>
            <p:cNvSpPr>
              <a:spLocks noChangeArrowheads="1"/>
            </p:cNvSpPr>
            <p:nvPr userDrawn="1"/>
          </p:nvSpPr>
          <p:spPr bwMode="auto">
            <a:xfrm rot="5400000">
              <a:off x="4471192" y="470696"/>
              <a:ext cx="201613" cy="914399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" name="Group 14"/>
            <p:cNvGrpSpPr/>
            <p:nvPr userDrawn="1"/>
          </p:nvGrpSpPr>
          <p:grpSpPr>
            <a:xfrm>
              <a:off x="344488" y="0"/>
              <a:ext cx="295275" cy="5143501"/>
              <a:chOff x="344488" y="0"/>
              <a:chExt cx="295275" cy="5143501"/>
            </a:xfrm>
          </p:grpSpPr>
          <p:sp>
            <p:nvSpPr>
              <p:cNvPr id="9" name="Rectangle 8"/>
              <p:cNvSpPr/>
              <p:nvPr userDrawn="1"/>
            </p:nvSpPr>
            <p:spPr bwMode="auto">
              <a:xfrm>
                <a:off x="344488" y="1"/>
                <a:ext cx="295275" cy="5143500"/>
              </a:xfrm>
              <a:prstGeom prst="rect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  <a:spcAft>
                    <a:spcPts val="300"/>
                  </a:spcAft>
                  <a:buClr>
                    <a:schemeClr val="tx2"/>
                  </a:buClr>
                </a:pPr>
                <a:endParaRPr lang="en-US" dirty="0" err="1" smtClean="0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 userDrawn="1"/>
            </p:nvSpPr>
            <p:spPr bwMode="auto">
              <a:xfrm>
                <a:off x="393701" y="0"/>
                <a:ext cx="193675" cy="3406795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ts val="300"/>
                  </a:spcAft>
                  <a:buClr>
                    <a:schemeClr val="tx2"/>
                  </a:buClr>
                </a:pPr>
                <a:endParaRPr lang="en-US" sz="1400" kern="1200" dirty="0" err="1" smtClean="0">
                  <a:solidFill>
                    <a:srgbClr val="FFFFFF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 userDrawn="1"/>
            </p:nvSpPr>
            <p:spPr bwMode="auto">
              <a:xfrm>
                <a:off x="393701" y="4149058"/>
                <a:ext cx="193675" cy="172878"/>
              </a:xfrm>
              <a:prstGeom prst="rect">
                <a:avLst/>
              </a:prstGeom>
              <a:solidFill>
                <a:srgbClr val="F2AE2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 userDrawn="1"/>
            </p:nvSpPr>
            <p:spPr bwMode="auto">
              <a:xfrm>
                <a:off x="393701" y="3463893"/>
                <a:ext cx="193675" cy="628068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393701" y="4382206"/>
                <a:ext cx="193675" cy="761294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ts val="300"/>
                  </a:spcAft>
                  <a:buClr>
                    <a:schemeClr val="tx2"/>
                  </a:buClr>
                </a:pPr>
                <a:endParaRPr lang="en-US" sz="1400" kern="1200" dirty="0" err="1" smtClean="0">
                  <a:solidFill>
                    <a:srgbClr val="FFFFFF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95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49413" y="2134315"/>
            <a:ext cx="5270500" cy="1102519"/>
          </a:xfrm>
          <a:ln/>
          <a:effectLst/>
        </p:spPr>
        <p:txBody>
          <a:bodyPr anchor="b" anchorCtr="0"/>
          <a:lstStyle>
            <a:lvl1pPr algn="l">
              <a:lnSpc>
                <a:spcPct val="90000"/>
              </a:lnSpc>
              <a:defRPr sz="3000" b="0">
                <a:solidFill>
                  <a:srgbClr val="FFFFFF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9413" y="3336388"/>
            <a:ext cx="5270500" cy="230832"/>
          </a:xfrm>
          <a:ln/>
        </p:spPr>
        <p:txBody>
          <a:bodyPr wrap="square">
            <a:no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itchFamily="18" charset="2"/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640739" y="3286776"/>
            <a:ext cx="5293461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emisto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61232" y="2172495"/>
            <a:ext cx="4906875" cy="798510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 rot="5400000">
            <a:off x="4471192" y="470696"/>
            <a:ext cx="201613" cy="914399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8913" y="0"/>
            <a:ext cx="193675" cy="5143500"/>
            <a:chOff x="137402" y="2396837"/>
            <a:chExt cx="193675" cy="5143500"/>
          </a:xfrm>
        </p:grpSpPr>
        <p:sp>
          <p:nvSpPr>
            <p:cNvPr id="12" name="Rectangle 9"/>
            <p:cNvSpPr>
              <a:spLocks noChangeArrowheads="1"/>
            </p:cNvSpPr>
            <p:nvPr userDrawn="1"/>
          </p:nvSpPr>
          <p:spPr bwMode="auto">
            <a:xfrm>
              <a:off x="137402" y="2396837"/>
              <a:ext cx="193675" cy="1009958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ts val="300"/>
                </a:spcAft>
                <a:buClr>
                  <a:schemeClr val="tx2"/>
                </a:buClr>
              </a:pPr>
              <a:endParaRPr lang="en-US" sz="14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 userDrawn="1"/>
          </p:nvSpPr>
          <p:spPr bwMode="auto">
            <a:xfrm>
              <a:off x="137402" y="4149058"/>
              <a:ext cx="193675" cy="172878"/>
            </a:xfrm>
            <a:prstGeom prst="rect">
              <a:avLst/>
            </a:prstGeom>
            <a:solidFill>
              <a:srgbClr val="F2AE2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 userDrawn="1"/>
          </p:nvSpPr>
          <p:spPr bwMode="auto">
            <a:xfrm>
              <a:off x="137402" y="3463893"/>
              <a:ext cx="193675" cy="628068"/>
            </a:xfrm>
            <a:prstGeom prst="rect">
              <a:avLst/>
            </a:prstGeom>
            <a:solidFill>
              <a:srgbClr val="62818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1"/>
            <p:cNvSpPr>
              <a:spLocks noChangeArrowheads="1"/>
            </p:cNvSpPr>
            <p:nvPr userDrawn="1"/>
          </p:nvSpPr>
          <p:spPr bwMode="auto">
            <a:xfrm>
              <a:off x="137402" y="4382205"/>
              <a:ext cx="193675" cy="315813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ts val="300"/>
                </a:spcAft>
                <a:buClr>
                  <a:schemeClr val="tx2"/>
                </a:buClr>
              </a:pPr>
              <a:endParaRPr lang="en-US" sz="14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46" y="108905"/>
            <a:ext cx="8943850" cy="432048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81540"/>
            <a:ext cx="8928992" cy="3942438"/>
          </a:xfrm>
        </p:spPr>
        <p:txBody>
          <a:bodyPr/>
          <a:lstStyle>
            <a:lvl1pPr>
              <a:defRPr sz="1800"/>
            </a:lvl1pPr>
            <a:lvl2pPr>
              <a:defRPr sz="165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496" y="4962934"/>
            <a:ext cx="1080120" cy="1805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F63FC275-5744-4795-9EF9-BD03C8A02E02}" type="datetimeFigureOut">
              <a:rPr lang="en-GB" smtClean="0"/>
              <a:pPr/>
              <a:t>08/05/2017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31640" y="4962934"/>
            <a:ext cx="6840760" cy="1805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4962934"/>
            <a:ext cx="668760" cy="180566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B4199968-00A2-4A0F-BA87-503AAAEDE52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027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38175" y="1065813"/>
            <a:ext cx="7993063" cy="306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77824" y="4791351"/>
            <a:ext cx="8170864" cy="117476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900" baseline="0">
                <a:solidFill>
                  <a:schemeClr val="accent1"/>
                </a:solidFill>
              </a:defRPr>
            </a:lvl1pPr>
            <a:lvl2pPr marL="0" indent="0">
              <a:buNone/>
              <a:defRPr sz="800"/>
            </a:lvl2pPr>
            <a:lvl3pPr marL="0" indent="0">
              <a:buNone/>
              <a:defRPr sz="800"/>
            </a:lvl3pPr>
            <a:lvl4pPr marL="0" indent="0">
              <a:buNone/>
              <a:defRPr sz="800"/>
            </a:lvl4pPr>
            <a:lvl5pPr marL="0" indent="0">
              <a:buNone/>
              <a:defRPr sz="800"/>
            </a:lvl5pPr>
          </a:lstStyle>
          <a:p>
            <a:pPr lvl="0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53438" y="4980988"/>
            <a:ext cx="442889" cy="13017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E5FAF91-38CB-4675-B0D1-B4F4A717F3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39763" y="1065213"/>
            <a:ext cx="3865562" cy="3060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714875" y="1065213"/>
            <a:ext cx="3875088" cy="3060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77824" y="4791351"/>
            <a:ext cx="8170864" cy="117476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900" baseline="0">
                <a:solidFill>
                  <a:schemeClr val="accent1"/>
                </a:solidFill>
              </a:defRPr>
            </a:lvl1pPr>
            <a:lvl2pPr marL="0" indent="0">
              <a:buNone/>
              <a:defRPr sz="800"/>
            </a:lvl2pPr>
            <a:lvl3pPr marL="0" indent="0">
              <a:buNone/>
              <a:defRPr sz="800"/>
            </a:lvl3pPr>
            <a:lvl4pPr marL="0" indent="0">
              <a:buNone/>
              <a:defRPr sz="800"/>
            </a:lvl4pPr>
            <a:lvl5pPr marL="0" indent="0">
              <a:buNone/>
              <a:defRPr sz="800"/>
            </a:lvl5pPr>
          </a:lstStyle>
          <a:p>
            <a:pPr lvl="0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53438" y="4980988"/>
            <a:ext cx="442889" cy="13017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E5FAF91-38CB-4675-B0D1-B4F4A717F3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39763" y="1065213"/>
            <a:ext cx="3865562" cy="3060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77824" y="4791351"/>
            <a:ext cx="8170864" cy="117476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900" baseline="0">
                <a:solidFill>
                  <a:schemeClr val="accent1"/>
                </a:solidFill>
              </a:defRPr>
            </a:lvl1pPr>
            <a:lvl2pPr marL="0" indent="0">
              <a:buNone/>
              <a:defRPr sz="800"/>
            </a:lvl2pPr>
            <a:lvl3pPr marL="0" indent="0">
              <a:buNone/>
              <a:defRPr sz="800"/>
            </a:lvl3pPr>
            <a:lvl4pPr marL="0" indent="0">
              <a:buNone/>
              <a:defRPr sz="800"/>
            </a:lvl4pPr>
            <a:lvl5pPr marL="0" indent="0">
              <a:buNone/>
              <a:defRPr sz="800"/>
            </a:lvl5pPr>
          </a:lstStyle>
          <a:p>
            <a:pPr lvl="0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53438" y="4980988"/>
            <a:ext cx="442889" cy="13017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E5FAF91-38CB-4675-B0D1-B4F4A717F3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53438" y="4980988"/>
            <a:ext cx="442889" cy="130177"/>
          </a:xfrm>
        </p:spPr>
        <p:txBody>
          <a:bodyPr/>
          <a:lstStyle/>
          <a:p>
            <a:pPr>
              <a:defRPr/>
            </a:pPr>
            <a:fld id="{9E5FAF91-38CB-4675-B0D1-B4F4A717F3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519238" y="1214578"/>
            <a:ext cx="5308562" cy="2747352"/>
          </a:xfrm>
          <a:custGeom>
            <a:avLst/>
            <a:gdLst/>
            <a:ahLst/>
            <a:cxnLst>
              <a:cxn ang="0">
                <a:pos x="287" y="203"/>
              </a:cxn>
              <a:cxn ang="0">
                <a:pos x="287" y="722"/>
              </a:cxn>
              <a:cxn ang="0">
                <a:pos x="392" y="828"/>
              </a:cxn>
              <a:cxn ang="0">
                <a:pos x="1498" y="828"/>
              </a:cxn>
              <a:cxn ang="0">
                <a:pos x="1603" y="722"/>
              </a:cxn>
              <a:cxn ang="0">
                <a:pos x="1603" y="105"/>
              </a:cxn>
              <a:cxn ang="0">
                <a:pos x="1498" y="0"/>
              </a:cxn>
              <a:cxn ang="0">
                <a:pos x="0" y="0"/>
              </a:cxn>
              <a:cxn ang="0">
                <a:pos x="287" y="203"/>
              </a:cxn>
            </a:cxnLst>
            <a:rect l="0" t="0" r="r" b="b"/>
            <a:pathLst>
              <a:path w="1603" h="828">
                <a:moveTo>
                  <a:pt x="287" y="203"/>
                </a:moveTo>
                <a:cubicBezTo>
                  <a:pt x="287" y="722"/>
                  <a:pt x="287" y="722"/>
                  <a:pt x="287" y="722"/>
                </a:cubicBezTo>
                <a:cubicBezTo>
                  <a:pt x="287" y="781"/>
                  <a:pt x="334" y="828"/>
                  <a:pt x="392" y="828"/>
                </a:cubicBezTo>
                <a:cubicBezTo>
                  <a:pt x="1498" y="828"/>
                  <a:pt x="1498" y="828"/>
                  <a:pt x="1498" y="828"/>
                </a:cubicBezTo>
                <a:cubicBezTo>
                  <a:pt x="1556" y="828"/>
                  <a:pt x="1603" y="781"/>
                  <a:pt x="1603" y="722"/>
                </a:cubicBezTo>
                <a:cubicBezTo>
                  <a:pt x="1603" y="105"/>
                  <a:pt x="1603" y="105"/>
                  <a:pt x="1603" y="105"/>
                </a:cubicBezTo>
                <a:cubicBezTo>
                  <a:pt x="1603" y="47"/>
                  <a:pt x="1556" y="0"/>
                  <a:pt x="1498" y="0"/>
                </a:cubicBezTo>
                <a:cubicBezTo>
                  <a:pt x="0" y="0"/>
                  <a:pt x="0" y="0"/>
                  <a:pt x="0" y="0"/>
                </a:cubicBezTo>
                <a:lnTo>
                  <a:pt x="287" y="203"/>
                </a:lnTo>
                <a:close/>
              </a:path>
            </a:pathLst>
          </a:custGeom>
          <a:solidFill>
            <a:srgbClr val="FFFFFF"/>
          </a:solidFill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2838784" y="2313793"/>
            <a:ext cx="3746262" cy="538162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FontTx/>
              <a:buNone/>
              <a:defRPr sz="2200"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FAF91-38CB-4675-B0D1-B4F4A717F3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519238" y="1214578"/>
            <a:ext cx="5308562" cy="2747352"/>
          </a:xfrm>
          <a:custGeom>
            <a:avLst/>
            <a:gdLst/>
            <a:ahLst/>
            <a:cxnLst>
              <a:cxn ang="0">
                <a:pos x="287" y="203"/>
              </a:cxn>
              <a:cxn ang="0">
                <a:pos x="287" y="722"/>
              </a:cxn>
              <a:cxn ang="0">
                <a:pos x="392" y="828"/>
              </a:cxn>
              <a:cxn ang="0">
                <a:pos x="1498" y="828"/>
              </a:cxn>
              <a:cxn ang="0">
                <a:pos x="1603" y="722"/>
              </a:cxn>
              <a:cxn ang="0">
                <a:pos x="1603" y="105"/>
              </a:cxn>
              <a:cxn ang="0">
                <a:pos x="1498" y="0"/>
              </a:cxn>
              <a:cxn ang="0">
                <a:pos x="0" y="0"/>
              </a:cxn>
              <a:cxn ang="0">
                <a:pos x="287" y="203"/>
              </a:cxn>
            </a:cxnLst>
            <a:rect l="0" t="0" r="r" b="b"/>
            <a:pathLst>
              <a:path w="1603" h="828">
                <a:moveTo>
                  <a:pt x="287" y="203"/>
                </a:moveTo>
                <a:cubicBezTo>
                  <a:pt x="287" y="722"/>
                  <a:pt x="287" y="722"/>
                  <a:pt x="287" y="722"/>
                </a:cubicBezTo>
                <a:cubicBezTo>
                  <a:pt x="287" y="781"/>
                  <a:pt x="334" y="828"/>
                  <a:pt x="392" y="828"/>
                </a:cubicBezTo>
                <a:cubicBezTo>
                  <a:pt x="1498" y="828"/>
                  <a:pt x="1498" y="828"/>
                  <a:pt x="1498" y="828"/>
                </a:cubicBezTo>
                <a:cubicBezTo>
                  <a:pt x="1556" y="828"/>
                  <a:pt x="1603" y="781"/>
                  <a:pt x="1603" y="722"/>
                </a:cubicBezTo>
                <a:cubicBezTo>
                  <a:pt x="1603" y="105"/>
                  <a:pt x="1603" y="105"/>
                  <a:pt x="1603" y="105"/>
                </a:cubicBezTo>
                <a:cubicBezTo>
                  <a:pt x="1603" y="47"/>
                  <a:pt x="1556" y="0"/>
                  <a:pt x="1498" y="0"/>
                </a:cubicBezTo>
                <a:cubicBezTo>
                  <a:pt x="0" y="0"/>
                  <a:pt x="0" y="0"/>
                  <a:pt x="0" y="0"/>
                </a:cubicBezTo>
                <a:lnTo>
                  <a:pt x="287" y="203"/>
                </a:lnTo>
                <a:close/>
              </a:path>
            </a:pathLst>
          </a:custGeom>
          <a:solidFill>
            <a:schemeClr val="accent1"/>
          </a:solidFill>
          <a:ln w="190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2838784" y="2313793"/>
            <a:ext cx="3746262" cy="538162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FontTx/>
              <a:buNone/>
              <a:defRPr sz="2200">
                <a:solidFill>
                  <a:srgbClr val="FFFFFF"/>
                </a:solidFill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77824" y="4791351"/>
            <a:ext cx="8170864" cy="117476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900" baseline="0">
                <a:solidFill>
                  <a:schemeClr val="accent1"/>
                </a:solidFill>
              </a:defRPr>
            </a:lvl1pPr>
            <a:lvl2pPr marL="0" indent="0">
              <a:buNone/>
              <a:defRPr sz="800"/>
            </a:lvl2pPr>
            <a:lvl3pPr marL="0" indent="0">
              <a:buNone/>
              <a:defRPr sz="800"/>
            </a:lvl3pPr>
            <a:lvl4pPr marL="0" indent="0">
              <a:buNone/>
              <a:defRPr sz="800"/>
            </a:lvl4pPr>
            <a:lvl5pPr marL="0" indent="0">
              <a:buNone/>
              <a:defRPr sz="800"/>
            </a:lvl5pPr>
          </a:lstStyle>
          <a:p>
            <a:pPr lvl="0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53438" y="4980988"/>
            <a:ext cx="442889" cy="13017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E5FAF91-38CB-4675-B0D1-B4F4A717F3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77824" y="4791351"/>
            <a:ext cx="8170864" cy="117476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900" baseline="0">
                <a:solidFill>
                  <a:schemeClr val="accent1"/>
                </a:solidFill>
              </a:defRPr>
            </a:lvl1pPr>
            <a:lvl2pPr marL="0" indent="0">
              <a:buNone/>
              <a:defRPr sz="800"/>
            </a:lvl2pPr>
            <a:lvl3pPr marL="0" indent="0">
              <a:buNone/>
              <a:defRPr sz="800"/>
            </a:lvl3pPr>
            <a:lvl4pPr marL="0" indent="0">
              <a:buNone/>
              <a:defRPr sz="800"/>
            </a:lvl4pPr>
            <a:lvl5pPr marL="0" indent="0">
              <a:buNone/>
              <a:defRPr sz="800"/>
            </a:lvl5pPr>
          </a:lstStyle>
          <a:p>
            <a:pPr lvl="0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53438" y="4980988"/>
            <a:ext cx="442889" cy="13017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E5FAF91-38CB-4675-B0D1-B4F4A717F3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41405"/>
            <a:ext cx="7261225" cy="59412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38175" y="1065813"/>
            <a:ext cx="7993063" cy="30594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73571" y="4922051"/>
            <a:ext cx="339473" cy="130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sz="800">
                <a:solidFill>
                  <a:schemeClr val="accent1"/>
                </a:solidFill>
                <a:latin typeface="+mn-lt"/>
                <a:cs typeface="Times New Roman" pitchFamily="18" charset="0"/>
              </a:defRPr>
            </a:lvl1pPr>
          </a:lstStyle>
          <a:p>
            <a:pPr>
              <a:defRPr/>
            </a:pPr>
            <a:fld id="{9E5FAF91-38CB-4675-B0D1-B4F4A717F3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5" name="Picture 14" descr="Demisto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707679" y="4917223"/>
            <a:ext cx="844987" cy="137380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88913" y="0"/>
            <a:ext cx="193675" cy="5143500"/>
            <a:chOff x="137402" y="0"/>
            <a:chExt cx="193675" cy="5143500"/>
          </a:xfrm>
        </p:grpSpPr>
        <p:sp>
          <p:nvSpPr>
            <p:cNvPr id="20" name="Rectangle 9"/>
            <p:cNvSpPr>
              <a:spLocks noChangeArrowheads="1"/>
            </p:cNvSpPr>
            <p:nvPr userDrawn="1"/>
          </p:nvSpPr>
          <p:spPr bwMode="auto">
            <a:xfrm>
              <a:off x="137402" y="0"/>
              <a:ext cx="193675" cy="340679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ts val="300"/>
                </a:spcAft>
                <a:buClr>
                  <a:schemeClr val="tx2"/>
                </a:buClr>
              </a:pPr>
              <a:endParaRPr lang="en-US" sz="14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Rectangle 7"/>
            <p:cNvSpPr>
              <a:spLocks noChangeArrowheads="1"/>
            </p:cNvSpPr>
            <p:nvPr userDrawn="1"/>
          </p:nvSpPr>
          <p:spPr bwMode="auto">
            <a:xfrm>
              <a:off x="137402" y="4149058"/>
              <a:ext cx="193675" cy="172878"/>
            </a:xfrm>
            <a:prstGeom prst="rect">
              <a:avLst/>
            </a:prstGeom>
            <a:solidFill>
              <a:srgbClr val="F2AE2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8"/>
            <p:cNvSpPr>
              <a:spLocks noChangeArrowheads="1"/>
            </p:cNvSpPr>
            <p:nvPr userDrawn="1"/>
          </p:nvSpPr>
          <p:spPr bwMode="auto">
            <a:xfrm>
              <a:off x="137402" y="3463893"/>
              <a:ext cx="193675" cy="628068"/>
            </a:xfrm>
            <a:prstGeom prst="rect">
              <a:avLst/>
            </a:prstGeom>
            <a:solidFill>
              <a:srgbClr val="62818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1"/>
            <p:cNvSpPr>
              <a:spLocks noChangeArrowheads="1"/>
            </p:cNvSpPr>
            <p:nvPr userDrawn="1"/>
          </p:nvSpPr>
          <p:spPr bwMode="auto">
            <a:xfrm>
              <a:off x="137402" y="4382206"/>
              <a:ext cx="193675" cy="76129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ts val="300"/>
                </a:spcAft>
                <a:buClr>
                  <a:schemeClr val="tx2"/>
                </a:buClr>
              </a:pPr>
              <a:endParaRPr lang="en-US" sz="14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4" name="Freeform 23"/>
          <p:cNvSpPr/>
          <p:nvPr userDrawn="1"/>
        </p:nvSpPr>
        <p:spPr bwMode="auto">
          <a:xfrm>
            <a:off x="8654414" y="4887914"/>
            <a:ext cx="45720" cy="196848"/>
          </a:xfrm>
          <a:custGeom>
            <a:avLst/>
            <a:gdLst>
              <a:gd name="connsiteX0" fmla="*/ 0 w 0"/>
              <a:gd name="connsiteY0" fmla="*/ 0 h 238125"/>
              <a:gd name="connsiteX1" fmla="*/ 0 w 0"/>
              <a:gd name="connsiteY1" fmla="*/ 23812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38125">
                <a:moveTo>
                  <a:pt x="0" y="0"/>
                </a:moveTo>
                <a:lnTo>
                  <a:pt x="0" y="238125"/>
                </a:lnTo>
              </a:path>
            </a:pathLst>
          </a:custGeom>
          <a:solidFill>
            <a:schemeClr val="accent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 3" pitchFamily="18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377825" y="4960629"/>
            <a:ext cx="1227326" cy="11747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 err="1" smtClean="0">
                <a:solidFill>
                  <a:schemeClr val="accent1"/>
                </a:solidFill>
                <a:latin typeface="+mn-lt"/>
              </a:rPr>
              <a:t>Demisto</a:t>
            </a:r>
            <a:r>
              <a:rPr lang="en-US" sz="800" dirty="0" smtClean="0">
                <a:solidFill>
                  <a:schemeClr val="accent1"/>
                </a:solidFill>
                <a:latin typeface="+mn-lt"/>
              </a:rPr>
              <a:t> Confidential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77824" y="4716287"/>
            <a:ext cx="8170864" cy="117476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900" baseline="0">
                <a:solidFill>
                  <a:schemeClr val="accent1"/>
                </a:solidFill>
              </a:defRPr>
            </a:lvl1pPr>
            <a:lvl2pPr marL="0" indent="0">
              <a:buNone/>
              <a:defRPr sz="800"/>
            </a:lvl2pPr>
            <a:lvl3pPr marL="0" indent="0">
              <a:buNone/>
              <a:defRPr sz="800"/>
            </a:lvl3pPr>
            <a:lvl4pPr marL="0" indent="0">
              <a:buNone/>
              <a:defRPr sz="800"/>
            </a:lvl4pPr>
            <a:lvl5pPr marL="0" indent="0">
              <a:buNone/>
              <a:defRPr sz="800"/>
            </a:lvl5pPr>
          </a:lstStyle>
          <a:p>
            <a:pPr lvl="0"/>
            <a:r>
              <a:rPr lang="en-US" dirty="0" smtClean="0"/>
              <a:t>Footer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7825" y="141405"/>
            <a:ext cx="8482014" cy="5941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175" y="1065813"/>
            <a:ext cx="7993063" cy="3049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6" name="Rectangle 25"/>
          <p:cNvSpPr>
            <a:spLocks noChangeArrowheads="1"/>
          </p:cNvSpPr>
          <p:nvPr userDrawn="1"/>
        </p:nvSpPr>
        <p:spPr bwMode="auto">
          <a:xfrm rot="5400000">
            <a:off x="4471192" y="470696"/>
            <a:ext cx="201613" cy="914399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53438" y="4980988"/>
            <a:ext cx="442889" cy="13017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E5FAF91-38CB-4675-B0D1-B4F4A717F3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88913" y="0"/>
            <a:ext cx="193675" cy="5143500"/>
            <a:chOff x="137402" y="2396837"/>
            <a:chExt cx="193675" cy="5143500"/>
          </a:xfrm>
        </p:grpSpPr>
        <p:sp>
          <p:nvSpPr>
            <p:cNvPr id="29" name="Rectangle 9"/>
            <p:cNvSpPr>
              <a:spLocks noChangeArrowheads="1"/>
            </p:cNvSpPr>
            <p:nvPr userDrawn="1"/>
          </p:nvSpPr>
          <p:spPr bwMode="auto">
            <a:xfrm>
              <a:off x="137402" y="2396837"/>
              <a:ext cx="193675" cy="1009958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ts val="300"/>
                </a:spcAft>
                <a:buClr>
                  <a:schemeClr val="tx2"/>
                </a:buClr>
              </a:pPr>
              <a:endParaRPr lang="en-US" sz="14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 userDrawn="1"/>
          </p:nvSpPr>
          <p:spPr bwMode="auto">
            <a:xfrm>
              <a:off x="137402" y="4149058"/>
              <a:ext cx="193675" cy="172878"/>
            </a:xfrm>
            <a:prstGeom prst="rect">
              <a:avLst/>
            </a:prstGeom>
            <a:solidFill>
              <a:srgbClr val="F2AE2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 userDrawn="1"/>
          </p:nvSpPr>
          <p:spPr bwMode="auto">
            <a:xfrm>
              <a:off x="137402" y="3463893"/>
              <a:ext cx="193675" cy="628068"/>
            </a:xfrm>
            <a:prstGeom prst="rect">
              <a:avLst/>
            </a:prstGeom>
            <a:solidFill>
              <a:srgbClr val="62818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11"/>
            <p:cNvSpPr>
              <a:spLocks noChangeArrowheads="1"/>
            </p:cNvSpPr>
            <p:nvPr userDrawn="1"/>
          </p:nvSpPr>
          <p:spPr bwMode="auto">
            <a:xfrm>
              <a:off x="137402" y="4382205"/>
              <a:ext cx="193675" cy="315813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ts val="300"/>
                </a:spcAft>
                <a:buClr>
                  <a:schemeClr val="tx2"/>
                </a:buClr>
              </a:pPr>
              <a:endParaRPr lang="en-US" sz="14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34" name="Picture 33" descr="Demisto-logo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912100" y="161766"/>
            <a:ext cx="1007698" cy="163834"/>
          </a:xfrm>
          <a:prstGeom prst="rect">
            <a:avLst/>
          </a:prstGeom>
        </p:spPr>
      </p:pic>
      <p:sp>
        <p:nvSpPr>
          <p:cNvPr id="36" name="TextBox 35"/>
          <p:cNvSpPr txBox="1"/>
          <p:nvPr userDrawn="1"/>
        </p:nvSpPr>
        <p:spPr>
          <a:xfrm>
            <a:off x="377825" y="4987925"/>
            <a:ext cx="1227326" cy="11747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Demisto</a:t>
            </a:r>
            <a:r>
              <a:rPr lang="en-US" sz="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4" r:id="rId2"/>
    <p:sldLayoutId id="2147483682" r:id="rId3"/>
    <p:sldLayoutId id="2147483683" r:id="rId4"/>
    <p:sldLayoutId id="2147483684" r:id="rId5"/>
    <p:sldLayoutId id="2147483685" r:id="rId6"/>
    <p:sldLayoutId id="2147483680" r:id="rId7"/>
    <p:sldLayoutId id="2147483660" r:id="rId8"/>
    <p:sldLayoutId id="2147483678" r:id="rId9"/>
    <p:sldLayoutId id="2147483672" r:id="rId10"/>
    <p:sldLayoutId id="2147483681" r:id="rId11"/>
    <p:sldLayoutId id="2147483687" r:id="rId12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2pPr>
      <a:lvl3pPr algn="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3pPr>
      <a:lvl4pPr algn="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4pPr>
      <a:lvl5pPr algn="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Verdana" pitchFamily="34" charset="0"/>
        </a:defRPr>
      </a:lvl9pPr>
    </p:titleStyle>
    <p:bodyStyle>
      <a:lvl1pPr marL="173038" indent="-173038" algn="l" rtl="0" eaLnBrk="1" fontAlgn="base" hangingPunct="1">
        <a:lnSpc>
          <a:spcPct val="90000"/>
        </a:lnSpc>
        <a:spcBef>
          <a:spcPts val="800"/>
        </a:spcBef>
        <a:spcAft>
          <a:spcPts val="200"/>
        </a:spcAft>
        <a:buClr>
          <a:schemeClr val="tx2"/>
        </a:buClr>
        <a:buSzPct val="85000"/>
        <a:buFont typeface="Wingdings" pitchFamily="2" charset="2"/>
        <a:buChar char="§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33363" algn="l" rtl="0" eaLnBrk="1" fontAlgn="base" hangingPunct="1">
        <a:lnSpc>
          <a:spcPct val="90000"/>
        </a:lnSpc>
        <a:spcBef>
          <a:spcPts val="300"/>
        </a:spcBef>
        <a:spcAft>
          <a:spcPts val="100"/>
        </a:spcAft>
        <a:buClr>
          <a:schemeClr val="tx1">
            <a:lumMod val="60000"/>
            <a:lumOff val="40000"/>
          </a:schemeClr>
        </a:buClr>
        <a:buFont typeface="Verdana" pitchFamily="34" charset="0"/>
        <a:buChar char="−"/>
        <a:defRPr sz="1600">
          <a:solidFill>
            <a:schemeClr val="tx1"/>
          </a:solidFill>
          <a:latin typeface="+mn-lt"/>
        </a:defRPr>
      </a:lvl2pPr>
      <a:lvl3pPr marL="857250" indent="-169863" algn="l" rtl="0" eaLnBrk="1" fontAlgn="base" hangingPunct="1">
        <a:lnSpc>
          <a:spcPct val="90000"/>
        </a:lnSpc>
        <a:spcBef>
          <a:spcPts val="300"/>
        </a:spcBef>
        <a:spcAft>
          <a:spcPts val="100"/>
        </a:spcAft>
        <a:buClr>
          <a:schemeClr val="tx2"/>
        </a:buClr>
        <a:buSzPct val="85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1143000" indent="-233363" algn="l" rtl="0" eaLnBrk="1" fontAlgn="base" hangingPunct="1">
        <a:lnSpc>
          <a:spcPct val="90000"/>
        </a:lnSpc>
        <a:spcBef>
          <a:spcPts val="300"/>
        </a:spcBef>
        <a:spcAft>
          <a:spcPts val="100"/>
        </a:spcAft>
        <a:buClr>
          <a:schemeClr val="tx1">
            <a:lumMod val="60000"/>
            <a:lumOff val="40000"/>
          </a:schemeClr>
        </a:buClr>
        <a:buFont typeface="Verdana" pitchFamily="34" charset="0"/>
        <a:buChar char="−"/>
        <a:defRPr sz="1400">
          <a:solidFill>
            <a:schemeClr val="tx1"/>
          </a:solidFill>
          <a:latin typeface="+mn-lt"/>
        </a:defRPr>
      </a:lvl4pPr>
      <a:lvl5pPr marL="1425575" indent="-168275" algn="l" rtl="0" eaLnBrk="1" fontAlgn="base" hangingPunct="1">
        <a:lnSpc>
          <a:spcPct val="90000"/>
        </a:lnSpc>
        <a:spcBef>
          <a:spcPts val="300"/>
        </a:spcBef>
        <a:spcAft>
          <a:spcPts val="100"/>
        </a:spcAft>
        <a:buClr>
          <a:schemeClr val="tx2"/>
        </a:buClr>
        <a:buSzPct val="85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2344738" indent="-290513" algn="l" rtl="0" eaLnBrk="1" fontAlgn="base" hangingPunct="1">
        <a:spcBef>
          <a:spcPct val="5000"/>
        </a:spcBef>
        <a:spcAft>
          <a:spcPct val="35000"/>
        </a:spcAft>
        <a:buClr>
          <a:srgbClr val="BEBBA0"/>
        </a:buClr>
        <a:buFont typeface="Wingdings 3" pitchFamily="18" charset="2"/>
        <a:buChar char="}"/>
        <a:defRPr>
          <a:solidFill>
            <a:schemeClr val="tx1"/>
          </a:solidFill>
          <a:latin typeface="+mn-lt"/>
        </a:defRPr>
      </a:lvl6pPr>
      <a:lvl7pPr marL="2801938" indent="-290513" algn="l" rtl="0" eaLnBrk="1" fontAlgn="base" hangingPunct="1">
        <a:spcBef>
          <a:spcPct val="5000"/>
        </a:spcBef>
        <a:spcAft>
          <a:spcPct val="35000"/>
        </a:spcAft>
        <a:buClr>
          <a:srgbClr val="BEBBA0"/>
        </a:buClr>
        <a:buFont typeface="Wingdings 3" pitchFamily="18" charset="2"/>
        <a:buChar char="}"/>
        <a:defRPr>
          <a:solidFill>
            <a:schemeClr val="tx1"/>
          </a:solidFill>
          <a:latin typeface="+mn-lt"/>
        </a:defRPr>
      </a:lvl7pPr>
      <a:lvl8pPr marL="3259138" indent="-290513" algn="l" rtl="0" eaLnBrk="1" fontAlgn="base" hangingPunct="1">
        <a:spcBef>
          <a:spcPct val="5000"/>
        </a:spcBef>
        <a:spcAft>
          <a:spcPct val="35000"/>
        </a:spcAft>
        <a:buClr>
          <a:srgbClr val="BEBBA0"/>
        </a:buClr>
        <a:buFont typeface="Wingdings 3" pitchFamily="18" charset="2"/>
        <a:buChar char="}"/>
        <a:defRPr>
          <a:solidFill>
            <a:schemeClr val="tx1"/>
          </a:solidFill>
          <a:latin typeface="+mn-lt"/>
        </a:defRPr>
      </a:lvl8pPr>
      <a:lvl9pPr marL="3716338" indent="-290513" algn="l" rtl="0" eaLnBrk="1" fontAlgn="base" hangingPunct="1">
        <a:spcBef>
          <a:spcPct val="5000"/>
        </a:spcBef>
        <a:spcAft>
          <a:spcPct val="35000"/>
        </a:spcAft>
        <a:buClr>
          <a:srgbClr val="BEBBA0"/>
        </a:buClr>
        <a:buFont typeface="Wingdings 3" pitchFamily="18" charset="2"/>
        <a:buChar char="}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Art@demisto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Territory Map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5492" y="89115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92000"/>
              </a:lnSpc>
            </a:pPr>
            <a:endParaRPr lang="en-US" sz="1600" dirty="0" err="1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9189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Freeform 54"/>
          <p:cNvSpPr>
            <a:spLocks noEditPoints="1"/>
          </p:cNvSpPr>
          <p:nvPr/>
        </p:nvSpPr>
        <p:spPr bwMode="auto">
          <a:xfrm>
            <a:off x="565319" y="664678"/>
            <a:ext cx="1451093" cy="871191"/>
          </a:xfrm>
          <a:custGeom>
            <a:avLst/>
            <a:gdLst>
              <a:gd name="T0" fmla="*/ 317 w 1083"/>
              <a:gd name="T1" fmla="*/ 272 h 650"/>
              <a:gd name="T2" fmla="*/ 649 w 1083"/>
              <a:gd name="T3" fmla="*/ 394 h 650"/>
              <a:gd name="T4" fmla="*/ 712 w 1083"/>
              <a:gd name="T5" fmla="*/ 422 h 650"/>
              <a:gd name="T6" fmla="*/ 422 w 1083"/>
              <a:gd name="T7" fmla="*/ 600 h 650"/>
              <a:gd name="T8" fmla="*/ 0 w 1083"/>
              <a:gd name="T9" fmla="*/ 621 h 650"/>
              <a:gd name="T10" fmla="*/ 372 w 1083"/>
              <a:gd name="T11" fmla="*/ 618 h 650"/>
              <a:gd name="T12" fmla="*/ 29 w 1083"/>
              <a:gd name="T13" fmla="*/ 623 h 650"/>
              <a:gd name="T14" fmla="*/ 29 w 1083"/>
              <a:gd name="T15" fmla="*/ 635 h 650"/>
              <a:gd name="T16" fmla="*/ 101 w 1083"/>
              <a:gd name="T17" fmla="*/ 627 h 650"/>
              <a:gd name="T18" fmla="*/ 240 w 1083"/>
              <a:gd name="T19" fmla="*/ 636 h 650"/>
              <a:gd name="T20" fmla="*/ 199 w 1083"/>
              <a:gd name="T21" fmla="*/ 641 h 650"/>
              <a:gd name="T22" fmla="*/ 612 w 1083"/>
              <a:gd name="T23" fmla="*/ 498 h 650"/>
              <a:gd name="T24" fmla="*/ 585 w 1083"/>
              <a:gd name="T25" fmla="*/ 508 h 650"/>
              <a:gd name="T26" fmla="*/ 560 w 1083"/>
              <a:gd name="T27" fmla="*/ 546 h 650"/>
              <a:gd name="T28" fmla="*/ 593 w 1083"/>
              <a:gd name="T29" fmla="*/ 535 h 650"/>
              <a:gd name="T30" fmla="*/ 609 w 1083"/>
              <a:gd name="T31" fmla="*/ 504 h 650"/>
              <a:gd name="T32" fmla="*/ 998 w 1083"/>
              <a:gd name="T33" fmla="*/ 540 h 650"/>
              <a:gd name="T34" fmla="*/ 1027 w 1083"/>
              <a:gd name="T35" fmla="*/ 591 h 650"/>
              <a:gd name="T36" fmla="*/ 1046 w 1083"/>
              <a:gd name="T37" fmla="*/ 586 h 650"/>
              <a:gd name="T38" fmla="*/ 981 w 1083"/>
              <a:gd name="T39" fmla="*/ 456 h 650"/>
              <a:gd name="T40" fmla="*/ 858 w 1083"/>
              <a:gd name="T41" fmla="*/ 405 h 650"/>
              <a:gd name="T42" fmla="*/ 734 w 1083"/>
              <a:gd name="T43" fmla="*/ 53 h 650"/>
              <a:gd name="T44" fmla="*/ 618 w 1083"/>
              <a:gd name="T45" fmla="*/ 24 h 650"/>
              <a:gd name="T46" fmla="*/ 572 w 1083"/>
              <a:gd name="T47" fmla="*/ 2 h 650"/>
              <a:gd name="T48" fmla="*/ 445 w 1083"/>
              <a:gd name="T49" fmla="*/ 120 h 650"/>
              <a:gd name="T50" fmla="*/ 461 w 1083"/>
              <a:gd name="T51" fmla="*/ 188 h 650"/>
              <a:gd name="T52" fmla="*/ 389 w 1083"/>
              <a:gd name="T53" fmla="*/ 220 h 650"/>
              <a:gd name="T54" fmla="*/ 465 w 1083"/>
              <a:gd name="T55" fmla="*/ 254 h 650"/>
              <a:gd name="T56" fmla="*/ 395 w 1083"/>
              <a:gd name="T57" fmla="*/ 310 h 650"/>
              <a:gd name="T58" fmla="*/ 374 w 1083"/>
              <a:gd name="T59" fmla="*/ 363 h 650"/>
              <a:gd name="T60" fmla="*/ 421 w 1083"/>
              <a:gd name="T61" fmla="*/ 408 h 650"/>
              <a:gd name="T62" fmla="*/ 456 w 1083"/>
              <a:gd name="T63" fmla="*/ 465 h 650"/>
              <a:gd name="T64" fmla="*/ 499 w 1083"/>
              <a:gd name="T65" fmla="*/ 518 h 650"/>
              <a:gd name="T66" fmla="*/ 429 w 1083"/>
              <a:gd name="T67" fmla="*/ 573 h 650"/>
              <a:gd name="T68" fmla="*/ 383 w 1083"/>
              <a:gd name="T69" fmla="*/ 585 h 650"/>
              <a:gd name="T70" fmla="*/ 363 w 1083"/>
              <a:gd name="T71" fmla="*/ 607 h 650"/>
              <a:gd name="T72" fmla="*/ 391 w 1083"/>
              <a:gd name="T73" fmla="*/ 597 h 650"/>
              <a:gd name="T74" fmla="*/ 446 w 1083"/>
              <a:gd name="T75" fmla="*/ 579 h 650"/>
              <a:gd name="T76" fmla="*/ 480 w 1083"/>
              <a:gd name="T77" fmla="*/ 569 h 650"/>
              <a:gd name="T78" fmla="*/ 506 w 1083"/>
              <a:gd name="T79" fmla="*/ 550 h 650"/>
              <a:gd name="T80" fmla="*/ 541 w 1083"/>
              <a:gd name="T81" fmla="*/ 514 h 650"/>
              <a:gd name="T82" fmla="*/ 589 w 1083"/>
              <a:gd name="T83" fmla="*/ 479 h 650"/>
              <a:gd name="T84" fmla="*/ 611 w 1083"/>
              <a:gd name="T85" fmla="*/ 417 h 650"/>
              <a:gd name="T86" fmla="*/ 625 w 1083"/>
              <a:gd name="T87" fmla="*/ 455 h 650"/>
              <a:gd name="T88" fmla="*/ 666 w 1083"/>
              <a:gd name="T89" fmla="*/ 436 h 650"/>
              <a:gd name="T90" fmla="*/ 691 w 1083"/>
              <a:gd name="T91" fmla="*/ 397 h 650"/>
              <a:gd name="T92" fmla="*/ 725 w 1083"/>
              <a:gd name="T93" fmla="*/ 407 h 650"/>
              <a:gd name="T94" fmla="*/ 748 w 1083"/>
              <a:gd name="T95" fmla="*/ 421 h 650"/>
              <a:gd name="T96" fmla="*/ 850 w 1083"/>
              <a:gd name="T97" fmla="*/ 423 h 650"/>
              <a:gd name="T98" fmla="*/ 932 w 1083"/>
              <a:gd name="T99" fmla="*/ 468 h 650"/>
              <a:gd name="T100" fmla="*/ 981 w 1083"/>
              <a:gd name="T101" fmla="*/ 493 h 650"/>
              <a:gd name="T102" fmla="*/ 989 w 1083"/>
              <a:gd name="T103" fmla="*/ 502 h 650"/>
              <a:gd name="T104" fmla="*/ 983 w 1083"/>
              <a:gd name="T105" fmla="*/ 532 h 650"/>
              <a:gd name="T106" fmla="*/ 1007 w 1083"/>
              <a:gd name="T107" fmla="*/ 532 h 650"/>
              <a:gd name="T108" fmla="*/ 1048 w 1083"/>
              <a:gd name="T109" fmla="*/ 568 h 650"/>
              <a:gd name="T110" fmla="*/ 1083 w 1083"/>
              <a:gd name="T111" fmla="*/ 552 h 650"/>
              <a:gd name="T112" fmla="*/ 932 w 1083"/>
              <a:gd name="T113" fmla="*/ 494 h 650"/>
              <a:gd name="T114" fmla="*/ 974 w 1083"/>
              <a:gd name="T115" fmla="*/ 527 h 650"/>
              <a:gd name="T116" fmla="*/ 255 w 1083"/>
              <a:gd name="T117" fmla="*/ 642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83" h="650">
                <a:moveTo>
                  <a:pt x="329" y="267"/>
                </a:moveTo>
                <a:cubicBezTo>
                  <a:pt x="332" y="268"/>
                  <a:pt x="332" y="270"/>
                  <a:pt x="336" y="270"/>
                </a:cubicBezTo>
                <a:cubicBezTo>
                  <a:pt x="337" y="268"/>
                  <a:pt x="339" y="267"/>
                  <a:pt x="340" y="264"/>
                </a:cubicBezTo>
                <a:cubicBezTo>
                  <a:pt x="336" y="260"/>
                  <a:pt x="327" y="261"/>
                  <a:pt x="325" y="254"/>
                </a:cubicBezTo>
                <a:cubicBezTo>
                  <a:pt x="322" y="254"/>
                  <a:pt x="321" y="252"/>
                  <a:pt x="320" y="251"/>
                </a:cubicBezTo>
                <a:cubicBezTo>
                  <a:pt x="320" y="246"/>
                  <a:pt x="319" y="244"/>
                  <a:pt x="318" y="241"/>
                </a:cubicBezTo>
                <a:cubicBezTo>
                  <a:pt x="315" y="240"/>
                  <a:pt x="310" y="241"/>
                  <a:pt x="306" y="243"/>
                </a:cubicBezTo>
                <a:cubicBezTo>
                  <a:pt x="303" y="240"/>
                  <a:pt x="299" y="238"/>
                  <a:pt x="296" y="235"/>
                </a:cubicBezTo>
                <a:cubicBezTo>
                  <a:pt x="296" y="234"/>
                  <a:pt x="298" y="230"/>
                  <a:pt x="296" y="230"/>
                </a:cubicBezTo>
                <a:cubicBezTo>
                  <a:pt x="292" y="234"/>
                  <a:pt x="283" y="248"/>
                  <a:pt x="294" y="250"/>
                </a:cubicBezTo>
                <a:cubicBezTo>
                  <a:pt x="295" y="250"/>
                  <a:pt x="296" y="250"/>
                  <a:pt x="296" y="250"/>
                </a:cubicBezTo>
                <a:cubicBezTo>
                  <a:pt x="298" y="249"/>
                  <a:pt x="299" y="248"/>
                  <a:pt x="302" y="248"/>
                </a:cubicBezTo>
                <a:cubicBezTo>
                  <a:pt x="306" y="251"/>
                  <a:pt x="312" y="254"/>
                  <a:pt x="311" y="261"/>
                </a:cubicBezTo>
                <a:cubicBezTo>
                  <a:pt x="315" y="262"/>
                  <a:pt x="318" y="267"/>
                  <a:pt x="317" y="272"/>
                </a:cubicBezTo>
                <a:cubicBezTo>
                  <a:pt x="322" y="276"/>
                  <a:pt x="322" y="266"/>
                  <a:pt x="329" y="267"/>
                </a:cubicBezTo>
                <a:close/>
                <a:moveTo>
                  <a:pt x="327" y="385"/>
                </a:moveTo>
                <a:cubicBezTo>
                  <a:pt x="328" y="386"/>
                  <a:pt x="328" y="388"/>
                  <a:pt x="328" y="391"/>
                </a:cubicBezTo>
                <a:cubicBezTo>
                  <a:pt x="334" y="395"/>
                  <a:pt x="337" y="401"/>
                  <a:pt x="344" y="403"/>
                </a:cubicBezTo>
                <a:cubicBezTo>
                  <a:pt x="346" y="405"/>
                  <a:pt x="347" y="406"/>
                  <a:pt x="348" y="409"/>
                </a:cubicBezTo>
                <a:cubicBezTo>
                  <a:pt x="354" y="409"/>
                  <a:pt x="354" y="403"/>
                  <a:pt x="362" y="405"/>
                </a:cubicBezTo>
                <a:cubicBezTo>
                  <a:pt x="361" y="404"/>
                  <a:pt x="362" y="404"/>
                  <a:pt x="362" y="403"/>
                </a:cubicBezTo>
                <a:cubicBezTo>
                  <a:pt x="358" y="400"/>
                  <a:pt x="361" y="394"/>
                  <a:pt x="362" y="389"/>
                </a:cubicBezTo>
                <a:cubicBezTo>
                  <a:pt x="360" y="388"/>
                  <a:pt x="359" y="386"/>
                  <a:pt x="355" y="387"/>
                </a:cubicBezTo>
                <a:cubicBezTo>
                  <a:pt x="355" y="385"/>
                  <a:pt x="354" y="384"/>
                  <a:pt x="355" y="382"/>
                </a:cubicBezTo>
                <a:cubicBezTo>
                  <a:pt x="349" y="385"/>
                  <a:pt x="342" y="380"/>
                  <a:pt x="339" y="387"/>
                </a:cubicBezTo>
                <a:cubicBezTo>
                  <a:pt x="336" y="385"/>
                  <a:pt x="330" y="382"/>
                  <a:pt x="327" y="385"/>
                </a:cubicBezTo>
                <a:close/>
                <a:moveTo>
                  <a:pt x="652" y="391"/>
                </a:moveTo>
                <a:cubicBezTo>
                  <a:pt x="649" y="391"/>
                  <a:pt x="648" y="393"/>
                  <a:pt x="649" y="394"/>
                </a:cubicBezTo>
                <a:cubicBezTo>
                  <a:pt x="651" y="394"/>
                  <a:pt x="652" y="393"/>
                  <a:pt x="652" y="391"/>
                </a:cubicBezTo>
                <a:close/>
                <a:moveTo>
                  <a:pt x="696" y="430"/>
                </a:moveTo>
                <a:cubicBezTo>
                  <a:pt x="698" y="425"/>
                  <a:pt x="701" y="417"/>
                  <a:pt x="696" y="415"/>
                </a:cubicBezTo>
                <a:cubicBezTo>
                  <a:pt x="693" y="420"/>
                  <a:pt x="691" y="427"/>
                  <a:pt x="696" y="430"/>
                </a:cubicBezTo>
                <a:close/>
                <a:moveTo>
                  <a:pt x="710" y="423"/>
                </a:moveTo>
                <a:cubicBezTo>
                  <a:pt x="709" y="418"/>
                  <a:pt x="704" y="421"/>
                  <a:pt x="706" y="425"/>
                </a:cubicBezTo>
                <a:cubicBezTo>
                  <a:pt x="703" y="426"/>
                  <a:pt x="704" y="428"/>
                  <a:pt x="702" y="431"/>
                </a:cubicBezTo>
                <a:cubicBezTo>
                  <a:pt x="700" y="435"/>
                  <a:pt x="693" y="436"/>
                  <a:pt x="695" y="439"/>
                </a:cubicBezTo>
                <a:cubicBezTo>
                  <a:pt x="694" y="439"/>
                  <a:pt x="694" y="440"/>
                  <a:pt x="693" y="440"/>
                </a:cubicBezTo>
                <a:cubicBezTo>
                  <a:pt x="693" y="441"/>
                  <a:pt x="693" y="443"/>
                  <a:pt x="693" y="444"/>
                </a:cubicBezTo>
                <a:cubicBezTo>
                  <a:pt x="697" y="444"/>
                  <a:pt x="699" y="443"/>
                  <a:pt x="700" y="441"/>
                </a:cubicBezTo>
                <a:cubicBezTo>
                  <a:pt x="702" y="443"/>
                  <a:pt x="704" y="439"/>
                  <a:pt x="702" y="437"/>
                </a:cubicBezTo>
                <a:cubicBezTo>
                  <a:pt x="703" y="436"/>
                  <a:pt x="703" y="437"/>
                  <a:pt x="704" y="437"/>
                </a:cubicBezTo>
                <a:cubicBezTo>
                  <a:pt x="703" y="430"/>
                  <a:pt x="712" y="429"/>
                  <a:pt x="712" y="422"/>
                </a:cubicBezTo>
                <a:cubicBezTo>
                  <a:pt x="711" y="422"/>
                  <a:pt x="711" y="423"/>
                  <a:pt x="710" y="423"/>
                </a:cubicBezTo>
                <a:close/>
                <a:moveTo>
                  <a:pt x="240" y="483"/>
                </a:moveTo>
                <a:cubicBezTo>
                  <a:pt x="242" y="482"/>
                  <a:pt x="245" y="482"/>
                  <a:pt x="246" y="478"/>
                </a:cubicBezTo>
                <a:cubicBezTo>
                  <a:pt x="243" y="480"/>
                  <a:pt x="239" y="477"/>
                  <a:pt x="238" y="479"/>
                </a:cubicBezTo>
                <a:cubicBezTo>
                  <a:pt x="237" y="482"/>
                  <a:pt x="241" y="481"/>
                  <a:pt x="240" y="483"/>
                </a:cubicBezTo>
                <a:close/>
                <a:moveTo>
                  <a:pt x="248" y="509"/>
                </a:moveTo>
                <a:cubicBezTo>
                  <a:pt x="249" y="508"/>
                  <a:pt x="251" y="508"/>
                  <a:pt x="251" y="506"/>
                </a:cubicBezTo>
                <a:cubicBezTo>
                  <a:pt x="250" y="505"/>
                  <a:pt x="247" y="505"/>
                  <a:pt x="245" y="503"/>
                </a:cubicBezTo>
                <a:cubicBezTo>
                  <a:pt x="244" y="505"/>
                  <a:pt x="246" y="507"/>
                  <a:pt x="248" y="509"/>
                </a:cubicBezTo>
                <a:close/>
                <a:moveTo>
                  <a:pt x="428" y="592"/>
                </a:moveTo>
                <a:cubicBezTo>
                  <a:pt x="426" y="592"/>
                  <a:pt x="427" y="593"/>
                  <a:pt x="426" y="593"/>
                </a:cubicBezTo>
                <a:cubicBezTo>
                  <a:pt x="426" y="593"/>
                  <a:pt x="425" y="592"/>
                  <a:pt x="425" y="591"/>
                </a:cubicBezTo>
                <a:cubicBezTo>
                  <a:pt x="418" y="591"/>
                  <a:pt x="419" y="600"/>
                  <a:pt x="420" y="603"/>
                </a:cubicBezTo>
                <a:cubicBezTo>
                  <a:pt x="421" y="603"/>
                  <a:pt x="421" y="601"/>
                  <a:pt x="422" y="600"/>
                </a:cubicBezTo>
                <a:cubicBezTo>
                  <a:pt x="424" y="602"/>
                  <a:pt x="425" y="603"/>
                  <a:pt x="427" y="604"/>
                </a:cubicBezTo>
                <a:cubicBezTo>
                  <a:pt x="427" y="603"/>
                  <a:pt x="427" y="601"/>
                  <a:pt x="429" y="601"/>
                </a:cubicBezTo>
                <a:cubicBezTo>
                  <a:pt x="429" y="599"/>
                  <a:pt x="427" y="598"/>
                  <a:pt x="427" y="596"/>
                </a:cubicBezTo>
                <a:cubicBezTo>
                  <a:pt x="428" y="597"/>
                  <a:pt x="430" y="599"/>
                  <a:pt x="431" y="600"/>
                </a:cubicBezTo>
                <a:cubicBezTo>
                  <a:pt x="432" y="599"/>
                  <a:pt x="433" y="596"/>
                  <a:pt x="432" y="594"/>
                </a:cubicBezTo>
                <a:cubicBezTo>
                  <a:pt x="430" y="595"/>
                  <a:pt x="428" y="594"/>
                  <a:pt x="428" y="592"/>
                </a:cubicBezTo>
                <a:close/>
                <a:moveTo>
                  <a:pt x="11" y="620"/>
                </a:moveTo>
                <a:cubicBezTo>
                  <a:pt x="13" y="620"/>
                  <a:pt x="15" y="621"/>
                  <a:pt x="15" y="618"/>
                </a:cubicBezTo>
                <a:cubicBezTo>
                  <a:pt x="12" y="618"/>
                  <a:pt x="11" y="617"/>
                  <a:pt x="10" y="616"/>
                </a:cubicBezTo>
                <a:cubicBezTo>
                  <a:pt x="9" y="615"/>
                  <a:pt x="9" y="614"/>
                  <a:pt x="8" y="612"/>
                </a:cubicBezTo>
                <a:cubicBezTo>
                  <a:pt x="5" y="612"/>
                  <a:pt x="3" y="609"/>
                  <a:pt x="0" y="612"/>
                </a:cubicBezTo>
                <a:cubicBezTo>
                  <a:pt x="2" y="614"/>
                  <a:pt x="3" y="617"/>
                  <a:pt x="5" y="619"/>
                </a:cubicBezTo>
                <a:cubicBezTo>
                  <a:pt x="4" y="620"/>
                  <a:pt x="3" y="619"/>
                  <a:pt x="1" y="619"/>
                </a:cubicBezTo>
                <a:cubicBezTo>
                  <a:pt x="1" y="620"/>
                  <a:pt x="0" y="620"/>
                  <a:pt x="0" y="621"/>
                </a:cubicBezTo>
                <a:cubicBezTo>
                  <a:pt x="3" y="621"/>
                  <a:pt x="2" y="625"/>
                  <a:pt x="5" y="626"/>
                </a:cubicBezTo>
                <a:cubicBezTo>
                  <a:pt x="5" y="624"/>
                  <a:pt x="5" y="623"/>
                  <a:pt x="6" y="623"/>
                </a:cubicBezTo>
                <a:cubicBezTo>
                  <a:pt x="9" y="623"/>
                  <a:pt x="9" y="620"/>
                  <a:pt x="11" y="620"/>
                </a:cubicBezTo>
                <a:close/>
                <a:moveTo>
                  <a:pt x="312" y="616"/>
                </a:moveTo>
                <a:cubicBezTo>
                  <a:pt x="312" y="615"/>
                  <a:pt x="314" y="615"/>
                  <a:pt x="313" y="613"/>
                </a:cubicBezTo>
                <a:cubicBezTo>
                  <a:pt x="310" y="613"/>
                  <a:pt x="309" y="613"/>
                  <a:pt x="308" y="614"/>
                </a:cubicBezTo>
                <a:cubicBezTo>
                  <a:pt x="308" y="616"/>
                  <a:pt x="310" y="617"/>
                  <a:pt x="308" y="619"/>
                </a:cubicBezTo>
                <a:cubicBezTo>
                  <a:pt x="307" y="616"/>
                  <a:pt x="304" y="617"/>
                  <a:pt x="304" y="614"/>
                </a:cubicBezTo>
                <a:cubicBezTo>
                  <a:pt x="299" y="612"/>
                  <a:pt x="296" y="617"/>
                  <a:pt x="298" y="621"/>
                </a:cubicBezTo>
                <a:cubicBezTo>
                  <a:pt x="300" y="621"/>
                  <a:pt x="301" y="620"/>
                  <a:pt x="302" y="622"/>
                </a:cubicBezTo>
                <a:cubicBezTo>
                  <a:pt x="304" y="621"/>
                  <a:pt x="307" y="620"/>
                  <a:pt x="310" y="621"/>
                </a:cubicBezTo>
                <a:cubicBezTo>
                  <a:pt x="311" y="620"/>
                  <a:pt x="312" y="619"/>
                  <a:pt x="315" y="619"/>
                </a:cubicBezTo>
                <a:cubicBezTo>
                  <a:pt x="315" y="616"/>
                  <a:pt x="313" y="617"/>
                  <a:pt x="312" y="616"/>
                </a:cubicBezTo>
                <a:close/>
                <a:moveTo>
                  <a:pt x="372" y="618"/>
                </a:moveTo>
                <a:cubicBezTo>
                  <a:pt x="370" y="621"/>
                  <a:pt x="376" y="625"/>
                  <a:pt x="379" y="624"/>
                </a:cubicBezTo>
                <a:cubicBezTo>
                  <a:pt x="379" y="623"/>
                  <a:pt x="378" y="621"/>
                  <a:pt x="378" y="620"/>
                </a:cubicBezTo>
                <a:cubicBezTo>
                  <a:pt x="375" y="621"/>
                  <a:pt x="376" y="617"/>
                  <a:pt x="372" y="618"/>
                </a:cubicBezTo>
                <a:close/>
                <a:moveTo>
                  <a:pt x="29" y="623"/>
                </a:moveTo>
                <a:cubicBezTo>
                  <a:pt x="29" y="620"/>
                  <a:pt x="28" y="619"/>
                  <a:pt x="26" y="619"/>
                </a:cubicBezTo>
                <a:cubicBezTo>
                  <a:pt x="24" y="620"/>
                  <a:pt x="24" y="622"/>
                  <a:pt x="22" y="623"/>
                </a:cubicBezTo>
                <a:cubicBezTo>
                  <a:pt x="18" y="622"/>
                  <a:pt x="16" y="625"/>
                  <a:pt x="13" y="622"/>
                </a:cubicBezTo>
                <a:cubicBezTo>
                  <a:pt x="12" y="622"/>
                  <a:pt x="10" y="622"/>
                  <a:pt x="10" y="623"/>
                </a:cubicBezTo>
                <a:cubicBezTo>
                  <a:pt x="10" y="624"/>
                  <a:pt x="10" y="625"/>
                  <a:pt x="11" y="626"/>
                </a:cubicBezTo>
                <a:cubicBezTo>
                  <a:pt x="12" y="627"/>
                  <a:pt x="12" y="625"/>
                  <a:pt x="13" y="624"/>
                </a:cubicBezTo>
                <a:cubicBezTo>
                  <a:pt x="13" y="626"/>
                  <a:pt x="16" y="625"/>
                  <a:pt x="18" y="626"/>
                </a:cubicBezTo>
                <a:cubicBezTo>
                  <a:pt x="19" y="627"/>
                  <a:pt x="19" y="628"/>
                  <a:pt x="20" y="629"/>
                </a:cubicBezTo>
                <a:cubicBezTo>
                  <a:pt x="22" y="628"/>
                  <a:pt x="22" y="629"/>
                  <a:pt x="24" y="629"/>
                </a:cubicBezTo>
                <a:cubicBezTo>
                  <a:pt x="25" y="627"/>
                  <a:pt x="26" y="623"/>
                  <a:pt x="29" y="623"/>
                </a:cubicBezTo>
                <a:close/>
                <a:moveTo>
                  <a:pt x="53" y="629"/>
                </a:moveTo>
                <a:cubicBezTo>
                  <a:pt x="53" y="627"/>
                  <a:pt x="53" y="627"/>
                  <a:pt x="55" y="627"/>
                </a:cubicBezTo>
                <a:cubicBezTo>
                  <a:pt x="54" y="615"/>
                  <a:pt x="43" y="628"/>
                  <a:pt x="53" y="629"/>
                </a:cubicBezTo>
                <a:close/>
                <a:moveTo>
                  <a:pt x="45" y="631"/>
                </a:moveTo>
                <a:cubicBezTo>
                  <a:pt x="46" y="627"/>
                  <a:pt x="39" y="630"/>
                  <a:pt x="38" y="627"/>
                </a:cubicBezTo>
                <a:cubicBezTo>
                  <a:pt x="41" y="627"/>
                  <a:pt x="41" y="624"/>
                  <a:pt x="41" y="622"/>
                </a:cubicBezTo>
                <a:cubicBezTo>
                  <a:pt x="38" y="623"/>
                  <a:pt x="38" y="622"/>
                  <a:pt x="35" y="622"/>
                </a:cubicBezTo>
                <a:cubicBezTo>
                  <a:pt x="33" y="623"/>
                  <a:pt x="34" y="627"/>
                  <a:pt x="32" y="627"/>
                </a:cubicBezTo>
                <a:cubicBezTo>
                  <a:pt x="32" y="626"/>
                  <a:pt x="31" y="626"/>
                  <a:pt x="30" y="626"/>
                </a:cubicBezTo>
                <a:cubicBezTo>
                  <a:pt x="29" y="627"/>
                  <a:pt x="29" y="628"/>
                  <a:pt x="29" y="629"/>
                </a:cubicBezTo>
                <a:cubicBezTo>
                  <a:pt x="27" y="630"/>
                  <a:pt x="25" y="632"/>
                  <a:pt x="24" y="634"/>
                </a:cubicBezTo>
                <a:cubicBezTo>
                  <a:pt x="25" y="634"/>
                  <a:pt x="25" y="634"/>
                  <a:pt x="26" y="635"/>
                </a:cubicBezTo>
                <a:cubicBezTo>
                  <a:pt x="28" y="635"/>
                  <a:pt x="27" y="633"/>
                  <a:pt x="29" y="633"/>
                </a:cubicBezTo>
                <a:cubicBezTo>
                  <a:pt x="29" y="634"/>
                  <a:pt x="29" y="634"/>
                  <a:pt x="29" y="635"/>
                </a:cubicBezTo>
                <a:cubicBezTo>
                  <a:pt x="31" y="635"/>
                  <a:pt x="31" y="636"/>
                  <a:pt x="32" y="636"/>
                </a:cubicBezTo>
                <a:cubicBezTo>
                  <a:pt x="33" y="632"/>
                  <a:pt x="38" y="636"/>
                  <a:pt x="38" y="633"/>
                </a:cubicBezTo>
                <a:cubicBezTo>
                  <a:pt x="39" y="635"/>
                  <a:pt x="42" y="635"/>
                  <a:pt x="44" y="635"/>
                </a:cubicBezTo>
                <a:cubicBezTo>
                  <a:pt x="44" y="634"/>
                  <a:pt x="45" y="633"/>
                  <a:pt x="45" y="632"/>
                </a:cubicBezTo>
                <a:cubicBezTo>
                  <a:pt x="46" y="633"/>
                  <a:pt x="46" y="634"/>
                  <a:pt x="46" y="635"/>
                </a:cubicBezTo>
                <a:cubicBezTo>
                  <a:pt x="49" y="635"/>
                  <a:pt x="49" y="634"/>
                  <a:pt x="51" y="635"/>
                </a:cubicBezTo>
                <a:cubicBezTo>
                  <a:pt x="51" y="634"/>
                  <a:pt x="51" y="633"/>
                  <a:pt x="53" y="634"/>
                </a:cubicBezTo>
                <a:cubicBezTo>
                  <a:pt x="53" y="633"/>
                  <a:pt x="53" y="632"/>
                  <a:pt x="53" y="630"/>
                </a:cubicBezTo>
                <a:cubicBezTo>
                  <a:pt x="49" y="631"/>
                  <a:pt x="47" y="628"/>
                  <a:pt x="45" y="631"/>
                </a:cubicBezTo>
                <a:close/>
                <a:moveTo>
                  <a:pt x="113" y="644"/>
                </a:moveTo>
                <a:cubicBezTo>
                  <a:pt x="111" y="640"/>
                  <a:pt x="101" y="641"/>
                  <a:pt x="99" y="638"/>
                </a:cubicBezTo>
                <a:cubicBezTo>
                  <a:pt x="99" y="637"/>
                  <a:pt x="97" y="636"/>
                  <a:pt x="98" y="636"/>
                </a:cubicBezTo>
                <a:cubicBezTo>
                  <a:pt x="101" y="637"/>
                  <a:pt x="102" y="635"/>
                  <a:pt x="104" y="634"/>
                </a:cubicBezTo>
                <a:cubicBezTo>
                  <a:pt x="104" y="630"/>
                  <a:pt x="102" y="630"/>
                  <a:pt x="101" y="627"/>
                </a:cubicBezTo>
                <a:cubicBezTo>
                  <a:pt x="98" y="627"/>
                  <a:pt x="96" y="626"/>
                  <a:pt x="95" y="629"/>
                </a:cubicBezTo>
                <a:cubicBezTo>
                  <a:pt x="95" y="628"/>
                  <a:pt x="93" y="628"/>
                  <a:pt x="92" y="629"/>
                </a:cubicBezTo>
                <a:cubicBezTo>
                  <a:pt x="92" y="631"/>
                  <a:pt x="95" y="631"/>
                  <a:pt x="96" y="633"/>
                </a:cubicBezTo>
                <a:cubicBezTo>
                  <a:pt x="92" y="633"/>
                  <a:pt x="89" y="632"/>
                  <a:pt x="85" y="635"/>
                </a:cubicBezTo>
                <a:cubicBezTo>
                  <a:pt x="84" y="633"/>
                  <a:pt x="81" y="635"/>
                  <a:pt x="79" y="632"/>
                </a:cubicBezTo>
                <a:cubicBezTo>
                  <a:pt x="79" y="634"/>
                  <a:pt x="76" y="632"/>
                  <a:pt x="75" y="634"/>
                </a:cubicBezTo>
                <a:cubicBezTo>
                  <a:pt x="74" y="632"/>
                  <a:pt x="69" y="631"/>
                  <a:pt x="68" y="633"/>
                </a:cubicBezTo>
                <a:cubicBezTo>
                  <a:pt x="75" y="637"/>
                  <a:pt x="85" y="638"/>
                  <a:pt x="90" y="640"/>
                </a:cubicBezTo>
                <a:cubicBezTo>
                  <a:pt x="93" y="636"/>
                  <a:pt x="100" y="641"/>
                  <a:pt x="102" y="645"/>
                </a:cubicBezTo>
                <a:cubicBezTo>
                  <a:pt x="110" y="646"/>
                  <a:pt x="113" y="649"/>
                  <a:pt x="124" y="650"/>
                </a:cubicBezTo>
                <a:cubicBezTo>
                  <a:pt x="122" y="646"/>
                  <a:pt x="115" y="646"/>
                  <a:pt x="113" y="644"/>
                </a:cubicBezTo>
                <a:close/>
                <a:moveTo>
                  <a:pt x="256" y="630"/>
                </a:moveTo>
                <a:cubicBezTo>
                  <a:pt x="254" y="630"/>
                  <a:pt x="252" y="630"/>
                  <a:pt x="252" y="627"/>
                </a:cubicBezTo>
                <a:cubicBezTo>
                  <a:pt x="244" y="625"/>
                  <a:pt x="237" y="632"/>
                  <a:pt x="240" y="636"/>
                </a:cubicBezTo>
                <a:cubicBezTo>
                  <a:pt x="238" y="635"/>
                  <a:pt x="236" y="636"/>
                  <a:pt x="234" y="634"/>
                </a:cubicBezTo>
                <a:cubicBezTo>
                  <a:pt x="233" y="637"/>
                  <a:pt x="226" y="637"/>
                  <a:pt x="229" y="642"/>
                </a:cubicBezTo>
                <a:cubicBezTo>
                  <a:pt x="226" y="642"/>
                  <a:pt x="226" y="644"/>
                  <a:pt x="225" y="645"/>
                </a:cubicBezTo>
                <a:cubicBezTo>
                  <a:pt x="223" y="643"/>
                  <a:pt x="223" y="649"/>
                  <a:pt x="220" y="646"/>
                </a:cubicBezTo>
                <a:cubicBezTo>
                  <a:pt x="220" y="649"/>
                  <a:pt x="219" y="646"/>
                  <a:pt x="218" y="649"/>
                </a:cubicBezTo>
                <a:cubicBezTo>
                  <a:pt x="223" y="649"/>
                  <a:pt x="225" y="647"/>
                  <a:pt x="229" y="648"/>
                </a:cubicBezTo>
                <a:cubicBezTo>
                  <a:pt x="228" y="646"/>
                  <a:pt x="232" y="645"/>
                  <a:pt x="236" y="645"/>
                </a:cubicBezTo>
                <a:cubicBezTo>
                  <a:pt x="239" y="639"/>
                  <a:pt x="247" y="638"/>
                  <a:pt x="254" y="636"/>
                </a:cubicBezTo>
                <a:cubicBezTo>
                  <a:pt x="253" y="632"/>
                  <a:pt x="257" y="633"/>
                  <a:pt x="256" y="630"/>
                </a:cubicBezTo>
                <a:close/>
                <a:moveTo>
                  <a:pt x="199" y="641"/>
                </a:moveTo>
                <a:cubicBezTo>
                  <a:pt x="196" y="643"/>
                  <a:pt x="200" y="647"/>
                  <a:pt x="202" y="644"/>
                </a:cubicBezTo>
                <a:cubicBezTo>
                  <a:pt x="203" y="645"/>
                  <a:pt x="203" y="647"/>
                  <a:pt x="205" y="647"/>
                </a:cubicBezTo>
                <a:cubicBezTo>
                  <a:pt x="206" y="646"/>
                  <a:pt x="208" y="645"/>
                  <a:pt x="207" y="643"/>
                </a:cubicBezTo>
                <a:cubicBezTo>
                  <a:pt x="205" y="640"/>
                  <a:pt x="203" y="642"/>
                  <a:pt x="199" y="641"/>
                </a:cubicBezTo>
                <a:close/>
                <a:moveTo>
                  <a:pt x="140" y="642"/>
                </a:moveTo>
                <a:cubicBezTo>
                  <a:pt x="136" y="641"/>
                  <a:pt x="133" y="642"/>
                  <a:pt x="132" y="646"/>
                </a:cubicBezTo>
                <a:cubicBezTo>
                  <a:pt x="135" y="648"/>
                  <a:pt x="139" y="647"/>
                  <a:pt x="142" y="646"/>
                </a:cubicBezTo>
                <a:cubicBezTo>
                  <a:pt x="143" y="643"/>
                  <a:pt x="140" y="644"/>
                  <a:pt x="140" y="642"/>
                </a:cubicBezTo>
                <a:close/>
                <a:moveTo>
                  <a:pt x="176" y="647"/>
                </a:moveTo>
                <a:cubicBezTo>
                  <a:pt x="178" y="649"/>
                  <a:pt x="182" y="647"/>
                  <a:pt x="185" y="646"/>
                </a:cubicBezTo>
                <a:cubicBezTo>
                  <a:pt x="185" y="639"/>
                  <a:pt x="177" y="643"/>
                  <a:pt x="176" y="647"/>
                </a:cubicBezTo>
                <a:close/>
                <a:moveTo>
                  <a:pt x="168" y="645"/>
                </a:moveTo>
                <a:cubicBezTo>
                  <a:pt x="166" y="645"/>
                  <a:pt x="164" y="646"/>
                  <a:pt x="165" y="648"/>
                </a:cubicBezTo>
                <a:cubicBezTo>
                  <a:pt x="166" y="648"/>
                  <a:pt x="166" y="649"/>
                  <a:pt x="168" y="649"/>
                </a:cubicBezTo>
                <a:cubicBezTo>
                  <a:pt x="168" y="648"/>
                  <a:pt x="168" y="648"/>
                  <a:pt x="169" y="648"/>
                </a:cubicBezTo>
                <a:cubicBezTo>
                  <a:pt x="169" y="646"/>
                  <a:pt x="168" y="646"/>
                  <a:pt x="168" y="645"/>
                </a:cubicBezTo>
                <a:close/>
                <a:moveTo>
                  <a:pt x="614" y="497"/>
                </a:moveTo>
                <a:cubicBezTo>
                  <a:pt x="614" y="499"/>
                  <a:pt x="613" y="499"/>
                  <a:pt x="612" y="498"/>
                </a:cubicBezTo>
                <a:cubicBezTo>
                  <a:pt x="613" y="498"/>
                  <a:pt x="612" y="497"/>
                  <a:pt x="613" y="496"/>
                </a:cubicBezTo>
                <a:cubicBezTo>
                  <a:pt x="611" y="494"/>
                  <a:pt x="611" y="497"/>
                  <a:pt x="610" y="497"/>
                </a:cubicBezTo>
                <a:cubicBezTo>
                  <a:pt x="610" y="496"/>
                  <a:pt x="609" y="495"/>
                  <a:pt x="608" y="494"/>
                </a:cubicBezTo>
                <a:cubicBezTo>
                  <a:pt x="608" y="495"/>
                  <a:pt x="608" y="494"/>
                  <a:pt x="607" y="494"/>
                </a:cubicBezTo>
                <a:cubicBezTo>
                  <a:pt x="606" y="494"/>
                  <a:pt x="607" y="496"/>
                  <a:pt x="606" y="496"/>
                </a:cubicBezTo>
                <a:cubicBezTo>
                  <a:pt x="605" y="496"/>
                  <a:pt x="605" y="495"/>
                  <a:pt x="605" y="494"/>
                </a:cubicBezTo>
                <a:cubicBezTo>
                  <a:pt x="607" y="492"/>
                  <a:pt x="609" y="491"/>
                  <a:pt x="608" y="486"/>
                </a:cubicBezTo>
                <a:cubicBezTo>
                  <a:pt x="605" y="487"/>
                  <a:pt x="600" y="485"/>
                  <a:pt x="601" y="492"/>
                </a:cubicBezTo>
                <a:cubicBezTo>
                  <a:pt x="599" y="493"/>
                  <a:pt x="598" y="495"/>
                  <a:pt x="596" y="495"/>
                </a:cubicBezTo>
                <a:cubicBezTo>
                  <a:pt x="596" y="496"/>
                  <a:pt x="597" y="496"/>
                  <a:pt x="597" y="497"/>
                </a:cubicBezTo>
                <a:cubicBezTo>
                  <a:pt x="594" y="496"/>
                  <a:pt x="596" y="499"/>
                  <a:pt x="595" y="499"/>
                </a:cubicBezTo>
                <a:cubicBezTo>
                  <a:pt x="595" y="498"/>
                  <a:pt x="594" y="498"/>
                  <a:pt x="593" y="498"/>
                </a:cubicBezTo>
                <a:cubicBezTo>
                  <a:pt x="591" y="499"/>
                  <a:pt x="592" y="501"/>
                  <a:pt x="592" y="502"/>
                </a:cubicBezTo>
                <a:cubicBezTo>
                  <a:pt x="589" y="501"/>
                  <a:pt x="587" y="506"/>
                  <a:pt x="585" y="508"/>
                </a:cubicBezTo>
                <a:cubicBezTo>
                  <a:pt x="587" y="509"/>
                  <a:pt x="592" y="509"/>
                  <a:pt x="591" y="511"/>
                </a:cubicBezTo>
                <a:cubicBezTo>
                  <a:pt x="591" y="510"/>
                  <a:pt x="588" y="508"/>
                  <a:pt x="587" y="511"/>
                </a:cubicBezTo>
                <a:cubicBezTo>
                  <a:pt x="588" y="511"/>
                  <a:pt x="589" y="512"/>
                  <a:pt x="590" y="513"/>
                </a:cubicBezTo>
                <a:cubicBezTo>
                  <a:pt x="587" y="513"/>
                  <a:pt x="587" y="510"/>
                  <a:pt x="583" y="510"/>
                </a:cubicBezTo>
                <a:cubicBezTo>
                  <a:pt x="581" y="512"/>
                  <a:pt x="583" y="513"/>
                  <a:pt x="584" y="515"/>
                </a:cubicBezTo>
                <a:cubicBezTo>
                  <a:pt x="583" y="515"/>
                  <a:pt x="584" y="517"/>
                  <a:pt x="583" y="518"/>
                </a:cubicBezTo>
                <a:cubicBezTo>
                  <a:pt x="583" y="515"/>
                  <a:pt x="581" y="515"/>
                  <a:pt x="582" y="513"/>
                </a:cubicBezTo>
                <a:cubicBezTo>
                  <a:pt x="577" y="512"/>
                  <a:pt x="573" y="514"/>
                  <a:pt x="574" y="519"/>
                </a:cubicBezTo>
                <a:cubicBezTo>
                  <a:pt x="574" y="520"/>
                  <a:pt x="576" y="521"/>
                  <a:pt x="577" y="521"/>
                </a:cubicBezTo>
                <a:cubicBezTo>
                  <a:pt x="576" y="521"/>
                  <a:pt x="575" y="521"/>
                  <a:pt x="575" y="522"/>
                </a:cubicBezTo>
                <a:cubicBezTo>
                  <a:pt x="576" y="524"/>
                  <a:pt x="576" y="528"/>
                  <a:pt x="575" y="530"/>
                </a:cubicBezTo>
                <a:cubicBezTo>
                  <a:pt x="576" y="521"/>
                  <a:pt x="567" y="518"/>
                  <a:pt x="563" y="524"/>
                </a:cubicBezTo>
                <a:cubicBezTo>
                  <a:pt x="559" y="525"/>
                  <a:pt x="556" y="531"/>
                  <a:pt x="555" y="534"/>
                </a:cubicBezTo>
                <a:cubicBezTo>
                  <a:pt x="560" y="534"/>
                  <a:pt x="561" y="539"/>
                  <a:pt x="560" y="546"/>
                </a:cubicBezTo>
                <a:cubicBezTo>
                  <a:pt x="563" y="546"/>
                  <a:pt x="565" y="549"/>
                  <a:pt x="564" y="552"/>
                </a:cubicBezTo>
                <a:cubicBezTo>
                  <a:pt x="568" y="550"/>
                  <a:pt x="570" y="545"/>
                  <a:pt x="574" y="549"/>
                </a:cubicBezTo>
                <a:cubicBezTo>
                  <a:pt x="570" y="549"/>
                  <a:pt x="568" y="552"/>
                  <a:pt x="567" y="555"/>
                </a:cubicBezTo>
                <a:cubicBezTo>
                  <a:pt x="568" y="556"/>
                  <a:pt x="570" y="556"/>
                  <a:pt x="572" y="556"/>
                </a:cubicBezTo>
                <a:cubicBezTo>
                  <a:pt x="574" y="554"/>
                  <a:pt x="575" y="553"/>
                  <a:pt x="578" y="552"/>
                </a:cubicBezTo>
                <a:cubicBezTo>
                  <a:pt x="578" y="551"/>
                  <a:pt x="578" y="551"/>
                  <a:pt x="578" y="550"/>
                </a:cubicBezTo>
                <a:cubicBezTo>
                  <a:pt x="582" y="550"/>
                  <a:pt x="581" y="547"/>
                  <a:pt x="580" y="544"/>
                </a:cubicBezTo>
                <a:cubicBezTo>
                  <a:pt x="583" y="546"/>
                  <a:pt x="582" y="543"/>
                  <a:pt x="584" y="543"/>
                </a:cubicBezTo>
                <a:cubicBezTo>
                  <a:pt x="583" y="545"/>
                  <a:pt x="585" y="546"/>
                  <a:pt x="585" y="548"/>
                </a:cubicBezTo>
                <a:cubicBezTo>
                  <a:pt x="588" y="548"/>
                  <a:pt x="588" y="546"/>
                  <a:pt x="589" y="544"/>
                </a:cubicBezTo>
                <a:cubicBezTo>
                  <a:pt x="591" y="545"/>
                  <a:pt x="592" y="542"/>
                  <a:pt x="595" y="543"/>
                </a:cubicBezTo>
                <a:cubicBezTo>
                  <a:pt x="595" y="542"/>
                  <a:pt x="596" y="542"/>
                  <a:pt x="595" y="541"/>
                </a:cubicBezTo>
                <a:cubicBezTo>
                  <a:pt x="594" y="540"/>
                  <a:pt x="592" y="540"/>
                  <a:pt x="592" y="540"/>
                </a:cubicBezTo>
                <a:cubicBezTo>
                  <a:pt x="595" y="540"/>
                  <a:pt x="593" y="536"/>
                  <a:pt x="593" y="535"/>
                </a:cubicBezTo>
                <a:cubicBezTo>
                  <a:pt x="594" y="538"/>
                  <a:pt x="597" y="538"/>
                  <a:pt x="599" y="538"/>
                </a:cubicBezTo>
                <a:cubicBezTo>
                  <a:pt x="600" y="536"/>
                  <a:pt x="602" y="535"/>
                  <a:pt x="601" y="533"/>
                </a:cubicBezTo>
                <a:cubicBezTo>
                  <a:pt x="600" y="532"/>
                  <a:pt x="598" y="531"/>
                  <a:pt x="598" y="529"/>
                </a:cubicBezTo>
                <a:cubicBezTo>
                  <a:pt x="600" y="532"/>
                  <a:pt x="603" y="532"/>
                  <a:pt x="607" y="533"/>
                </a:cubicBezTo>
                <a:cubicBezTo>
                  <a:pt x="606" y="528"/>
                  <a:pt x="611" y="529"/>
                  <a:pt x="610" y="524"/>
                </a:cubicBezTo>
                <a:cubicBezTo>
                  <a:pt x="608" y="525"/>
                  <a:pt x="607" y="523"/>
                  <a:pt x="605" y="525"/>
                </a:cubicBezTo>
                <a:cubicBezTo>
                  <a:pt x="606" y="522"/>
                  <a:pt x="605" y="522"/>
                  <a:pt x="605" y="520"/>
                </a:cubicBezTo>
                <a:cubicBezTo>
                  <a:pt x="606" y="520"/>
                  <a:pt x="606" y="519"/>
                  <a:pt x="607" y="519"/>
                </a:cubicBezTo>
                <a:cubicBezTo>
                  <a:pt x="607" y="515"/>
                  <a:pt x="606" y="516"/>
                  <a:pt x="608" y="513"/>
                </a:cubicBezTo>
                <a:cubicBezTo>
                  <a:pt x="607" y="513"/>
                  <a:pt x="606" y="513"/>
                  <a:pt x="606" y="511"/>
                </a:cubicBezTo>
                <a:cubicBezTo>
                  <a:pt x="603" y="513"/>
                  <a:pt x="601" y="513"/>
                  <a:pt x="598" y="515"/>
                </a:cubicBezTo>
                <a:cubicBezTo>
                  <a:pt x="599" y="513"/>
                  <a:pt x="597" y="513"/>
                  <a:pt x="595" y="511"/>
                </a:cubicBezTo>
                <a:cubicBezTo>
                  <a:pt x="602" y="511"/>
                  <a:pt x="602" y="505"/>
                  <a:pt x="608" y="507"/>
                </a:cubicBezTo>
                <a:cubicBezTo>
                  <a:pt x="609" y="507"/>
                  <a:pt x="608" y="505"/>
                  <a:pt x="609" y="504"/>
                </a:cubicBezTo>
                <a:cubicBezTo>
                  <a:pt x="610" y="505"/>
                  <a:pt x="611" y="506"/>
                  <a:pt x="613" y="506"/>
                </a:cubicBezTo>
                <a:cubicBezTo>
                  <a:pt x="613" y="504"/>
                  <a:pt x="614" y="504"/>
                  <a:pt x="615" y="503"/>
                </a:cubicBezTo>
                <a:cubicBezTo>
                  <a:pt x="615" y="501"/>
                  <a:pt x="616" y="498"/>
                  <a:pt x="614" y="497"/>
                </a:cubicBezTo>
                <a:close/>
                <a:moveTo>
                  <a:pt x="1041" y="573"/>
                </a:moveTo>
                <a:cubicBezTo>
                  <a:pt x="1043" y="571"/>
                  <a:pt x="1042" y="567"/>
                  <a:pt x="1040" y="564"/>
                </a:cubicBezTo>
                <a:cubicBezTo>
                  <a:pt x="1038" y="564"/>
                  <a:pt x="1039" y="564"/>
                  <a:pt x="1037" y="564"/>
                </a:cubicBezTo>
                <a:cubicBezTo>
                  <a:pt x="1036" y="560"/>
                  <a:pt x="1032" y="559"/>
                  <a:pt x="1030" y="557"/>
                </a:cubicBezTo>
                <a:cubicBezTo>
                  <a:pt x="1032" y="558"/>
                  <a:pt x="1034" y="559"/>
                  <a:pt x="1036" y="559"/>
                </a:cubicBezTo>
                <a:cubicBezTo>
                  <a:pt x="1036" y="556"/>
                  <a:pt x="1033" y="556"/>
                  <a:pt x="1031" y="555"/>
                </a:cubicBezTo>
                <a:cubicBezTo>
                  <a:pt x="1027" y="549"/>
                  <a:pt x="1021" y="540"/>
                  <a:pt x="1013" y="541"/>
                </a:cubicBezTo>
                <a:cubicBezTo>
                  <a:pt x="1011" y="538"/>
                  <a:pt x="1009" y="534"/>
                  <a:pt x="1006" y="531"/>
                </a:cubicBezTo>
                <a:cubicBezTo>
                  <a:pt x="1002" y="531"/>
                  <a:pt x="1000" y="533"/>
                  <a:pt x="996" y="532"/>
                </a:cubicBezTo>
                <a:cubicBezTo>
                  <a:pt x="994" y="537"/>
                  <a:pt x="998" y="540"/>
                  <a:pt x="1001" y="540"/>
                </a:cubicBezTo>
                <a:cubicBezTo>
                  <a:pt x="1000" y="541"/>
                  <a:pt x="999" y="540"/>
                  <a:pt x="998" y="540"/>
                </a:cubicBezTo>
                <a:cubicBezTo>
                  <a:pt x="998" y="544"/>
                  <a:pt x="995" y="546"/>
                  <a:pt x="995" y="550"/>
                </a:cubicBezTo>
                <a:cubicBezTo>
                  <a:pt x="997" y="550"/>
                  <a:pt x="998" y="551"/>
                  <a:pt x="999" y="551"/>
                </a:cubicBezTo>
                <a:cubicBezTo>
                  <a:pt x="1001" y="548"/>
                  <a:pt x="1003" y="544"/>
                  <a:pt x="1006" y="545"/>
                </a:cubicBezTo>
                <a:cubicBezTo>
                  <a:pt x="1007" y="547"/>
                  <a:pt x="1005" y="549"/>
                  <a:pt x="1006" y="552"/>
                </a:cubicBezTo>
                <a:cubicBezTo>
                  <a:pt x="1004" y="553"/>
                  <a:pt x="1003" y="550"/>
                  <a:pt x="1000" y="552"/>
                </a:cubicBezTo>
                <a:cubicBezTo>
                  <a:pt x="1000" y="553"/>
                  <a:pt x="999" y="554"/>
                  <a:pt x="999" y="555"/>
                </a:cubicBezTo>
                <a:cubicBezTo>
                  <a:pt x="1001" y="556"/>
                  <a:pt x="1004" y="559"/>
                  <a:pt x="1006" y="556"/>
                </a:cubicBezTo>
                <a:cubicBezTo>
                  <a:pt x="1005" y="556"/>
                  <a:pt x="1005" y="555"/>
                  <a:pt x="1006" y="555"/>
                </a:cubicBezTo>
                <a:cubicBezTo>
                  <a:pt x="1005" y="559"/>
                  <a:pt x="1011" y="563"/>
                  <a:pt x="1014" y="558"/>
                </a:cubicBezTo>
                <a:cubicBezTo>
                  <a:pt x="1013" y="559"/>
                  <a:pt x="1014" y="562"/>
                  <a:pt x="1014" y="564"/>
                </a:cubicBezTo>
                <a:cubicBezTo>
                  <a:pt x="1016" y="564"/>
                  <a:pt x="1016" y="565"/>
                  <a:pt x="1017" y="566"/>
                </a:cubicBezTo>
                <a:cubicBezTo>
                  <a:pt x="1016" y="565"/>
                  <a:pt x="1015" y="567"/>
                  <a:pt x="1013" y="566"/>
                </a:cubicBezTo>
                <a:cubicBezTo>
                  <a:pt x="1011" y="569"/>
                  <a:pt x="1013" y="570"/>
                  <a:pt x="1014" y="572"/>
                </a:cubicBezTo>
                <a:cubicBezTo>
                  <a:pt x="1014" y="582"/>
                  <a:pt x="1023" y="585"/>
                  <a:pt x="1027" y="591"/>
                </a:cubicBezTo>
                <a:cubicBezTo>
                  <a:pt x="1029" y="591"/>
                  <a:pt x="1030" y="592"/>
                  <a:pt x="1032" y="591"/>
                </a:cubicBezTo>
                <a:cubicBezTo>
                  <a:pt x="1032" y="589"/>
                  <a:pt x="1031" y="589"/>
                  <a:pt x="1031" y="588"/>
                </a:cubicBezTo>
                <a:cubicBezTo>
                  <a:pt x="1032" y="588"/>
                  <a:pt x="1032" y="587"/>
                  <a:pt x="1033" y="587"/>
                </a:cubicBezTo>
                <a:cubicBezTo>
                  <a:pt x="1032" y="585"/>
                  <a:pt x="1031" y="583"/>
                  <a:pt x="1031" y="581"/>
                </a:cubicBezTo>
                <a:cubicBezTo>
                  <a:pt x="1030" y="581"/>
                  <a:pt x="1029" y="580"/>
                  <a:pt x="1027" y="580"/>
                </a:cubicBezTo>
                <a:cubicBezTo>
                  <a:pt x="1026" y="580"/>
                  <a:pt x="1026" y="582"/>
                  <a:pt x="1025" y="582"/>
                </a:cubicBezTo>
                <a:cubicBezTo>
                  <a:pt x="1023" y="580"/>
                  <a:pt x="1021" y="575"/>
                  <a:pt x="1018" y="573"/>
                </a:cubicBezTo>
                <a:cubicBezTo>
                  <a:pt x="1020" y="573"/>
                  <a:pt x="1022" y="570"/>
                  <a:pt x="1023" y="572"/>
                </a:cubicBezTo>
                <a:cubicBezTo>
                  <a:pt x="1021" y="575"/>
                  <a:pt x="1025" y="575"/>
                  <a:pt x="1023" y="579"/>
                </a:cubicBezTo>
                <a:cubicBezTo>
                  <a:pt x="1025" y="578"/>
                  <a:pt x="1026" y="579"/>
                  <a:pt x="1028" y="579"/>
                </a:cubicBezTo>
                <a:cubicBezTo>
                  <a:pt x="1029" y="578"/>
                  <a:pt x="1028" y="576"/>
                  <a:pt x="1029" y="576"/>
                </a:cubicBezTo>
                <a:cubicBezTo>
                  <a:pt x="1030" y="576"/>
                  <a:pt x="1030" y="578"/>
                  <a:pt x="1030" y="580"/>
                </a:cubicBezTo>
                <a:cubicBezTo>
                  <a:pt x="1035" y="581"/>
                  <a:pt x="1038" y="581"/>
                  <a:pt x="1039" y="587"/>
                </a:cubicBezTo>
                <a:cubicBezTo>
                  <a:pt x="1042" y="587"/>
                  <a:pt x="1043" y="587"/>
                  <a:pt x="1046" y="586"/>
                </a:cubicBezTo>
                <a:cubicBezTo>
                  <a:pt x="1047" y="580"/>
                  <a:pt x="1045" y="578"/>
                  <a:pt x="1043" y="572"/>
                </a:cubicBezTo>
                <a:cubicBezTo>
                  <a:pt x="1042" y="572"/>
                  <a:pt x="1042" y="573"/>
                  <a:pt x="1041" y="573"/>
                </a:cubicBezTo>
                <a:close/>
                <a:moveTo>
                  <a:pt x="1074" y="535"/>
                </a:moveTo>
                <a:cubicBezTo>
                  <a:pt x="1077" y="530"/>
                  <a:pt x="1075" y="524"/>
                  <a:pt x="1071" y="521"/>
                </a:cubicBezTo>
                <a:cubicBezTo>
                  <a:pt x="1069" y="525"/>
                  <a:pt x="1063" y="523"/>
                  <a:pt x="1062" y="519"/>
                </a:cubicBezTo>
                <a:cubicBezTo>
                  <a:pt x="1058" y="520"/>
                  <a:pt x="1057" y="518"/>
                  <a:pt x="1055" y="517"/>
                </a:cubicBezTo>
                <a:cubicBezTo>
                  <a:pt x="1046" y="517"/>
                  <a:pt x="1040" y="515"/>
                  <a:pt x="1035" y="512"/>
                </a:cubicBezTo>
                <a:cubicBezTo>
                  <a:pt x="1035" y="513"/>
                  <a:pt x="1032" y="513"/>
                  <a:pt x="1031" y="514"/>
                </a:cubicBezTo>
                <a:cubicBezTo>
                  <a:pt x="1030" y="511"/>
                  <a:pt x="1028" y="510"/>
                  <a:pt x="1028" y="506"/>
                </a:cubicBezTo>
                <a:cubicBezTo>
                  <a:pt x="1025" y="506"/>
                  <a:pt x="1024" y="506"/>
                  <a:pt x="1022" y="505"/>
                </a:cubicBezTo>
                <a:cubicBezTo>
                  <a:pt x="1022" y="503"/>
                  <a:pt x="1023" y="500"/>
                  <a:pt x="1022" y="498"/>
                </a:cubicBezTo>
                <a:cubicBezTo>
                  <a:pt x="1020" y="498"/>
                  <a:pt x="1016" y="499"/>
                  <a:pt x="1015" y="498"/>
                </a:cubicBezTo>
                <a:cubicBezTo>
                  <a:pt x="1016" y="497"/>
                  <a:pt x="1016" y="495"/>
                  <a:pt x="1016" y="494"/>
                </a:cubicBezTo>
                <a:cubicBezTo>
                  <a:pt x="1004" y="482"/>
                  <a:pt x="993" y="469"/>
                  <a:pt x="981" y="456"/>
                </a:cubicBezTo>
                <a:cubicBezTo>
                  <a:pt x="982" y="456"/>
                  <a:pt x="982" y="455"/>
                  <a:pt x="982" y="455"/>
                </a:cubicBezTo>
                <a:cubicBezTo>
                  <a:pt x="975" y="451"/>
                  <a:pt x="971" y="443"/>
                  <a:pt x="961" y="443"/>
                </a:cubicBezTo>
                <a:cubicBezTo>
                  <a:pt x="959" y="436"/>
                  <a:pt x="952" y="434"/>
                  <a:pt x="949" y="430"/>
                </a:cubicBezTo>
                <a:cubicBezTo>
                  <a:pt x="947" y="430"/>
                  <a:pt x="945" y="430"/>
                  <a:pt x="943" y="430"/>
                </a:cubicBezTo>
                <a:cubicBezTo>
                  <a:pt x="943" y="427"/>
                  <a:pt x="942" y="426"/>
                  <a:pt x="940" y="425"/>
                </a:cubicBezTo>
                <a:cubicBezTo>
                  <a:pt x="943" y="419"/>
                  <a:pt x="934" y="415"/>
                  <a:pt x="929" y="412"/>
                </a:cubicBezTo>
                <a:cubicBezTo>
                  <a:pt x="926" y="418"/>
                  <a:pt x="918" y="419"/>
                  <a:pt x="914" y="425"/>
                </a:cubicBezTo>
                <a:cubicBezTo>
                  <a:pt x="916" y="425"/>
                  <a:pt x="917" y="426"/>
                  <a:pt x="917" y="426"/>
                </a:cubicBezTo>
                <a:cubicBezTo>
                  <a:pt x="916" y="427"/>
                  <a:pt x="917" y="429"/>
                  <a:pt x="916" y="429"/>
                </a:cubicBezTo>
                <a:cubicBezTo>
                  <a:pt x="915" y="429"/>
                  <a:pt x="914" y="429"/>
                  <a:pt x="913" y="429"/>
                </a:cubicBezTo>
                <a:cubicBezTo>
                  <a:pt x="913" y="434"/>
                  <a:pt x="915" y="438"/>
                  <a:pt x="913" y="441"/>
                </a:cubicBezTo>
                <a:cubicBezTo>
                  <a:pt x="905" y="443"/>
                  <a:pt x="903" y="450"/>
                  <a:pt x="898" y="454"/>
                </a:cubicBezTo>
                <a:cubicBezTo>
                  <a:pt x="896" y="434"/>
                  <a:pt x="874" y="435"/>
                  <a:pt x="868" y="420"/>
                </a:cubicBezTo>
                <a:cubicBezTo>
                  <a:pt x="859" y="421"/>
                  <a:pt x="858" y="414"/>
                  <a:pt x="858" y="405"/>
                </a:cubicBezTo>
                <a:cubicBezTo>
                  <a:pt x="851" y="407"/>
                  <a:pt x="844" y="408"/>
                  <a:pt x="842" y="414"/>
                </a:cubicBezTo>
                <a:cubicBezTo>
                  <a:pt x="838" y="413"/>
                  <a:pt x="835" y="412"/>
                  <a:pt x="832" y="411"/>
                </a:cubicBezTo>
                <a:cubicBezTo>
                  <a:pt x="831" y="412"/>
                  <a:pt x="832" y="414"/>
                  <a:pt x="830" y="414"/>
                </a:cubicBezTo>
                <a:cubicBezTo>
                  <a:pt x="828" y="414"/>
                  <a:pt x="825" y="413"/>
                  <a:pt x="823" y="412"/>
                </a:cubicBezTo>
                <a:cubicBezTo>
                  <a:pt x="807" y="297"/>
                  <a:pt x="790" y="181"/>
                  <a:pt x="773" y="65"/>
                </a:cubicBezTo>
                <a:cubicBezTo>
                  <a:pt x="771" y="65"/>
                  <a:pt x="770" y="64"/>
                  <a:pt x="768" y="65"/>
                </a:cubicBezTo>
                <a:cubicBezTo>
                  <a:pt x="767" y="66"/>
                  <a:pt x="770" y="66"/>
                  <a:pt x="768" y="66"/>
                </a:cubicBezTo>
                <a:cubicBezTo>
                  <a:pt x="765" y="62"/>
                  <a:pt x="760" y="60"/>
                  <a:pt x="756" y="60"/>
                </a:cubicBezTo>
                <a:cubicBezTo>
                  <a:pt x="754" y="58"/>
                  <a:pt x="750" y="52"/>
                  <a:pt x="745" y="53"/>
                </a:cubicBezTo>
                <a:cubicBezTo>
                  <a:pt x="745" y="51"/>
                  <a:pt x="743" y="52"/>
                  <a:pt x="741" y="51"/>
                </a:cubicBezTo>
                <a:cubicBezTo>
                  <a:pt x="740" y="52"/>
                  <a:pt x="739" y="52"/>
                  <a:pt x="738" y="52"/>
                </a:cubicBezTo>
                <a:cubicBezTo>
                  <a:pt x="738" y="51"/>
                  <a:pt x="738" y="51"/>
                  <a:pt x="738" y="50"/>
                </a:cubicBezTo>
                <a:cubicBezTo>
                  <a:pt x="736" y="51"/>
                  <a:pt x="735" y="51"/>
                  <a:pt x="733" y="51"/>
                </a:cubicBezTo>
                <a:cubicBezTo>
                  <a:pt x="733" y="52"/>
                  <a:pt x="734" y="52"/>
                  <a:pt x="734" y="53"/>
                </a:cubicBezTo>
                <a:cubicBezTo>
                  <a:pt x="728" y="53"/>
                  <a:pt x="721" y="62"/>
                  <a:pt x="716" y="56"/>
                </a:cubicBezTo>
                <a:cubicBezTo>
                  <a:pt x="713" y="57"/>
                  <a:pt x="710" y="53"/>
                  <a:pt x="708" y="51"/>
                </a:cubicBezTo>
                <a:cubicBezTo>
                  <a:pt x="700" y="50"/>
                  <a:pt x="692" y="52"/>
                  <a:pt x="684" y="50"/>
                </a:cubicBezTo>
                <a:cubicBezTo>
                  <a:pt x="683" y="50"/>
                  <a:pt x="683" y="48"/>
                  <a:pt x="683" y="47"/>
                </a:cubicBezTo>
                <a:cubicBezTo>
                  <a:pt x="679" y="48"/>
                  <a:pt x="678" y="43"/>
                  <a:pt x="674" y="47"/>
                </a:cubicBezTo>
                <a:cubicBezTo>
                  <a:pt x="675" y="44"/>
                  <a:pt x="673" y="44"/>
                  <a:pt x="672" y="43"/>
                </a:cubicBezTo>
                <a:cubicBezTo>
                  <a:pt x="670" y="42"/>
                  <a:pt x="670" y="43"/>
                  <a:pt x="668" y="43"/>
                </a:cubicBezTo>
                <a:cubicBezTo>
                  <a:pt x="664" y="35"/>
                  <a:pt x="653" y="41"/>
                  <a:pt x="647" y="43"/>
                </a:cubicBezTo>
                <a:cubicBezTo>
                  <a:pt x="648" y="42"/>
                  <a:pt x="649" y="41"/>
                  <a:pt x="649" y="39"/>
                </a:cubicBezTo>
                <a:cubicBezTo>
                  <a:pt x="642" y="39"/>
                  <a:pt x="636" y="44"/>
                  <a:pt x="630" y="40"/>
                </a:cubicBezTo>
                <a:cubicBezTo>
                  <a:pt x="633" y="41"/>
                  <a:pt x="632" y="38"/>
                  <a:pt x="633" y="36"/>
                </a:cubicBezTo>
                <a:cubicBezTo>
                  <a:pt x="628" y="36"/>
                  <a:pt x="626" y="34"/>
                  <a:pt x="623" y="33"/>
                </a:cubicBezTo>
                <a:cubicBezTo>
                  <a:pt x="624" y="31"/>
                  <a:pt x="626" y="29"/>
                  <a:pt x="627" y="27"/>
                </a:cubicBezTo>
                <a:cubicBezTo>
                  <a:pt x="626" y="23"/>
                  <a:pt x="621" y="24"/>
                  <a:pt x="618" y="24"/>
                </a:cubicBezTo>
                <a:cubicBezTo>
                  <a:pt x="617" y="23"/>
                  <a:pt x="616" y="22"/>
                  <a:pt x="615" y="21"/>
                </a:cubicBezTo>
                <a:cubicBezTo>
                  <a:pt x="614" y="21"/>
                  <a:pt x="612" y="22"/>
                  <a:pt x="611" y="23"/>
                </a:cubicBezTo>
                <a:cubicBezTo>
                  <a:pt x="607" y="23"/>
                  <a:pt x="604" y="22"/>
                  <a:pt x="602" y="26"/>
                </a:cubicBezTo>
                <a:cubicBezTo>
                  <a:pt x="602" y="23"/>
                  <a:pt x="597" y="25"/>
                  <a:pt x="597" y="22"/>
                </a:cubicBezTo>
                <a:cubicBezTo>
                  <a:pt x="597" y="21"/>
                  <a:pt x="598" y="19"/>
                  <a:pt x="598" y="18"/>
                </a:cubicBezTo>
                <a:cubicBezTo>
                  <a:pt x="596" y="14"/>
                  <a:pt x="594" y="13"/>
                  <a:pt x="591" y="12"/>
                </a:cubicBezTo>
                <a:cubicBezTo>
                  <a:pt x="590" y="14"/>
                  <a:pt x="587" y="14"/>
                  <a:pt x="589" y="16"/>
                </a:cubicBezTo>
                <a:cubicBezTo>
                  <a:pt x="587" y="17"/>
                  <a:pt x="584" y="18"/>
                  <a:pt x="585" y="23"/>
                </a:cubicBezTo>
                <a:cubicBezTo>
                  <a:pt x="583" y="22"/>
                  <a:pt x="583" y="23"/>
                  <a:pt x="580" y="23"/>
                </a:cubicBezTo>
                <a:cubicBezTo>
                  <a:pt x="580" y="21"/>
                  <a:pt x="580" y="20"/>
                  <a:pt x="580" y="18"/>
                </a:cubicBezTo>
                <a:cubicBezTo>
                  <a:pt x="584" y="19"/>
                  <a:pt x="587" y="15"/>
                  <a:pt x="586" y="10"/>
                </a:cubicBezTo>
                <a:cubicBezTo>
                  <a:pt x="581" y="8"/>
                  <a:pt x="578" y="6"/>
                  <a:pt x="575" y="3"/>
                </a:cubicBezTo>
                <a:cubicBezTo>
                  <a:pt x="574" y="2"/>
                  <a:pt x="578" y="4"/>
                  <a:pt x="577" y="2"/>
                </a:cubicBezTo>
                <a:cubicBezTo>
                  <a:pt x="575" y="0"/>
                  <a:pt x="573" y="2"/>
                  <a:pt x="572" y="2"/>
                </a:cubicBezTo>
                <a:cubicBezTo>
                  <a:pt x="566" y="6"/>
                  <a:pt x="563" y="20"/>
                  <a:pt x="552" y="20"/>
                </a:cubicBezTo>
                <a:cubicBezTo>
                  <a:pt x="551" y="19"/>
                  <a:pt x="549" y="19"/>
                  <a:pt x="548" y="18"/>
                </a:cubicBezTo>
                <a:cubicBezTo>
                  <a:pt x="547" y="22"/>
                  <a:pt x="539" y="19"/>
                  <a:pt x="541" y="16"/>
                </a:cubicBezTo>
                <a:cubicBezTo>
                  <a:pt x="534" y="15"/>
                  <a:pt x="530" y="22"/>
                  <a:pt x="525" y="27"/>
                </a:cubicBezTo>
                <a:cubicBezTo>
                  <a:pt x="520" y="31"/>
                  <a:pt x="508" y="39"/>
                  <a:pt x="504" y="32"/>
                </a:cubicBezTo>
                <a:cubicBezTo>
                  <a:pt x="496" y="36"/>
                  <a:pt x="492" y="45"/>
                  <a:pt x="483" y="50"/>
                </a:cubicBezTo>
                <a:cubicBezTo>
                  <a:pt x="483" y="52"/>
                  <a:pt x="483" y="54"/>
                  <a:pt x="481" y="55"/>
                </a:cubicBezTo>
                <a:cubicBezTo>
                  <a:pt x="481" y="58"/>
                  <a:pt x="482" y="57"/>
                  <a:pt x="481" y="59"/>
                </a:cubicBezTo>
                <a:cubicBezTo>
                  <a:pt x="476" y="69"/>
                  <a:pt x="468" y="77"/>
                  <a:pt x="453" y="76"/>
                </a:cubicBezTo>
                <a:cubicBezTo>
                  <a:pt x="446" y="76"/>
                  <a:pt x="439" y="74"/>
                  <a:pt x="434" y="72"/>
                </a:cubicBezTo>
                <a:cubicBezTo>
                  <a:pt x="433" y="78"/>
                  <a:pt x="430" y="83"/>
                  <a:pt x="428" y="88"/>
                </a:cubicBezTo>
                <a:cubicBezTo>
                  <a:pt x="425" y="89"/>
                  <a:pt x="421" y="88"/>
                  <a:pt x="420" y="90"/>
                </a:cubicBezTo>
                <a:cubicBezTo>
                  <a:pt x="426" y="91"/>
                  <a:pt x="429" y="96"/>
                  <a:pt x="430" y="102"/>
                </a:cubicBezTo>
                <a:cubicBezTo>
                  <a:pt x="438" y="105"/>
                  <a:pt x="442" y="112"/>
                  <a:pt x="445" y="120"/>
                </a:cubicBezTo>
                <a:cubicBezTo>
                  <a:pt x="452" y="123"/>
                  <a:pt x="454" y="134"/>
                  <a:pt x="452" y="144"/>
                </a:cubicBezTo>
                <a:cubicBezTo>
                  <a:pt x="457" y="147"/>
                  <a:pt x="461" y="150"/>
                  <a:pt x="466" y="152"/>
                </a:cubicBezTo>
                <a:cubicBezTo>
                  <a:pt x="466" y="151"/>
                  <a:pt x="464" y="150"/>
                  <a:pt x="466" y="150"/>
                </a:cubicBezTo>
                <a:cubicBezTo>
                  <a:pt x="467" y="152"/>
                  <a:pt x="470" y="152"/>
                  <a:pt x="470" y="154"/>
                </a:cubicBezTo>
                <a:cubicBezTo>
                  <a:pt x="468" y="155"/>
                  <a:pt x="468" y="156"/>
                  <a:pt x="466" y="157"/>
                </a:cubicBezTo>
                <a:cubicBezTo>
                  <a:pt x="466" y="159"/>
                  <a:pt x="468" y="160"/>
                  <a:pt x="467" y="163"/>
                </a:cubicBezTo>
                <a:cubicBezTo>
                  <a:pt x="471" y="162"/>
                  <a:pt x="471" y="166"/>
                  <a:pt x="472" y="169"/>
                </a:cubicBezTo>
                <a:cubicBezTo>
                  <a:pt x="473" y="171"/>
                  <a:pt x="475" y="171"/>
                  <a:pt x="475" y="173"/>
                </a:cubicBezTo>
                <a:cubicBezTo>
                  <a:pt x="475" y="177"/>
                  <a:pt x="471" y="180"/>
                  <a:pt x="474" y="182"/>
                </a:cubicBezTo>
                <a:cubicBezTo>
                  <a:pt x="476" y="182"/>
                  <a:pt x="474" y="178"/>
                  <a:pt x="475" y="178"/>
                </a:cubicBezTo>
                <a:cubicBezTo>
                  <a:pt x="480" y="176"/>
                  <a:pt x="484" y="180"/>
                  <a:pt x="486" y="184"/>
                </a:cubicBezTo>
                <a:cubicBezTo>
                  <a:pt x="484" y="185"/>
                  <a:pt x="482" y="185"/>
                  <a:pt x="482" y="182"/>
                </a:cubicBezTo>
                <a:cubicBezTo>
                  <a:pt x="476" y="181"/>
                  <a:pt x="476" y="187"/>
                  <a:pt x="473" y="190"/>
                </a:cubicBezTo>
                <a:cubicBezTo>
                  <a:pt x="469" y="187"/>
                  <a:pt x="465" y="188"/>
                  <a:pt x="461" y="188"/>
                </a:cubicBezTo>
                <a:cubicBezTo>
                  <a:pt x="461" y="187"/>
                  <a:pt x="460" y="186"/>
                  <a:pt x="460" y="185"/>
                </a:cubicBezTo>
                <a:cubicBezTo>
                  <a:pt x="454" y="186"/>
                  <a:pt x="451" y="183"/>
                  <a:pt x="446" y="183"/>
                </a:cubicBezTo>
                <a:cubicBezTo>
                  <a:pt x="439" y="179"/>
                  <a:pt x="448" y="170"/>
                  <a:pt x="448" y="166"/>
                </a:cubicBezTo>
                <a:cubicBezTo>
                  <a:pt x="449" y="166"/>
                  <a:pt x="449" y="166"/>
                  <a:pt x="450" y="166"/>
                </a:cubicBezTo>
                <a:cubicBezTo>
                  <a:pt x="449" y="162"/>
                  <a:pt x="443" y="162"/>
                  <a:pt x="439" y="161"/>
                </a:cubicBezTo>
                <a:cubicBezTo>
                  <a:pt x="429" y="161"/>
                  <a:pt x="417" y="166"/>
                  <a:pt x="409" y="168"/>
                </a:cubicBezTo>
                <a:cubicBezTo>
                  <a:pt x="396" y="173"/>
                  <a:pt x="385" y="177"/>
                  <a:pt x="373" y="181"/>
                </a:cubicBezTo>
                <a:cubicBezTo>
                  <a:pt x="372" y="182"/>
                  <a:pt x="373" y="183"/>
                  <a:pt x="373" y="185"/>
                </a:cubicBezTo>
                <a:cubicBezTo>
                  <a:pt x="377" y="187"/>
                  <a:pt x="379" y="191"/>
                  <a:pt x="381" y="194"/>
                </a:cubicBezTo>
                <a:cubicBezTo>
                  <a:pt x="388" y="196"/>
                  <a:pt x="392" y="200"/>
                  <a:pt x="398" y="203"/>
                </a:cubicBezTo>
                <a:cubicBezTo>
                  <a:pt x="395" y="201"/>
                  <a:pt x="390" y="211"/>
                  <a:pt x="388" y="204"/>
                </a:cubicBezTo>
                <a:cubicBezTo>
                  <a:pt x="388" y="203"/>
                  <a:pt x="391" y="202"/>
                  <a:pt x="389" y="200"/>
                </a:cubicBezTo>
                <a:cubicBezTo>
                  <a:pt x="382" y="206"/>
                  <a:pt x="390" y="212"/>
                  <a:pt x="391" y="219"/>
                </a:cubicBezTo>
                <a:cubicBezTo>
                  <a:pt x="391" y="220"/>
                  <a:pt x="390" y="220"/>
                  <a:pt x="389" y="220"/>
                </a:cubicBezTo>
                <a:cubicBezTo>
                  <a:pt x="387" y="234"/>
                  <a:pt x="404" y="232"/>
                  <a:pt x="410" y="240"/>
                </a:cubicBezTo>
                <a:cubicBezTo>
                  <a:pt x="417" y="241"/>
                  <a:pt x="422" y="235"/>
                  <a:pt x="428" y="239"/>
                </a:cubicBezTo>
                <a:cubicBezTo>
                  <a:pt x="435" y="237"/>
                  <a:pt x="436" y="245"/>
                  <a:pt x="441" y="248"/>
                </a:cubicBezTo>
                <a:cubicBezTo>
                  <a:pt x="442" y="246"/>
                  <a:pt x="442" y="244"/>
                  <a:pt x="444" y="243"/>
                </a:cubicBezTo>
                <a:cubicBezTo>
                  <a:pt x="445" y="245"/>
                  <a:pt x="444" y="248"/>
                  <a:pt x="444" y="252"/>
                </a:cubicBezTo>
                <a:cubicBezTo>
                  <a:pt x="447" y="252"/>
                  <a:pt x="446" y="250"/>
                  <a:pt x="449" y="250"/>
                </a:cubicBezTo>
                <a:cubicBezTo>
                  <a:pt x="449" y="244"/>
                  <a:pt x="456" y="244"/>
                  <a:pt x="458" y="240"/>
                </a:cubicBezTo>
                <a:cubicBezTo>
                  <a:pt x="462" y="241"/>
                  <a:pt x="464" y="240"/>
                  <a:pt x="466" y="238"/>
                </a:cubicBezTo>
                <a:cubicBezTo>
                  <a:pt x="467" y="238"/>
                  <a:pt x="467" y="241"/>
                  <a:pt x="468" y="240"/>
                </a:cubicBezTo>
                <a:cubicBezTo>
                  <a:pt x="472" y="240"/>
                  <a:pt x="472" y="237"/>
                  <a:pt x="475" y="236"/>
                </a:cubicBezTo>
                <a:cubicBezTo>
                  <a:pt x="478" y="239"/>
                  <a:pt x="481" y="242"/>
                  <a:pt x="478" y="247"/>
                </a:cubicBezTo>
                <a:cubicBezTo>
                  <a:pt x="476" y="247"/>
                  <a:pt x="474" y="248"/>
                  <a:pt x="473" y="250"/>
                </a:cubicBezTo>
                <a:cubicBezTo>
                  <a:pt x="471" y="248"/>
                  <a:pt x="469" y="247"/>
                  <a:pt x="467" y="248"/>
                </a:cubicBezTo>
                <a:cubicBezTo>
                  <a:pt x="467" y="251"/>
                  <a:pt x="465" y="251"/>
                  <a:pt x="465" y="254"/>
                </a:cubicBezTo>
                <a:cubicBezTo>
                  <a:pt x="467" y="254"/>
                  <a:pt x="467" y="252"/>
                  <a:pt x="468" y="252"/>
                </a:cubicBezTo>
                <a:cubicBezTo>
                  <a:pt x="474" y="258"/>
                  <a:pt x="473" y="268"/>
                  <a:pt x="474" y="279"/>
                </a:cubicBezTo>
                <a:cubicBezTo>
                  <a:pt x="471" y="282"/>
                  <a:pt x="468" y="284"/>
                  <a:pt x="465" y="287"/>
                </a:cubicBezTo>
                <a:cubicBezTo>
                  <a:pt x="459" y="288"/>
                  <a:pt x="458" y="286"/>
                  <a:pt x="452" y="286"/>
                </a:cubicBezTo>
                <a:cubicBezTo>
                  <a:pt x="453" y="283"/>
                  <a:pt x="448" y="282"/>
                  <a:pt x="447" y="282"/>
                </a:cubicBezTo>
                <a:cubicBezTo>
                  <a:pt x="448" y="280"/>
                  <a:pt x="447" y="280"/>
                  <a:pt x="447" y="278"/>
                </a:cubicBezTo>
                <a:cubicBezTo>
                  <a:pt x="445" y="277"/>
                  <a:pt x="440" y="277"/>
                  <a:pt x="441" y="281"/>
                </a:cubicBezTo>
                <a:cubicBezTo>
                  <a:pt x="442" y="283"/>
                  <a:pt x="447" y="281"/>
                  <a:pt x="447" y="284"/>
                </a:cubicBezTo>
                <a:cubicBezTo>
                  <a:pt x="442" y="286"/>
                  <a:pt x="442" y="292"/>
                  <a:pt x="436" y="292"/>
                </a:cubicBezTo>
                <a:cubicBezTo>
                  <a:pt x="434" y="295"/>
                  <a:pt x="432" y="298"/>
                  <a:pt x="426" y="297"/>
                </a:cubicBezTo>
                <a:cubicBezTo>
                  <a:pt x="424" y="288"/>
                  <a:pt x="412" y="281"/>
                  <a:pt x="405" y="290"/>
                </a:cubicBezTo>
                <a:cubicBezTo>
                  <a:pt x="404" y="291"/>
                  <a:pt x="407" y="291"/>
                  <a:pt x="406" y="293"/>
                </a:cubicBezTo>
                <a:cubicBezTo>
                  <a:pt x="399" y="291"/>
                  <a:pt x="395" y="303"/>
                  <a:pt x="398" y="308"/>
                </a:cubicBezTo>
                <a:cubicBezTo>
                  <a:pt x="396" y="308"/>
                  <a:pt x="396" y="309"/>
                  <a:pt x="395" y="310"/>
                </a:cubicBezTo>
                <a:cubicBezTo>
                  <a:pt x="395" y="309"/>
                  <a:pt x="394" y="309"/>
                  <a:pt x="392" y="309"/>
                </a:cubicBezTo>
                <a:cubicBezTo>
                  <a:pt x="387" y="315"/>
                  <a:pt x="372" y="320"/>
                  <a:pt x="376" y="332"/>
                </a:cubicBezTo>
                <a:cubicBezTo>
                  <a:pt x="373" y="333"/>
                  <a:pt x="371" y="329"/>
                  <a:pt x="367" y="332"/>
                </a:cubicBezTo>
                <a:cubicBezTo>
                  <a:pt x="367" y="335"/>
                  <a:pt x="369" y="337"/>
                  <a:pt x="371" y="338"/>
                </a:cubicBezTo>
                <a:cubicBezTo>
                  <a:pt x="369" y="337"/>
                  <a:pt x="367" y="338"/>
                  <a:pt x="366" y="337"/>
                </a:cubicBezTo>
                <a:cubicBezTo>
                  <a:pt x="366" y="336"/>
                  <a:pt x="367" y="336"/>
                  <a:pt x="367" y="334"/>
                </a:cubicBezTo>
                <a:cubicBezTo>
                  <a:pt x="364" y="335"/>
                  <a:pt x="362" y="343"/>
                  <a:pt x="366" y="344"/>
                </a:cubicBezTo>
                <a:cubicBezTo>
                  <a:pt x="366" y="344"/>
                  <a:pt x="367" y="343"/>
                  <a:pt x="368" y="342"/>
                </a:cubicBezTo>
                <a:cubicBezTo>
                  <a:pt x="369" y="343"/>
                  <a:pt x="371" y="344"/>
                  <a:pt x="371" y="346"/>
                </a:cubicBezTo>
                <a:cubicBezTo>
                  <a:pt x="369" y="346"/>
                  <a:pt x="367" y="346"/>
                  <a:pt x="366" y="347"/>
                </a:cubicBezTo>
                <a:cubicBezTo>
                  <a:pt x="366" y="349"/>
                  <a:pt x="367" y="350"/>
                  <a:pt x="367" y="352"/>
                </a:cubicBezTo>
                <a:cubicBezTo>
                  <a:pt x="368" y="352"/>
                  <a:pt x="370" y="353"/>
                  <a:pt x="371" y="354"/>
                </a:cubicBezTo>
                <a:cubicBezTo>
                  <a:pt x="370" y="356"/>
                  <a:pt x="370" y="359"/>
                  <a:pt x="370" y="361"/>
                </a:cubicBezTo>
                <a:cubicBezTo>
                  <a:pt x="372" y="362"/>
                  <a:pt x="372" y="363"/>
                  <a:pt x="374" y="363"/>
                </a:cubicBezTo>
                <a:cubicBezTo>
                  <a:pt x="376" y="362"/>
                  <a:pt x="375" y="360"/>
                  <a:pt x="376" y="360"/>
                </a:cubicBezTo>
                <a:cubicBezTo>
                  <a:pt x="378" y="361"/>
                  <a:pt x="378" y="363"/>
                  <a:pt x="379" y="365"/>
                </a:cubicBezTo>
                <a:cubicBezTo>
                  <a:pt x="377" y="365"/>
                  <a:pt x="377" y="366"/>
                  <a:pt x="376" y="366"/>
                </a:cubicBezTo>
                <a:cubicBezTo>
                  <a:pt x="375" y="371"/>
                  <a:pt x="380" y="370"/>
                  <a:pt x="381" y="373"/>
                </a:cubicBezTo>
                <a:cubicBezTo>
                  <a:pt x="379" y="374"/>
                  <a:pt x="378" y="373"/>
                  <a:pt x="376" y="374"/>
                </a:cubicBezTo>
                <a:cubicBezTo>
                  <a:pt x="376" y="376"/>
                  <a:pt x="378" y="376"/>
                  <a:pt x="378" y="377"/>
                </a:cubicBezTo>
                <a:cubicBezTo>
                  <a:pt x="374" y="379"/>
                  <a:pt x="371" y="380"/>
                  <a:pt x="368" y="381"/>
                </a:cubicBezTo>
                <a:cubicBezTo>
                  <a:pt x="367" y="386"/>
                  <a:pt x="373" y="384"/>
                  <a:pt x="376" y="385"/>
                </a:cubicBezTo>
                <a:cubicBezTo>
                  <a:pt x="376" y="386"/>
                  <a:pt x="373" y="385"/>
                  <a:pt x="372" y="386"/>
                </a:cubicBezTo>
                <a:cubicBezTo>
                  <a:pt x="373" y="391"/>
                  <a:pt x="376" y="393"/>
                  <a:pt x="380" y="395"/>
                </a:cubicBezTo>
                <a:cubicBezTo>
                  <a:pt x="382" y="401"/>
                  <a:pt x="384" y="405"/>
                  <a:pt x="388" y="409"/>
                </a:cubicBezTo>
                <a:cubicBezTo>
                  <a:pt x="386" y="409"/>
                  <a:pt x="386" y="409"/>
                  <a:pt x="386" y="411"/>
                </a:cubicBezTo>
                <a:cubicBezTo>
                  <a:pt x="388" y="423"/>
                  <a:pt x="409" y="417"/>
                  <a:pt x="417" y="416"/>
                </a:cubicBezTo>
                <a:cubicBezTo>
                  <a:pt x="420" y="414"/>
                  <a:pt x="419" y="410"/>
                  <a:pt x="421" y="408"/>
                </a:cubicBezTo>
                <a:cubicBezTo>
                  <a:pt x="421" y="411"/>
                  <a:pt x="423" y="410"/>
                  <a:pt x="424" y="410"/>
                </a:cubicBezTo>
                <a:cubicBezTo>
                  <a:pt x="422" y="418"/>
                  <a:pt x="428" y="427"/>
                  <a:pt x="429" y="436"/>
                </a:cubicBezTo>
                <a:cubicBezTo>
                  <a:pt x="426" y="436"/>
                  <a:pt x="424" y="441"/>
                  <a:pt x="421" y="443"/>
                </a:cubicBezTo>
                <a:cubicBezTo>
                  <a:pt x="422" y="450"/>
                  <a:pt x="425" y="453"/>
                  <a:pt x="424" y="461"/>
                </a:cubicBezTo>
                <a:cubicBezTo>
                  <a:pt x="423" y="463"/>
                  <a:pt x="421" y="464"/>
                  <a:pt x="421" y="466"/>
                </a:cubicBezTo>
                <a:cubicBezTo>
                  <a:pt x="419" y="463"/>
                  <a:pt x="418" y="465"/>
                  <a:pt x="415" y="465"/>
                </a:cubicBezTo>
                <a:cubicBezTo>
                  <a:pt x="415" y="469"/>
                  <a:pt x="419" y="467"/>
                  <a:pt x="422" y="468"/>
                </a:cubicBezTo>
                <a:cubicBezTo>
                  <a:pt x="423" y="470"/>
                  <a:pt x="422" y="470"/>
                  <a:pt x="422" y="471"/>
                </a:cubicBezTo>
                <a:cubicBezTo>
                  <a:pt x="427" y="470"/>
                  <a:pt x="428" y="469"/>
                  <a:pt x="433" y="468"/>
                </a:cubicBezTo>
                <a:cubicBezTo>
                  <a:pt x="433" y="467"/>
                  <a:pt x="432" y="467"/>
                  <a:pt x="431" y="466"/>
                </a:cubicBezTo>
                <a:cubicBezTo>
                  <a:pt x="435" y="464"/>
                  <a:pt x="437" y="463"/>
                  <a:pt x="442" y="462"/>
                </a:cubicBezTo>
                <a:cubicBezTo>
                  <a:pt x="442" y="464"/>
                  <a:pt x="441" y="464"/>
                  <a:pt x="443" y="465"/>
                </a:cubicBezTo>
                <a:cubicBezTo>
                  <a:pt x="444" y="461"/>
                  <a:pt x="450" y="456"/>
                  <a:pt x="454" y="458"/>
                </a:cubicBezTo>
                <a:cubicBezTo>
                  <a:pt x="450" y="461"/>
                  <a:pt x="456" y="463"/>
                  <a:pt x="456" y="465"/>
                </a:cubicBezTo>
                <a:cubicBezTo>
                  <a:pt x="457" y="465"/>
                  <a:pt x="458" y="464"/>
                  <a:pt x="458" y="465"/>
                </a:cubicBezTo>
                <a:cubicBezTo>
                  <a:pt x="459" y="466"/>
                  <a:pt x="459" y="468"/>
                  <a:pt x="460" y="469"/>
                </a:cubicBezTo>
                <a:cubicBezTo>
                  <a:pt x="464" y="469"/>
                  <a:pt x="463" y="464"/>
                  <a:pt x="466" y="463"/>
                </a:cubicBezTo>
                <a:cubicBezTo>
                  <a:pt x="467" y="465"/>
                  <a:pt x="465" y="465"/>
                  <a:pt x="465" y="467"/>
                </a:cubicBezTo>
                <a:cubicBezTo>
                  <a:pt x="475" y="469"/>
                  <a:pt x="469" y="486"/>
                  <a:pt x="480" y="486"/>
                </a:cubicBezTo>
                <a:cubicBezTo>
                  <a:pt x="481" y="484"/>
                  <a:pt x="482" y="483"/>
                  <a:pt x="483" y="481"/>
                </a:cubicBezTo>
                <a:cubicBezTo>
                  <a:pt x="481" y="479"/>
                  <a:pt x="481" y="477"/>
                  <a:pt x="481" y="474"/>
                </a:cubicBezTo>
                <a:cubicBezTo>
                  <a:pt x="482" y="470"/>
                  <a:pt x="486" y="465"/>
                  <a:pt x="489" y="463"/>
                </a:cubicBezTo>
                <a:cubicBezTo>
                  <a:pt x="488" y="466"/>
                  <a:pt x="487" y="468"/>
                  <a:pt x="485" y="471"/>
                </a:cubicBezTo>
                <a:cubicBezTo>
                  <a:pt x="490" y="472"/>
                  <a:pt x="488" y="475"/>
                  <a:pt x="490" y="478"/>
                </a:cubicBezTo>
                <a:cubicBezTo>
                  <a:pt x="494" y="484"/>
                  <a:pt x="511" y="470"/>
                  <a:pt x="516" y="472"/>
                </a:cubicBezTo>
                <a:cubicBezTo>
                  <a:pt x="514" y="481"/>
                  <a:pt x="499" y="485"/>
                  <a:pt x="505" y="496"/>
                </a:cubicBezTo>
                <a:cubicBezTo>
                  <a:pt x="504" y="496"/>
                  <a:pt x="505" y="495"/>
                  <a:pt x="504" y="495"/>
                </a:cubicBezTo>
                <a:cubicBezTo>
                  <a:pt x="501" y="500"/>
                  <a:pt x="498" y="511"/>
                  <a:pt x="499" y="518"/>
                </a:cubicBezTo>
                <a:cubicBezTo>
                  <a:pt x="499" y="518"/>
                  <a:pt x="499" y="518"/>
                  <a:pt x="499" y="518"/>
                </a:cubicBezTo>
                <a:cubicBezTo>
                  <a:pt x="499" y="518"/>
                  <a:pt x="499" y="518"/>
                  <a:pt x="499" y="518"/>
                </a:cubicBezTo>
                <a:cubicBezTo>
                  <a:pt x="499" y="519"/>
                  <a:pt x="499" y="520"/>
                  <a:pt x="499" y="520"/>
                </a:cubicBezTo>
                <a:cubicBezTo>
                  <a:pt x="499" y="520"/>
                  <a:pt x="499" y="519"/>
                  <a:pt x="499" y="518"/>
                </a:cubicBezTo>
                <a:cubicBezTo>
                  <a:pt x="499" y="518"/>
                  <a:pt x="499" y="518"/>
                  <a:pt x="499" y="518"/>
                </a:cubicBezTo>
                <a:cubicBezTo>
                  <a:pt x="492" y="519"/>
                  <a:pt x="491" y="526"/>
                  <a:pt x="484" y="527"/>
                </a:cubicBezTo>
                <a:cubicBezTo>
                  <a:pt x="479" y="532"/>
                  <a:pt x="473" y="536"/>
                  <a:pt x="474" y="545"/>
                </a:cubicBezTo>
                <a:cubicBezTo>
                  <a:pt x="471" y="546"/>
                  <a:pt x="470" y="545"/>
                  <a:pt x="469" y="543"/>
                </a:cubicBezTo>
                <a:cubicBezTo>
                  <a:pt x="470" y="543"/>
                  <a:pt x="472" y="543"/>
                  <a:pt x="472" y="541"/>
                </a:cubicBezTo>
                <a:cubicBezTo>
                  <a:pt x="467" y="543"/>
                  <a:pt x="463" y="546"/>
                  <a:pt x="459" y="549"/>
                </a:cubicBezTo>
                <a:cubicBezTo>
                  <a:pt x="458" y="549"/>
                  <a:pt x="458" y="548"/>
                  <a:pt x="457" y="548"/>
                </a:cubicBezTo>
                <a:cubicBezTo>
                  <a:pt x="450" y="551"/>
                  <a:pt x="444" y="556"/>
                  <a:pt x="437" y="559"/>
                </a:cubicBezTo>
                <a:cubicBezTo>
                  <a:pt x="434" y="562"/>
                  <a:pt x="433" y="567"/>
                  <a:pt x="430" y="569"/>
                </a:cubicBezTo>
                <a:cubicBezTo>
                  <a:pt x="430" y="571"/>
                  <a:pt x="431" y="572"/>
                  <a:pt x="429" y="573"/>
                </a:cubicBezTo>
                <a:cubicBezTo>
                  <a:pt x="431" y="573"/>
                  <a:pt x="434" y="575"/>
                  <a:pt x="435" y="577"/>
                </a:cubicBezTo>
                <a:cubicBezTo>
                  <a:pt x="434" y="577"/>
                  <a:pt x="435" y="578"/>
                  <a:pt x="434" y="579"/>
                </a:cubicBezTo>
                <a:cubicBezTo>
                  <a:pt x="432" y="577"/>
                  <a:pt x="432" y="575"/>
                  <a:pt x="430" y="574"/>
                </a:cubicBezTo>
                <a:cubicBezTo>
                  <a:pt x="429" y="576"/>
                  <a:pt x="427" y="573"/>
                  <a:pt x="425" y="573"/>
                </a:cubicBezTo>
                <a:cubicBezTo>
                  <a:pt x="424" y="575"/>
                  <a:pt x="426" y="577"/>
                  <a:pt x="424" y="579"/>
                </a:cubicBezTo>
                <a:cubicBezTo>
                  <a:pt x="422" y="576"/>
                  <a:pt x="423" y="573"/>
                  <a:pt x="421" y="573"/>
                </a:cubicBezTo>
                <a:cubicBezTo>
                  <a:pt x="422" y="571"/>
                  <a:pt x="423" y="572"/>
                  <a:pt x="425" y="572"/>
                </a:cubicBezTo>
                <a:cubicBezTo>
                  <a:pt x="425" y="571"/>
                  <a:pt x="425" y="570"/>
                  <a:pt x="425" y="568"/>
                </a:cubicBezTo>
                <a:cubicBezTo>
                  <a:pt x="422" y="568"/>
                  <a:pt x="422" y="569"/>
                  <a:pt x="420" y="570"/>
                </a:cubicBezTo>
                <a:cubicBezTo>
                  <a:pt x="420" y="567"/>
                  <a:pt x="417" y="571"/>
                  <a:pt x="417" y="568"/>
                </a:cubicBezTo>
                <a:cubicBezTo>
                  <a:pt x="418" y="568"/>
                  <a:pt x="420" y="569"/>
                  <a:pt x="419" y="567"/>
                </a:cubicBezTo>
                <a:cubicBezTo>
                  <a:pt x="402" y="567"/>
                  <a:pt x="393" y="575"/>
                  <a:pt x="384" y="583"/>
                </a:cubicBezTo>
                <a:cubicBezTo>
                  <a:pt x="385" y="585"/>
                  <a:pt x="386" y="585"/>
                  <a:pt x="384" y="587"/>
                </a:cubicBezTo>
                <a:cubicBezTo>
                  <a:pt x="383" y="587"/>
                  <a:pt x="384" y="585"/>
                  <a:pt x="383" y="585"/>
                </a:cubicBezTo>
                <a:cubicBezTo>
                  <a:pt x="381" y="588"/>
                  <a:pt x="379" y="587"/>
                  <a:pt x="376" y="589"/>
                </a:cubicBezTo>
                <a:cubicBezTo>
                  <a:pt x="375" y="590"/>
                  <a:pt x="378" y="591"/>
                  <a:pt x="375" y="592"/>
                </a:cubicBezTo>
                <a:cubicBezTo>
                  <a:pt x="374" y="592"/>
                  <a:pt x="374" y="592"/>
                  <a:pt x="373" y="591"/>
                </a:cubicBezTo>
                <a:cubicBezTo>
                  <a:pt x="375" y="591"/>
                  <a:pt x="375" y="590"/>
                  <a:pt x="375" y="589"/>
                </a:cubicBezTo>
                <a:cubicBezTo>
                  <a:pt x="372" y="591"/>
                  <a:pt x="367" y="591"/>
                  <a:pt x="365" y="593"/>
                </a:cubicBezTo>
                <a:cubicBezTo>
                  <a:pt x="367" y="596"/>
                  <a:pt x="365" y="600"/>
                  <a:pt x="363" y="599"/>
                </a:cubicBezTo>
                <a:cubicBezTo>
                  <a:pt x="363" y="596"/>
                  <a:pt x="362" y="597"/>
                  <a:pt x="363" y="595"/>
                </a:cubicBezTo>
                <a:cubicBezTo>
                  <a:pt x="354" y="590"/>
                  <a:pt x="347" y="598"/>
                  <a:pt x="340" y="595"/>
                </a:cubicBezTo>
                <a:cubicBezTo>
                  <a:pt x="336" y="596"/>
                  <a:pt x="335" y="601"/>
                  <a:pt x="333" y="604"/>
                </a:cubicBezTo>
                <a:cubicBezTo>
                  <a:pt x="331" y="604"/>
                  <a:pt x="328" y="604"/>
                  <a:pt x="326" y="606"/>
                </a:cubicBezTo>
                <a:cubicBezTo>
                  <a:pt x="324" y="613"/>
                  <a:pt x="333" y="617"/>
                  <a:pt x="340" y="614"/>
                </a:cubicBezTo>
                <a:cubicBezTo>
                  <a:pt x="341" y="607"/>
                  <a:pt x="353" y="608"/>
                  <a:pt x="357" y="612"/>
                </a:cubicBezTo>
                <a:cubicBezTo>
                  <a:pt x="358" y="610"/>
                  <a:pt x="360" y="610"/>
                  <a:pt x="362" y="611"/>
                </a:cubicBezTo>
                <a:cubicBezTo>
                  <a:pt x="362" y="609"/>
                  <a:pt x="361" y="607"/>
                  <a:pt x="363" y="607"/>
                </a:cubicBezTo>
                <a:cubicBezTo>
                  <a:pt x="364" y="610"/>
                  <a:pt x="366" y="611"/>
                  <a:pt x="370" y="612"/>
                </a:cubicBezTo>
                <a:cubicBezTo>
                  <a:pt x="369" y="609"/>
                  <a:pt x="368" y="608"/>
                  <a:pt x="367" y="606"/>
                </a:cubicBezTo>
                <a:cubicBezTo>
                  <a:pt x="366" y="606"/>
                  <a:pt x="363" y="607"/>
                  <a:pt x="363" y="605"/>
                </a:cubicBezTo>
                <a:cubicBezTo>
                  <a:pt x="366" y="605"/>
                  <a:pt x="370" y="603"/>
                  <a:pt x="372" y="600"/>
                </a:cubicBezTo>
                <a:cubicBezTo>
                  <a:pt x="372" y="598"/>
                  <a:pt x="369" y="598"/>
                  <a:pt x="368" y="596"/>
                </a:cubicBezTo>
                <a:cubicBezTo>
                  <a:pt x="369" y="595"/>
                  <a:pt x="370" y="595"/>
                  <a:pt x="372" y="595"/>
                </a:cubicBezTo>
                <a:cubicBezTo>
                  <a:pt x="373" y="598"/>
                  <a:pt x="372" y="600"/>
                  <a:pt x="374" y="603"/>
                </a:cubicBezTo>
                <a:cubicBezTo>
                  <a:pt x="377" y="603"/>
                  <a:pt x="378" y="602"/>
                  <a:pt x="380" y="601"/>
                </a:cubicBezTo>
                <a:cubicBezTo>
                  <a:pt x="381" y="601"/>
                  <a:pt x="380" y="603"/>
                  <a:pt x="382" y="603"/>
                </a:cubicBezTo>
                <a:cubicBezTo>
                  <a:pt x="381" y="598"/>
                  <a:pt x="384" y="594"/>
                  <a:pt x="381" y="591"/>
                </a:cubicBezTo>
                <a:cubicBezTo>
                  <a:pt x="381" y="591"/>
                  <a:pt x="381" y="590"/>
                  <a:pt x="382" y="590"/>
                </a:cubicBezTo>
                <a:cubicBezTo>
                  <a:pt x="385" y="591"/>
                  <a:pt x="384" y="596"/>
                  <a:pt x="383" y="597"/>
                </a:cubicBezTo>
                <a:cubicBezTo>
                  <a:pt x="383" y="600"/>
                  <a:pt x="387" y="601"/>
                  <a:pt x="390" y="601"/>
                </a:cubicBezTo>
                <a:cubicBezTo>
                  <a:pt x="391" y="601"/>
                  <a:pt x="389" y="597"/>
                  <a:pt x="391" y="597"/>
                </a:cubicBezTo>
                <a:cubicBezTo>
                  <a:pt x="390" y="599"/>
                  <a:pt x="393" y="600"/>
                  <a:pt x="394" y="600"/>
                </a:cubicBezTo>
                <a:cubicBezTo>
                  <a:pt x="394" y="599"/>
                  <a:pt x="396" y="600"/>
                  <a:pt x="396" y="599"/>
                </a:cubicBezTo>
                <a:cubicBezTo>
                  <a:pt x="397" y="596"/>
                  <a:pt x="395" y="596"/>
                  <a:pt x="395" y="594"/>
                </a:cubicBezTo>
                <a:cubicBezTo>
                  <a:pt x="396" y="594"/>
                  <a:pt x="396" y="596"/>
                  <a:pt x="398" y="596"/>
                </a:cubicBezTo>
                <a:cubicBezTo>
                  <a:pt x="398" y="593"/>
                  <a:pt x="402" y="593"/>
                  <a:pt x="404" y="589"/>
                </a:cubicBezTo>
                <a:cubicBezTo>
                  <a:pt x="406" y="585"/>
                  <a:pt x="405" y="578"/>
                  <a:pt x="411" y="582"/>
                </a:cubicBezTo>
                <a:cubicBezTo>
                  <a:pt x="409" y="585"/>
                  <a:pt x="407" y="587"/>
                  <a:pt x="406" y="591"/>
                </a:cubicBezTo>
                <a:cubicBezTo>
                  <a:pt x="410" y="594"/>
                  <a:pt x="418" y="592"/>
                  <a:pt x="421" y="588"/>
                </a:cubicBezTo>
                <a:cubicBezTo>
                  <a:pt x="420" y="589"/>
                  <a:pt x="422" y="589"/>
                  <a:pt x="422" y="590"/>
                </a:cubicBezTo>
                <a:cubicBezTo>
                  <a:pt x="424" y="590"/>
                  <a:pt x="424" y="591"/>
                  <a:pt x="426" y="591"/>
                </a:cubicBezTo>
                <a:cubicBezTo>
                  <a:pt x="427" y="590"/>
                  <a:pt x="425" y="587"/>
                  <a:pt x="427" y="587"/>
                </a:cubicBezTo>
                <a:cubicBezTo>
                  <a:pt x="428" y="587"/>
                  <a:pt x="427" y="591"/>
                  <a:pt x="429" y="590"/>
                </a:cubicBezTo>
                <a:cubicBezTo>
                  <a:pt x="430" y="584"/>
                  <a:pt x="440" y="586"/>
                  <a:pt x="441" y="581"/>
                </a:cubicBezTo>
                <a:cubicBezTo>
                  <a:pt x="443" y="581"/>
                  <a:pt x="445" y="580"/>
                  <a:pt x="446" y="579"/>
                </a:cubicBezTo>
                <a:cubicBezTo>
                  <a:pt x="447" y="579"/>
                  <a:pt x="448" y="579"/>
                  <a:pt x="449" y="580"/>
                </a:cubicBezTo>
                <a:cubicBezTo>
                  <a:pt x="447" y="584"/>
                  <a:pt x="447" y="586"/>
                  <a:pt x="445" y="589"/>
                </a:cubicBezTo>
                <a:cubicBezTo>
                  <a:pt x="446" y="589"/>
                  <a:pt x="448" y="589"/>
                  <a:pt x="449" y="590"/>
                </a:cubicBezTo>
                <a:cubicBezTo>
                  <a:pt x="450" y="586"/>
                  <a:pt x="452" y="585"/>
                  <a:pt x="452" y="581"/>
                </a:cubicBezTo>
                <a:cubicBezTo>
                  <a:pt x="453" y="581"/>
                  <a:pt x="453" y="583"/>
                  <a:pt x="454" y="582"/>
                </a:cubicBezTo>
                <a:cubicBezTo>
                  <a:pt x="454" y="581"/>
                  <a:pt x="455" y="580"/>
                  <a:pt x="456" y="579"/>
                </a:cubicBezTo>
                <a:cubicBezTo>
                  <a:pt x="459" y="580"/>
                  <a:pt x="461" y="577"/>
                  <a:pt x="464" y="580"/>
                </a:cubicBezTo>
                <a:cubicBezTo>
                  <a:pt x="464" y="578"/>
                  <a:pt x="466" y="579"/>
                  <a:pt x="467" y="576"/>
                </a:cubicBezTo>
                <a:cubicBezTo>
                  <a:pt x="468" y="576"/>
                  <a:pt x="468" y="578"/>
                  <a:pt x="470" y="578"/>
                </a:cubicBezTo>
                <a:cubicBezTo>
                  <a:pt x="472" y="578"/>
                  <a:pt x="471" y="575"/>
                  <a:pt x="472" y="574"/>
                </a:cubicBezTo>
                <a:cubicBezTo>
                  <a:pt x="473" y="575"/>
                  <a:pt x="473" y="578"/>
                  <a:pt x="475" y="577"/>
                </a:cubicBezTo>
                <a:cubicBezTo>
                  <a:pt x="475" y="575"/>
                  <a:pt x="475" y="577"/>
                  <a:pt x="476" y="577"/>
                </a:cubicBezTo>
                <a:cubicBezTo>
                  <a:pt x="476" y="571"/>
                  <a:pt x="483" y="572"/>
                  <a:pt x="484" y="567"/>
                </a:cubicBezTo>
                <a:cubicBezTo>
                  <a:pt x="481" y="567"/>
                  <a:pt x="482" y="569"/>
                  <a:pt x="480" y="569"/>
                </a:cubicBezTo>
                <a:cubicBezTo>
                  <a:pt x="480" y="567"/>
                  <a:pt x="483" y="568"/>
                  <a:pt x="482" y="565"/>
                </a:cubicBezTo>
                <a:cubicBezTo>
                  <a:pt x="480" y="564"/>
                  <a:pt x="478" y="565"/>
                  <a:pt x="476" y="563"/>
                </a:cubicBezTo>
                <a:cubicBezTo>
                  <a:pt x="478" y="562"/>
                  <a:pt x="478" y="560"/>
                  <a:pt x="480" y="559"/>
                </a:cubicBezTo>
                <a:cubicBezTo>
                  <a:pt x="482" y="559"/>
                  <a:pt x="482" y="561"/>
                  <a:pt x="484" y="560"/>
                </a:cubicBezTo>
                <a:cubicBezTo>
                  <a:pt x="486" y="558"/>
                  <a:pt x="489" y="559"/>
                  <a:pt x="491" y="559"/>
                </a:cubicBezTo>
                <a:cubicBezTo>
                  <a:pt x="492" y="558"/>
                  <a:pt x="491" y="556"/>
                  <a:pt x="491" y="554"/>
                </a:cubicBezTo>
                <a:cubicBezTo>
                  <a:pt x="490" y="554"/>
                  <a:pt x="489" y="555"/>
                  <a:pt x="489" y="554"/>
                </a:cubicBezTo>
                <a:cubicBezTo>
                  <a:pt x="489" y="553"/>
                  <a:pt x="492" y="553"/>
                  <a:pt x="493" y="552"/>
                </a:cubicBezTo>
                <a:cubicBezTo>
                  <a:pt x="492" y="553"/>
                  <a:pt x="494" y="553"/>
                  <a:pt x="494" y="554"/>
                </a:cubicBezTo>
                <a:cubicBezTo>
                  <a:pt x="497" y="554"/>
                  <a:pt x="496" y="554"/>
                  <a:pt x="499" y="554"/>
                </a:cubicBezTo>
                <a:cubicBezTo>
                  <a:pt x="500" y="552"/>
                  <a:pt x="498" y="552"/>
                  <a:pt x="498" y="550"/>
                </a:cubicBezTo>
                <a:cubicBezTo>
                  <a:pt x="499" y="549"/>
                  <a:pt x="499" y="550"/>
                  <a:pt x="501" y="549"/>
                </a:cubicBezTo>
                <a:cubicBezTo>
                  <a:pt x="501" y="547"/>
                  <a:pt x="499" y="546"/>
                  <a:pt x="501" y="545"/>
                </a:cubicBezTo>
                <a:cubicBezTo>
                  <a:pt x="502" y="547"/>
                  <a:pt x="503" y="549"/>
                  <a:pt x="506" y="550"/>
                </a:cubicBezTo>
                <a:cubicBezTo>
                  <a:pt x="507" y="547"/>
                  <a:pt x="510" y="545"/>
                  <a:pt x="512" y="543"/>
                </a:cubicBezTo>
                <a:cubicBezTo>
                  <a:pt x="512" y="545"/>
                  <a:pt x="512" y="546"/>
                  <a:pt x="514" y="545"/>
                </a:cubicBezTo>
                <a:cubicBezTo>
                  <a:pt x="514" y="544"/>
                  <a:pt x="515" y="542"/>
                  <a:pt x="516" y="541"/>
                </a:cubicBezTo>
                <a:cubicBezTo>
                  <a:pt x="516" y="542"/>
                  <a:pt x="518" y="542"/>
                  <a:pt x="520" y="543"/>
                </a:cubicBezTo>
                <a:cubicBezTo>
                  <a:pt x="520" y="539"/>
                  <a:pt x="522" y="538"/>
                  <a:pt x="524" y="537"/>
                </a:cubicBezTo>
                <a:cubicBezTo>
                  <a:pt x="525" y="535"/>
                  <a:pt x="524" y="534"/>
                  <a:pt x="523" y="533"/>
                </a:cubicBezTo>
                <a:cubicBezTo>
                  <a:pt x="526" y="533"/>
                  <a:pt x="525" y="531"/>
                  <a:pt x="525" y="529"/>
                </a:cubicBezTo>
                <a:cubicBezTo>
                  <a:pt x="524" y="529"/>
                  <a:pt x="522" y="531"/>
                  <a:pt x="522" y="529"/>
                </a:cubicBezTo>
                <a:cubicBezTo>
                  <a:pt x="525" y="528"/>
                  <a:pt x="526" y="526"/>
                  <a:pt x="529" y="525"/>
                </a:cubicBezTo>
                <a:cubicBezTo>
                  <a:pt x="529" y="527"/>
                  <a:pt x="530" y="527"/>
                  <a:pt x="532" y="527"/>
                </a:cubicBezTo>
                <a:cubicBezTo>
                  <a:pt x="532" y="524"/>
                  <a:pt x="531" y="525"/>
                  <a:pt x="532" y="522"/>
                </a:cubicBezTo>
                <a:cubicBezTo>
                  <a:pt x="534" y="524"/>
                  <a:pt x="536" y="522"/>
                  <a:pt x="538" y="523"/>
                </a:cubicBezTo>
                <a:cubicBezTo>
                  <a:pt x="538" y="521"/>
                  <a:pt x="538" y="518"/>
                  <a:pt x="541" y="519"/>
                </a:cubicBezTo>
                <a:cubicBezTo>
                  <a:pt x="542" y="517"/>
                  <a:pt x="540" y="517"/>
                  <a:pt x="541" y="514"/>
                </a:cubicBezTo>
                <a:cubicBezTo>
                  <a:pt x="543" y="516"/>
                  <a:pt x="544" y="517"/>
                  <a:pt x="546" y="518"/>
                </a:cubicBezTo>
                <a:cubicBezTo>
                  <a:pt x="547" y="515"/>
                  <a:pt x="549" y="512"/>
                  <a:pt x="553" y="512"/>
                </a:cubicBezTo>
                <a:cubicBezTo>
                  <a:pt x="552" y="510"/>
                  <a:pt x="553" y="509"/>
                  <a:pt x="554" y="507"/>
                </a:cubicBezTo>
                <a:cubicBezTo>
                  <a:pt x="556" y="508"/>
                  <a:pt x="559" y="510"/>
                  <a:pt x="560" y="507"/>
                </a:cubicBezTo>
                <a:cubicBezTo>
                  <a:pt x="561" y="507"/>
                  <a:pt x="561" y="508"/>
                  <a:pt x="562" y="509"/>
                </a:cubicBezTo>
                <a:cubicBezTo>
                  <a:pt x="563" y="508"/>
                  <a:pt x="563" y="506"/>
                  <a:pt x="564" y="505"/>
                </a:cubicBezTo>
                <a:cubicBezTo>
                  <a:pt x="565" y="508"/>
                  <a:pt x="565" y="504"/>
                  <a:pt x="566" y="504"/>
                </a:cubicBezTo>
                <a:cubicBezTo>
                  <a:pt x="565" y="505"/>
                  <a:pt x="566" y="506"/>
                  <a:pt x="568" y="506"/>
                </a:cubicBezTo>
                <a:cubicBezTo>
                  <a:pt x="570" y="504"/>
                  <a:pt x="570" y="502"/>
                  <a:pt x="572" y="499"/>
                </a:cubicBezTo>
                <a:cubicBezTo>
                  <a:pt x="573" y="498"/>
                  <a:pt x="572" y="497"/>
                  <a:pt x="571" y="496"/>
                </a:cubicBezTo>
                <a:cubicBezTo>
                  <a:pt x="573" y="497"/>
                  <a:pt x="575" y="496"/>
                  <a:pt x="575" y="495"/>
                </a:cubicBezTo>
                <a:cubicBezTo>
                  <a:pt x="575" y="493"/>
                  <a:pt x="573" y="493"/>
                  <a:pt x="574" y="491"/>
                </a:cubicBezTo>
                <a:cubicBezTo>
                  <a:pt x="578" y="492"/>
                  <a:pt x="577" y="488"/>
                  <a:pt x="578" y="487"/>
                </a:cubicBezTo>
                <a:cubicBezTo>
                  <a:pt x="583" y="488"/>
                  <a:pt x="588" y="483"/>
                  <a:pt x="589" y="479"/>
                </a:cubicBezTo>
                <a:cubicBezTo>
                  <a:pt x="589" y="479"/>
                  <a:pt x="590" y="479"/>
                  <a:pt x="591" y="479"/>
                </a:cubicBezTo>
                <a:cubicBezTo>
                  <a:pt x="590" y="472"/>
                  <a:pt x="584" y="474"/>
                  <a:pt x="583" y="468"/>
                </a:cubicBezTo>
                <a:cubicBezTo>
                  <a:pt x="578" y="470"/>
                  <a:pt x="575" y="466"/>
                  <a:pt x="573" y="470"/>
                </a:cubicBezTo>
                <a:cubicBezTo>
                  <a:pt x="572" y="465"/>
                  <a:pt x="575" y="464"/>
                  <a:pt x="575" y="460"/>
                </a:cubicBezTo>
                <a:cubicBezTo>
                  <a:pt x="579" y="460"/>
                  <a:pt x="577" y="455"/>
                  <a:pt x="583" y="456"/>
                </a:cubicBezTo>
                <a:cubicBezTo>
                  <a:pt x="583" y="454"/>
                  <a:pt x="583" y="453"/>
                  <a:pt x="583" y="451"/>
                </a:cubicBezTo>
                <a:cubicBezTo>
                  <a:pt x="584" y="451"/>
                  <a:pt x="585" y="451"/>
                  <a:pt x="586" y="451"/>
                </a:cubicBezTo>
                <a:cubicBezTo>
                  <a:pt x="587" y="450"/>
                  <a:pt x="586" y="448"/>
                  <a:pt x="588" y="448"/>
                </a:cubicBezTo>
                <a:cubicBezTo>
                  <a:pt x="593" y="451"/>
                  <a:pt x="597" y="446"/>
                  <a:pt x="598" y="441"/>
                </a:cubicBezTo>
                <a:cubicBezTo>
                  <a:pt x="597" y="441"/>
                  <a:pt x="597" y="440"/>
                  <a:pt x="596" y="440"/>
                </a:cubicBezTo>
                <a:cubicBezTo>
                  <a:pt x="604" y="443"/>
                  <a:pt x="608" y="430"/>
                  <a:pt x="603" y="427"/>
                </a:cubicBezTo>
                <a:cubicBezTo>
                  <a:pt x="604" y="427"/>
                  <a:pt x="604" y="428"/>
                  <a:pt x="606" y="427"/>
                </a:cubicBezTo>
                <a:cubicBezTo>
                  <a:pt x="608" y="425"/>
                  <a:pt x="610" y="423"/>
                  <a:pt x="613" y="421"/>
                </a:cubicBezTo>
                <a:cubicBezTo>
                  <a:pt x="613" y="419"/>
                  <a:pt x="610" y="420"/>
                  <a:pt x="611" y="417"/>
                </a:cubicBezTo>
                <a:cubicBezTo>
                  <a:pt x="615" y="415"/>
                  <a:pt x="616" y="407"/>
                  <a:pt x="623" y="409"/>
                </a:cubicBezTo>
                <a:cubicBezTo>
                  <a:pt x="623" y="406"/>
                  <a:pt x="622" y="405"/>
                  <a:pt x="621" y="403"/>
                </a:cubicBezTo>
                <a:cubicBezTo>
                  <a:pt x="624" y="400"/>
                  <a:pt x="627" y="397"/>
                  <a:pt x="633" y="397"/>
                </a:cubicBezTo>
                <a:cubicBezTo>
                  <a:pt x="635" y="392"/>
                  <a:pt x="642" y="386"/>
                  <a:pt x="646" y="389"/>
                </a:cubicBezTo>
                <a:cubicBezTo>
                  <a:pt x="649" y="389"/>
                  <a:pt x="653" y="388"/>
                  <a:pt x="655" y="390"/>
                </a:cubicBezTo>
                <a:cubicBezTo>
                  <a:pt x="653" y="389"/>
                  <a:pt x="653" y="391"/>
                  <a:pt x="652" y="392"/>
                </a:cubicBezTo>
                <a:cubicBezTo>
                  <a:pt x="654" y="395"/>
                  <a:pt x="657" y="396"/>
                  <a:pt x="659" y="399"/>
                </a:cubicBezTo>
                <a:cubicBezTo>
                  <a:pt x="655" y="400"/>
                  <a:pt x="649" y="402"/>
                  <a:pt x="647" y="396"/>
                </a:cubicBezTo>
                <a:cubicBezTo>
                  <a:pt x="640" y="400"/>
                  <a:pt x="635" y="406"/>
                  <a:pt x="627" y="408"/>
                </a:cubicBezTo>
                <a:cubicBezTo>
                  <a:pt x="634" y="422"/>
                  <a:pt x="620" y="432"/>
                  <a:pt x="617" y="444"/>
                </a:cubicBezTo>
                <a:cubicBezTo>
                  <a:pt x="619" y="448"/>
                  <a:pt x="623" y="450"/>
                  <a:pt x="627" y="451"/>
                </a:cubicBezTo>
                <a:cubicBezTo>
                  <a:pt x="628" y="450"/>
                  <a:pt x="626" y="450"/>
                  <a:pt x="626" y="449"/>
                </a:cubicBezTo>
                <a:cubicBezTo>
                  <a:pt x="629" y="448"/>
                  <a:pt x="633" y="445"/>
                  <a:pt x="634" y="444"/>
                </a:cubicBezTo>
                <a:cubicBezTo>
                  <a:pt x="632" y="449"/>
                  <a:pt x="627" y="451"/>
                  <a:pt x="625" y="455"/>
                </a:cubicBezTo>
                <a:cubicBezTo>
                  <a:pt x="619" y="454"/>
                  <a:pt x="615" y="459"/>
                  <a:pt x="615" y="464"/>
                </a:cubicBezTo>
                <a:cubicBezTo>
                  <a:pt x="617" y="465"/>
                  <a:pt x="618" y="467"/>
                  <a:pt x="621" y="468"/>
                </a:cubicBezTo>
                <a:cubicBezTo>
                  <a:pt x="622" y="468"/>
                  <a:pt x="623" y="468"/>
                  <a:pt x="624" y="468"/>
                </a:cubicBezTo>
                <a:cubicBezTo>
                  <a:pt x="624" y="466"/>
                  <a:pt x="626" y="467"/>
                  <a:pt x="627" y="465"/>
                </a:cubicBezTo>
                <a:cubicBezTo>
                  <a:pt x="628" y="466"/>
                  <a:pt x="630" y="466"/>
                  <a:pt x="632" y="466"/>
                </a:cubicBezTo>
                <a:cubicBezTo>
                  <a:pt x="633" y="466"/>
                  <a:pt x="633" y="464"/>
                  <a:pt x="634" y="464"/>
                </a:cubicBezTo>
                <a:cubicBezTo>
                  <a:pt x="633" y="465"/>
                  <a:pt x="633" y="466"/>
                  <a:pt x="636" y="467"/>
                </a:cubicBezTo>
                <a:cubicBezTo>
                  <a:pt x="638" y="464"/>
                  <a:pt x="638" y="458"/>
                  <a:pt x="643" y="458"/>
                </a:cubicBezTo>
                <a:cubicBezTo>
                  <a:pt x="643" y="458"/>
                  <a:pt x="643" y="456"/>
                  <a:pt x="644" y="456"/>
                </a:cubicBezTo>
                <a:cubicBezTo>
                  <a:pt x="649" y="458"/>
                  <a:pt x="656" y="451"/>
                  <a:pt x="655" y="444"/>
                </a:cubicBezTo>
                <a:cubicBezTo>
                  <a:pt x="657" y="445"/>
                  <a:pt x="657" y="449"/>
                  <a:pt x="660" y="449"/>
                </a:cubicBezTo>
                <a:cubicBezTo>
                  <a:pt x="660" y="445"/>
                  <a:pt x="658" y="442"/>
                  <a:pt x="660" y="440"/>
                </a:cubicBezTo>
                <a:cubicBezTo>
                  <a:pt x="661" y="442"/>
                  <a:pt x="660" y="446"/>
                  <a:pt x="663" y="446"/>
                </a:cubicBezTo>
                <a:cubicBezTo>
                  <a:pt x="662" y="440"/>
                  <a:pt x="662" y="438"/>
                  <a:pt x="666" y="436"/>
                </a:cubicBezTo>
                <a:cubicBezTo>
                  <a:pt x="666" y="438"/>
                  <a:pt x="667" y="439"/>
                  <a:pt x="667" y="440"/>
                </a:cubicBezTo>
                <a:cubicBezTo>
                  <a:pt x="670" y="440"/>
                  <a:pt x="668" y="436"/>
                  <a:pt x="670" y="436"/>
                </a:cubicBezTo>
                <a:cubicBezTo>
                  <a:pt x="673" y="439"/>
                  <a:pt x="677" y="436"/>
                  <a:pt x="680" y="439"/>
                </a:cubicBezTo>
                <a:cubicBezTo>
                  <a:pt x="682" y="437"/>
                  <a:pt x="682" y="436"/>
                  <a:pt x="684" y="438"/>
                </a:cubicBezTo>
                <a:cubicBezTo>
                  <a:pt x="684" y="435"/>
                  <a:pt x="685" y="434"/>
                  <a:pt x="685" y="431"/>
                </a:cubicBezTo>
                <a:cubicBezTo>
                  <a:pt x="688" y="433"/>
                  <a:pt x="690" y="429"/>
                  <a:pt x="691" y="427"/>
                </a:cubicBezTo>
                <a:cubicBezTo>
                  <a:pt x="690" y="426"/>
                  <a:pt x="688" y="426"/>
                  <a:pt x="687" y="425"/>
                </a:cubicBezTo>
                <a:cubicBezTo>
                  <a:pt x="689" y="423"/>
                  <a:pt x="690" y="421"/>
                  <a:pt x="693" y="420"/>
                </a:cubicBezTo>
                <a:cubicBezTo>
                  <a:pt x="693" y="416"/>
                  <a:pt x="691" y="415"/>
                  <a:pt x="690" y="412"/>
                </a:cubicBezTo>
                <a:cubicBezTo>
                  <a:pt x="688" y="412"/>
                  <a:pt x="687" y="417"/>
                  <a:pt x="686" y="416"/>
                </a:cubicBezTo>
                <a:cubicBezTo>
                  <a:pt x="689" y="413"/>
                  <a:pt x="686" y="410"/>
                  <a:pt x="687" y="406"/>
                </a:cubicBezTo>
                <a:cubicBezTo>
                  <a:pt x="685" y="405"/>
                  <a:pt x="685" y="409"/>
                  <a:pt x="685" y="408"/>
                </a:cubicBezTo>
                <a:cubicBezTo>
                  <a:pt x="685" y="403"/>
                  <a:pt x="687" y="400"/>
                  <a:pt x="688" y="396"/>
                </a:cubicBezTo>
                <a:cubicBezTo>
                  <a:pt x="688" y="400"/>
                  <a:pt x="691" y="396"/>
                  <a:pt x="691" y="397"/>
                </a:cubicBezTo>
                <a:cubicBezTo>
                  <a:pt x="689" y="399"/>
                  <a:pt x="688" y="402"/>
                  <a:pt x="687" y="405"/>
                </a:cubicBezTo>
                <a:cubicBezTo>
                  <a:pt x="689" y="406"/>
                  <a:pt x="690" y="406"/>
                  <a:pt x="692" y="407"/>
                </a:cubicBezTo>
                <a:cubicBezTo>
                  <a:pt x="692" y="404"/>
                  <a:pt x="693" y="405"/>
                  <a:pt x="696" y="405"/>
                </a:cubicBezTo>
                <a:cubicBezTo>
                  <a:pt x="697" y="404"/>
                  <a:pt x="695" y="402"/>
                  <a:pt x="696" y="402"/>
                </a:cubicBezTo>
                <a:cubicBezTo>
                  <a:pt x="697" y="403"/>
                  <a:pt x="697" y="404"/>
                  <a:pt x="699" y="404"/>
                </a:cubicBezTo>
                <a:cubicBezTo>
                  <a:pt x="699" y="403"/>
                  <a:pt x="698" y="402"/>
                  <a:pt x="699" y="401"/>
                </a:cubicBezTo>
                <a:cubicBezTo>
                  <a:pt x="700" y="402"/>
                  <a:pt x="701" y="402"/>
                  <a:pt x="703" y="403"/>
                </a:cubicBezTo>
                <a:cubicBezTo>
                  <a:pt x="704" y="399"/>
                  <a:pt x="707" y="401"/>
                  <a:pt x="708" y="397"/>
                </a:cubicBezTo>
                <a:cubicBezTo>
                  <a:pt x="707" y="399"/>
                  <a:pt x="708" y="399"/>
                  <a:pt x="709" y="400"/>
                </a:cubicBezTo>
                <a:cubicBezTo>
                  <a:pt x="712" y="400"/>
                  <a:pt x="712" y="396"/>
                  <a:pt x="715" y="395"/>
                </a:cubicBezTo>
                <a:cubicBezTo>
                  <a:pt x="714" y="397"/>
                  <a:pt x="713" y="398"/>
                  <a:pt x="713" y="399"/>
                </a:cubicBezTo>
                <a:cubicBezTo>
                  <a:pt x="714" y="401"/>
                  <a:pt x="716" y="404"/>
                  <a:pt x="718" y="405"/>
                </a:cubicBezTo>
                <a:cubicBezTo>
                  <a:pt x="717" y="405"/>
                  <a:pt x="716" y="406"/>
                  <a:pt x="715" y="406"/>
                </a:cubicBezTo>
                <a:cubicBezTo>
                  <a:pt x="716" y="412"/>
                  <a:pt x="722" y="408"/>
                  <a:pt x="725" y="407"/>
                </a:cubicBezTo>
                <a:cubicBezTo>
                  <a:pt x="725" y="409"/>
                  <a:pt x="721" y="409"/>
                  <a:pt x="723" y="411"/>
                </a:cubicBezTo>
                <a:cubicBezTo>
                  <a:pt x="726" y="411"/>
                  <a:pt x="727" y="409"/>
                  <a:pt x="729" y="411"/>
                </a:cubicBezTo>
                <a:cubicBezTo>
                  <a:pt x="725" y="413"/>
                  <a:pt x="722" y="417"/>
                  <a:pt x="717" y="415"/>
                </a:cubicBezTo>
                <a:cubicBezTo>
                  <a:pt x="716" y="417"/>
                  <a:pt x="715" y="418"/>
                  <a:pt x="715" y="421"/>
                </a:cubicBezTo>
                <a:cubicBezTo>
                  <a:pt x="714" y="422"/>
                  <a:pt x="717" y="421"/>
                  <a:pt x="717" y="423"/>
                </a:cubicBezTo>
                <a:cubicBezTo>
                  <a:pt x="716" y="423"/>
                  <a:pt x="715" y="424"/>
                  <a:pt x="716" y="425"/>
                </a:cubicBezTo>
                <a:cubicBezTo>
                  <a:pt x="716" y="425"/>
                  <a:pt x="716" y="425"/>
                  <a:pt x="717" y="426"/>
                </a:cubicBezTo>
                <a:cubicBezTo>
                  <a:pt x="721" y="424"/>
                  <a:pt x="723" y="421"/>
                  <a:pt x="727" y="420"/>
                </a:cubicBezTo>
                <a:cubicBezTo>
                  <a:pt x="728" y="418"/>
                  <a:pt x="727" y="418"/>
                  <a:pt x="727" y="416"/>
                </a:cubicBezTo>
                <a:cubicBezTo>
                  <a:pt x="729" y="416"/>
                  <a:pt x="728" y="415"/>
                  <a:pt x="730" y="415"/>
                </a:cubicBezTo>
                <a:cubicBezTo>
                  <a:pt x="728" y="416"/>
                  <a:pt x="729" y="416"/>
                  <a:pt x="730" y="417"/>
                </a:cubicBezTo>
                <a:cubicBezTo>
                  <a:pt x="736" y="414"/>
                  <a:pt x="737" y="420"/>
                  <a:pt x="742" y="420"/>
                </a:cubicBezTo>
                <a:cubicBezTo>
                  <a:pt x="745" y="418"/>
                  <a:pt x="749" y="416"/>
                  <a:pt x="750" y="411"/>
                </a:cubicBezTo>
                <a:cubicBezTo>
                  <a:pt x="751" y="415"/>
                  <a:pt x="749" y="417"/>
                  <a:pt x="748" y="421"/>
                </a:cubicBezTo>
                <a:cubicBezTo>
                  <a:pt x="750" y="422"/>
                  <a:pt x="751" y="422"/>
                  <a:pt x="754" y="423"/>
                </a:cubicBezTo>
                <a:cubicBezTo>
                  <a:pt x="753" y="423"/>
                  <a:pt x="753" y="424"/>
                  <a:pt x="754" y="425"/>
                </a:cubicBezTo>
                <a:cubicBezTo>
                  <a:pt x="756" y="426"/>
                  <a:pt x="759" y="426"/>
                  <a:pt x="762" y="425"/>
                </a:cubicBezTo>
                <a:cubicBezTo>
                  <a:pt x="760" y="427"/>
                  <a:pt x="765" y="427"/>
                  <a:pt x="766" y="429"/>
                </a:cubicBezTo>
                <a:cubicBezTo>
                  <a:pt x="765" y="430"/>
                  <a:pt x="762" y="428"/>
                  <a:pt x="762" y="431"/>
                </a:cubicBezTo>
                <a:cubicBezTo>
                  <a:pt x="765" y="430"/>
                  <a:pt x="767" y="431"/>
                  <a:pt x="770" y="432"/>
                </a:cubicBezTo>
                <a:cubicBezTo>
                  <a:pt x="779" y="428"/>
                  <a:pt x="790" y="425"/>
                  <a:pt x="800" y="426"/>
                </a:cubicBezTo>
                <a:cubicBezTo>
                  <a:pt x="809" y="426"/>
                  <a:pt x="814" y="431"/>
                  <a:pt x="818" y="425"/>
                </a:cubicBezTo>
                <a:cubicBezTo>
                  <a:pt x="818" y="422"/>
                  <a:pt x="815" y="423"/>
                  <a:pt x="816" y="421"/>
                </a:cubicBezTo>
                <a:cubicBezTo>
                  <a:pt x="817" y="422"/>
                  <a:pt x="819" y="424"/>
                  <a:pt x="819" y="427"/>
                </a:cubicBezTo>
                <a:cubicBezTo>
                  <a:pt x="817" y="427"/>
                  <a:pt x="816" y="428"/>
                  <a:pt x="815" y="430"/>
                </a:cubicBezTo>
                <a:cubicBezTo>
                  <a:pt x="818" y="431"/>
                  <a:pt x="823" y="434"/>
                  <a:pt x="828" y="435"/>
                </a:cubicBezTo>
                <a:cubicBezTo>
                  <a:pt x="837" y="437"/>
                  <a:pt x="843" y="432"/>
                  <a:pt x="848" y="428"/>
                </a:cubicBezTo>
                <a:cubicBezTo>
                  <a:pt x="848" y="425"/>
                  <a:pt x="849" y="424"/>
                  <a:pt x="850" y="423"/>
                </a:cubicBezTo>
                <a:cubicBezTo>
                  <a:pt x="849" y="427"/>
                  <a:pt x="852" y="429"/>
                  <a:pt x="853" y="432"/>
                </a:cubicBezTo>
                <a:cubicBezTo>
                  <a:pt x="852" y="435"/>
                  <a:pt x="851" y="437"/>
                  <a:pt x="848" y="438"/>
                </a:cubicBezTo>
                <a:cubicBezTo>
                  <a:pt x="850" y="442"/>
                  <a:pt x="856" y="443"/>
                  <a:pt x="861" y="444"/>
                </a:cubicBezTo>
                <a:cubicBezTo>
                  <a:pt x="868" y="447"/>
                  <a:pt x="875" y="452"/>
                  <a:pt x="883" y="452"/>
                </a:cubicBezTo>
                <a:cubicBezTo>
                  <a:pt x="884" y="455"/>
                  <a:pt x="888" y="456"/>
                  <a:pt x="889" y="458"/>
                </a:cubicBezTo>
                <a:cubicBezTo>
                  <a:pt x="890" y="459"/>
                  <a:pt x="890" y="460"/>
                  <a:pt x="890" y="461"/>
                </a:cubicBezTo>
                <a:cubicBezTo>
                  <a:pt x="896" y="466"/>
                  <a:pt x="903" y="470"/>
                  <a:pt x="910" y="473"/>
                </a:cubicBezTo>
                <a:cubicBezTo>
                  <a:pt x="911" y="473"/>
                  <a:pt x="910" y="472"/>
                  <a:pt x="912" y="472"/>
                </a:cubicBezTo>
                <a:cubicBezTo>
                  <a:pt x="914" y="474"/>
                  <a:pt x="917" y="476"/>
                  <a:pt x="920" y="478"/>
                </a:cubicBezTo>
                <a:cubicBezTo>
                  <a:pt x="923" y="476"/>
                  <a:pt x="921" y="475"/>
                  <a:pt x="920" y="473"/>
                </a:cubicBezTo>
                <a:cubicBezTo>
                  <a:pt x="924" y="475"/>
                  <a:pt x="928" y="471"/>
                  <a:pt x="931" y="470"/>
                </a:cubicBezTo>
                <a:cubicBezTo>
                  <a:pt x="931" y="467"/>
                  <a:pt x="929" y="465"/>
                  <a:pt x="928" y="463"/>
                </a:cubicBezTo>
                <a:cubicBezTo>
                  <a:pt x="930" y="464"/>
                  <a:pt x="931" y="463"/>
                  <a:pt x="931" y="462"/>
                </a:cubicBezTo>
                <a:cubicBezTo>
                  <a:pt x="934" y="463"/>
                  <a:pt x="931" y="466"/>
                  <a:pt x="932" y="468"/>
                </a:cubicBezTo>
                <a:cubicBezTo>
                  <a:pt x="935" y="468"/>
                  <a:pt x="936" y="466"/>
                  <a:pt x="939" y="466"/>
                </a:cubicBezTo>
                <a:cubicBezTo>
                  <a:pt x="944" y="467"/>
                  <a:pt x="944" y="472"/>
                  <a:pt x="950" y="472"/>
                </a:cubicBezTo>
                <a:cubicBezTo>
                  <a:pt x="951" y="469"/>
                  <a:pt x="951" y="467"/>
                  <a:pt x="950" y="464"/>
                </a:cubicBezTo>
                <a:cubicBezTo>
                  <a:pt x="950" y="464"/>
                  <a:pt x="950" y="464"/>
                  <a:pt x="950" y="464"/>
                </a:cubicBezTo>
                <a:cubicBezTo>
                  <a:pt x="950" y="464"/>
                  <a:pt x="950" y="464"/>
                  <a:pt x="950" y="464"/>
                </a:cubicBezTo>
                <a:cubicBezTo>
                  <a:pt x="951" y="468"/>
                  <a:pt x="956" y="472"/>
                  <a:pt x="957" y="474"/>
                </a:cubicBezTo>
                <a:cubicBezTo>
                  <a:pt x="958" y="477"/>
                  <a:pt x="960" y="481"/>
                  <a:pt x="961" y="484"/>
                </a:cubicBezTo>
                <a:cubicBezTo>
                  <a:pt x="962" y="492"/>
                  <a:pt x="968" y="495"/>
                  <a:pt x="968" y="503"/>
                </a:cubicBezTo>
                <a:cubicBezTo>
                  <a:pt x="965" y="506"/>
                  <a:pt x="970" y="510"/>
                  <a:pt x="969" y="513"/>
                </a:cubicBezTo>
                <a:cubicBezTo>
                  <a:pt x="971" y="514"/>
                  <a:pt x="971" y="513"/>
                  <a:pt x="973" y="513"/>
                </a:cubicBezTo>
                <a:cubicBezTo>
                  <a:pt x="974" y="507"/>
                  <a:pt x="980" y="505"/>
                  <a:pt x="978" y="499"/>
                </a:cubicBezTo>
                <a:cubicBezTo>
                  <a:pt x="979" y="499"/>
                  <a:pt x="979" y="500"/>
                  <a:pt x="981" y="500"/>
                </a:cubicBezTo>
                <a:cubicBezTo>
                  <a:pt x="981" y="499"/>
                  <a:pt x="982" y="498"/>
                  <a:pt x="983" y="497"/>
                </a:cubicBezTo>
                <a:cubicBezTo>
                  <a:pt x="982" y="495"/>
                  <a:pt x="981" y="494"/>
                  <a:pt x="981" y="493"/>
                </a:cubicBezTo>
                <a:cubicBezTo>
                  <a:pt x="982" y="493"/>
                  <a:pt x="982" y="493"/>
                  <a:pt x="982" y="493"/>
                </a:cubicBezTo>
                <a:cubicBezTo>
                  <a:pt x="979" y="487"/>
                  <a:pt x="971" y="482"/>
                  <a:pt x="969" y="477"/>
                </a:cubicBezTo>
                <a:cubicBezTo>
                  <a:pt x="973" y="479"/>
                  <a:pt x="976" y="487"/>
                  <a:pt x="982" y="489"/>
                </a:cubicBezTo>
                <a:cubicBezTo>
                  <a:pt x="980" y="481"/>
                  <a:pt x="971" y="475"/>
                  <a:pt x="969" y="468"/>
                </a:cubicBezTo>
                <a:cubicBezTo>
                  <a:pt x="967" y="467"/>
                  <a:pt x="967" y="470"/>
                  <a:pt x="966" y="468"/>
                </a:cubicBezTo>
                <a:cubicBezTo>
                  <a:pt x="967" y="468"/>
                  <a:pt x="968" y="467"/>
                  <a:pt x="970" y="467"/>
                </a:cubicBezTo>
                <a:cubicBezTo>
                  <a:pt x="971" y="474"/>
                  <a:pt x="978" y="474"/>
                  <a:pt x="981" y="480"/>
                </a:cubicBezTo>
                <a:cubicBezTo>
                  <a:pt x="984" y="480"/>
                  <a:pt x="986" y="481"/>
                  <a:pt x="987" y="482"/>
                </a:cubicBezTo>
                <a:cubicBezTo>
                  <a:pt x="985" y="483"/>
                  <a:pt x="985" y="481"/>
                  <a:pt x="983" y="482"/>
                </a:cubicBezTo>
                <a:cubicBezTo>
                  <a:pt x="982" y="486"/>
                  <a:pt x="984" y="488"/>
                  <a:pt x="987" y="489"/>
                </a:cubicBezTo>
                <a:cubicBezTo>
                  <a:pt x="987" y="492"/>
                  <a:pt x="989" y="492"/>
                  <a:pt x="989" y="495"/>
                </a:cubicBezTo>
                <a:cubicBezTo>
                  <a:pt x="990" y="496"/>
                  <a:pt x="992" y="495"/>
                  <a:pt x="993" y="496"/>
                </a:cubicBezTo>
                <a:cubicBezTo>
                  <a:pt x="992" y="497"/>
                  <a:pt x="990" y="497"/>
                  <a:pt x="989" y="497"/>
                </a:cubicBezTo>
                <a:cubicBezTo>
                  <a:pt x="989" y="500"/>
                  <a:pt x="991" y="500"/>
                  <a:pt x="989" y="502"/>
                </a:cubicBezTo>
                <a:cubicBezTo>
                  <a:pt x="992" y="502"/>
                  <a:pt x="996" y="506"/>
                  <a:pt x="998" y="502"/>
                </a:cubicBezTo>
                <a:cubicBezTo>
                  <a:pt x="998" y="503"/>
                  <a:pt x="998" y="503"/>
                  <a:pt x="998" y="504"/>
                </a:cubicBezTo>
                <a:cubicBezTo>
                  <a:pt x="1003" y="504"/>
                  <a:pt x="1006" y="508"/>
                  <a:pt x="1008" y="511"/>
                </a:cubicBezTo>
                <a:cubicBezTo>
                  <a:pt x="1010" y="511"/>
                  <a:pt x="1011" y="513"/>
                  <a:pt x="1014" y="513"/>
                </a:cubicBezTo>
                <a:cubicBezTo>
                  <a:pt x="1014" y="515"/>
                  <a:pt x="1016" y="516"/>
                  <a:pt x="1014" y="517"/>
                </a:cubicBezTo>
                <a:cubicBezTo>
                  <a:pt x="1010" y="513"/>
                  <a:pt x="1005" y="510"/>
                  <a:pt x="1001" y="505"/>
                </a:cubicBezTo>
                <a:cubicBezTo>
                  <a:pt x="994" y="508"/>
                  <a:pt x="987" y="504"/>
                  <a:pt x="981" y="507"/>
                </a:cubicBezTo>
                <a:cubicBezTo>
                  <a:pt x="981" y="509"/>
                  <a:pt x="981" y="510"/>
                  <a:pt x="981" y="511"/>
                </a:cubicBezTo>
                <a:cubicBezTo>
                  <a:pt x="985" y="511"/>
                  <a:pt x="986" y="515"/>
                  <a:pt x="986" y="517"/>
                </a:cubicBezTo>
                <a:cubicBezTo>
                  <a:pt x="984" y="515"/>
                  <a:pt x="981" y="514"/>
                  <a:pt x="977" y="514"/>
                </a:cubicBezTo>
                <a:cubicBezTo>
                  <a:pt x="973" y="518"/>
                  <a:pt x="976" y="525"/>
                  <a:pt x="981" y="527"/>
                </a:cubicBezTo>
                <a:cubicBezTo>
                  <a:pt x="980" y="527"/>
                  <a:pt x="979" y="528"/>
                  <a:pt x="979" y="529"/>
                </a:cubicBezTo>
                <a:cubicBezTo>
                  <a:pt x="983" y="529"/>
                  <a:pt x="985" y="531"/>
                  <a:pt x="986" y="533"/>
                </a:cubicBezTo>
                <a:cubicBezTo>
                  <a:pt x="985" y="533"/>
                  <a:pt x="984" y="532"/>
                  <a:pt x="983" y="532"/>
                </a:cubicBezTo>
                <a:cubicBezTo>
                  <a:pt x="981" y="537"/>
                  <a:pt x="984" y="547"/>
                  <a:pt x="990" y="549"/>
                </a:cubicBezTo>
                <a:cubicBezTo>
                  <a:pt x="989" y="546"/>
                  <a:pt x="990" y="546"/>
                  <a:pt x="989" y="544"/>
                </a:cubicBezTo>
                <a:cubicBezTo>
                  <a:pt x="990" y="545"/>
                  <a:pt x="990" y="546"/>
                  <a:pt x="992" y="545"/>
                </a:cubicBezTo>
                <a:cubicBezTo>
                  <a:pt x="993" y="541"/>
                  <a:pt x="991" y="538"/>
                  <a:pt x="993" y="536"/>
                </a:cubicBezTo>
                <a:cubicBezTo>
                  <a:pt x="991" y="532"/>
                  <a:pt x="991" y="532"/>
                  <a:pt x="990" y="526"/>
                </a:cubicBezTo>
                <a:cubicBezTo>
                  <a:pt x="991" y="527"/>
                  <a:pt x="991" y="526"/>
                  <a:pt x="993" y="526"/>
                </a:cubicBezTo>
                <a:cubicBezTo>
                  <a:pt x="993" y="528"/>
                  <a:pt x="993" y="529"/>
                  <a:pt x="994" y="530"/>
                </a:cubicBezTo>
                <a:cubicBezTo>
                  <a:pt x="999" y="531"/>
                  <a:pt x="1000" y="526"/>
                  <a:pt x="1005" y="528"/>
                </a:cubicBezTo>
                <a:cubicBezTo>
                  <a:pt x="1006" y="527"/>
                  <a:pt x="1005" y="525"/>
                  <a:pt x="1006" y="524"/>
                </a:cubicBezTo>
                <a:cubicBezTo>
                  <a:pt x="1014" y="526"/>
                  <a:pt x="1014" y="519"/>
                  <a:pt x="1019" y="518"/>
                </a:cubicBezTo>
                <a:cubicBezTo>
                  <a:pt x="1021" y="521"/>
                  <a:pt x="1019" y="520"/>
                  <a:pt x="1020" y="524"/>
                </a:cubicBezTo>
                <a:cubicBezTo>
                  <a:pt x="1018" y="522"/>
                  <a:pt x="1018" y="524"/>
                  <a:pt x="1017" y="525"/>
                </a:cubicBezTo>
                <a:cubicBezTo>
                  <a:pt x="1014" y="522"/>
                  <a:pt x="1013" y="525"/>
                  <a:pt x="1009" y="525"/>
                </a:cubicBezTo>
                <a:cubicBezTo>
                  <a:pt x="1008" y="526"/>
                  <a:pt x="1007" y="528"/>
                  <a:pt x="1007" y="532"/>
                </a:cubicBezTo>
                <a:cubicBezTo>
                  <a:pt x="1010" y="532"/>
                  <a:pt x="1011" y="533"/>
                  <a:pt x="1012" y="534"/>
                </a:cubicBezTo>
                <a:cubicBezTo>
                  <a:pt x="1014" y="534"/>
                  <a:pt x="1014" y="533"/>
                  <a:pt x="1016" y="533"/>
                </a:cubicBezTo>
                <a:cubicBezTo>
                  <a:pt x="1016" y="536"/>
                  <a:pt x="1017" y="539"/>
                  <a:pt x="1020" y="540"/>
                </a:cubicBezTo>
                <a:cubicBezTo>
                  <a:pt x="1020" y="539"/>
                  <a:pt x="1021" y="538"/>
                  <a:pt x="1022" y="538"/>
                </a:cubicBezTo>
                <a:cubicBezTo>
                  <a:pt x="1023" y="540"/>
                  <a:pt x="1023" y="541"/>
                  <a:pt x="1025" y="543"/>
                </a:cubicBezTo>
                <a:cubicBezTo>
                  <a:pt x="1028" y="543"/>
                  <a:pt x="1030" y="542"/>
                  <a:pt x="1031" y="541"/>
                </a:cubicBezTo>
                <a:cubicBezTo>
                  <a:pt x="1032" y="538"/>
                  <a:pt x="1029" y="538"/>
                  <a:pt x="1029" y="536"/>
                </a:cubicBezTo>
                <a:cubicBezTo>
                  <a:pt x="1031" y="537"/>
                  <a:pt x="1030" y="534"/>
                  <a:pt x="1031" y="534"/>
                </a:cubicBezTo>
                <a:cubicBezTo>
                  <a:pt x="1032" y="540"/>
                  <a:pt x="1033" y="546"/>
                  <a:pt x="1029" y="548"/>
                </a:cubicBezTo>
                <a:cubicBezTo>
                  <a:pt x="1031" y="550"/>
                  <a:pt x="1032" y="553"/>
                  <a:pt x="1033" y="555"/>
                </a:cubicBezTo>
                <a:cubicBezTo>
                  <a:pt x="1036" y="554"/>
                  <a:pt x="1037" y="556"/>
                  <a:pt x="1039" y="556"/>
                </a:cubicBezTo>
                <a:cubicBezTo>
                  <a:pt x="1040" y="551"/>
                  <a:pt x="1040" y="549"/>
                  <a:pt x="1041" y="543"/>
                </a:cubicBezTo>
                <a:cubicBezTo>
                  <a:pt x="1041" y="545"/>
                  <a:pt x="1041" y="550"/>
                  <a:pt x="1044" y="551"/>
                </a:cubicBezTo>
                <a:cubicBezTo>
                  <a:pt x="1040" y="556"/>
                  <a:pt x="1041" y="568"/>
                  <a:pt x="1048" y="568"/>
                </a:cubicBezTo>
                <a:cubicBezTo>
                  <a:pt x="1048" y="567"/>
                  <a:pt x="1047" y="564"/>
                  <a:pt x="1048" y="563"/>
                </a:cubicBezTo>
                <a:cubicBezTo>
                  <a:pt x="1050" y="567"/>
                  <a:pt x="1050" y="569"/>
                  <a:pt x="1050" y="572"/>
                </a:cubicBezTo>
                <a:cubicBezTo>
                  <a:pt x="1053" y="572"/>
                  <a:pt x="1053" y="571"/>
                  <a:pt x="1055" y="571"/>
                </a:cubicBezTo>
                <a:cubicBezTo>
                  <a:pt x="1055" y="572"/>
                  <a:pt x="1053" y="572"/>
                  <a:pt x="1054" y="574"/>
                </a:cubicBezTo>
                <a:cubicBezTo>
                  <a:pt x="1055" y="575"/>
                  <a:pt x="1057" y="576"/>
                  <a:pt x="1059" y="576"/>
                </a:cubicBezTo>
                <a:cubicBezTo>
                  <a:pt x="1059" y="575"/>
                  <a:pt x="1061" y="575"/>
                  <a:pt x="1061" y="574"/>
                </a:cubicBezTo>
                <a:cubicBezTo>
                  <a:pt x="1061" y="571"/>
                  <a:pt x="1059" y="571"/>
                  <a:pt x="1059" y="569"/>
                </a:cubicBezTo>
                <a:cubicBezTo>
                  <a:pt x="1057" y="570"/>
                  <a:pt x="1058" y="571"/>
                  <a:pt x="1056" y="571"/>
                </a:cubicBezTo>
                <a:cubicBezTo>
                  <a:pt x="1058" y="568"/>
                  <a:pt x="1055" y="563"/>
                  <a:pt x="1052" y="561"/>
                </a:cubicBezTo>
                <a:cubicBezTo>
                  <a:pt x="1055" y="561"/>
                  <a:pt x="1056" y="565"/>
                  <a:pt x="1060" y="563"/>
                </a:cubicBezTo>
                <a:cubicBezTo>
                  <a:pt x="1060" y="565"/>
                  <a:pt x="1062" y="565"/>
                  <a:pt x="1063" y="566"/>
                </a:cubicBezTo>
                <a:cubicBezTo>
                  <a:pt x="1063" y="567"/>
                  <a:pt x="1063" y="568"/>
                  <a:pt x="1063" y="569"/>
                </a:cubicBezTo>
                <a:cubicBezTo>
                  <a:pt x="1066" y="570"/>
                  <a:pt x="1066" y="574"/>
                  <a:pt x="1067" y="576"/>
                </a:cubicBezTo>
                <a:cubicBezTo>
                  <a:pt x="1080" y="579"/>
                  <a:pt x="1080" y="562"/>
                  <a:pt x="1083" y="552"/>
                </a:cubicBezTo>
                <a:cubicBezTo>
                  <a:pt x="1080" y="546"/>
                  <a:pt x="1076" y="541"/>
                  <a:pt x="1074" y="535"/>
                </a:cubicBezTo>
                <a:close/>
                <a:moveTo>
                  <a:pt x="974" y="527"/>
                </a:moveTo>
                <a:cubicBezTo>
                  <a:pt x="973" y="522"/>
                  <a:pt x="967" y="512"/>
                  <a:pt x="965" y="507"/>
                </a:cubicBezTo>
                <a:cubicBezTo>
                  <a:pt x="963" y="504"/>
                  <a:pt x="965" y="502"/>
                  <a:pt x="963" y="499"/>
                </a:cubicBezTo>
                <a:cubicBezTo>
                  <a:pt x="962" y="498"/>
                  <a:pt x="962" y="500"/>
                  <a:pt x="961" y="498"/>
                </a:cubicBezTo>
                <a:cubicBezTo>
                  <a:pt x="961" y="497"/>
                  <a:pt x="963" y="498"/>
                  <a:pt x="962" y="496"/>
                </a:cubicBezTo>
                <a:cubicBezTo>
                  <a:pt x="960" y="492"/>
                  <a:pt x="959" y="488"/>
                  <a:pt x="956" y="484"/>
                </a:cubicBezTo>
                <a:cubicBezTo>
                  <a:pt x="960" y="475"/>
                  <a:pt x="951" y="477"/>
                  <a:pt x="943" y="474"/>
                </a:cubicBezTo>
                <a:cubicBezTo>
                  <a:pt x="941" y="474"/>
                  <a:pt x="938" y="471"/>
                  <a:pt x="935" y="470"/>
                </a:cubicBezTo>
                <a:cubicBezTo>
                  <a:pt x="934" y="472"/>
                  <a:pt x="933" y="473"/>
                  <a:pt x="932" y="475"/>
                </a:cubicBezTo>
                <a:cubicBezTo>
                  <a:pt x="928" y="473"/>
                  <a:pt x="929" y="477"/>
                  <a:pt x="925" y="475"/>
                </a:cubicBezTo>
                <a:cubicBezTo>
                  <a:pt x="925" y="478"/>
                  <a:pt x="925" y="480"/>
                  <a:pt x="922" y="480"/>
                </a:cubicBezTo>
                <a:cubicBezTo>
                  <a:pt x="922" y="484"/>
                  <a:pt x="923" y="485"/>
                  <a:pt x="923" y="488"/>
                </a:cubicBezTo>
                <a:cubicBezTo>
                  <a:pt x="926" y="490"/>
                  <a:pt x="928" y="493"/>
                  <a:pt x="932" y="494"/>
                </a:cubicBezTo>
                <a:cubicBezTo>
                  <a:pt x="931" y="494"/>
                  <a:pt x="931" y="495"/>
                  <a:pt x="931" y="496"/>
                </a:cubicBezTo>
                <a:cubicBezTo>
                  <a:pt x="938" y="498"/>
                  <a:pt x="937" y="504"/>
                  <a:pt x="944" y="506"/>
                </a:cubicBezTo>
                <a:cubicBezTo>
                  <a:pt x="943" y="506"/>
                  <a:pt x="942" y="506"/>
                  <a:pt x="942" y="506"/>
                </a:cubicBezTo>
                <a:cubicBezTo>
                  <a:pt x="943" y="508"/>
                  <a:pt x="943" y="509"/>
                  <a:pt x="942" y="512"/>
                </a:cubicBezTo>
                <a:cubicBezTo>
                  <a:pt x="944" y="511"/>
                  <a:pt x="944" y="514"/>
                  <a:pt x="945" y="514"/>
                </a:cubicBezTo>
                <a:cubicBezTo>
                  <a:pt x="944" y="515"/>
                  <a:pt x="944" y="517"/>
                  <a:pt x="944" y="520"/>
                </a:cubicBezTo>
                <a:cubicBezTo>
                  <a:pt x="947" y="521"/>
                  <a:pt x="947" y="519"/>
                  <a:pt x="950" y="519"/>
                </a:cubicBezTo>
                <a:cubicBezTo>
                  <a:pt x="951" y="516"/>
                  <a:pt x="950" y="513"/>
                  <a:pt x="952" y="512"/>
                </a:cubicBezTo>
                <a:cubicBezTo>
                  <a:pt x="953" y="514"/>
                  <a:pt x="954" y="517"/>
                  <a:pt x="956" y="516"/>
                </a:cubicBezTo>
                <a:cubicBezTo>
                  <a:pt x="952" y="519"/>
                  <a:pt x="956" y="527"/>
                  <a:pt x="960" y="525"/>
                </a:cubicBezTo>
                <a:cubicBezTo>
                  <a:pt x="960" y="526"/>
                  <a:pt x="959" y="527"/>
                  <a:pt x="960" y="529"/>
                </a:cubicBezTo>
                <a:cubicBezTo>
                  <a:pt x="967" y="533"/>
                  <a:pt x="968" y="543"/>
                  <a:pt x="977" y="545"/>
                </a:cubicBezTo>
                <a:cubicBezTo>
                  <a:pt x="977" y="540"/>
                  <a:pt x="976" y="535"/>
                  <a:pt x="974" y="532"/>
                </a:cubicBezTo>
                <a:cubicBezTo>
                  <a:pt x="975" y="532"/>
                  <a:pt x="974" y="528"/>
                  <a:pt x="974" y="527"/>
                </a:cubicBezTo>
                <a:close/>
                <a:moveTo>
                  <a:pt x="288" y="628"/>
                </a:moveTo>
                <a:cubicBezTo>
                  <a:pt x="290" y="625"/>
                  <a:pt x="297" y="626"/>
                  <a:pt x="294" y="621"/>
                </a:cubicBezTo>
                <a:cubicBezTo>
                  <a:pt x="291" y="622"/>
                  <a:pt x="292" y="621"/>
                  <a:pt x="291" y="620"/>
                </a:cubicBezTo>
                <a:cubicBezTo>
                  <a:pt x="290" y="621"/>
                  <a:pt x="289" y="622"/>
                  <a:pt x="288" y="623"/>
                </a:cubicBezTo>
                <a:cubicBezTo>
                  <a:pt x="288" y="620"/>
                  <a:pt x="286" y="624"/>
                  <a:pt x="285" y="622"/>
                </a:cubicBezTo>
                <a:cubicBezTo>
                  <a:pt x="286" y="621"/>
                  <a:pt x="287" y="621"/>
                  <a:pt x="286" y="619"/>
                </a:cubicBezTo>
                <a:cubicBezTo>
                  <a:pt x="282" y="616"/>
                  <a:pt x="275" y="618"/>
                  <a:pt x="272" y="621"/>
                </a:cubicBezTo>
                <a:cubicBezTo>
                  <a:pt x="272" y="624"/>
                  <a:pt x="274" y="624"/>
                  <a:pt x="274" y="627"/>
                </a:cubicBezTo>
                <a:cubicBezTo>
                  <a:pt x="276" y="626"/>
                  <a:pt x="279" y="628"/>
                  <a:pt x="278" y="629"/>
                </a:cubicBezTo>
                <a:cubicBezTo>
                  <a:pt x="277" y="627"/>
                  <a:pt x="276" y="627"/>
                  <a:pt x="273" y="627"/>
                </a:cubicBezTo>
                <a:cubicBezTo>
                  <a:pt x="273" y="629"/>
                  <a:pt x="272" y="630"/>
                  <a:pt x="270" y="630"/>
                </a:cubicBezTo>
                <a:cubicBezTo>
                  <a:pt x="270" y="633"/>
                  <a:pt x="268" y="633"/>
                  <a:pt x="268" y="635"/>
                </a:cubicBezTo>
                <a:cubicBezTo>
                  <a:pt x="264" y="634"/>
                  <a:pt x="258" y="635"/>
                  <a:pt x="251" y="637"/>
                </a:cubicBezTo>
                <a:cubicBezTo>
                  <a:pt x="251" y="640"/>
                  <a:pt x="255" y="640"/>
                  <a:pt x="255" y="642"/>
                </a:cubicBezTo>
                <a:cubicBezTo>
                  <a:pt x="258" y="641"/>
                  <a:pt x="258" y="641"/>
                  <a:pt x="260" y="643"/>
                </a:cubicBezTo>
                <a:cubicBezTo>
                  <a:pt x="262" y="639"/>
                  <a:pt x="268" y="640"/>
                  <a:pt x="272" y="638"/>
                </a:cubicBezTo>
                <a:cubicBezTo>
                  <a:pt x="273" y="640"/>
                  <a:pt x="276" y="638"/>
                  <a:pt x="278" y="640"/>
                </a:cubicBezTo>
                <a:cubicBezTo>
                  <a:pt x="278" y="639"/>
                  <a:pt x="279" y="638"/>
                  <a:pt x="279" y="638"/>
                </a:cubicBezTo>
                <a:cubicBezTo>
                  <a:pt x="280" y="639"/>
                  <a:pt x="280" y="639"/>
                  <a:pt x="280" y="639"/>
                </a:cubicBezTo>
                <a:cubicBezTo>
                  <a:pt x="281" y="637"/>
                  <a:pt x="281" y="636"/>
                  <a:pt x="283" y="637"/>
                </a:cubicBezTo>
                <a:cubicBezTo>
                  <a:pt x="284" y="635"/>
                  <a:pt x="284" y="636"/>
                  <a:pt x="286" y="634"/>
                </a:cubicBezTo>
                <a:cubicBezTo>
                  <a:pt x="288" y="635"/>
                  <a:pt x="291" y="632"/>
                  <a:pt x="293" y="633"/>
                </a:cubicBezTo>
                <a:cubicBezTo>
                  <a:pt x="294" y="631"/>
                  <a:pt x="296" y="630"/>
                  <a:pt x="296" y="627"/>
                </a:cubicBezTo>
                <a:cubicBezTo>
                  <a:pt x="294" y="625"/>
                  <a:pt x="290" y="629"/>
                  <a:pt x="288" y="62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050">
              <a:solidFill>
                <a:prstClr val="black"/>
              </a:solidFill>
            </a:endParaRPr>
          </a:p>
        </p:txBody>
      </p:sp>
      <p:sp>
        <p:nvSpPr>
          <p:cNvPr id="1048" name="Freeform 55"/>
          <p:cNvSpPr>
            <a:spLocks noEditPoints="1"/>
          </p:cNvSpPr>
          <p:nvPr/>
        </p:nvSpPr>
        <p:spPr bwMode="auto">
          <a:xfrm>
            <a:off x="399938" y="3406965"/>
            <a:ext cx="1759123" cy="984359"/>
          </a:xfrm>
          <a:custGeom>
            <a:avLst/>
            <a:gdLst>
              <a:gd name="T0" fmla="*/ 1 w 1313"/>
              <a:gd name="T1" fmla="*/ 1 h 734"/>
              <a:gd name="T2" fmla="*/ 10 w 1313"/>
              <a:gd name="T3" fmla="*/ 17 h 734"/>
              <a:gd name="T4" fmla="*/ 17 w 1313"/>
              <a:gd name="T5" fmla="*/ 3 h 734"/>
              <a:gd name="T6" fmla="*/ 1 w 1313"/>
              <a:gd name="T7" fmla="*/ 1 h 734"/>
              <a:gd name="T8" fmla="*/ 391 w 1313"/>
              <a:gd name="T9" fmla="*/ 194 h 734"/>
              <a:gd name="T10" fmla="*/ 458 w 1313"/>
              <a:gd name="T11" fmla="*/ 217 h 734"/>
              <a:gd name="T12" fmla="*/ 474 w 1313"/>
              <a:gd name="T13" fmla="*/ 150 h 734"/>
              <a:gd name="T14" fmla="*/ 391 w 1313"/>
              <a:gd name="T15" fmla="*/ 194 h 734"/>
              <a:gd name="T16" fmla="*/ 311 w 1313"/>
              <a:gd name="T17" fmla="*/ 233 h 734"/>
              <a:gd name="T18" fmla="*/ 322 w 1313"/>
              <a:gd name="T19" fmla="*/ 242 h 734"/>
              <a:gd name="T20" fmla="*/ 343 w 1313"/>
              <a:gd name="T21" fmla="*/ 219 h 734"/>
              <a:gd name="T22" fmla="*/ 348 w 1313"/>
              <a:gd name="T23" fmla="*/ 196 h 734"/>
              <a:gd name="T24" fmla="*/ 311 w 1313"/>
              <a:gd name="T25" fmla="*/ 233 h 734"/>
              <a:gd name="T26" fmla="*/ 766 w 1313"/>
              <a:gd name="T27" fmla="*/ 276 h 734"/>
              <a:gd name="T28" fmla="*/ 752 w 1313"/>
              <a:gd name="T29" fmla="*/ 281 h 734"/>
              <a:gd name="T30" fmla="*/ 745 w 1313"/>
              <a:gd name="T31" fmla="*/ 260 h 734"/>
              <a:gd name="T32" fmla="*/ 715 w 1313"/>
              <a:gd name="T33" fmla="*/ 230 h 734"/>
              <a:gd name="T34" fmla="*/ 690 w 1313"/>
              <a:gd name="T35" fmla="*/ 256 h 734"/>
              <a:gd name="T36" fmla="*/ 662 w 1313"/>
              <a:gd name="T37" fmla="*/ 263 h 734"/>
              <a:gd name="T38" fmla="*/ 697 w 1313"/>
              <a:gd name="T39" fmla="*/ 313 h 734"/>
              <a:gd name="T40" fmla="*/ 754 w 1313"/>
              <a:gd name="T41" fmla="*/ 318 h 734"/>
              <a:gd name="T42" fmla="*/ 782 w 1313"/>
              <a:gd name="T43" fmla="*/ 304 h 734"/>
              <a:gd name="T44" fmla="*/ 766 w 1313"/>
              <a:gd name="T45" fmla="*/ 276 h 734"/>
              <a:gd name="T46" fmla="*/ 899 w 1313"/>
              <a:gd name="T47" fmla="*/ 313 h 734"/>
              <a:gd name="T48" fmla="*/ 848 w 1313"/>
              <a:gd name="T49" fmla="*/ 315 h 734"/>
              <a:gd name="T50" fmla="*/ 842 w 1313"/>
              <a:gd name="T51" fmla="*/ 341 h 734"/>
              <a:gd name="T52" fmla="*/ 950 w 1313"/>
              <a:gd name="T53" fmla="*/ 320 h 734"/>
              <a:gd name="T54" fmla="*/ 899 w 1313"/>
              <a:gd name="T55" fmla="*/ 313 h 734"/>
              <a:gd name="T56" fmla="*/ 996 w 1313"/>
              <a:gd name="T57" fmla="*/ 366 h 734"/>
              <a:gd name="T58" fmla="*/ 952 w 1313"/>
              <a:gd name="T59" fmla="*/ 366 h 734"/>
              <a:gd name="T60" fmla="*/ 993 w 1313"/>
              <a:gd name="T61" fmla="*/ 389 h 734"/>
              <a:gd name="T62" fmla="*/ 1002 w 1313"/>
              <a:gd name="T63" fmla="*/ 426 h 734"/>
              <a:gd name="T64" fmla="*/ 1012 w 1313"/>
              <a:gd name="T65" fmla="*/ 430 h 734"/>
              <a:gd name="T66" fmla="*/ 1085 w 1313"/>
              <a:gd name="T67" fmla="*/ 384 h 734"/>
              <a:gd name="T68" fmla="*/ 996 w 1313"/>
              <a:gd name="T69" fmla="*/ 366 h 734"/>
              <a:gd name="T70" fmla="*/ 888 w 1313"/>
              <a:gd name="T71" fmla="*/ 375 h 734"/>
              <a:gd name="T72" fmla="*/ 906 w 1313"/>
              <a:gd name="T73" fmla="*/ 407 h 734"/>
              <a:gd name="T74" fmla="*/ 888 w 1313"/>
              <a:gd name="T75" fmla="*/ 375 h 734"/>
              <a:gd name="T76" fmla="*/ 986 w 1313"/>
              <a:gd name="T77" fmla="*/ 426 h 734"/>
              <a:gd name="T78" fmla="*/ 956 w 1313"/>
              <a:gd name="T79" fmla="*/ 444 h 734"/>
              <a:gd name="T80" fmla="*/ 989 w 1313"/>
              <a:gd name="T81" fmla="*/ 442 h 734"/>
              <a:gd name="T82" fmla="*/ 986 w 1313"/>
              <a:gd name="T83" fmla="*/ 426 h 734"/>
              <a:gd name="T84" fmla="*/ 1276 w 1313"/>
              <a:gd name="T85" fmla="*/ 566 h 734"/>
              <a:gd name="T86" fmla="*/ 1260 w 1313"/>
              <a:gd name="T87" fmla="*/ 566 h 734"/>
              <a:gd name="T88" fmla="*/ 1260 w 1313"/>
              <a:gd name="T89" fmla="*/ 545 h 734"/>
              <a:gd name="T90" fmla="*/ 1161 w 1313"/>
              <a:gd name="T91" fmla="*/ 502 h 734"/>
              <a:gd name="T92" fmla="*/ 1108 w 1313"/>
              <a:gd name="T93" fmla="*/ 479 h 734"/>
              <a:gd name="T94" fmla="*/ 1104 w 1313"/>
              <a:gd name="T95" fmla="*/ 481 h 734"/>
              <a:gd name="T96" fmla="*/ 1120 w 1313"/>
              <a:gd name="T97" fmla="*/ 531 h 734"/>
              <a:gd name="T98" fmla="*/ 1081 w 1313"/>
              <a:gd name="T99" fmla="*/ 584 h 734"/>
              <a:gd name="T100" fmla="*/ 1104 w 1313"/>
              <a:gd name="T101" fmla="*/ 628 h 734"/>
              <a:gd name="T102" fmla="*/ 1120 w 1313"/>
              <a:gd name="T103" fmla="*/ 658 h 734"/>
              <a:gd name="T104" fmla="*/ 1115 w 1313"/>
              <a:gd name="T105" fmla="*/ 697 h 734"/>
              <a:gd name="T106" fmla="*/ 1166 w 1313"/>
              <a:gd name="T107" fmla="*/ 734 h 734"/>
              <a:gd name="T108" fmla="*/ 1186 w 1313"/>
              <a:gd name="T109" fmla="*/ 697 h 734"/>
              <a:gd name="T110" fmla="*/ 1234 w 1313"/>
              <a:gd name="T111" fmla="*/ 660 h 734"/>
              <a:gd name="T112" fmla="*/ 1313 w 1313"/>
              <a:gd name="T113" fmla="*/ 605 h 734"/>
              <a:gd name="T114" fmla="*/ 1276 w 1313"/>
              <a:gd name="T115" fmla="*/ 566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313" h="734">
                <a:moveTo>
                  <a:pt x="1" y="1"/>
                </a:moveTo>
                <a:cubicBezTo>
                  <a:pt x="0" y="10"/>
                  <a:pt x="2" y="17"/>
                  <a:pt x="10" y="17"/>
                </a:cubicBezTo>
                <a:cubicBezTo>
                  <a:pt x="15" y="15"/>
                  <a:pt x="18" y="11"/>
                  <a:pt x="17" y="3"/>
                </a:cubicBezTo>
                <a:cubicBezTo>
                  <a:pt x="9" y="5"/>
                  <a:pt x="8" y="0"/>
                  <a:pt x="1" y="1"/>
                </a:cubicBezTo>
                <a:close/>
                <a:moveTo>
                  <a:pt x="391" y="194"/>
                </a:moveTo>
                <a:cubicBezTo>
                  <a:pt x="411" y="205"/>
                  <a:pt x="431" y="219"/>
                  <a:pt x="458" y="217"/>
                </a:cubicBezTo>
                <a:cubicBezTo>
                  <a:pt x="477" y="204"/>
                  <a:pt x="485" y="172"/>
                  <a:pt x="474" y="150"/>
                </a:cubicBezTo>
                <a:cubicBezTo>
                  <a:pt x="432" y="142"/>
                  <a:pt x="396" y="153"/>
                  <a:pt x="391" y="194"/>
                </a:cubicBezTo>
                <a:close/>
                <a:moveTo>
                  <a:pt x="311" y="233"/>
                </a:moveTo>
                <a:cubicBezTo>
                  <a:pt x="314" y="237"/>
                  <a:pt x="316" y="242"/>
                  <a:pt x="322" y="242"/>
                </a:cubicBezTo>
                <a:cubicBezTo>
                  <a:pt x="324" y="229"/>
                  <a:pt x="332" y="222"/>
                  <a:pt x="343" y="219"/>
                </a:cubicBezTo>
                <a:cubicBezTo>
                  <a:pt x="340" y="207"/>
                  <a:pt x="348" y="205"/>
                  <a:pt x="348" y="196"/>
                </a:cubicBezTo>
                <a:cubicBezTo>
                  <a:pt x="329" y="202"/>
                  <a:pt x="315" y="212"/>
                  <a:pt x="311" y="233"/>
                </a:cubicBezTo>
                <a:close/>
                <a:moveTo>
                  <a:pt x="766" y="276"/>
                </a:moveTo>
                <a:cubicBezTo>
                  <a:pt x="758" y="275"/>
                  <a:pt x="754" y="277"/>
                  <a:pt x="752" y="281"/>
                </a:cubicBezTo>
                <a:cubicBezTo>
                  <a:pt x="742" y="276"/>
                  <a:pt x="744" y="273"/>
                  <a:pt x="745" y="260"/>
                </a:cubicBezTo>
                <a:cubicBezTo>
                  <a:pt x="730" y="256"/>
                  <a:pt x="731" y="235"/>
                  <a:pt x="715" y="230"/>
                </a:cubicBezTo>
                <a:cubicBezTo>
                  <a:pt x="702" y="234"/>
                  <a:pt x="699" y="248"/>
                  <a:pt x="690" y="256"/>
                </a:cubicBezTo>
                <a:cubicBezTo>
                  <a:pt x="679" y="256"/>
                  <a:pt x="667" y="255"/>
                  <a:pt x="662" y="263"/>
                </a:cubicBezTo>
                <a:cubicBezTo>
                  <a:pt x="680" y="282"/>
                  <a:pt x="683" y="289"/>
                  <a:pt x="697" y="313"/>
                </a:cubicBezTo>
                <a:cubicBezTo>
                  <a:pt x="720" y="309"/>
                  <a:pt x="737" y="306"/>
                  <a:pt x="754" y="318"/>
                </a:cubicBezTo>
                <a:cubicBezTo>
                  <a:pt x="764" y="310"/>
                  <a:pt x="778" y="319"/>
                  <a:pt x="782" y="304"/>
                </a:cubicBezTo>
                <a:cubicBezTo>
                  <a:pt x="772" y="299"/>
                  <a:pt x="762" y="287"/>
                  <a:pt x="766" y="276"/>
                </a:cubicBezTo>
                <a:close/>
                <a:moveTo>
                  <a:pt x="899" y="313"/>
                </a:moveTo>
                <a:cubicBezTo>
                  <a:pt x="894" y="326"/>
                  <a:pt x="864" y="314"/>
                  <a:pt x="848" y="315"/>
                </a:cubicBezTo>
                <a:cubicBezTo>
                  <a:pt x="855" y="327"/>
                  <a:pt x="839" y="327"/>
                  <a:pt x="842" y="341"/>
                </a:cubicBezTo>
                <a:cubicBezTo>
                  <a:pt x="883" y="332"/>
                  <a:pt x="936" y="365"/>
                  <a:pt x="950" y="320"/>
                </a:cubicBezTo>
                <a:cubicBezTo>
                  <a:pt x="927" y="314"/>
                  <a:pt x="913" y="329"/>
                  <a:pt x="899" y="313"/>
                </a:cubicBezTo>
                <a:close/>
                <a:moveTo>
                  <a:pt x="996" y="366"/>
                </a:moveTo>
                <a:cubicBezTo>
                  <a:pt x="985" y="342"/>
                  <a:pt x="950" y="336"/>
                  <a:pt x="952" y="366"/>
                </a:cubicBezTo>
                <a:cubicBezTo>
                  <a:pt x="953" y="382"/>
                  <a:pt x="976" y="399"/>
                  <a:pt x="993" y="389"/>
                </a:cubicBezTo>
                <a:cubicBezTo>
                  <a:pt x="1000" y="397"/>
                  <a:pt x="999" y="414"/>
                  <a:pt x="1002" y="426"/>
                </a:cubicBezTo>
                <a:cubicBezTo>
                  <a:pt x="1007" y="426"/>
                  <a:pt x="1010" y="427"/>
                  <a:pt x="1012" y="430"/>
                </a:cubicBezTo>
                <a:cubicBezTo>
                  <a:pt x="1040" y="416"/>
                  <a:pt x="1081" y="425"/>
                  <a:pt x="1085" y="384"/>
                </a:cubicBezTo>
                <a:cubicBezTo>
                  <a:pt x="1052" y="374"/>
                  <a:pt x="1028" y="340"/>
                  <a:pt x="996" y="366"/>
                </a:cubicBezTo>
                <a:close/>
                <a:moveTo>
                  <a:pt x="888" y="375"/>
                </a:moveTo>
                <a:cubicBezTo>
                  <a:pt x="896" y="383"/>
                  <a:pt x="903" y="393"/>
                  <a:pt x="906" y="407"/>
                </a:cubicBezTo>
                <a:cubicBezTo>
                  <a:pt x="966" y="409"/>
                  <a:pt x="914" y="342"/>
                  <a:pt x="888" y="375"/>
                </a:cubicBezTo>
                <a:close/>
                <a:moveTo>
                  <a:pt x="986" y="426"/>
                </a:moveTo>
                <a:cubicBezTo>
                  <a:pt x="974" y="421"/>
                  <a:pt x="959" y="431"/>
                  <a:pt x="956" y="444"/>
                </a:cubicBezTo>
                <a:cubicBezTo>
                  <a:pt x="965" y="449"/>
                  <a:pt x="979" y="443"/>
                  <a:pt x="989" y="442"/>
                </a:cubicBezTo>
                <a:cubicBezTo>
                  <a:pt x="985" y="435"/>
                  <a:pt x="989" y="430"/>
                  <a:pt x="986" y="426"/>
                </a:cubicBezTo>
                <a:close/>
                <a:moveTo>
                  <a:pt x="1276" y="566"/>
                </a:moveTo>
                <a:cubicBezTo>
                  <a:pt x="1269" y="563"/>
                  <a:pt x="1262" y="572"/>
                  <a:pt x="1260" y="566"/>
                </a:cubicBezTo>
                <a:cubicBezTo>
                  <a:pt x="1259" y="558"/>
                  <a:pt x="1256" y="553"/>
                  <a:pt x="1260" y="545"/>
                </a:cubicBezTo>
                <a:cubicBezTo>
                  <a:pt x="1235" y="524"/>
                  <a:pt x="1200" y="501"/>
                  <a:pt x="1161" y="502"/>
                </a:cubicBezTo>
                <a:cubicBezTo>
                  <a:pt x="1145" y="493"/>
                  <a:pt x="1129" y="474"/>
                  <a:pt x="1108" y="479"/>
                </a:cubicBezTo>
                <a:cubicBezTo>
                  <a:pt x="1106" y="479"/>
                  <a:pt x="1105" y="480"/>
                  <a:pt x="1104" y="481"/>
                </a:cubicBezTo>
                <a:cubicBezTo>
                  <a:pt x="1099" y="508"/>
                  <a:pt x="1116" y="513"/>
                  <a:pt x="1120" y="531"/>
                </a:cubicBezTo>
                <a:cubicBezTo>
                  <a:pt x="1109" y="551"/>
                  <a:pt x="1088" y="561"/>
                  <a:pt x="1081" y="584"/>
                </a:cubicBezTo>
                <a:cubicBezTo>
                  <a:pt x="1094" y="595"/>
                  <a:pt x="1097" y="612"/>
                  <a:pt x="1104" y="628"/>
                </a:cubicBezTo>
                <a:cubicBezTo>
                  <a:pt x="1108" y="638"/>
                  <a:pt x="1118" y="645"/>
                  <a:pt x="1120" y="658"/>
                </a:cubicBezTo>
                <a:cubicBezTo>
                  <a:pt x="1121" y="670"/>
                  <a:pt x="1112" y="685"/>
                  <a:pt x="1115" y="697"/>
                </a:cubicBezTo>
                <a:cubicBezTo>
                  <a:pt x="1121" y="723"/>
                  <a:pt x="1151" y="715"/>
                  <a:pt x="1166" y="734"/>
                </a:cubicBezTo>
                <a:cubicBezTo>
                  <a:pt x="1177" y="725"/>
                  <a:pt x="1185" y="715"/>
                  <a:pt x="1186" y="697"/>
                </a:cubicBezTo>
                <a:cubicBezTo>
                  <a:pt x="1204" y="686"/>
                  <a:pt x="1217" y="671"/>
                  <a:pt x="1234" y="660"/>
                </a:cubicBezTo>
                <a:cubicBezTo>
                  <a:pt x="1270" y="659"/>
                  <a:pt x="1300" y="636"/>
                  <a:pt x="1313" y="605"/>
                </a:cubicBezTo>
                <a:cubicBezTo>
                  <a:pt x="1295" y="597"/>
                  <a:pt x="1279" y="588"/>
                  <a:pt x="1276" y="5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050">
              <a:solidFill>
                <a:prstClr val="black"/>
              </a:solidFill>
            </a:endParaRPr>
          </a:p>
        </p:txBody>
      </p:sp>
      <p:grpSp>
        <p:nvGrpSpPr>
          <p:cNvPr id="4" name="Group 1"/>
          <p:cNvGrpSpPr/>
          <p:nvPr/>
        </p:nvGrpSpPr>
        <p:grpSpPr>
          <a:xfrm>
            <a:off x="2237011" y="1020536"/>
            <a:ext cx="5878286" cy="3477985"/>
            <a:chOff x="417330" y="1750456"/>
            <a:chExt cx="4008863" cy="21419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987824" y="3429000"/>
              <a:ext cx="517849" cy="463385"/>
            </a:xfrm>
            <a:custGeom>
              <a:avLst/>
              <a:gdLst>
                <a:gd name="T0" fmla="*/ 440 w 580"/>
                <a:gd name="T1" fmla="*/ 40 h 519"/>
                <a:gd name="T2" fmla="*/ 298 w 580"/>
                <a:gd name="T3" fmla="*/ 24 h 519"/>
                <a:gd name="T4" fmla="*/ 194 w 580"/>
                <a:gd name="T5" fmla="*/ 14 h 519"/>
                <a:gd name="T6" fmla="*/ 186 w 580"/>
                <a:gd name="T7" fmla="*/ 6 h 519"/>
                <a:gd name="T8" fmla="*/ 0 w 580"/>
                <a:gd name="T9" fmla="*/ 68 h 519"/>
                <a:gd name="T10" fmla="*/ 26 w 580"/>
                <a:gd name="T11" fmla="*/ 50 h 519"/>
                <a:gd name="T12" fmla="*/ 42 w 580"/>
                <a:gd name="T13" fmla="*/ 42 h 519"/>
                <a:gd name="T14" fmla="*/ 96 w 580"/>
                <a:gd name="T15" fmla="*/ 50 h 519"/>
                <a:gd name="T16" fmla="*/ 104 w 580"/>
                <a:gd name="T17" fmla="*/ 58 h 519"/>
                <a:gd name="T18" fmla="*/ 96 w 580"/>
                <a:gd name="T19" fmla="*/ 66 h 519"/>
                <a:gd name="T20" fmla="*/ 174 w 580"/>
                <a:gd name="T21" fmla="*/ 113 h 519"/>
                <a:gd name="T22" fmla="*/ 220 w 580"/>
                <a:gd name="T23" fmla="*/ 113 h 519"/>
                <a:gd name="T24" fmla="*/ 252 w 580"/>
                <a:gd name="T25" fmla="*/ 97 h 519"/>
                <a:gd name="T26" fmla="*/ 260 w 580"/>
                <a:gd name="T27" fmla="*/ 90 h 519"/>
                <a:gd name="T28" fmla="*/ 292 w 580"/>
                <a:gd name="T29" fmla="*/ 90 h 519"/>
                <a:gd name="T30" fmla="*/ 322 w 580"/>
                <a:gd name="T31" fmla="*/ 121 h 519"/>
                <a:gd name="T32" fmla="*/ 330 w 580"/>
                <a:gd name="T33" fmla="*/ 137 h 519"/>
                <a:gd name="T34" fmla="*/ 370 w 580"/>
                <a:gd name="T35" fmla="*/ 169 h 519"/>
                <a:gd name="T36" fmla="*/ 376 w 580"/>
                <a:gd name="T37" fmla="*/ 285 h 519"/>
                <a:gd name="T38" fmla="*/ 384 w 580"/>
                <a:gd name="T39" fmla="*/ 277 h 519"/>
                <a:gd name="T40" fmla="*/ 384 w 580"/>
                <a:gd name="T41" fmla="*/ 309 h 519"/>
                <a:gd name="T42" fmla="*/ 416 w 580"/>
                <a:gd name="T43" fmla="*/ 371 h 519"/>
                <a:gd name="T44" fmla="*/ 432 w 580"/>
                <a:gd name="T45" fmla="*/ 387 h 519"/>
                <a:gd name="T46" fmla="*/ 432 w 580"/>
                <a:gd name="T47" fmla="*/ 403 h 519"/>
                <a:gd name="T48" fmla="*/ 462 w 580"/>
                <a:gd name="T49" fmla="*/ 457 h 519"/>
                <a:gd name="T50" fmla="*/ 486 w 580"/>
                <a:gd name="T51" fmla="*/ 465 h 519"/>
                <a:gd name="T52" fmla="*/ 494 w 580"/>
                <a:gd name="T53" fmla="*/ 511 h 519"/>
                <a:gd name="T54" fmla="*/ 502 w 580"/>
                <a:gd name="T55" fmla="*/ 519 h 519"/>
                <a:gd name="T56" fmla="*/ 556 w 580"/>
                <a:gd name="T57" fmla="*/ 503 h 519"/>
                <a:gd name="T58" fmla="*/ 572 w 580"/>
                <a:gd name="T59" fmla="*/ 503 h 519"/>
                <a:gd name="T60" fmla="*/ 580 w 580"/>
                <a:gd name="T61" fmla="*/ 441 h 519"/>
                <a:gd name="T62" fmla="*/ 540 w 580"/>
                <a:gd name="T63" fmla="*/ 261 h 519"/>
                <a:gd name="T64" fmla="*/ 470 w 580"/>
                <a:gd name="T65" fmla="*/ 42 h 519"/>
                <a:gd name="T66" fmla="*/ 470 w 580"/>
                <a:gd name="T67" fmla="*/ 12 h 519"/>
                <a:gd name="T68" fmla="*/ 458 w 580"/>
                <a:gd name="T69" fmla="*/ 14 h 519"/>
                <a:gd name="T70" fmla="*/ 452 w 580"/>
                <a:gd name="T71" fmla="*/ 2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80" h="519">
                  <a:moveTo>
                    <a:pt x="452" y="20"/>
                  </a:moveTo>
                  <a:lnTo>
                    <a:pt x="440" y="40"/>
                  </a:lnTo>
                  <a:lnTo>
                    <a:pt x="318" y="40"/>
                  </a:lnTo>
                  <a:lnTo>
                    <a:pt x="298" y="24"/>
                  </a:lnTo>
                  <a:lnTo>
                    <a:pt x="212" y="24"/>
                  </a:lnTo>
                  <a:lnTo>
                    <a:pt x="194" y="14"/>
                  </a:lnTo>
                  <a:lnTo>
                    <a:pt x="186" y="0"/>
                  </a:lnTo>
                  <a:lnTo>
                    <a:pt x="186" y="6"/>
                  </a:lnTo>
                  <a:lnTo>
                    <a:pt x="0" y="6"/>
                  </a:lnTo>
                  <a:lnTo>
                    <a:pt x="0" y="68"/>
                  </a:lnTo>
                  <a:lnTo>
                    <a:pt x="18" y="66"/>
                  </a:lnTo>
                  <a:lnTo>
                    <a:pt x="26" y="50"/>
                  </a:lnTo>
                  <a:lnTo>
                    <a:pt x="34" y="50"/>
                  </a:lnTo>
                  <a:lnTo>
                    <a:pt x="42" y="42"/>
                  </a:lnTo>
                  <a:lnTo>
                    <a:pt x="42" y="58"/>
                  </a:lnTo>
                  <a:lnTo>
                    <a:pt x="96" y="50"/>
                  </a:lnTo>
                  <a:lnTo>
                    <a:pt x="104" y="50"/>
                  </a:lnTo>
                  <a:lnTo>
                    <a:pt x="104" y="58"/>
                  </a:lnTo>
                  <a:lnTo>
                    <a:pt x="96" y="58"/>
                  </a:lnTo>
                  <a:lnTo>
                    <a:pt x="96" y="66"/>
                  </a:lnTo>
                  <a:lnTo>
                    <a:pt x="158" y="90"/>
                  </a:lnTo>
                  <a:lnTo>
                    <a:pt x="174" y="113"/>
                  </a:lnTo>
                  <a:lnTo>
                    <a:pt x="182" y="121"/>
                  </a:lnTo>
                  <a:lnTo>
                    <a:pt x="220" y="113"/>
                  </a:lnTo>
                  <a:lnTo>
                    <a:pt x="236" y="97"/>
                  </a:lnTo>
                  <a:lnTo>
                    <a:pt x="252" y="97"/>
                  </a:lnTo>
                  <a:lnTo>
                    <a:pt x="252" y="90"/>
                  </a:lnTo>
                  <a:lnTo>
                    <a:pt x="260" y="90"/>
                  </a:lnTo>
                  <a:lnTo>
                    <a:pt x="268" y="90"/>
                  </a:lnTo>
                  <a:lnTo>
                    <a:pt x="292" y="90"/>
                  </a:lnTo>
                  <a:lnTo>
                    <a:pt x="314" y="121"/>
                  </a:lnTo>
                  <a:lnTo>
                    <a:pt x="322" y="121"/>
                  </a:lnTo>
                  <a:lnTo>
                    <a:pt x="322" y="137"/>
                  </a:lnTo>
                  <a:lnTo>
                    <a:pt x="330" y="137"/>
                  </a:lnTo>
                  <a:lnTo>
                    <a:pt x="354" y="161"/>
                  </a:lnTo>
                  <a:lnTo>
                    <a:pt x="370" y="169"/>
                  </a:lnTo>
                  <a:lnTo>
                    <a:pt x="376" y="177"/>
                  </a:lnTo>
                  <a:lnTo>
                    <a:pt x="376" y="285"/>
                  </a:lnTo>
                  <a:lnTo>
                    <a:pt x="384" y="285"/>
                  </a:lnTo>
                  <a:lnTo>
                    <a:pt x="384" y="277"/>
                  </a:lnTo>
                  <a:lnTo>
                    <a:pt x="392" y="277"/>
                  </a:lnTo>
                  <a:lnTo>
                    <a:pt x="384" y="309"/>
                  </a:lnTo>
                  <a:lnTo>
                    <a:pt x="392" y="325"/>
                  </a:lnTo>
                  <a:lnTo>
                    <a:pt x="416" y="371"/>
                  </a:lnTo>
                  <a:lnTo>
                    <a:pt x="432" y="363"/>
                  </a:lnTo>
                  <a:lnTo>
                    <a:pt x="432" y="387"/>
                  </a:lnTo>
                  <a:lnTo>
                    <a:pt x="440" y="387"/>
                  </a:lnTo>
                  <a:lnTo>
                    <a:pt x="432" y="403"/>
                  </a:lnTo>
                  <a:lnTo>
                    <a:pt x="456" y="449"/>
                  </a:lnTo>
                  <a:lnTo>
                    <a:pt x="462" y="457"/>
                  </a:lnTo>
                  <a:lnTo>
                    <a:pt x="478" y="457"/>
                  </a:lnTo>
                  <a:lnTo>
                    <a:pt x="486" y="465"/>
                  </a:lnTo>
                  <a:lnTo>
                    <a:pt x="494" y="497"/>
                  </a:lnTo>
                  <a:lnTo>
                    <a:pt x="494" y="511"/>
                  </a:lnTo>
                  <a:lnTo>
                    <a:pt x="502" y="511"/>
                  </a:lnTo>
                  <a:lnTo>
                    <a:pt x="502" y="519"/>
                  </a:lnTo>
                  <a:lnTo>
                    <a:pt x="534" y="519"/>
                  </a:lnTo>
                  <a:lnTo>
                    <a:pt x="556" y="503"/>
                  </a:lnTo>
                  <a:lnTo>
                    <a:pt x="564" y="511"/>
                  </a:lnTo>
                  <a:lnTo>
                    <a:pt x="572" y="503"/>
                  </a:lnTo>
                  <a:lnTo>
                    <a:pt x="564" y="497"/>
                  </a:lnTo>
                  <a:lnTo>
                    <a:pt x="580" y="441"/>
                  </a:lnTo>
                  <a:lnTo>
                    <a:pt x="580" y="363"/>
                  </a:lnTo>
                  <a:lnTo>
                    <a:pt x="540" y="261"/>
                  </a:lnTo>
                  <a:lnTo>
                    <a:pt x="540" y="223"/>
                  </a:lnTo>
                  <a:lnTo>
                    <a:pt x="470" y="42"/>
                  </a:lnTo>
                  <a:lnTo>
                    <a:pt x="470" y="34"/>
                  </a:lnTo>
                  <a:lnTo>
                    <a:pt x="470" y="12"/>
                  </a:lnTo>
                  <a:lnTo>
                    <a:pt x="472" y="8"/>
                  </a:lnTo>
                  <a:lnTo>
                    <a:pt x="458" y="14"/>
                  </a:lnTo>
                  <a:lnTo>
                    <a:pt x="452" y="20"/>
                  </a:lnTo>
                  <a:lnTo>
                    <a:pt x="452" y="2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solidFill>
                <a:schemeClr val="bg1">
                  <a:alpha val="96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>
                <a:solidFill>
                  <a:prstClr val="black"/>
                </a:solidFill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918182" y="3041506"/>
              <a:ext cx="235710" cy="453564"/>
            </a:xfrm>
            <a:custGeom>
              <a:avLst/>
              <a:gdLst>
                <a:gd name="T0" fmla="*/ 132 w 132"/>
                <a:gd name="T1" fmla="*/ 220 h 254"/>
                <a:gd name="T2" fmla="*/ 132 w 132"/>
                <a:gd name="T3" fmla="*/ 217 h 254"/>
                <a:gd name="T4" fmla="*/ 131 w 132"/>
                <a:gd name="T5" fmla="*/ 216 h 254"/>
                <a:gd name="T6" fmla="*/ 131 w 132"/>
                <a:gd name="T7" fmla="*/ 132 h 254"/>
                <a:gd name="T8" fmla="*/ 125 w 132"/>
                <a:gd name="T9" fmla="*/ 116 h 254"/>
                <a:gd name="T10" fmla="*/ 125 w 132"/>
                <a:gd name="T11" fmla="*/ 90 h 254"/>
                <a:gd name="T12" fmla="*/ 119 w 132"/>
                <a:gd name="T13" fmla="*/ 77 h 254"/>
                <a:gd name="T14" fmla="*/ 119 w 132"/>
                <a:gd name="T15" fmla="*/ 71 h 254"/>
                <a:gd name="T16" fmla="*/ 115 w 132"/>
                <a:gd name="T17" fmla="*/ 63 h 254"/>
                <a:gd name="T18" fmla="*/ 115 w 132"/>
                <a:gd name="T19" fmla="*/ 22 h 254"/>
                <a:gd name="T20" fmla="*/ 111 w 132"/>
                <a:gd name="T21" fmla="*/ 9 h 254"/>
                <a:gd name="T22" fmla="*/ 111 w 132"/>
                <a:gd name="T23" fmla="*/ 0 h 254"/>
                <a:gd name="T24" fmla="*/ 16 w 132"/>
                <a:gd name="T25" fmla="*/ 0 h 254"/>
                <a:gd name="T26" fmla="*/ 16 w 132"/>
                <a:gd name="T27" fmla="*/ 56 h 254"/>
                <a:gd name="T28" fmla="*/ 16 w 132"/>
                <a:gd name="T29" fmla="*/ 68 h 254"/>
                <a:gd name="T30" fmla="*/ 16 w 132"/>
                <a:gd name="T31" fmla="*/ 68 h 254"/>
                <a:gd name="T32" fmla="*/ 7 w 132"/>
                <a:gd name="T33" fmla="*/ 92 h 254"/>
                <a:gd name="T34" fmla="*/ 6 w 132"/>
                <a:gd name="T35" fmla="*/ 108 h 254"/>
                <a:gd name="T36" fmla="*/ 1 w 132"/>
                <a:gd name="T37" fmla="*/ 157 h 254"/>
                <a:gd name="T38" fmla="*/ 1 w 132"/>
                <a:gd name="T39" fmla="*/ 248 h 254"/>
                <a:gd name="T40" fmla="*/ 1 w 132"/>
                <a:gd name="T41" fmla="*/ 248 h 254"/>
                <a:gd name="T42" fmla="*/ 17 w 132"/>
                <a:gd name="T43" fmla="*/ 250 h 254"/>
                <a:gd name="T44" fmla="*/ 17 w 132"/>
                <a:gd name="T45" fmla="*/ 246 h 254"/>
                <a:gd name="T46" fmla="*/ 25 w 132"/>
                <a:gd name="T47" fmla="*/ 223 h 254"/>
                <a:gd name="T48" fmla="*/ 25 w 132"/>
                <a:gd name="T49" fmla="*/ 246 h 254"/>
                <a:gd name="T50" fmla="*/ 25 w 132"/>
                <a:gd name="T51" fmla="*/ 250 h 254"/>
                <a:gd name="T52" fmla="*/ 25 w 132"/>
                <a:gd name="T53" fmla="*/ 254 h 254"/>
                <a:gd name="T54" fmla="*/ 39 w 132"/>
                <a:gd name="T55" fmla="*/ 251 h 254"/>
                <a:gd name="T56" fmla="*/ 39 w 132"/>
                <a:gd name="T57" fmla="*/ 220 h 254"/>
                <a:gd name="T58" fmla="*/ 132 w 132"/>
                <a:gd name="T59" fmla="*/ 22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2" h="254">
                  <a:moveTo>
                    <a:pt x="132" y="220"/>
                  </a:moveTo>
                  <a:cubicBezTo>
                    <a:pt x="132" y="217"/>
                    <a:pt x="132" y="217"/>
                    <a:pt x="132" y="217"/>
                  </a:cubicBezTo>
                  <a:cubicBezTo>
                    <a:pt x="131" y="216"/>
                    <a:pt x="131" y="216"/>
                    <a:pt x="131" y="216"/>
                  </a:cubicBezTo>
                  <a:cubicBezTo>
                    <a:pt x="131" y="132"/>
                    <a:pt x="131" y="132"/>
                    <a:pt x="131" y="132"/>
                  </a:cubicBezTo>
                  <a:cubicBezTo>
                    <a:pt x="125" y="116"/>
                    <a:pt x="125" y="116"/>
                    <a:pt x="125" y="116"/>
                  </a:cubicBezTo>
                  <a:cubicBezTo>
                    <a:pt x="125" y="90"/>
                    <a:pt x="125" y="90"/>
                    <a:pt x="125" y="90"/>
                  </a:cubicBezTo>
                  <a:cubicBezTo>
                    <a:pt x="119" y="77"/>
                    <a:pt x="119" y="77"/>
                    <a:pt x="119" y="77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5" y="63"/>
                    <a:pt x="115" y="63"/>
                    <a:pt x="115" y="6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2" y="78"/>
                    <a:pt x="7" y="90"/>
                    <a:pt x="7" y="92"/>
                  </a:cubicBezTo>
                  <a:cubicBezTo>
                    <a:pt x="7" y="93"/>
                    <a:pt x="7" y="99"/>
                    <a:pt x="6" y="108"/>
                  </a:cubicBezTo>
                  <a:cubicBezTo>
                    <a:pt x="3" y="126"/>
                    <a:pt x="0" y="154"/>
                    <a:pt x="1" y="157"/>
                  </a:cubicBezTo>
                  <a:cubicBezTo>
                    <a:pt x="2" y="161"/>
                    <a:pt x="1" y="227"/>
                    <a:pt x="1" y="248"/>
                  </a:cubicBezTo>
                  <a:cubicBezTo>
                    <a:pt x="1" y="248"/>
                    <a:pt x="1" y="248"/>
                    <a:pt x="1" y="248"/>
                  </a:cubicBezTo>
                  <a:cubicBezTo>
                    <a:pt x="17" y="250"/>
                    <a:pt x="17" y="250"/>
                    <a:pt x="17" y="250"/>
                  </a:cubicBezTo>
                  <a:cubicBezTo>
                    <a:pt x="17" y="246"/>
                    <a:pt x="17" y="246"/>
                    <a:pt x="17" y="246"/>
                  </a:cubicBezTo>
                  <a:cubicBezTo>
                    <a:pt x="25" y="223"/>
                    <a:pt x="25" y="223"/>
                    <a:pt x="25" y="223"/>
                  </a:cubicBezTo>
                  <a:cubicBezTo>
                    <a:pt x="25" y="246"/>
                    <a:pt x="25" y="246"/>
                    <a:pt x="25" y="246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4"/>
                    <a:pt x="25" y="254"/>
                    <a:pt x="25" y="254"/>
                  </a:cubicBezTo>
                  <a:cubicBezTo>
                    <a:pt x="39" y="251"/>
                    <a:pt x="39" y="251"/>
                    <a:pt x="39" y="251"/>
                  </a:cubicBezTo>
                  <a:cubicBezTo>
                    <a:pt x="39" y="220"/>
                    <a:pt x="39" y="220"/>
                    <a:pt x="39" y="220"/>
                  </a:cubicBezTo>
                  <a:lnTo>
                    <a:pt x="132" y="22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alpha val="96000"/>
                </a:schemeClr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>
                <a:solidFill>
                  <a:prstClr val="black"/>
                </a:solidFill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2694972" y="3041506"/>
              <a:ext cx="251782" cy="453564"/>
            </a:xfrm>
            <a:custGeom>
              <a:avLst/>
              <a:gdLst>
                <a:gd name="T0" fmla="*/ 131 w 141"/>
                <a:gd name="T1" fmla="*/ 108 h 254"/>
                <a:gd name="T2" fmla="*/ 141 w 141"/>
                <a:gd name="T3" fmla="*/ 68 h 254"/>
                <a:gd name="T4" fmla="*/ 141 w 141"/>
                <a:gd name="T5" fmla="*/ 56 h 254"/>
                <a:gd name="T6" fmla="*/ 47 w 141"/>
                <a:gd name="T7" fmla="*/ 0 h 254"/>
                <a:gd name="T8" fmla="*/ 44 w 141"/>
                <a:gd name="T9" fmla="*/ 10 h 254"/>
                <a:gd name="T10" fmla="*/ 37 w 141"/>
                <a:gd name="T11" fmla="*/ 35 h 254"/>
                <a:gd name="T12" fmla="*/ 32 w 141"/>
                <a:gd name="T13" fmla="*/ 44 h 254"/>
                <a:gd name="T14" fmla="*/ 30 w 141"/>
                <a:gd name="T15" fmla="*/ 46 h 254"/>
                <a:gd name="T16" fmla="*/ 27 w 141"/>
                <a:gd name="T17" fmla="*/ 49 h 254"/>
                <a:gd name="T18" fmla="*/ 25 w 141"/>
                <a:gd name="T19" fmla="*/ 50 h 254"/>
                <a:gd name="T20" fmla="*/ 24 w 141"/>
                <a:gd name="T21" fmla="*/ 50 h 254"/>
                <a:gd name="T22" fmla="*/ 17 w 141"/>
                <a:gd name="T23" fmla="*/ 59 h 254"/>
                <a:gd name="T24" fmla="*/ 19 w 141"/>
                <a:gd name="T25" fmla="*/ 75 h 254"/>
                <a:gd name="T26" fmla="*/ 20 w 141"/>
                <a:gd name="T27" fmla="*/ 86 h 254"/>
                <a:gd name="T28" fmla="*/ 19 w 141"/>
                <a:gd name="T29" fmla="*/ 87 h 254"/>
                <a:gd name="T30" fmla="*/ 18 w 141"/>
                <a:gd name="T31" fmla="*/ 88 h 254"/>
                <a:gd name="T32" fmla="*/ 17 w 141"/>
                <a:gd name="T33" fmla="*/ 89 h 254"/>
                <a:gd name="T34" fmla="*/ 17 w 141"/>
                <a:gd name="T35" fmla="*/ 90 h 254"/>
                <a:gd name="T36" fmla="*/ 14 w 141"/>
                <a:gd name="T37" fmla="*/ 100 h 254"/>
                <a:gd name="T38" fmla="*/ 14 w 141"/>
                <a:gd name="T39" fmla="*/ 148 h 254"/>
                <a:gd name="T40" fmla="*/ 0 w 141"/>
                <a:gd name="T41" fmla="*/ 195 h 254"/>
                <a:gd name="T42" fmla="*/ 60 w 141"/>
                <a:gd name="T43" fmla="*/ 200 h 254"/>
                <a:gd name="T44" fmla="*/ 55 w 141"/>
                <a:gd name="T45" fmla="*/ 205 h 254"/>
                <a:gd name="T46" fmla="*/ 59 w 141"/>
                <a:gd name="T47" fmla="*/ 217 h 254"/>
                <a:gd name="T48" fmla="*/ 63 w 141"/>
                <a:gd name="T49" fmla="*/ 220 h 254"/>
                <a:gd name="T50" fmla="*/ 61 w 141"/>
                <a:gd name="T51" fmla="*/ 241 h 254"/>
                <a:gd name="T52" fmla="*/ 56 w 141"/>
                <a:gd name="T53" fmla="*/ 249 h 254"/>
                <a:gd name="T54" fmla="*/ 57 w 141"/>
                <a:gd name="T55" fmla="*/ 249 h 254"/>
                <a:gd name="T56" fmla="*/ 87 w 141"/>
                <a:gd name="T57" fmla="*/ 254 h 254"/>
                <a:gd name="T58" fmla="*/ 103 w 141"/>
                <a:gd name="T59" fmla="*/ 250 h 254"/>
                <a:gd name="T60" fmla="*/ 126 w 141"/>
                <a:gd name="T61" fmla="*/ 248 h 254"/>
                <a:gd name="T62" fmla="*/ 126 w 141"/>
                <a:gd name="T63" fmla="*/ 15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1" h="254">
                  <a:moveTo>
                    <a:pt x="126" y="157"/>
                  </a:moveTo>
                  <a:cubicBezTo>
                    <a:pt x="125" y="154"/>
                    <a:pt x="128" y="126"/>
                    <a:pt x="131" y="108"/>
                  </a:cubicBezTo>
                  <a:cubicBezTo>
                    <a:pt x="132" y="99"/>
                    <a:pt x="132" y="93"/>
                    <a:pt x="132" y="92"/>
                  </a:cubicBezTo>
                  <a:cubicBezTo>
                    <a:pt x="132" y="90"/>
                    <a:pt x="137" y="78"/>
                    <a:pt x="141" y="68"/>
                  </a:cubicBezTo>
                  <a:cubicBezTo>
                    <a:pt x="141" y="68"/>
                    <a:pt x="141" y="68"/>
                    <a:pt x="141" y="68"/>
                  </a:cubicBezTo>
                  <a:cubicBezTo>
                    <a:pt x="141" y="56"/>
                    <a:pt x="141" y="56"/>
                    <a:pt x="141" y="56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5" y="39"/>
                    <a:pt x="32" y="44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9" y="46"/>
                    <a:pt x="29" y="47"/>
                    <a:pt x="27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3" y="52"/>
                    <a:pt x="19" y="56"/>
                    <a:pt x="17" y="59"/>
                  </a:cubicBezTo>
                  <a:cubicBezTo>
                    <a:pt x="17" y="63"/>
                    <a:pt x="17" y="63"/>
                    <a:pt x="17" y="63"/>
                  </a:cubicBezTo>
                  <a:cubicBezTo>
                    <a:pt x="18" y="68"/>
                    <a:pt x="19" y="75"/>
                    <a:pt x="19" y="75"/>
                  </a:cubicBezTo>
                  <a:cubicBezTo>
                    <a:pt x="19" y="78"/>
                    <a:pt x="20" y="81"/>
                    <a:pt x="20" y="84"/>
                  </a:cubicBezTo>
                  <a:cubicBezTo>
                    <a:pt x="20" y="86"/>
                    <a:pt x="20" y="86"/>
                    <a:pt x="20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18" y="88"/>
                    <a:pt x="18" y="88"/>
                    <a:pt x="18" y="88"/>
                  </a:cubicBezTo>
                  <a:cubicBezTo>
                    <a:pt x="18" y="88"/>
                    <a:pt x="18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91"/>
                    <a:pt x="16" y="93"/>
                    <a:pt x="14" y="99"/>
                  </a:cubicBezTo>
                  <a:cubicBezTo>
                    <a:pt x="14" y="100"/>
                    <a:pt x="14" y="100"/>
                    <a:pt x="14" y="100"/>
                  </a:cubicBezTo>
                  <a:cubicBezTo>
                    <a:pt x="14" y="100"/>
                    <a:pt x="14" y="100"/>
                    <a:pt x="14" y="100"/>
                  </a:cubicBezTo>
                  <a:cubicBezTo>
                    <a:pt x="14" y="148"/>
                    <a:pt x="14" y="148"/>
                    <a:pt x="14" y="148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59" y="195"/>
                    <a:pt x="59" y="195"/>
                    <a:pt x="59" y="195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1"/>
                    <a:pt x="61" y="202"/>
                    <a:pt x="60" y="203"/>
                  </a:cubicBezTo>
                  <a:cubicBezTo>
                    <a:pt x="59" y="205"/>
                    <a:pt x="56" y="205"/>
                    <a:pt x="55" y="205"/>
                  </a:cubicBezTo>
                  <a:cubicBezTo>
                    <a:pt x="55" y="217"/>
                    <a:pt x="55" y="217"/>
                    <a:pt x="55" y="217"/>
                  </a:cubicBezTo>
                  <a:cubicBezTo>
                    <a:pt x="59" y="217"/>
                    <a:pt x="59" y="217"/>
                    <a:pt x="59" y="217"/>
                  </a:cubicBezTo>
                  <a:cubicBezTo>
                    <a:pt x="59" y="220"/>
                    <a:pt x="59" y="220"/>
                    <a:pt x="59" y="220"/>
                  </a:cubicBezTo>
                  <a:cubicBezTo>
                    <a:pt x="63" y="220"/>
                    <a:pt x="63" y="220"/>
                    <a:pt x="63" y="220"/>
                  </a:cubicBezTo>
                  <a:cubicBezTo>
                    <a:pt x="61" y="233"/>
                    <a:pt x="61" y="233"/>
                    <a:pt x="61" y="233"/>
                  </a:cubicBezTo>
                  <a:cubicBezTo>
                    <a:pt x="61" y="241"/>
                    <a:pt x="61" y="241"/>
                    <a:pt x="61" y="241"/>
                  </a:cubicBezTo>
                  <a:cubicBezTo>
                    <a:pt x="61" y="243"/>
                    <a:pt x="58" y="244"/>
                    <a:pt x="56" y="244"/>
                  </a:cubicBezTo>
                  <a:cubicBezTo>
                    <a:pt x="56" y="249"/>
                    <a:pt x="56" y="249"/>
                    <a:pt x="56" y="249"/>
                  </a:cubicBezTo>
                  <a:cubicBezTo>
                    <a:pt x="57" y="249"/>
                    <a:pt x="57" y="249"/>
                    <a:pt x="57" y="249"/>
                  </a:cubicBezTo>
                  <a:cubicBezTo>
                    <a:pt x="57" y="249"/>
                    <a:pt x="57" y="249"/>
                    <a:pt x="57" y="249"/>
                  </a:cubicBezTo>
                  <a:cubicBezTo>
                    <a:pt x="64" y="246"/>
                    <a:pt x="64" y="246"/>
                    <a:pt x="64" y="246"/>
                  </a:cubicBezTo>
                  <a:cubicBezTo>
                    <a:pt x="87" y="254"/>
                    <a:pt x="87" y="254"/>
                    <a:pt x="87" y="254"/>
                  </a:cubicBezTo>
                  <a:cubicBezTo>
                    <a:pt x="95" y="250"/>
                    <a:pt x="95" y="250"/>
                    <a:pt x="95" y="250"/>
                  </a:cubicBezTo>
                  <a:cubicBezTo>
                    <a:pt x="103" y="250"/>
                    <a:pt x="103" y="250"/>
                    <a:pt x="103" y="250"/>
                  </a:cubicBezTo>
                  <a:cubicBezTo>
                    <a:pt x="110" y="246"/>
                    <a:pt x="110" y="246"/>
                    <a:pt x="110" y="246"/>
                  </a:cubicBezTo>
                  <a:cubicBezTo>
                    <a:pt x="126" y="248"/>
                    <a:pt x="126" y="248"/>
                    <a:pt x="126" y="248"/>
                  </a:cubicBezTo>
                  <a:cubicBezTo>
                    <a:pt x="126" y="248"/>
                    <a:pt x="126" y="248"/>
                    <a:pt x="126" y="248"/>
                  </a:cubicBezTo>
                  <a:cubicBezTo>
                    <a:pt x="126" y="227"/>
                    <a:pt x="127" y="161"/>
                    <a:pt x="126" y="15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alpha val="96000"/>
                </a:schemeClr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>
                <a:solidFill>
                  <a:prstClr val="black"/>
                </a:solidFill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3189606" y="2902223"/>
              <a:ext cx="631240" cy="292852"/>
            </a:xfrm>
            <a:custGeom>
              <a:avLst/>
              <a:gdLst>
                <a:gd name="T0" fmla="*/ 103 w 353"/>
                <a:gd name="T1" fmla="*/ 22 h 164"/>
                <a:gd name="T2" fmla="*/ 95 w 353"/>
                <a:gd name="T3" fmla="*/ 25 h 164"/>
                <a:gd name="T4" fmla="*/ 94 w 353"/>
                <a:gd name="T5" fmla="*/ 29 h 164"/>
                <a:gd name="T6" fmla="*/ 66 w 353"/>
                <a:gd name="T7" fmla="*/ 34 h 164"/>
                <a:gd name="T8" fmla="*/ 50 w 353"/>
                <a:gd name="T9" fmla="*/ 45 h 164"/>
                <a:gd name="T10" fmla="*/ 42 w 353"/>
                <a:gd name="T11" fmla="*/ 48 h 164"/>
                <a:gd name="T12" fmla="*/ 31 w 353"/>
                <a:gd name="T13" fmla="*/ 52 h 164"/>
                <a:gd name="T14" fmla="*/ 19 w 353"/>
                <a:gd name="T15" fmla="*/ 58 h 164"/>
                <a:gd name="T16" fmla="*/ 7 w 353"/>
                <a:gd name="T17" fmla="*/ 65 h 164"/>
                <a:gd name="T18" fmla="*/ 3 w 353"/>
                <a:gd name="T19" fmla="*/ 70 h 164"/>
                <a:gd name="T20" fmla="*/ 0 w 353"/>
                <a:gd name="T21" fmla="*/ 73 h 164"/>
                <a:gd name="T22" fmla="*/ 0 w 353"/>
                <a:gd name="T23" fmla="*/ 78 h 164"/>
                <a:gd name="T24" fmla="*/ 73 w 353"/>
                <a:gd name="T25" fmla="*/ 74 h 164"/>
                <a:gd name="T26" fmla="*/ 70 w 353"/>
                <a:gd name="T27" fmla="*/ 74 h 164"/>
                <a:gd name="T28" fmla="*/ 75 w 353"/>
                <a:gd name="T29" fmla="*/ 71 h 164"/>
                <a:gd name="T30" fmla="*/ 140 w 353"/>
                <a:gd name="T31" fmla="*/ 71 h 164"/>
                <a:gd name="T32" fmla="*/ 154 w 353"/>
                <a:gd name="T33" fmla="*/ 78 h 164"/>
                <a:gd name="T34" fmla="*/ 193 w 353"/>
                <a:gd name="T35" fmla="*/ 88 h 164"/>
                <a:gd name="T36" fmla="*/ 206 w 353"/>
                <a:gd name="T37" fmla="*/ 95 h 164"/>
                <a:gd name="T38" fmla="*/ 211 w 353"/>
                <a:gd name="T39" fmla="*/ 107 h 164"/>
                <a:gd name="T40" fmla="*/ 226 w 353"/>
                <a:gd name="T41" fmla="*/ 122 h 164"/>
                <a:gd name="T42" fmla="*/ 230 w 353"/>
                <a:gd name="T43" fmla="*/ 125 h 164"/>
                <a:gd name="T44" fmla="*/ 239 w 353"/>
                <a:gd name="T45" fmla="*/ 144 h 164"/>
                <a:gd name="T46" fmla="*/ 255 w 353"/>
                <a:gd name="T47" fmla="*/ 163 h 164"/>
                <a:gd name="T48" fmla="*/ 255 w 353"/>
                <a:gd name="T49" fmla="*/ 163 h 164"/>
                <a:gd name="T50" fmla="*/ 255 w 353"/>
                <a:gd name="T51" fmla="*/ 164 h 164"/>
                <a:gd name="T52" fmla="*/ 271 w 353"/>
                <a:gd name="T53" fmla="*/ 152 h 164"/>
                <a:gd name="T54" fmla="*/ 298 w 353"/>
                <a:gd name="T55" fmla="*/ 133 h 164"/>
                <a:gd name="T56" fmla="*/ 325 w 353"/>
                <a:gd name="T57" fmla="*/ 125 h 164"/>
                <a:gd name="T58" fmla="*/ 325 w 353"/>
                <a:gd name="T59" fmla="*/ 113 h 164"/>
                <a:gd name="T60" fmla="*/ 317 w 353"/>
                <a:gd name="T61" fmla="*/ 117 h 164"/>
                <a:gd name="T62" fmla="*/ 314 w 353"/>
                <a:gd name="T63" fmla="*/ 113 h 164"/>
                <a:gd name="T64" fmla="*/ 317 w 353"/>
                <a:gd name="T65" fmla="*/ 105 h 164"/>
                <a:gd name="T66" fmla="*/ 321 w 353"/>
                <a:gd name="T67" fmla="*/ 98 h 164"/>
                <a:gd name="T68" fmla="*/ 317 w 353"/>
                <a:gd name="T69" fmla="*/ 94 h 164"/>
                <a:gd name="T70" fmla="*/ 325 w 353"/>
                <a:gd name="T71" fmla="*/ 94 h 164"/>
                <a:gd name="T72" fmla="*/ 337 w 353"/>
                <a:gd name="T73" fmla="*/ 98 h 164"/>
                <a:gd name="T74" fmla="*/ 349 w 353"/>
                <a:gd name="T75" fmla="*/ 86 h 164"/>
                <a:gd name="T76" fmla="*/ 349 w 353"/>
                <a:gd name="T77" fmla="*/ 74 h 164"/>
                <a:gd name="T78" fmla="*/ 341 w 353"/>
                <a:gd name="T79" fmla="*/ 82 h 164"/>
                <a:gd name="T80" fmla="*/ 337 w 353"/>
                <a:gd name="T81" fmla="*/ 70 h 164"/>
                <a:gd name="T82" fmla="*/ 314 w 353"/>
                <a:gd name="T83" fmla="*/ 55 h 164"/>
                <a:gd name="T84" fmla="*/ 317 w 353"/>
                <a:gd name="T85" fmla="*/ 62 h 164"/>
                <a:gd name="T86" fmla="*/ 325 w 353"/>
                <a:gd name="T87" fmla="*/ 66 h 164"/>
                <a:gd name="T88" fmla="*/ 337 w 353"/>
                <a:gd name="T89" fmla="*/ 59 h 164"/>
                <a:gd name="T90" fmla="*/ 346 w 353"/>
                <a:gd name="T91" fmla="*/ 59 h 164"/>
                <a:gd name="T92" fmla="*/ 347 w 353"/>
                <a:gd name="T93" fmla="*/ 57 h 164"/>
                <a:gd name="T94" fmla="*/ 341 w 353"/>
                <a:gd name="T95" fmla="*/ 47 h 164"/>
                <a:gd name="T96" fmla="*/ 345 w 353"/>
                <a:gd name="T97" fmla="*/ 23 h 164"/>
                <a:gd name="T98" fmla="*/ 329 w 353"/>
                <a:gd name="T99" fmla="*/ 23 h 164"/>
                <a:gd name="T100" fmla="*/ 321 w 353"/>
                <a:gd name="T101" fmla="*/ 16 h 164"/>
                <a:gd name="T102" fmla="*/ 333 w 353"/>
                <a:gd name="T103" fmla="*/ 16 h 164"/>
                <a:gd name="T104" fmla="*/ 325 w 353"/>
                <a:gd name="T105" fmla="*/ 12 h 164"/>
                <a:gd name="T106" fmla="*/ 325 w 353"/>
                <a:gd name="T107" fmla="*/ 4 h 164"/>
                <a:gd name="T108" fmla="*/ 106 w 353"/>
                <a:gd name="T10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3" h="164">
                  <a:moveTo>
                    <a:pt x="106" y="15"/>
                  </a:moveTo>
                  <a:cubicBezTo>
                    <a:pt x="103" y="22"/>
                    <a:pt x="103" y="22"/>
                    <a:pt x="103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4" y="26"/>
                    <a:pt x="94" y="27"/>
                    <a:pt x="94" y="28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61"/>
                    <a:pt x="9" y="65"/>
                    <a:pt x="7" y="65"/>
                  </a:cubicBezTo>
                  <a:cubicBezTo>
                    <a:pt x="5" y="65"/>
                    <a:pt x="4" y="68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0" y="74"/>
                    <a:pt x="0" y="75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3" y="72"/>
                    <a:pt x="74" y="71"/>
                    <a:pt x="75" y="71"/>
                  </a:cubicBezTo>
                  <a:cubicBezTo>
                    <a:pt x="76" y="71"/>
                    <a:pt x="78" y="70"/>
                    <a:pt x="95" y="70"/>
                  </a:cubicBezTo>
                  <a:cubicBezTo>
                    <a:pt x="109" y="70"/>
                    <a:pt x="127" y="70"/>
                    <a:pt x="140" y="71"/>
                  </a:cubicBezTo>
                  <a:cubicBezTo>
                    <a:pt x="140" y="71"/>
                    <a:pt x="140" y="71"/>
                    <a:pt x="140" y="71"/>
                  </a:cubicBezTo>
                  <a:cubicBezTo>
                    <a:pt x="154" y="78"/>
                    <a:pt x="154" y="78"/>
                    <a:pt x="154" y="78"/>
                  </a:cubicBezTo>
                  <a:cubicBezTo>
                    <a:pt x="165" y="88"/>
                    <a:pt x="165" y="88"/>
                    <a:pt x="165" y="88"/>
                  </a:cubicBezTo>
                  <a:cubicBezTo>
                    <a:pt x="193" y="88"/>
                    <a:pt x="193" y="88"/>
                    <a:pt x="193" y="88"/>
                  </a:cubicBezTo>
                  <a:cubicBezTo>
                    <a:pt x="198" y="90"/>
                    <a:pt x="198" y="90"/>
                    <a:pt x="198" y="90"/>
                  </a:cubicBezTo>
                  <a:cubicBezTo>
                    <a:pt x="206" y="95"/>
                    <a:pt x="206" y="95"/>
                    <a:pt x="206" y="95"/>
                  </a:cubicBezTo>
                  <a:cubicBezTo>
                    <a:pt x="211" y="99"/>
                    <a:pt x="211" y="99"/>
                    <a:pt x="211" y="99"/>
                  </a:cubicBezTo>
                  <a:cubicBezTo>
                    <a:pt x="211" y="107"/>
                    <a:pt x="211" y="107"/>
                    <a:pt x="211" y="107"/>
                  </a:cubicBezTo>
                  <a:cubicBezTo>
                    <a:pt x="220" y="114"/>
                    <a:pt x="220" y="114"/>
                    <a:pt x="220" y="114"/>
                  </a:cubicBezTo>
                  <a:cubicBezTo>
                    <a:pt x="226" y="122"/>
                    <a:pt x="226" y="122"/>
                    <a:pt x="226" y="122"/>
                  </a:cubicBezTo>
                  <a:cubicBezTo>
                    <a:pt x="230" y="125"/>
                    <a:pt x="230" y="125"/>
                    <a:pt x="230" y="125"/>
                  </a:cubicBezTo>
                  <a:cubicBezTo>
                    <a:pt x="230" y="125"/>
                    <a:pt x="230" y="125"/>
                    <a:pt x="230" y="125"/>
                  </a:cubicBezTo>
                  <a:cubicBezTo>
                    <a:pt x="239" y="132"/>
                    <a:pt x="239" y="132"/>
                    <a:pt x="239" y="132"/>
                  </a:cubicBezTo>
                  <a:cubicBezTo>
                    <a:pt x="239" y="144"/>
                    <a:pt x="239" y="144"/>
                    <a:pt x="239" y="144"/>
                  </a:cubicBezTo>
                  <a:cubicBezTo>
                    <a:pt x="254" y="163"/>
                    <a:pt x="254" y="163"/>
                    <a:pt x="254" y="163"/>
                  </a:cubicBezTo>
                  <a:cubicBezTo>
                    <a:pt x="255" y="163"/>
                    <a:pt x="255" y="163"/>
                    <a:pt x="255" y="163"/>
                  </a:cubicBezTo>
                  <a:cubicBezTo>
                    <a:pt x="255" y="163"/>
                    <a:pt x="255" y="163"/>
                    <a:pt x="255" y="163"/>
                  </a:cubicBezTo>
                  <a:cubicBezTo>
                    <a:pt x="255" y="163"/>
                    <a:pt x="255" y="163"/>
                    <a:pt x="255" y="163"/>
                  </a:cubicBezTo>
                  <a:cubicBezTo>
                    <a:pt x="255" y="163"/>
                    <a:pt x="255" y="163"/>
                    <a:pt x="255" y="163"/>
                  </a:cubicBezTo>
                  <a:cubicBezTo>
                    <a:pt x="255" y="164"/>
                    <a:pt x="255" y="164"/>
                    <a:pt x="255" y="164"/>
                  </a:cubicBezTo>
                  <a:cubicBezTo>
                    <a:pt x="271" y="160"/>
                    <a:pt x="271" y="160"/>
                    <a:pt x="271" y="160"/>
                  </a:cubicBezTo>
                  <a:cubicBezTo>
                    <a:pt x="271" y="152"/>
                    <a:pt x="271" y="152"/>
                    <a:pt x="271" y="152"/>
                  </a:cubicBezTo>
                  <a:cubicBezTo>
                    <a:pt x="278" y="141"/>
                    <a:pt x="278" y="141"/>
                    <a:pt x="278" y="141"/>
                  </a:cubicBezTo>
                  <a:cubicBezTo>
                    <a:pt x="298" y="133"/>
                    <a:pt x="298" y="133"/>
                    <a:pt x="298" y="133"/>
                  </a:cubicBezTo>
                  <a:cubicBezTo>
                    <a:pt x="314" y="133"/>
                    <a:pt x="314" y="133"/>
                    <a:pt x="314" y="133"/>
                  </a:cubicBezTo>
                  <a:cubicBezTo>
                    <a:pt x="325" y="125"/>
                    <a:pt x="325" y="125"/>
                    <a:pt x="325" y="125"/>
                  </a:cubicBezTo>
                  <a:cubicBezTo>
                    <a:pt x="325" y="121"/>
                    <a:pt x="325" y="121"/>
                    <a:pt x="325" y="121"/>
                  </a:cubicBezTo>
                  <a:cubicBezTo>
                    <a:pt x="325" y="113"/>
                    <a:pt x="325" y="113"/>
                    <a:pt x="325" y="113"/>
                  </a:cubicBezTo>
                  <a:cubicBezTo>
                    <a:pt x="317" y="113"/>
                    <a:pt x="317" y="113"/>
                    <a:pt x="317" y="113"/>
                  </a:cubicBezTo>
                  <a:cubicBezTo>
                    <a:pt x="317" y="117"/>
                    <a:pt x="317" y="117"/>
                    <a:pt x="317" y="117"/>
                  </a:cubicBezTo>
                  <a:cubicBezTo>
                    <a:pt x="314" y="117"/>
                    <a:pt x="314" y="117"/>
                    <a:pt x="314" y="117"/>
                  </a:cubicBezTo>
                  <a:cubicBezTo>
                    <a:pt x="314" y="113"/>
                    <a:pt x="314" y="113"/>
                    <a:pt x="314" y="113"/>
                  </a:cubicBezTo>
                  <a:cubicBezTo>
                    <a:pt x="317" y="109"/>
                    <a:pt x="317" y="109"/>
                    <a:pt x="317" y="109"/>
                  </a:cubicBezTo>
                  <a:cubicBezTo>
                    <a:pt x="317" y="105"/>
                    <a:pt x="317" y="105"/>
                    <a:pt x="317" y="105"/>
                  </a:cubicBezTo>
                  <a:cubicBezTo>
                    <a:pt x="321" y="102"/>
                    <a:pt x="321" y="102"/>
                    <a:pt x="321" y="102"/>
                  </a:cubicBezTo>
                  <a:cubicBezTo>
                    <a:pt x="321" y="98"/>
                    <a:pt x="321" y="98"/>
                    <a:pt x="321" y="98"/>
                  </a:cubicBezTo>
                  <a:cubicBezTo>
                    <a:pt x="310" y="94"/>
                    <a:pt x="310" y="94"/>
                    <a:pt x="310" y="94"/>
                  </a:cubicBezTo>
                  <a:cubicBezTo>
                    <a:pt x="317" y="94"/>
                    <a:pt x="317" y="94"/>
                    <a:pt x="317" y="94"/>
                  </a:cubicBezTo>
                  <a:cubicBezTo>
                    <a:pt x="321" y="90"/>
                    <a:pt x="321" y="90"/>
                    <a:pt x="321" y="90"/>
                  </a:cubicBezTo>
                  <a:cubicBezTo>
                    <a:pt x="325" y="94"/>
                    <a:pt x="325" y="94"/>
                    <a:pt x="325" y="94"/>
                  </a:cubicBezTo>
                  <a:cubicBezTo>
                    <a:pt x="329" y="98"/>
                    <a:pt x="329" y="98"/>
                    <a:pt x="329" y="98"/>
                  </a:cubicBezTo>
                  <a:cubicBezTo>
                    <a:pt x="337" y="98"/>
                    <a:pt x="337" y="98"/>
                    <a:pt x="337" y="98"/>
                  </a:cubicBezTo>
                  <a:cubicBezTo>
                    <a:pt x="341" y="98"/>
                    <a:pt x="341" y="98"/>
                    <a:pt x="341" y="98"/>
                  </a:cubicBezTo>
                  <a:cubicBezTo>
                    <a:pt x="349" y="86"/>
                    <a:pt x="349" y="86"/>
                    <a:pt x="349" y="86"/>
                  </a:cubicBezTo>
                  <a:cubicBezTo>
                    <a:pt x="353" y="86"/>
                    <a:pt x="353" y="86"/>
                    <a:pt x="353" y="86"/>
                  </a:cubicBezTo>
                  <a:cubicBezTo>
                    <a:pt x="349" y="74"/>
                    <a:pt x="349" y="74"/>
                    <a:pt x="349" y="74"/>
                  </a:cubicBezTo>
                  <a:cubicBezTo>
                    <a:pt x="349" y="70"/>
                    <a:pt x="349" y="70"/>
                    <a:pt x="349" y="70"/>
                  </a:cubicBezTo>
                  <a:cubicBezTo>
                    <a:pt x="341" y="82"/>
                    <a:pt x="341" y="82"/>
                    <a:pt x="341" y="82"/>
                  </a:cubicBezTo>
                  <a:cubicBezTo>
                    <a:pt x="337" y="78"/>
                    <a:pt x="337" y="78"/>
                    <a:pt x="337" y="78"/>
                  </a:cubicBezTo>
                  <a:cubicBezTo>
                    <a:pt x="337" y="70"/>
                    <a:pt x="337" y="70"/>
                    <a:pt x="337" y="70"/>
                  </a:cubicBezTo>
                  <a:cubicBezTo>
                    <a:pt x="317" y="70"/>
                    <a:pt x="317" y="70"/>
                    <a:pt x="317" y="70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317" y="55"/>
                    <a:pt x="317" y="55"/>
                    <a:pt x="317" y="55"/>
                  </a:cubicBezTo>
                  <a:cubicBezTo>
                    <a:pt x="317" y="62"/>
                    <a:pt x="317" y="62"/>
                    <a:pt x="317" y="62"/>
                  </a:cubicBezTo>
                  <a:cubicBezTo>
                    <a:pt x="321" y="66"/>
                    <a:pt x="321" y="66"/>
                    <a:pt x="321" y="66"/>
                  </a:cubicBezTo>
                  <a:cubicBezTo>
                    <a:pt x="325" y="66"/>
                    <a:pt x="325" y="66"/>
                    <a:pt x="325" y="66"/>
                  </a:cubicBezTo>
                  <a:cubicBezTo>
                    <a:pt x="333" y="59"/>
                    <a:pt x="333" y="59"/>
                    <a:pt x="333" y="59"/>
                  </a:cubicBezTo>
                  <a:cubicBezTo>
                    <a:pt x="337" y="59"/>
                    <a:pt x="337" y="59"/>
                    <a:pt x="337" y="59"/>
                  </a:cubicBezTo>
                  <a:cubicBezTo>
                    <a:pt x="341" y="59"/>
                    <a:pt x="341" y="59"/>
                    <a:pt x="341" y="59"/>
                  </a:cubicBezTo>
                  <a:cubicBezTo>
                    <a:pt x="346" y="59"/>
                    <a:pt x="346" y="59"/>
                    <a:pt x="346" y="59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47" y="57"/>
                    <a:pt x="347" y="57"/>
                    <a:pt x="347" y="57"/>
                  </a:cubicBezTo>
                  <a:cubicBezTo>
                    <a:pt x="345" y="47"/>
                    <a:pt x="345" y="47"/>
                    <a:pt x="345" y="47"/>
                  </a:cubicBezTo>
                  <a:cubicBezTo>
                    <a:pt x="341" y="47"/>
                    <a:pt x="341" y="47"/>
                    <a:pt x="341" y="47"/>
                  </a:cubicBezTo>
                  <a:cubicBezTo>
                    <a:pt x="345" y="35"/>
                    <a:pt x="345" y="35"/>
                    <a:pt x="345" y="35"/>
                  </a:cubicBezTo>
                  <a:cubicBezTo>
                    <a:pt x="345" y="23"/>
                    <a:pt x="345" y="23"/>
                    <a:pt x="345" y="23"/>
                  </a:cubicBezTo>
                  <a:cubicBezTo>
                    <a:pt x="333" y="23"/>
                    <a:pt x="333" y="23"/>
                    <a:pt x="333" y="23"/>
                  </a:cubicBezTo>
                  <a:cubicBezTo>
                    <a:pt x="329" y="23"/>
                    <a:pt x="329" y="23"/>
                    <a:pt x="329" y="23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1" y="16"/>
                    <a:pt x="321" y="16"/>
                    <a:pt x="321" y="16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33" y="16"/>
                    <a:pt x="333" y="16"/>
                    <a:pt x="333" y="16"/>
                  </a:cubicBezTo>
                  <a:cubicBezTo>
                    <a:pt x="329" y="12"/>
                    <a:pt x="329" y="12"/>
                    <a:pt x="329" y="12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106" y="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solidFill>
                <a:schemeClr val="bg1">
                  <a:alpha val="96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>
                <a:solidFill>
                  <a:prstClr val="black"/>
                </a:solidFill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3287819" y="3027221"/>
              <a:ext cx="358030" cy="294638"/>
            </a:xfrm>
            <a:custGeom>
              <a:avLst/>
              <a:gdLst>
                <a:gd name="T0" fmla="*/ 200 w 200"/>
                <a:gd name="T1" fmla="*/ 93 h 165"/>
                <a:gd name="T2" fmla="*/ 199 w 200"/>
                <a:gd name="T3" fmla="*/ 93 h 165"/>
                <a:gd name="T4" fmla="*/ 184 w 200"/>
                <a:gd name="T5" fmla="*/ 62 h 165"/>
                <a:gd name="T6" fmla="*/ 175 w 200"/>
                <a:gd name="T7" fmla="*/ 55 h 165"/>
                <a:gd name="T8" fmla="*/ 165 w 200"/>
                <a:gd name="T9" fmla="*/ 44 h 165"/>
                <a:gd name="T10" fmla="*/ 156 w 200"/>
                <a:gd name="T11" fmla="*/ 29 h 165"/>
                <a:gd name="T12" fmla="*/ 143 w 200"/>
                <a:gd name="T13" fmla="*/ 20 h 165"/>
                <a:gd name="T14" fmla="*/ 110 w 200"/>
                <a:gd name="T15" fmla="*/ 18 h 165"/>
                <a:gd name="T16" fmla="*/ 85 w 200"/>
                <a:gd name="T17" fmla="*/ 1 h 165"/>
                <a:gd name="T18" fmla="*/ 40 w 200"/>
                <a:gd name="T19" fmla="*/ 0 h 165"/>
                <a:gd name="T20" fmla="*/ 18 w 200"/>
                <a:gd name="T21" fmla="*/ 2 h 165"/>
                <a:gd name="T22" fmla="*/ 18 w 200"/>
                <a:gd name="T23" fmla="*/ 4 h 165"/>
                <a:gd name="T24" fmla="*/ 18 w 200"/>
                <a:gd name="T25" fmla="*/ 4 h 165"/>
                <a:gd name="T26" fmla="*/ 0 w 200"/>
                <a:gd name="T27" fmla="*/ 8 h 165"/>
                <a:gd name="T28" fmla="*/ 15 w 200"/>
                <a:gd name="T29" fmla="*/ 41 h 165"/>
                <a:gd name="T30" fmla="*/ 26 w 200"/>
                <a:gd name="T31" fmla="*/ 56 h 165"/>
                <a:gd name="T32" fmla="*/ 37 w 200"/>
                <a:gd name="T33" fmla="*/ 70 h 165"/>
                <a:gd name="T34" fmla="*/ 44 w 200"/>
                <a:gd name="T35" fmla="*/ 80 h 165"/>
                <a:gd name="T36" fmla="*/ 54 w 200"/>
                <a:gd name="T37" fmla="*/ 85 h 165"/>
                <a:gd name="T38" fmla="*/ 60 w 200"/>
                <a:gd name="T39" fmla="*/ 94 h 165"/>
                <a:gd name="T40" fmla="*/ 68 w 200"/>
                <a:gd name="T41" fmla="*/ 108 h 165"/>
                <a:gd name="T42" fmla="*/ 77 w 200"/>
                <a:gd name="T43" fmla="*/ 117 h 165"/>
                <a:gd name="T44" fmla="*/ 84 w 200"/>
                <a:gd name="T45" fmla="*/ 141 h 165"/>
                <a:gd name="T46" fmla="*/ 90 w 200"/>
                <a:gd name="T47" fmla="*/ 153 h 165"/>
                <a:gd name="T48" fmla="*/ 102 w 200"/>
                <a:gd name="T49" fmla="*/ 163 h 165"/>
                <a:gd name="T50" fmla="*/ 105 w 200"/>
                <a:gd name="T51" fmla="*/ 165 h 165"/>
                <a:gd name="T52" fmla="*/ 99 w 200"/>
                <a:gd name="T53" fmla="*/ 156 h 165"/>
                <a:gd name="T54" fmla="*/ 122 w 200"/>
                <a:gd name="T55" fmla="*/ 156 h 165"/>
                <a:gd name="T56" fmla="*/ 141 w 200"/>
                <a:gd name="T57" fmla="*/ 145 h 165"/>
                <a:gd name="T58" fmla="*/ 145 w 200"/>
                <a:gd name="T59" fmla="*/ 141 h 165"/>
                <a:gd name="T60" fmla="*/ 157 w 200"/>
                <a:gd name="T61" fmla="*/ 133 h 165"/>
                <a:gd name="T62" fmla="*/ 161 w 200"/>
                <a:gd name="T63" fmla="*/ 125 h 165"/>
                <a:gd name="T64" fmla="*/ 165 w 200"/>
                <a:gd name="T65" fmla="*/ 117 h 165"/>
                <a:gd name="T66" fmla="*/ 173 w 200"/>
                <a:gd name="T67" fmla="*/ 106 h 165"/>
                <a:gd name="T68" fmla="*/ 184 w 200"/>
                <a:gd name="T69" fmla="*/ 98 h 165"/>
                <a:gd name="T70" fmla="*/ 200 w 200"/>
                <a:gd name="T71" fmla="*/ 93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0" h="165">
                  <a:moveTo>
                    <a:pt x="200" y="93"/>
                  </a:moveTo>
                  <a:cubicBezTo>
                    <a:pt x="200" y="93"/>
                    <a:pt x="200" y="93"/>
                    <a:pt x="200" y="93"/>
                  </a:cubicBezTo>
                  <a:cubicBezTo>
                    <a:pt x="200" y="93"/>
                    <a:pt x="200" y="93"/>
                    <a:pt x="200" y="93"/>
                  </a:cubicBezTo>
                  <a:cubicBezTo>
                    <a:pt x="199" y="93"/>
                    <a:pt x="199" y="93"/>
                    <a:pt x="199" y="93"/>
                  </a:cubicBezTo>
                  <a:cubicBezTo>
                    <a:pt x="184" y="74"/>
                    <a:pt x="184" y="74"/>
                    <a:pt x="184" y="74"/>
                  </a:cubicBezTo>
                  <a:cubicBezTo>
                    <a:pt x="184" y="62"/>
                    <a:pt x="184" y="62"/>
                    <a:pt x="184" y="62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71" y="52"/>
                    <a:pt x="171" y="52"/>
                    <a:pt x="171" y="52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56" y="37"/>
                    <a:pt x="156" y="37"/>
                    <a:pt x="156" y="37"/>
                  </a:cubicBezTo>
                  <a:cubicBezTo>
                    <a:pt x="156" y="29"/>
                    <a:pt x="156" y="29"/>
                    <a:pt x="156" y="29"/>
                  </a:cubicBezTo>
                  <a:cubicBezTo>
                    <a:pt x="151" y="25"/>
                    <a:pt x="151" y="25"/>
                    <a:pt x="151" y="25"/>
                  </a:cubicBezTo>
                  <a:cubicBezTo>
                    <a:pt x="143" y="20"/>
                    <a:pt x="143" y="20"/>
                    <a:pt x="143" y="20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10" y="18"/>
                    <a:pt x="110" y="18"/>
                    <a:pt x="110" y="1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72" y="0"/>
                    <a:pt x="54" y="0"/>
                    <a:pt x="40" y="0"/>
                  </a:cubicBezTo>
                  <a:cubicBezTo>
                    <a:pt x="23" y="0"/>
                    <a:pt x="21" y="1"/>
                    <a:pt x="20" y="1"/>
                  </a:cubicBezTo>
                  <a:cubicBezTo>
                    <a:pt x="19" y="1"/>
                    <a:pt x="18" y="2"/>
                    <a:pt x="18" y="2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77" y="117"/>
                    <a:pt x="77" y="117"/>
                    <a:pt x="77" y="117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84" y="141"/>
                    <a:pt x="84" y="141"/>
                    <a:pt x="84" y="141"/>
                  </a:cubicBezTo>
                  <a:cubicBezTo>
                    <a:pt x="84" y="149"/>
                    <a:pt x="84" y="149"/>
                    <a:pt x="84" y="149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95" y="153"/>
                    <a:pt x="95" y="153"/>
                    <a:pt x="95" y="153"/>
                  </a:cubicBezTo>
                  <a:cubicBezTo>
                    <a:pt x="102" y="163"/>
                    <a:pt x="102" y="163"/>
                    <a:pt x="102" y="163"/>
                  </a:cubicBezTo>
                  <a:cubicBezTo>
                    <a:pt x="104" y="165"/>
                    <a:pt x="104" y="165"/>
                    <a:pt x="104" y="165"/>
                  </a:cubicBezTo>
                  <a:cubicBezTo>
                    <a:pt x="105" y="165"/>
                    <a:pt x="105" y="165"/>
                    <a:pt x="105" y="165"/>
                  </a:cubicBezTo>
                  <a:cubicBezTo>
                    <a:pt x="102" y="160"/>
                    <a:pt x="102" y="160"/>
                    <a:pt x="102" y="160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22" y="156"/>
                    <a:pt x="122" y="156"/>
                    <a:pt x="122" y="156"/>
                  </a:cubicBezTo>
                  <a:cubicBezTo>
                    <a:pt x="126" y="156"/>
                    <a:pt x="126" y="156"/>
                    <a:pt x="126" y="156"/>
                  </a:cubicBezTo>
                  <a:cubicBezTo>
                    <a:pt x="141" y="145"/>
                    <a:pt x="141" y="145"/>
                    <a:pt x="141" y="145"/>
                  </a:cubicBezTo>
                  <a:cubicBezTo>
                    <a:pt x="145" y="145"/>
                    <a:pt x="145" y="145"/>
                    <a:pt x="145" y="145"/>
                  </a:cubicBezTo>
                  <a:cubicBezTo>
                    <a:pt x="145" y="141"/>
                    <a:pt x="145" y="141"/>
                    <a:pt x="145" y="141"/>
                  </a:cubicBezTo>
                  <a:cubicBezTo>
                    <a:pt x="149" y="137"/>
                    <a:pt x="149" y="137"/>
                    <a:pt x="149" y="137"/>
                  </a:cubicBezTo>
                  <a:cubicBezTo>
                    <a:pt x="157" y="133"/>
                    <a:pt x="157" y="133"/>
                    <a:pt x="157" y="133"/>
                  </a:cubicBezTo>
                  <a:cubicBezTo>
                    <a:pt x="161" y="129"/>
                    <a:pt x="161" y="129"/>
                    <a:pt x="161" y="129"/>
                  </a:cubicBezTo>
                  <a:cubicBezTo>
                    <a:pt x="161" y="125"/>
                    <a:pt x="161" y="125"/>
                    <a:pt x="161" y="125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5" y="117"/>
                    <a:pt x="165" y="117"/>
                    <a:pt x="165" y="117"/>
                  </a:cubicBezTo>
                  <a:cubicBezTo>
                    <a:pt x="169" y="110"/>
                    <a:pt x="169" y="110"/>
                    <a:pt x="169" y="110"/>
                  </a:cubicBezTo>
                  <a:cubicBezTo>
                    <a:pt x="173" y="106"/>
                    <a:pt x="173" y="106"/>
                    <a:pt x="173" y="106"/>
                  </a:cubicBezTo>
                  <a:cubicBezTo>
                    <a:pt x="184" y="102"/>
                    <a:pt x="184" y="102"/>
                    <a:pt x="184" y="102"/>
                  </a:cubicBezTo>
                  <a:cubicBezTo>
                    <a:pt x="184" y="98"/>
                    <a:pt x="184" y="98"/>
                    <a:pt x="184" y="98"/>
                  </a:cubicBezTo>
                  <a:cubicBezTo>
                    <a:pt x="200" y="94"/>
                    <a:pt x="200" y="94"/>
                    <a:pt x="200" y="94"/>
                  </a:cubicBezTo>
                  <a:cubicBezTo>
                    <a:pt x="200" y="93"/>
                    <a:pt x="200" y="93"/>
                    <a:pt x="200" y="9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solidFill>
                <a:schemeClr val="bg1">
                  <a:alpha val="96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>
                <a:solidFill>
                  <a:prstClr val="black"/>
                </a:solidFill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3116393" y="3041506"/>
              <a:ext cx="360708" cy="423207"/>
            </a:xfrm>
            <a:custGeom>
              <a:avLst/>
              <a:gdLst>
                <a:gd name="T0" fmla="*/ 396 w 404"/>
                <a:gd name="T1" fmla="*/ 310 h 474"/>
                <a:gd name="T2" fmla="*/ 382 w 404"/>
                <a:gd name="T3" fmla="*/ 290 h 474"/>
                <a:gd name="T4" fmla="*/ 372 w 404"/>
                <a:gd name="T5" fmla="*/ 290 h 474"/>
                <a:gd name="T6" fmla="*/ 360 w 404"/>
                <a:gd name="T7" fmla="*/ 282 h 474"/>
                <a:gd name="T8" fmla="*/ 360 w 404"/>
                <a:gd name="T9" fmla="*/ 266 h 474"/>
                <a:gd name="T10" fmla="*/ 346 w 404"/>
                <a:gd name="T11" fmla="*/ 252 h 474"/>
                <a:gd name="T12" fmla="*/ 346 w 404"/>
                <a:gd name="T13" fmla="*/ 218 h 474"/>
                <a:gd name="T14" fmla="*/ 338 w 404"/>
                <a:gd name="T15" fmla="*/ 210 h 474"/>
                <a:gd name="T16" fmla="*/ 328 w 404"/>
                <a:gd name="T17" fmla="*/ 200 h 474"/>
                <a:gd name="T18" fmla="*/ 312 w 404"/>
                <a:gd name="T19" fmla="*/ 190 h 474"/>
                <a:gd name="T20" fmla="*/ 312 w 404"/>
                <a:gd name="T21" fmla="*/ 172 h 474"/>
                <a:gd name="T22" fmla="*/ 300 w 404"/>
                <a:gd name="T23" fmla="*/ 172 h 474"/>
                <a:gd name="T24" fmla="*/ 300 w 404"/>
                <a:gd name="T25" fmla="*/ 154 h 474"/>
                <a:gd name="T26" fmla="*/ 290 w 404"/>
                <a:gd name="T27" fmla="*/ 144 h 474"/>
                <a:gd name="T28" fmla="*/ 280 w 404"/>
                <a:gd name="T29" fmla="*/ 144 h 474"/>
                <a:gd name="T30" fmla="*/ 266 w 404"/>
                <a:gd name="T31" fmla="*/ 136 h 474"/>
                <a:gd name="T32" fmla="*/ 266 w 404"/>
                <a:gd name="T33" fmla="*/ 124 h 474"/>
                <a:gd name="T34" fmla="*/ 250 w 404"/>
                <a:gd name="T35" fmla="*/ 114 h 474"/>
                <a:gd name="T36" fmla="*/ 244 w 404"/>
                <a:gd name="T37" fmla="*/ 96 h 474"/>
                <a:gd name="T38" fmla="*/ 242 w 404"/>
                <a:gd name="T39" fmla="*/ 72 h 474"/>
                <a:gd name="T40" fmla="*/ 222 w 404"/>
                <a:gd name="T41" fmla="*/ 66 h 474"/>
                <a:gd name="T42" fmla="*/ 192 w 404"/>
                <a:gd name="T43" fmla="*/ 34 h 474"/>
                <a:gd name="T44" fmla="*/ 192 w 404"/>
                <a:gd name="T45" fmla="*/ 0 h 474"/>
                <a:gd name="T46" fmla="*/ 192 w 404"/>
                <a:gd name="T47" fmla="*/ 0 h 474"/>
                <a:gd name="T48" fmla="*/ 82 w 404"/>
                <a:gd name="T49" fmla="*/ 0 h 474"/>
                <a:gd name="T50" fmla="*/ 82 w 404"/>
                <a:gd name="T51" fmla="*/ 0 h 474"/>
                <a:gd name="T52" fmla="*/ 0 w 404"/>
                <a:gd name="T53" fmla="*/ 0 h 474"/>
                <a:gd name="T54" fmla="*/ 0 w 404"/>
                <a:gd name="T55" fmla="*/ 18 h 474"/>
                <a:gd name="T56" fmla="*/ 8 w 404"/>
                <a:gd name="T57" fmla="*/ 44 h 474"/>
                <a:gd name="T58" fmla="*/ 8 w 404"/>
                <a:gd name="T59" fmla="*/ 126 h 474"/>
                <a:gd name="T60" fmla="*/ 16 w 404"/>
                <a:gd name="T61" fmla="*/ 142 h 474"/>
                <a:gd name="T62" fmla="*/ 16 w 404"/>
                <a:gd name="T63" fmla="*/ 154 h 474"/>
                <a:gd name="T64" fmla="*/ 28 w 404"/>
                <a:gd name="T65" fmla="*/ 180 h 474"/>
                <a:gd name="T66" fmla="*/ 28 w 404"/>
                <a:gd name="T67" fmla="*/ 232 h 474"/>
                <a:gd name="T68" fmla="*/ 40 w 404"/>
                <a:gd name="T69" fmla="*/ 264 h 474"/>
                <a:gd name="T70" fmla="*/ 40 w 404"/>
                <a:gd name="T71" fmla="*/ 432 h 474"/>
                <a:gd name="T72" fmla="*/ 42 w 404"/>
                <a:gd name="T73" fmla="*/ 434 h 474"/>
                <a:gd name="T74" fmla="*/ 50 w 404"/>
                <a:gd name="T75" fmla="*/ 448 h 474"/>
                <a:gd name="T76" fmla="*/ 68 w 404"/>
                <a:gd name="T77" fmla="*/ 458 h 474"/>
                <a:gd name="T78" fmla="*/ 154 w 404"/>
                <a:gd name="T79" fmla="*/ 458 h 474"/>
                <a:gd name="T80" fmla="*/ 174 w 404"/>
                <a:gd name="T81" fmla="*/ 474 h 474"/>
                <a:gd name="T82" fmla="*/ 296 w 404"/>
                <a:gd name="T83" fmla="*/ 474 h 474"/>
                <a:gd name="T84" fmla="*/ 308 w 404"/>
                <a:gd name="T85" fmla="*/ 454 h 474"/>
                <a:gd name="T86" fmla="*/ 314 w 404"/>
                <a:gd name="T87" fmla="*/ 448 h 474"/>
                <a:gd name="T88" fmla="*/ 328 w 404"/>
                <a:gd name="T89" fmla="*/ 442 h 474"/>
                <a:gd name="T90" fmla="*/ 374 w 404"/>
                <a:gd name="T91" fmla="*/ 344 h 474"/>
                <a:gd name="T92" fmla="*/ 382 w 404"/>
                <a:gd name="T93" fmla="*/ 344 h 474"/>
                <a:gd name="T94" fmla="*/ 374 w 404"/>
                <a:gd name="T95" fmla="*/ 336 h 474"/>
                <a:gd name="T96" fmla="*/ 382 w 404"/>
                <a:gd name="T97" fmla="*/ 336 h 474"/>
                <a:gd name="T98" fmla="*/ 390 w 404"/>
                <a:gd name="T99" fmla="*/ 328 h 474"/>
                <a:gd name="T100" fmla="*/ 396 w 404"/>
                <a:gd name="T101" fmla="*/ 328 h 474"/>
                <a:gd name="T102" fmla="*/ 404 w 404"/>
                <a:gd name="T103" fmla="*/ 320 h 474"/>
                <a:gd name="T104" fmla="*/ 404 w 404"/>
                <a:gd name="T105" fmla="*/ 318 h 474"/>
                <a:gd name="T106" fmla="*/ 400 w 404"/>
                <a:gd name="T107" fmla="*/ 314 h 474"/>
                <a:gd name="T108" fmla="*/ 396 w 404"/>
                <a:gd name="T109" fmla="*/ 310 h 474"/>
                <a:gd name="T110" fmla="*/ 396 w 404"/>
                <a:gd name="T111" fmla="*/ 31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04" h="474">
                  <a:moveTo>
                    <a:pt x="396" y="310"/>
                  </a:moveTo>
                  <a:lnTo>
                    <a:pt x="382" y="290"/>
                  </a:lnTo>
                  <a:lnTo>
                    <a:pt x="372" y="290"/>
                  </a:lnTo>
                  <a:lnTo>
                    <a:pt x="360" y="282"/>
                  </a:lnTo>
                  <a:lnTo>
                    <a:pt x="360" y="266"/>
                  </a:lnTo>
                  <a:lnTo>
                    <a:pt x="346" y="252"/>
                  </a:lnTo>
                  <a:lnTo>
                    <a:pt x="346" y="218"/>
                  </a:lnTo>
                  <a:lnTo>
                    <a:pt x="338" y="210"/>
                  </a:lnTo>
                  <a:lnTo>
                    <a:pt x="328" y="200"/>
                  </a:lnTo>
                  <a:lnTo>
                    <a:pt x="312" y="190"/>
                  </a:lnTo>
                  <a:lnTo>
                    <a:pt x="312" y="172"/>
                  </a:lnTo>
                  <a:lnTo>
                    <a:pt x="300" y="172"/>
                  </a:lnTo>
                  <a:lnTo>
                    <a:pt x="300" y="154"/>
                  </a:lnTo>
                  <a:lnTo>
                    <a:pt x="290" y="144"/>
                  </a:lnTo>
                  <a:lnTo>
                    <a:pt x="280" y="144"/>
                  </a:lnTo>
                  <a:lnTo>
                    <a:pt x="266" y="136"/>
                  </a:lnTo>
                  <a:lnTo>
                    <a:pt x="266" y="124"/>
                  </a:lnTo>
                  <a:lnTo>
                    <a:pt x="250" y="114"/>
                  </a:lnTo>
                  <a:lnTo>
                    <a:pt x="244" y="96"/>
                  </a:lnTo>
                  <a:lnTo>
                    <a:pt x="242" y="72"/>
                  </a:lnTo>
                  <a:lnTo>
                    <a:pt x="222" y="66"/>
                  </a:lnTo>
                  <a:lnTo>
                    <a:pt x="192" y="34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8" y="44"/>
                  </a:lnTo>
                  <a:lnTo>
                    <a:pt x="8" y="126"/>
                  </a:lnTo>
                  <a:lnTo>
                    <a:pt x="16" y="142"/>
                  </a:lnTo>
                  <a:lnTo>
                    <a:pt x="16" y="154"/>
                  </a:lnTo>
                  <a:lnTo>
                    <a:pt x="28" y="180"/>
                  </a:lnTo>
                  <a:lnTo>
                    <a:pt x="28" y="232"/>
                  </a:lnTo>
                  <a:lnTo>
                    <a:pt x="40" y="264"/>
                  </a:lnTo>
                  <a:lnTo>
                    <a:pt x="40" y="432"/>
                  </a:lnTo>
                  <a:lnTo>
                    <a:pt x="42" y="434"/>
                  </a:lnTo>
                  <a:lnTo>
                    <a:pt x="50" y="448"/>
                  </a:lnTo>
                  <a:lnTo>
                    <a:pt x="68" y="458"/>
                  </a:lnTo>
                  <a:lnTo>
                    <a:pt x="154" y="458"/>
                  </a:lnTo>
                  <a:lnTo>
                    <a:pt x="174" y="474"/>
                  </a:lnTo>
                  <a:lnTo>
                    <a:pt x="296" y="474"/>
                  </a:lnTo>
                  <a:lnTo>
                    <a:pt x="308" y="454"/>
                  </a:lnTo>
                  <a:lnTo>
                    <a:pt x="314" y="448"/>
                  </a:lnTo>
                  <a:lnTo>
                    <a:pt x="328" y="442"/>
                  </a:lnTo>
                  <a:lnTo>
                    <a:pt x="374" y="344"/>
                  </a:lnTo>
                  <a:lnTo>
                    <a:pt x="382" y="344"/>
                  </a:lnTo>
                  <a:lnTo>
                    <a:pt x="374" y="336"/>
                  </a:lnTo>
                  <a:lnTo>
                    <a:pt x="382" y="336"/>
                  </a:lnTo>
                  <a:lnTo>
                    <a:pt x="390" y="328"/>
                  </a:lnTo>
                  <a:lnTo>
                    <a:pt x="396" y="328"/>
                  </a:lnTo>
                  <a:lnTo>
                    <a:pt x="404" y="320"/>
                  </a:lnTo>
                  <a:lnTo>
                    <a:pt x="404" y="318"/>
                  </a:lnTo>
                  <a:lnTo>
                    <a:pt x="400" y="314"/>
                  </a:lnTo>
                  <a:lnTo>
                    <a:pt x="396" y="310"/>
                  </a:lnTo>
                  <a:lnTo>
                    <a:pt x="396" y="31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alpha val="96000"/>
                </a:schemeClr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>
                <a:solidFill>
                  <a:prstClr val="black"/>
                </a:solidFill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4088699" y="2488837"/>
              <a:ext cx="42856" cy="60713"/>
            </a:xfrm>
            <a:custGeom>
              <a:avLst/>
              <a:gdLst>
                <a:gd name="T0" fmla="*/ 22 w 24"/>
                <a:gd name="T1" fmla="*/ 7 h 34"/>
                <a:gd name="T2" fmla="*/ 16 w 24"/>
                <a:gd name="T3" fmla="*/ 0 h 34"/>
                <a:gd name="T4" fmla="*/ 0 w 24"/>
                <a:gd name="T5" fmla="*/ 0 h 34"/>
                <a:gd name="T6" fmla="*/ 0 w 24"/>
                <a:gd name="T7" fmla="*/ 34 h 34"/>
                <a:gd name="T8" fmla="*/ 1 w 24"/>
                <a:gd name="T9" fmla="*/ 34 h 34"/>
                <a:gd name="T10" fmla="*/ 14 w 24"/>
                <a:gd name="T11" fmla="*/ 32 h 34"/>
                <a:gd name="T12" fmla="*/ 17 w 24"/>
                <a:gd name="T13" fmla="*/ 28 h 34"/>
                <a:gd name="T14" fmla="*/ 21 w 24"/>
                <a:gd name="T15" fmla="*/ 16 h 34"/>
                <a:gd name="T16" fmla="*/ 21 w 24"/>
                <a:gd name="T17" fmla="*/ 12 h 34"/>
                <a:gd name="T18" fmla="*/ 24 w 24"/>
                <a:gd name="T19" fmla="*/ 15 h 34"/>
                <a:gd name="T20" fmla="*/ 22 w 24"/>
                <a:gd name="T21" fmla="*/ 9 h 34"/>
                <a:gd name="T22" fmla="*/ 22 w 24"/>
                <a:gd name="T23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4">
                  <a:moveTo>
                    <a:pt x="22" y="7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4"/>
                    <a:pt x="23" y="11"/>
                    <a:pt x="22" y="9"/>
                  </a:cubicBezTo>
                  <a:lnTo>
                    <a:pt x="22" y="7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chemeClr val="bg1">
                  <a:alpha val="96000"/>
                </a:schemeClr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>
                <a:solidFill>
                  <a:prstClr val="black"/>
                </a:solidFill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115533" y="2839724"/>
              <a:ext cx="395529" cy="564276"/>
            </a:xfrm>
            <a:custGeom>
              <a:avLst/>
              <a:gdLst>
                <a:gd name="T0" fmla="*/ 24 w 221"/>
                <a:gd name="T1" fmla="*/ 0 h 316"/>
                <a:gd name="T2" fmla="*/ 24 w 221"/>
                <a:gd name="T3" fmla="*/ 57 h 316"/>
                <a:gd name="T4" fmla="*/ 4 w 221"/>
                <a:gd name="T5" fmla="*/ 44 h 316"/>
                <a:gd name="T6" fmla="*/ 0 w 221"/>
                <a:gd name="T7" fmla="*/ 66 h 316"/>
                <a:gd name="T8" fmla="*/ 7 w 221"/>
                <a:gd name="T9" fmla="*/ 73 h 316"/>
                <a:gd name="T10" fmla="*/ 10 w 221"/>
                <a:gd name="T11" fmla="*/ 79 h 316"/>
                <a:gd name="T12" fmla="*/ 7 w 221"/>
                <a:gd name="T13" fmla="*/ 82 h 316"/>
                <a:gd name="T14" fmla="*/ 7 w 221"/>
                <a:gd name="T15" fmla="*/ 113 h 316"/>
                <a:gd name="T16" fmla="*/ 12 w 221"/>
                <a:gd name="T17" fmla="*/ 134 h 316"/>
                <a:gd name="T18" fmla="*/ 8 w 221"/>
                <a:gd name="T19" fmla="*/ 146 h 316"/>
                <a:gd name="T20" fmla="*/ 6 w 221"/>
                <a:gd name="T21" fmla="*/ 155 h 316"/>
                <a:gd name="T22" fmla="*/ 7 w 221"/>
                <a:gd name="T23" fmla="*/ 156 h 316"/>
                <a:gd name="T24" fmla="*/ 7 w 221"/>
                <a:gd name="T25" fmla="*/ 157 h 316"/>
                <a:gd name="T26" fmla="*/ 5 w 221"/>
                <a:gd name="T27" fmla="*/ 167 h 316"/>
                <a:gd name="T28" fmla="*/ 4 w 221"/>
                <a:gd name="T29" fmla="*/ 177 h 316"/>
                <a:gd name="T30" fmla="*/ 5 w 221"/>
                <a:gd name="T31" fmla="*/ 177 h 316"/>
                <a:gd name="T32" fmla="*/ 5 w 221"/>
                <a:gd name="T33" fmla="*/ 178 h 316"/>
                <a:gd name="T34" fmla="*/ 5 w 221"/>
                <a:gd name="T35" fmla="*/ 195 h 316"/>
                <a:gd name="T36" fmla="*/ 12 w 221"/>
                <a:gd name="T37" fmla="*/ 205 h 316"/>
                <a:gd name="T38" fmla="*/ 12 w 221"/>
                <a:gd name="T39" fmla="*/ 211 h 316"/>
                <a:gd name="T40" fmla="*/ 12 w 221"/>
                <a:gd name="T41" fmla="*/ 212 h 316"/>
                <a:gd name="T42" fmla="*/ 12 w 221"/>
                <a:gd name="T43" fmla="*/ 215 h 316"/>
                <a:gd name="T44" fmla="*/ 10 w 221"/>
                <a:gd name="T45" fmla="*/ 221 h 316"/>
                <a:gd name="T46" fmla="*/ 8 w 221"/>
                <a:gd name="T47" fmla="*/ 227 h 316"/>
                <a:gd name="T48" fmla="*/ 8 w 221"/>
                <a:gd name="T49" fmla="*/ 237 h 316"/>
                <a:gd name="T50" fmla="*/ 8 w 221"/>
                <a:gd name="T51" fmla="*/ 249 h 316"/>
                <a:gd name="T52" fmla="*/ 9 w 221"/>
                <a:gd name="T53" fmla="*/ 251 h 316"/>
                <a:gd name="T54" fmla="*/ 8 w 221"/>
                <a:gd name="T55" fmla="*/ 259 h 316"/>
                <a:gd name="T56" fmla="*/ 4 w 221"/>
                <a:gd name="T57" fmla="*/ 265 h 316"/>
                <a:gd name="T58" fmla="*/ 144 w 221"/>
                <a:gd name="T59" fmla="*/ 316 h 316"/>
                <a:gd name="T60" fmla="*/ 221 w 221"/>
                <a:gd name="T61" fmla="*/ 316 h 316"/>
                <a:gd name="T62" fmla="*/ 221 w 221"/>
                <a:gd name="T63" fmla="*/ 0 h 316"/>
                <a:gd name="T64" fmla="*/ 24 w 221"/>
                <a:gd name="T6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1" h="316">
                  <a:moveTo>
                    <a:pt x="24" y="0"/>
                  </a:moveTo>
                  <a:cubicBezTo>
                    <a:pt x="24" y="57"/>
                    <a:pt x="24" y="57"/>
                    <a:pt x="24" y="57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10" y="75"/>
                    <a:pt x="11" y="77"/>
                    <a:pt x="10" y="79"/>
                  </a:cubicBezTo>
                  <a:cubicBezTo>
                    <a:pt x="10" y="81"/>
                    <a:pt x="8" y="82"/>
                    <a:pt x="7" y="82"/>
                  </a:cubicBezTo>
                  <a:cubicBezTo>
                    <a:pt x="7" y="113"/>
                    <a:pt x="7" y="113"/>
                    <a:pt x="7" y="113"/>
                  </a:cubicBezTo>
                  <a:cubicBezTo>
                    <a:pt x="12" y="134"/>
                    <a:pt x="12" y="134"/>
                    <a:pt x="12" y="134"/>
                  </a:cubicBezTo>
                  <a:cubicBezTo>
                    <a:pt x="8" y="146"/>
                    <a:pt x="8" y="146"/>
                    <a:pt x="8" y="146"/>
                  </a:cubicBezTo>
                  <a:cubicBezTo>
                    <a:pt x="5" y="154"/>
                    <a:pt x="6" y="155"/>
                    <a:pt x="6" y="155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7"/>
                    <a:pt x="7" y="157"/>
                    <a:pt x="7" y="157"/>
                  </a:cubicBezTo>
                  <a:cubicBezTo>
                    <a:pt x="5" y="167"/>
                    <a:pt x="5" y="167"/>
                    <a:pt x="5" y="167"/>
                  </a:cubicBezTo>
                  <a:cubicBezTo>
                    <a:pt x="3" y="176"/>
                    <a:pt x="4" y="176"/>
                    <a:pt x="4" y="177"/>
                  </a:cubicBezTo>
                  <a:cubicBezTo>
                    <a:pt x="5" y="177"/>
                    <a:pt x="5" y="177"/>
                    <a:pt x="5" y="177"/>
                  </a:cubicBezTo>
                  <a:cubicBezTo>
                    <a:pt x="5" y="178"/>
                    <a:pt x="5" y="178"/>
                    <a:pt x="5" y="178"/>
                  </a:cubicBezTo>
                  <a:cubicBezTo>
                    <a:pt x="5" y="195"/>
                    <a:pt x="5" y="195"/>
                    <a:pt x="5" y="195"/>
                  </a:cubicBezTo>
                  <a:cubicBezTo>
                    <a:pt x="12" y="205"/>
                    <a:pt x="12" y="205"/>
                    <a:pt x="12" y="205"/>
                  </a:cubicBezTo>
                  <a:cubicBezTo>
                    <a:pt x="12" y="211"/>
                    <a:pt x="12" y="211"/>
                    <a:pt x="12" y="211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12" y="213"/>
                    <a:pt x="12" y="214"/>
                    <a:pt x="12" y="215"/>
                  </a:cubicBezTo>
                  <a:cubicBezTo>
                    <a:pt x="12" y="217"/>
                    <a:pt x="11" y="219"/>
                    <a:pt x="10" y="221"/>
                  </a:cubicBezTo>
                  <a:cubicBezTo>
                    <a:pt x="8" y="224"/>
                    <a:pt x="7" y="226"/>
                    <a:pt x="8" y="227"/>
                  </a:cubicBezTo>
                  <a:cubicBezTo>
                    <a:pt x="10" y="230"/>
                    <a:pt x="8" y="237"/>
                    <a:pt x="8" y="237"/>
                  </a:cubicBezTo>
                  <a:cubicBezTo>
                    <a:pt x="8" y="237"/>
                    <a:pt x="7" y="245"/>
                    <a:pt x="8" y="249"/>
                  </a:cubicBezTo>
                  <a:cubicBezTo>
                    <a:pt x="8" y="250"/>
                    <a:pt x="9" y="251"/>
                    <a:pt x="9" y="251"/>
                  </a:cubicBezTo>
                  <a:cubicBezTo>
                    <a:pt x="10" y="254"/>
                    <a:pt x="11" y="255"/>
                    <a:pt x="8" y="259"/>
                  </a:cubicBezTo>
                  <a:cubicBezTo>
                    <a:pt x="4" y="265"/>
                    <a:pt x="4" y="265"/>
                    <a:pt x="4" y="265"/>
                  </a:cubicBezTo>
                  <a:cubicBezTo>
                    <a:pt x="144" y="316"/>
                    <a:pt x="144" y="316"/>
                    <a:pt x="144" y="316"/>
                  </a:cubicBezTo>
                  <a:cubicBezTo>
                    <a:pt x="221" y="316"/>
                    <a:pt x="221" y="316"/>
                    <a:pt x="221" y="316"/>
                  </a:cubicBezTo>
                  <a:cubicBezTo>
                    <a:pt x="221" y="0"/>
                    <a:pt x="221" y="0"/>
                    <a:pt x="221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>
                  <a:alpha val="96000"/>
                </a:schemeClr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>
                <a:solidFill>
                  <a:prstClr val="black"/>
                </a:solidFill>
              </a:endParaRP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1511063" y="2839724"/>
              <a:ext cx="407136" cy="564276"/>
            </a:xfrm>
            <a:custGeom>
              <a:avLst/>
              <a:gdLst>
                <a:gd name="T0" fmla="*/ 184 w 456"/>
                <a:gd name="T1" fmla="*/ 592 h 632"/>
                <a:gd name="T2" fmla="*/ 186 w 456"/>
                <a:gd name="T3" fmla="*/ 592 h 632"/>
                <a:gd name="T4" fmla="*/ 456 w 456"/>
                <a:gd name="T5" fmla="*/ 592 h 632"/>
                <a:gd name="T6" fmla="*/ 456 w 456"/>
                <a:gd name="T7" fmla="*/ 80 h 632"/>
                <a:gd name="T8" fmla="*/ 456 w 456"/>
                <a:gd name="T9" fmla="*/ 80 h 632"/>
                <a:gd name="T10" fmla="*/ 456 w 456"/>
                <a:gd name="T11" fmla="*/ 0 h 632"/>
                <a:gd name="T12" fmla="*/ 2 w 456"/>
                <a:gd name="T13" fmla="*/ 0 h 632"/>
                <a:gd name="T14" fmla="*/ 0 w 456"/>
                <a:gd name="T15" fmla="*/ 0 h 632"/>
                <a:gd name="T16" fmla="*/ 0 w 456"/>
                <a:gd name="T17" fmla="*/ 632 h 632"/>
                <a:gd name="T18" fmla="*/ 48 w 456"/>
                <a:gd name="T19" fmla="*/ 632 h 632"/>
                <a:gd name="T20" fmla="*/ 48 w 456"/>
                <a:gd name="T21" fmla="*/ 594 h 632"/>
                <a:gd name="T22" fmla="*/ 176 w 456"/>
                <a:gd name="T23" fmla="*/ 594 h 632"/>
                <a:gd name="T24" fmla="*/ 176 w 456"/>
                <a:gd name="T25" fmla="*/ 592 h 632"/>
                <a:gd name="T26" fmla="*/ 184 w 456"/>
                <a:gd name="T27" fmla="*/ 592 h 632"/>
                <a:gd name="T28" fmla="*/ 184 w 456"/>
                <a:gd name="T29" fmla="*/ 592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6" h="632">
                  <a:moveTo>
                    <a:pt x="184" y="592"/>
                  </a:moveTo>
                  <a:lnTo>
                    <a:pt x="186" y="592"/>
                  </a:lnTo>
                  <a:lnTo>
                    <a:pt x="456" y="592"/>
                  </a:lnTo>
                  <a:lnTo>
                    <a:pt x="456" y="80"/>
                  </a:lnTo>
                  <a:lnTo>
                    <a:pt x="456" y="80"/>
                  </a:lnTo>
                  <a:lnTo>
                    <a:pt x="45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632"/>
                  </a:lnTo>
                  <a:lnTo>
                    <a:pt x="48" y="632"/>
                  </a:lnTo>
                  <a:lnTo>
                    <a:pt x="48" y="594"/>
                  </a:lnTo>
                  <a:lnTo>
                    <a:pt x="176" y="594"/>
                  </a:lnTo>
                  <a:lnTo>
                    <a:pt x="176" y="592"/>
                  </a:lnTo>
                  <a:lnTo>
                    <a:pt x="184" y="592"/>
                  </a:lnTo>
                  <a:lnTo>
                    <a:pt x="184" y="59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bg1">
                  <a:alpha val="96000"/>
                </a:schemeClr>
              </a:solidFill>
              <a:round/>
              <a:headEnd/>
              <a:tailEnd/>
            </a:ln>
            <a:effectLst>
              <a:softEdge rad="0"/>
            </a:effectLst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>
                <a:solidFill>
                  <a:prstClr val="black"/>
                </a:solidFill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438759" y="2411160"/>
              <a:ext cx="698203" cy="909807"/>
            </a:xfrm>
            <a:custGeom>
              <a:avLst/>
              <a:gdLst>
                <a:gd name="T0" fmla="*/ 387 w 391"/>
                <a:gd name="T1" fmla="*/ 493 h 509"/>
                <a:gd name="T2" fmla="*/ 387 w 391"/>
                <a:gd name="T3" fmla="*/ 471 h 509"/>
                <a:gd name="T4" fmla="*/ 391 w 391"/>
                <a:gd name="T5" fmla="*/ 459 h 509"/>
                <a:gd name="T6" fmla="*/ 391 w 391"/>
                <a:gd name="T7" fmla="*/ 455 h 509"/>
                <a:gd name="T8" fmla="*/ 384 w 391"/>
                <a:gd name="T9" fmla="*/ 439 h 509"/>
                <a:gd name="T10" fmla="*/ 384 w 391"/>
                <a:gd name="T11" fmla="*/ 421 h 509"/>
                <a:gd name="T12" fmla="*/ 384 w 391"/>
                <a:gd name="T13" fmla="*/ 411 h 509"/>
                <a:gd name="T14" fmla="*/ 386 w 391"/>
                <a:gd name="T15" fmla="*/ 400 h 509"/>
                <a:gd name="T16" fmla="*/ 387 w 391"/>
                <a:gd name="T17" fmla="*/ 390 h 509"/>
                <a:gd name="T18" fmla="*/ 386 w 391"/>
                <a:gd name="T19" fmla="*/ 357 h 509"/>
                <a:gd name="T20" fmla="*/ 169 w 391"/>
                <a:gd name="T21" fmla="*/ 142 h 509"/>
                <a:gd name="T22" fmla="*/ 0 w 391"/>
                <a:gd name="T23" fmla="*/ 0 h 509"/>
                <a:gd name="T24" fmla="*/ 15 w 391"/>
                <a:gd name="T25" fmla="*/ 80 h 509"/>
                <a:gd name="T26" fmla="*/ 4 w 391"/>
                <a:gd name="T27" fmla="*/ 123 h 509"/>
                <a:gd name="T28" fmla="*/ 11 w 391"/>
                <a:gd name="T29" fmla="*/ 139 h 509"/>
                <a:gd name="T30" fmla="*/ 27 w 391"/>
                <a:gd name="T31" fmla="*/ 170 h 509"/>
                <a:gd name="T32" fmla="*/ 35 w 391"/>
                <a:gd name="T33" fmla="*/ 209 h 509"/>
                <a:gd name="T34" fmla="*/ 58 w 391"/>
                <a:gd name="T35" fmla="*/ 236 h 509"/>
                <a:gd name="T36" fmla="*/ 58 w 391"/>
                <a:gd name="T37" fmla="*/ 248 h 509"/>
                <a:gd name="T38" fmla="*/ 70 w 391"/>
                <a:gd name="T39" fmla="*/ 252 h 509"/>
                <a:gd name="T40" fmla="*/ 74 w 391"/>
                <a:gd name="T41" fmla="*/ 252 h 509"/>
                <a:gd name="T42" fmla="*/ 78 w 391"/>
                <a:gd name="T43" fmla="*/ 240 h 509"/>
                <a:gd name="T44" fmla="*/ 97 w 391"/>
                <a:gd name="T45" fmla="*/ 244 h 509"/>
                <a:gd name="T46" fmla="*/ 86 w 391"/>
                <a:gd name="T47" fmla="*/ 248 h 509"/>
                <a:gd name="T48" fmla="*/ 86 w 391"/>
                <a:gd name="T49" fmla="*/ 256 h 509"/>
                <a:gd name="T50" fmla="*/ 93 w 391"/>
                <a:gd name="T51" fmla="*/ 271 h 509"/>
                <a:gd name="T52" fmla="*/ 82 w 391"/>
                <a:gd name="T53" fmla="*/ 260 h 509"/>
                <a:gd name="T54" fmla="*/ 78 w 391"/>
                <a:gd name="T55" fmla="*/ 263 h 509"/>
                <a:gd name="T56" fmla="*/ 89 w 391"/>
                <a:gd name="T57" fmla="*/ 299 h 509"/>
                <a:gd name="T58" fmla="*/ 105 w 391"/>
                <a:gd name="T59" fmla="*/ 306 h 509"/>
                <a:gd name="T60" fmla="*/ 97 w 391"/>
                <a:gd name="T61" fmla="*/ 318 h 509"/>
                <a:gd name="T62" fmla="*/ 136 w 391"/>
                <a:gd name="T63" fmla="*/ 369 h 509"/>
                <a:gd name="T64" fmla="*/ 140 w 391"/>
                <a:gd name="T65" fmla="*/ 381 h 509"/>
                <a:gd name="T66" fmla="*/ 148 w 391"/>
                <a:gd name="T67" fmla="*/ 388 h 509"/>
                <a:gd name="T68" fmla="*/ 148 w 391"/>
                <a:gd name="T69" fmla="*/ 396 h 509"/>
                <a:gd name="T70" fmla="*/ 152 w 391"/>
                <a:gd name="T71" fmla="*/ 416 h 509"/>
                <a:gd name="T72" fmla="*/ 179 w 391"/>
                <a:gd name="T73" fmla="*/ 423 h 509"/>
                <a:gd name="T74" fmla="*/ 187 w 391"/>
                <a:gd name="T75" fmla="*/ 420 h 509"/>
                <a:gd name="T76" fmla="*/ 203 w 391"/>
                <a:gd name="T77" fmla="*/ 431 h 509"/>
                <a:gd name="T78" fmla="*/ 222 w 391"/>
                <a:gd name="T79" fmla="*/ 439 h 509"/>
                <a:gd name="T80" fmla="*/ 226 w 391"/>
                <a:gd name="T81" fmla="*/ 435 h 509"/>
                <a:gd name="T82" fmla="*/ 234 w 391"/>
                <a:gd name="T83" fmla="*/ 443 h 509"/>
                <a:gd name="T84" fmla="*/ 246 w 391"/>
                <a:gd name="T85" fmla="*/ 455 h 509"/>
                <a:gd name="T86" fmla="*/ 281 w 391"/>
                <a:gd name="T87" fmla="*/ 486 h 509"/>
                <a:gd name="T88" fmla="*/ 285 w 391"/>
                <a:gd name="T89" fmla="*/ 509 h 509"/>
                <a:gd name="T90" fmla="*/ 374 w 391"/>
                <a:gd name="T91" fmla="*/ 505 h 509"/>
                <a:gd name="T92" fmla="*/ 387 w 391"/>
                <a:gd name="T93" fmla="*/ 503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91" h="509">
                  <a:moveTo>
                    <a:pt x="388" y="495"/>
                  </a:moveTo>
                  <a:cubicBezTo>
                    <a:pt x="388" y="495"/>
                    <a:pt x="387" y="494"/>
                    <a:pt x="387" y="493"/>
                  </a:cubicBezTo>
                  <a:cubicBezTo>
                    <a:pt x="386" y="489"/>
                    <a:pt x="387" y="481"/>
                    <a:pt x="387" y="481"/>
                  </a:cubicBezTo>
                  <a:cubicBezTo>
                    <a:pt x="387" y="481"/>
                    <a:pt x="389" y="474"/>
                    <a:pt x="387" y="471"/>
                  </a:cubicBezTo>
                  <a:cubicBezTo>
                    <a:pt x="386" y="470"/>
                    <a:pt x="387" y="468"/>
                    <a:pt x="389" y="465"/>
                  </a:cubicBezTo>
                  <a:cubicBezTo>
                    <a:pt x="390" y="463"/>
                    <a:pt x="391" y="461"/>
                    <a:pt x="391" y="459"/>
                  </a:cubicBezTo>
                  <a:cubicBezTo>
                    <a:pt x="391" y="458"/>
                    <a:pt x="391" y="457"/>
                    <a:pt x="391" y="456"/>
                  </a:cubicBezTo>
                  <a:cubicBezTo>
                    <a:pt x="391" y="455"/>
                    <a:pt x="391" y="455"/>
                    <a:pt x="391" y="455"/>
                  </a:cubicBezTo>
                  <a:cubicBezTo>
                    <a:pt x="391" y="449"/>
                    <a:pt x="391" y="449"/>
                    <a:pt x="391" y="449"/>
                  </a:cubicBezTo>
                  <a:cubicBezTo>
                    <a:pt x="384" y="439"/>
                    <a:pt x="384" y="439"/>
                    <a:pt x="384" y="439"/>
                  </a:cubicBezTo>
                  <a:cubicBezTo>
                    <a:pt x="384" y="422"/>
                    <a:pt x="384" y="422"/>
                    <a:pt x="384" y="422"/>
                  </a:cubicBezTo>
                  <a:cubicBezTo>
                    <a:pt x="384" y="421"/>
                    <a:pt x="384" y="421"/>
                    <a:pt x="384" y="421"/>
                  </a:cubicBezTo>
                  <a:cubicBezTo>
                    <a:pt x="383" y="421"/>
                    <a:pt x="383" y="421"/>
                    <a:pt x="383" y="421"/>
                  </a:cubicBezTo>
                  <a:cubicBezTo>
                    <a:pt x="383" y="420"/>
                    <a:pt x="382" y="420"/>
                    <a:pt x="384" y="411"/>
                  </a:cubicBezTo>
                  <a:cubicBezTo>
                    <a:pt x="386" y="401"/>
                    <a:pt x="386" y="401"/>
                    <a:pt x="386" y="401"/>
                  </a:cubicBezTo>
                  <a:cubicBezTo>
                    <a:pt x="386" y="400"/>
                    <a:pt x="386" y="400"/>
                    <a:pt x="386" y="400"/>
                  </a:cubicBezTo>
                  <a:cubicBezTo>
                    <a:pt x="385" y="399"/>
                    <a:pt x="385" y="399"/>
                    <a:pt x="385" y="399"/>
                  </a:cubicBezTo>
                  <a:cubicBezTo>
                    <a:pt x="385" y="399"/>
                    <a:pt x="384" y="398"/>
                    <a:pt x="387" y="390"/>
                  </a:cubicBezTo>
                  <a:cubicBezTo>
                    <a:pt x="391" y="378"/>
                    <a:pt x="391" y="378"/>
                    <a:pt x="391" y="378"/>
                  </a:cubicBezTo>
                  <a:cubicBezTo>
                    <a:pt x="386" y="357"/>
                    <a:pt x="386" y="357"/>
                    <a:pt x="386" y="357"/>
                  </a:cubicBezTo>
                  <a:cubicBezTo>
                    <a:pt x="386" y="357"/>
                    <a:pt x="386" y="357"/>
                    <a:pt x="386" y="357"/>
                  </a:cubicBezTo>
                  <a:cubicBezTo>
                    <a:pt x="169" y="142"/>
                    <a:pt x="169" y="142"/>
                    <a:pt x="169" y="142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5" y="107"/>
                    <a:pt x="15" y="107"/>
                    <a:pt x="15" y="107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11" y="139"/>
                    <a:pt x="11" y="139"/>
                    <a:pt x="11" y="139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7" y="170"/>
                    <a:pt x="27" y="170"/>
                    <a:pt x="27" y="170"/>
                  </a:cubicBezTo>
                  <a:cubicBezTo>
                    <a:pt x="27" y="181"/>
                    <a:pt x="27" y="181"/>
                    <a:pt x="27" y="181"/>
                  </a:cubicBezTo>
                  <a:cubicBezTo>
                    <a:pt x="35" y="209"/>
                    <a:pt x="35" y="209"/>
                    <a:pt x="35" y="209"/>
                  </a:cubicBezTo>
                  <a:cubicBezTo>
                    <a:pt x="54" y="232"/>
                    <a:pt x="54" y="232"/>
                    <a:pt x="54" y="232"/>
                  </a:cubicBezTo>
                  <a:cubicBezTo>
                    <a:pt x="58" y="236"/>
                    <a:pt x="58" y="236"/>
                    <a:pt x="58" y="236"/>
                  </a:cubicBezTo>
                  <a:cubicBezTo>
                    <a:pt x="58" y="244"/>
                    <a:pt x="58" y="244"/>
                    <a:pt x="58" y="244"/>
                  </a:cubicBezTo>
                  <a:cubicBezTo>
                    <a:pt x="58" y="248"/>
                    <a:pt x="58" y="248"/>
                    <a:pt x="58" y="248"/>
                  </a:cubicBezTo>
                  <a:cubicBezTo>
                    <a:pt x="66" y="252"/>
                    <a:pt x="66" y="252"/>
                    <a:pt x="66" y="252"/>
                  </a:cubicBezTo>
                  <a:cubicBezTo>
                    <a:pt x="70" y="252"/>
                    <a:pt x="70" y="252"/>
                    <a:pt x="70" y="252"/>
                  </a:cubicBezTo>
                  <a:cubicBezTo>
                    <a:pt x="74" y="256"/>
                    <a:pt x="74" y="256"/>
                    <a:pt x="74" y="256"/>
                  </a:cubicBezTo>
                  <a:cubicBezTo>
                    <a:pt x="74" y="252"/>
                    <a:pt x="74" y="252"/>
                    <a:pt x="74" y="252"/>
                  </a:cubicBezTo>
                  <a:cubicBezTo>
                    <a:pt x="78" y="252"/>
                    <a:pt x="78" y="252"/>
                    <a:pt x="78" y="252"/>
                  </a:cubicBezTo>
                  <a:cubicBezTo>
                    <a:pt x="78" y="240"/>
                    <a:pt x="78" y="240"/>
                    <a:pt x="78" y="240"/>
                  </a:cubicBezTo>
                  <a:cubicBezTo>
                    <a:pt x="86" y="240"/>
                    <a:pt x="86" y="240"/>
                    <a:pt x="86" y="240"/>
                  </a:cubicBezTo>
                  <a:cubicBezTo>
                    <a:pt x="97" y="244"/>
                    <a:pt x="97" y="244"/>
                    <a:pt x="97" y="244"/>
                  </a:cubicBezTo>
                  <a:cubicBezTo>
                    <a:pt x="89" y="248"/>
                    <a:pt x="89" y="248"/>
                    <a:pt x="89" y="248"/>
                  </a:cubicBezTo>
                  <a:cubicBezTo>
                    <a:pt x="86" y="248"/>
                    <a:pt x="86" y="248"/>
                    <a:pt x="86" y="248"/>
                  </a:cubicBezTo>
                  <a:cubicBezTo>
                    <a:pt x="82" y="252"/>
                    <a:pt x="82" y="252"/>
                    <a:pt x="82" y="252"/>
                  </a:cubicBezTo>
                  <a:cubicBezTo>
                    <a:pt x="86" y="256"/>
                    <a:pt x="86" y="256"/>
                    <a:pt x="86" y="256"/>
                  </a:cubicBezTo>
                  <a:cubicBezTo>
                    <a:pt x="93" y="267"/>
                    <a:pt x="93" y="267"/>
                    <a:pt x="93" y="267"/>
                  </a:cubicBezTo>
                  <a:cubicBezTo>
                    <a:pt x="93" y="271"/>
                    <a:pt x="93" y="271"/>
                    <a:pt x="93" y="271"/>
                  </a:cubicBezTo>
                  <a:cubicBezTo>
                    <a:pt x="82" y="263"/>
                    <a:pt x="82" y="263"/>
                    <a:pt x="82" y="263"/>
                  </a:cubicBezTo>
                  <a:cubicBezTo>
                    <a:pt x="82" y="260"/>
                    <a:pt x="82" y="260"/>
                    <a:pt x="82" y="260"/>
                  </a:cubicBezTo>
                  <a:cubicBezTo>
                    <a:pt x="78" y="260"/>
                    <a:pt x="78" y="260"/>
                    <a:pt x="78" y="260"/>
                  </a:cubicBezTo>
                  <a:cubicBezTo>
                    <a:pt x="78" y="263"/>
                    <a:pt x="78" y="263"/>
                    <a:pt x="78" y="263"/>
                  </a:cubicBezTo>
                  <a:cubicBezTo>
                    <a:pt x="82" y="291"/>
                    <a:pt x="82" y="291"/>
                    <a:pt x="82" y="291"/>
                  </a:cubicBezTo>
                  <a:cubicBezTo>
                    <a:pt x="89" y="299"/>
                    <a:pt x="89" y="299"/>
                    <a:pt x="89" y="299"/>
                  </a:cubicBezTo>
                  <a:cubicBezTo>
                    <a:pt x="101" y="299"/>
                    <a:pt x="101" y="299"/>
                    <a:pt x="101" y="299"/>
                  </a:cubicBezTo>
                  <a:cubicBezTo>
                    <a:pt x="105" y="306"/>
                    <a:pt x="105" y="306"/>
                    <a:pt x="105" y="306"/>
                  </a:cubicBezTo>
                  <a:cubicBezTo>
                    <a:pt x="105" y="314"/>
                    <a:pt x="105" y="314"/>
                    <a:pt x="105" y="314"/>
                  </a:cubicBezTo>
                  <a:cubicBezTo>
                    <a:pt x="97" y="318"/>
                    <a:pt x="97" y="318"/>
                    <a:pt x="97" y="318"/>
                  </a:cubicBezTo>
                  <a:cubicBezTo>
                    <a:pt x="101" y="326"/>
                    <a:pt x="101" y="326"/>
                    <a:pt x="101" y="326"/>
                  </a:cubicBezTo>
                  <a:cubicBezTo>
                    <a:pt x="136" y="369"/>
                    <a:pt x="136" y="369"/>
                    <a:pt x="136" y="369"/>
                  </a:cubicBezTo>
                  <a:cubicBezTo>
                    <a:pt x="140" y="373"/>
                    <a:pt x="140" y="373"/>
                    <a:pt x="140" y="373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8" y="384"/>
                    <a:pt x="148" y="384"/>
                    <a:pt x="148" y="384"/>
                  </a:cubicBezTo>
                  <a:cubicBezTo>
                    <a:pt x="148" y="388"/>
                    <a:pt x="148" y="388"/>
                    <a:pt x="148" y="388"/>
                  </a:cubicBezTo>
                  <a:cubicBezTo>
                    <a:pt x="152" y="392"/>
                    <a:pt x="152" y="392"/>
                    <a:pt x="152" y="392"/>
                  </a:cubicBezTo>
                  <a:cubicBezTo>
                    <a:pt x="148" y="396"/>
                    <a:pt x="148" y="396"/>
                    <a:pt x="148" y="396"/>
                  </a:cubicBezTo>
                  <a:cubicBezTo>
                    <a:pt x="152" y="412"/>
                    <a:pt x="152" y="412"/>
                    <a:pt x="152" y="412"/>
                  </a:cubicBezTo>
                  <a:cubicBezTo>
                    <a:pt x="152" y="416"/>
                    <a:pt x="152" y="416"/>
                    <a:pt x="152" y="416"/>
                  </a:cubicBezTo>
                  <a:cubicBezTo>
                    <a:pt x="171" y="420"/>
                    <a:pt x="171" y="420"/>
                    <a:pt x="171" y="420"/>
                  </a:cubicBezTo>
                  <a:cubicBezTo>
                    <a:pt x="179" y="423"/>
                    <a:pt x="179" y="423"/>
                    <a:pt x="179" y="423"/>
                  </a:cubicBezTo>
                  <a:cubicBezTo>
                    <a:pt x="183" y="420"/>
                    <a:pt x="183" y="420"/>
                    <a:pt x="183" y="420"/>
                  </a:cubicBezTo>
                  <a:cubicBezTo>
                    <a:pt x="187" y="420"/>
                    <a:pt x="187" y="420"/>
                    <a:pt x="187" y="420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203" y="431"/>
                    <a:pt x="203" y="431"/>
                    <a:pt x="203" y="431"/>
                  </a:cubicBezTo>
                  <a:cubicBezTo>
                    <a:pt x="218" y="439"/>
                    <a:pt x="218" y="439"/>
                    <a:pt x="218" y="439"/>
                  </a:cubicBezTo>
                  <a:cubicBezTo>
                    <a:pt x="222" y="439"/>
                    <a:pt x="222" y="439"/>
                    <a:pt x="222" y="439"/>
                  </a:cubicBezTo>
                  <a:cubicBezTo>
                    <a:pt x="222" y="435"/>
                    <a:pt x="222" y="435"/>
                    <a:pt x="222" y="435"/>
                  </a:cubicBezTo>
                  <a:cubicBezTo>
                    <a:pt x="226" y="435"/>
                    <a:pt x="226" y="435"/>
                    <a:pt x="226" y="435"/>
                  </a:cubicBezTo>
                  <a:cubicBezTo>
                    <a:pt x="230" y="439"/>
                    <a:pt x="230" y="439"/>
                    <a:pt x="230" y="439"/>
                  </a:cubicBezTo>
                  <a:cubicBezTo>
                    <a:pt x="234" y="443"/>
                    <a:pt x="234" y="443"/>
                    <a:pt x="234" y="443"/>
                  </a:cubicBezTo>
                  <a:cubicBezTo>
                    <a:pt x="238" y="451"/>
                    <a:pt x="238" y="451"/>
                    <a:pt x="238" y="451"/>
                  </a:cubicBezTo>
                  <a:cubicBezTo>
                    <a:pt x="246" y="455"/>
                    <a:pt x="246" y="455"/>
                    <a:pt x="246" y="455"/>
                  </a:cubicBezTo>
                  <a:cubicBezTo>
                    <a:pt x="277" y="478"/>
                    <a:pt x="277" y="478"/>
                    <a:pt x="277" y="478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81" y="490"/>
                    <a:pt x="281" y="490"/>
                    <a:pt x="281" y="490"/>
                  </a:cubicBezTo>
                  <a:cubicBezTo>
                    <a:pt x="285" y="509"/>
                    <a:pt x="285" y="509"/>
                    <a:pt x="285" y="509"/>
                  </a:cubicBezTo>
                  <a:cubicBezTo>
                    <a:pt x="370" y="502"/>
                    <a:pt x="370" y="502"/>
                    <a:pt x="370" y="502"/>
                  </a:cubicBezTo>
                  <a:cubicBezTo>
                    <a:pt x="374" y="505"/>
                    <a:pt x="374" y="505"/>
                    <a:pt x="374" y="505"/>
                  </a:cubicBezTo>
                  <a:cubicBezTo>
                    <a:pt x="383" y="509"/>
                    <a:pt x="383" y="509"/>
                    <a:pt x="383" y="509"/>
                  </a:cubicBezTo>
                  <a:cubicBezTo>
                    <a:pt x="387" y="503"/>
                    <a:pt x="387" y="503"/>
                    <a:pt x="387" y="503"/>
                  </a:cubicBezTo>
                  <a:cubicBezTo>
                    <a:pt x="390" y="499"/>
                    <a:pt x="389" y="498"/>
                    <a:pt x="388" y="4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bg1">
                  <a:alpha val="96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>
                <a:solidFill>
                  <a:prstClr val="black"/>
                </a:solidFill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3319961" y="2723655"/>
              <a:ext cx="458028" cy="178568"/>
            </a:xfrm>
            <a:custGeom>
              <a:avLst/>
              <a:gdLst>
                <a:gd name="T0" fmla="*/ 213 w 256"/>
                <a:gd name="T1" fmla="*/ 40 h 100"/>
                <a:gd name="T2" fmla="*/ 203 w 256"/>
                <a:gd name="T3" fmla="*/ 32 h 100"/>
                <a:gd name="T4" fmla="*/ 207 w 256"/>
                <a:gd name="T5" fmla="*/ 21 h 100"/>
                <a:gd name="T6" fmla="*/ 201 w 256"/>
                <a:gd name="T7" fmla="*/ 0 h 100"/>
                <a:gd name="T8" fmla="*/ 199 w 256"/>
                <a:gd name="T9" fmla="*/ 0 h 100"/>
                <a:gd name="T10" fmla="*/ 191 w 256"/>
                <a:gd name="T11" fmla="*/ 4 h 100"/>
                <a:gd name="T12" fmla="*/ 183 w 256"/>
                <a:gd name="T13" fmla="*/ 4 h 100"/>
                <a:gd name="T14" fmla="*/ 171 w 256"/>
                <a:gd name="T15" fmla="*/ 0 h 100"/>
                <a:gd name="T16" fmla="*/ 167 w 256"/>
                <a:gd name="T17" fmla="*/ 10 h 100"/>
                <a:gd name="T18" fmla="*/ 160 w 256"/>
                <a:gd name="T19" fmla="*/ 15 h 100"/>
                <a:gd name="T20" fmla="*/ 152 w 256"/>
                <a:gd name="T21" fmla="*/ 24 h 100"/>
                <a:gd name="T22" fmla="*/ 142 w 256"/>
                <a:gd name="T23" fmla="*/ 32 h 100"/>
                <a:gd name="T24" fmla="*/ 142 w 256"/>
                <a:gd name="T25" fmla="*/ 39 h 100"/>
                <a:gd name="T26" fmla="*/ 125 w 256"/>
                <a:gd name="T27" fmla="*/ 42 h 100"/>
                <a:gd name="T28" fmla="*/ 124 w 256"/>
                <a:gd name="T29" fmla="*/ 53 h 100"/>
                <a:gd name="T30" fmla="*/ 120 w 256"/>
                <a:gd name="T31" fmla="*/ 58 h 100"/>
                <a:gd name="T32" fmla="*/ 120 w 256"/>
                <a:gd name="T33" fmla="*/ 59 h 100"/>
                <a:gd name="T34" fmla="*/ 120 w 256"/>
                <a:gd name="T35" fmla="*/ 61 h 100"/>
                <a:gd name="T36" fmla="*/ 119 w 256"/>
                <a:gd name="T37" fmla="*/ 61 h 100"/>
                <a:gd name="T38" fmla="*/ 116 w 256"/>
                <a:gd name="T39" fmla="*/ 60 h 100"/>
                <a:gd name="T40" fmla="*/ 109 w 256"/>
                <a:gd name="T41" fmla="*/ 71 h 100"/>
                <a:gd name="T42" fmla="*/ 86 w 256"/>
                <a:gd name="T43" fmla="*/ 75 h 100"/>
                <a:gd name="T44" fmla="*/ 69 w 256"/>
                <a:gd name="T45" fmla="*/ 79 h 100"/>
                <a:gd name="T46" fmla="*/ 67 w 256"/>
                <a:gd name="T47" fmla="*/ 79 h 100"/>
                <a:gd name="T48" fmla="*/ 63 w 256"/>
                <a:gd name="T49" fmla="*/ 79 h 100"/>
                <a:gd name="T50" fmla="*/ 60 w 256"/>
                <a:gd name="T51" fmla="*/ 78 h 100"/>
                <a:gd name="T52" fmla="*/ 55 w 256"/>
                <a:gd name="T53" fmla="*/ 78 h 100"/>
                <a:gd name="T54" fmla="*/ 55 w 256"/>
                <a:gd name="T55" fmla="*/ 78 h 100"/>
                <a:gd name="T56" fmla="*/ 52 w 256"/>
                <a:gd name="T57" fmla="*/ 78 h 100"/>
                <a:gd name="T58" fmla="*/ 49 w 256"/>
                <a:gd name="T59" fmla="*/ 78 h 100"/>
                <a:gd name="T60" fmla="*/ 44 w 256"/>
                <a:gd name="T61" fmla="*/ 78 h 100"/>
                <a:gd name="T62" fmla="*/ 40 w 256"/>
                <a:gd name="T63" fmla="*/ 77 h 100"/>
                <a:gd name="T64" fmla="*/ 36 w 256"/>
                <a:gd name="T65" fmla="*/ 78 h 100"/>
                <a:gd name="T66" fmla="*/ 34 w 256"/>
                <a:gd name="T67" fmla="*/ 77 h 100"/>
                <a:gd name="T68" fmla="*/ 28 w 256"/>
                <a:gd name="T69" fmla="*/ 77 h 100"/>
                <a:gd name="T70" fmla="*/ 27 w 256"/>
                <a:gd name="T71" fmla="*/ 77 h 100"/>
                <a:gd name="T72" fmla="*/ 24 w 256"/>
                <a:gd name="T73" fmla="*/ 77 h 100"/>
                <a:gd name="T74" fmla="*/ 23 w 256"/>
                <a:gd name="T75" fmla="*/ 79 h 100"/>
                <a:gd name="T76" fmla="*/ 22 w 256"/>
                <a:gd name="T77" fmla="*/ 86 h 100"/>
                <a:gd name="T78" fmla="*/ 13 w 256"/>
                <a:gd name="T79" fmla="*/ 91 h 100"/>
                <a:gd name="T80" fmla="*/ 2 w 256"/>
                <a:gd name="T81" fmla="*/ 99 h 100"/>
                <a:gd name="T82" fmla="*/ 33 w 256"/>
                <a:gd name="T83" fmla="*/ 100 h 100"/>
                <a:gd name="T84" fmla="*/ 33 w 256"/>
                <a:gd name="T85" fmla="*/ 100 h 100"/>
                <a:gd name="T86" fmla="*/ 256 w 256"/>
                <a:gd name="T87" fmla="*/ 100 h 100"/>
                <a:gd name="T88" fmla="*/ 252 w 256"/>
                <a:gd name="T89" fmla="*/ 92 h 100"/>
                <a:gd name="T90" fmla="*/ 252 w 256"/>
                <a:gd name="T91" fmla="*/ 84 h 100"/>
                <a:gd name="T92" fmla="*/ 256 w 256"/>
                <a:gd name="T93" fmla="*/ 73 h 100"/>
                <a:gd name="T94" fmla="*/ 237 w 256"/>
                <a:gd name="T95" fmla="*/ 61 h 100"/>
                <a:gd name="T96" fmla="*/ 217 w 256"/>
                <a:gd name="T97" fmla="*/ 49 h 100"/>
                <a:gd name="T98" fmla="*/ 217 w 256"/>
                <a:gd name="T99" fmla="*/ 4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6" h="100">
                  <a:moveTo>
                    <a:pt x="217" y="45"/>
                  </a:moveTo>
                  <a:cubicBezTo>
                    <a:pt x="213" y="40"/>
                    <a:pt x="213" y="40"/>
                    <a:pt x="213" y="40"/>
                  </a:cubicBezTo>
                  <a:cubicBezTo>
                    <a:pt x="207" y="36"/>
                    <a:pt x="207" y="36"/>
                    <a:pt x="207" y="36"/>
                  </a:cubicBezTo>
                  <a:cubicBezTo>
                    <a:pt x="203" y="32"/>
                    <a:pt x="203" y="32"/>
                    <a:pt x="203" y="32"/>
                  </a:cubicBezTo>
                  <a:cubicBezTo>
                    <a:pt x="207" y="27"/>
                    <a:pt x="207" y="27"/>
                    <a:pt x="207" y="27"/>
                  </a:cubicBezTo>
                  <a:cubicBezTo>
                    <a:pt x="207" y="21"/>
                    <a:pt x="207" y="21"/>
                    <a:pt x="207" y="21"/>
                  </a:cubicBezTo>
                  <a:cubicBezTo>
                    <a:pt x="201" y="15"/>
                    <a:pt x="201" y="15"/>
                    <a:pt x="201" y="15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1" y="4"/>
                    <a:pt x="191" y="4"/>
                    <a:pt x="191" y="4"/>
                  </a:cubicBezTo>
                  <a:cubicBezTo>
                    <a:pt x="188" y="7"/>
                    <a:pt x="188" y="7"/>
                    <a:pt x="188" y="7"/>
                  </a:cubicBezTo>
                  <a:cubicBezTo>
                    <a:pt x="183" y="4"/>
                    <a:pt x="183" y="4"/>
                    <a:pt x="183" y="4"/>
                  </a:cubicBezTo>
                  <a:cubicBezTo>
                    <a:pt x="179" y="3"/>
                    <a:pt x="179" y="3"/>
                    <a:pt x="179" y="3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67" y="10"/>
                    <a:pt x="167" y="10"/>
                    <a:pt x="167" y="10"/>
                  </a:cubicBezTo>
                  <a:cubicBezTo>
                    <a:pt x="165" y="10"/>
                    <a:pt x="165" y="10"/>
                    <a:pt x="165" y="10"/>
                  </a:cubicBezTo>
                  <a:cubicBezTo>
                    <a:pt x="164" y="10"/>
                    <a:pt x="163" y="12"/>
                    <a:pt x="160" y="15"/>
                  </a:cubicBezTo>
                  <a:cubicBezTo>
                    <a:pt x="156" y="21"/>
                    <a:pt x="156" y="21"/>
                    <a:pt x="156" y="21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48" y="24"/>
                    <a:pt x="148" y="24"/>
                    <a:pt x="148" y="24"/>
                  </a:cubicBezTo>
                  <a:cubicBezTo>
                    <a:pt x="147" y="25"/>
                    <a:pt x="144" y="30"/>
                    <a:pt x="142" y="32"/>
                  </a:cubicBezTo>
                  <a:cubicBezTo>
                    <a:pt x="140" y="34"/>
                    <a:pt x="140" y="36"/>
                    <a:pt x="141" y="37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33" y="39"/>
                    <a:pt x="133" y="39"/>
                    <a:pt x="133" y="39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126" y="43"/>
                    <a:pt x="127" y="49"/>
                    <a:pt x="125" y="51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3" y="54"/>
                    <a:pt x="121" y="57"/>
                  </a:cubicBezTo>
                  <a:cubicBezTo>
                    <a:pt x="120" y="58"/>
                    <a:pt x="120" y="58"/>
                    <a:pt x="120" y="58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0" y="61"/>
                    <a:pt x="120" y="61"/>
                    <a:pt x="120" y="61"/>
                  </a:cubicBezTo>
                  <a:cubicBezTo>
                    <a:pt x="119" y="61"/>
                    <a:pt x="119" y="61"/>
                    <a:pt x="119" y="61"/>
                  </a:cubicBezTo>
                  <a:cubicBezTo>
                    <a:pt x="119" y="61"/>
                    <a:pt x="119" y="61"/>
                    <a:pt x="119" y="61"/>
                  </a:cubicBezTo>
                  <a:cubicBezTo>
                    <a:pt x="119" y="61"/>
                    <a:pt x="119" y="61"/>
                    <a:pt x="119" y="61"/>
                  </a:cubicBezTo>
                  <a:cubicBezTo>
                    <a:pt x="118" y="61"/>
                    <a:pt x="117" y="60"/>
                    <a:pt x="116" y="60"/>
                  </a:cubicBezTo>
                  <a:cubicBezTo>
                    <a:pt x="115" y="63"/>
                    <a:pt x="114" y="65"/>
                    <a:pt x="113" y="66"/>
                  </a:cubicBezTo>
                  <a:cubicBezTo>
                    <a:pt x="113" y="68"/>
                    <a:pt x="109" y="70"/>
                    <a:pt x="109" y="71"/>
                  </a:cubicBezTo>
                  <a:cubicBezTo>
                    <a:pt x="109" y="75"/>
                    <a:pt x="109" y="75"/>
                    <a:pt x="109" y="75"/>
                  </a:cubicBezTo>
                  <a:cubicBezTo>
                    <a:pt x="86" y="75"/>
                    <a:pt x="86" y="75"/>
                    <a:pt x="86" y="75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75" y="78"/>
                    <a:pt x="72" y="79"/>
                    <a:pt x="69" y="79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69" y="79"/>
                    <a:pt x="68" y="79"/>
                    <a:pt x="67" y="79"/>
                  </a:cubicBezTo>
                  <a:cubicBezTo>
                    <a:pt x="66" y="79"/>
                    <a:pt x="65" y="79"/>
                    <a:pt x="64" y="79"/>
                  </a:cubicBezTo>
                  <a:cubicBezTo>
                    <a:pt x="63" y="79"/>
                    <a:pt x="63" y="79"/>
                    <a:pt x="63" y="79"/>
                  </a:cubicBezTo>
                  <a:cubicBezTo>
                    <a:pt x="63" y="79"/>
                    <a:pt x="63" y="79"/>
                    <a:pt x="63" y="79"/>
                  </a:cubicBezTo>
                  <a:cubicBezTo>
                    <a:pt x="62" y="78"/>
                    <a:pt x="61" y="78"/>
                    <a:pt x="60" y="78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4" y="78"/>
                    <a:pt x="53" y="78"/>
                    <a:pt x="52" y="78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78"/>
                    <a:pt x="51" y="78"/>
                    <a:pt x="51" y="78"/>
                  </a:cubicBezTo>
                  <a:cubicBezTo>
                    <a:pt x="50" y="78"/>
                    <a:pt x="50" y="78"/>
                    <a:pt x="49" y="78"/>
                  </a:cubicBezTo>
                  <a:cubicBezTo>
                    <a:pt x="48" y="78"/>
                    <a:pt x="47" y="78"/>
                    <a:pt x="46" y="78"/>
                  </a:cubicBezTo>
                  <a:cubicBezTo>
                    <a:pt x="46" y="78"/>
                    <a:pt x="45" y="78"/>
                    <a:pt x="44" y="78"/>
                  </a:cubicBezTo>
                  <a:cubicBezTo>
                    <a:pt x="43" y="78"/>
                    <a:pt x="42" y="78"/>
                    <a:pt x="42" y="77"/>
                  </a:cubicBezTo>
                  <a:cubicBezTo>
                    <a:pt x="41" y="77"/>
                    <a:pt x="41" y="77"/>
                    <a:pt x="40" y="77"/>
                  </a:cubicBezTo>
                  <a:cubicBezTo>
                    <a:pt x="40" y="77"/>
                    <a:pt x="39" y="77"/>
                    <a:pt x="38" y="77"/>
                  </a:cubicBezTo>
                  <a:cubicBezTo>
                    <a:pt x="38" y="78"/>
                    <a:pt x="37" y="78"/>
                    <a:pt x="36" y="78"/>
                  </a:cubicBezTo>
                  <a:cubicBezTo>
                    <a:pt x="36" y="78"/>
                    <a:pt x="36" y="78"/>
                    <a:pt x="35" y="77"/>
                  </a:cubicBezTo>
                  <a:cubicBezTo>
                    <a:pt x="35" y="77"/>
                    <a:pt x="35" y="77"/>
                    <a:pt x="34" y="77"/>
                  </a:cubicBezTo>
                  <a:cubicBezTo>
                    <a:pt x="33" y="77"/>
                    <a:pt x="32" y="77"/>
                    <a:pt x="31" y="77"/>
                  </a:cubicBezTo>
                  <a:cubicBezTo>
                    <a:pt x="30" y="77"/>
                    <a:pt x="29" y="77"/>
                    <a:pt x="28" y="77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7"/>
                    <a:pt x="26" y="77"/>
                    <a:pt x="25" y="77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23" y="78"/>
                    <a:pt x="23" y="78"/>
                    <a:pt x="23" y="79"/>
                  </a:cubicBezTo>
                  <a:cubicBezTo>
                    <a:pt x="23" y="80"/>
                    <a:pt x="23" y="80"/>
                    <a:pt x="23" y="82"/>
                  </a:cubicBezTo>
                  <a:cubicBezTo>
                    <a:pt x="22" y="83"/>
                    <a:pt x="22" y="85"/>
                    <a:pt x="22" y="86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12" y="92"/>
                    <a:pt x="9" y="94"/>
                    <a:pt x="6" y="96"/>
                  </a:cubicBezTo>
                  <a:cubicBezTo>
                    <a:pt x="5" y="96"/>
                    <a:pt x="3" y="98"/>
                    <a:pt x="2" y="99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256" y="100"/>
                    <a:pt x="256" y="100"/>
                    <a:pt x="256" y="100"/>
                  </a:cubicBezTo>
                  <a:cubicBezTo>
                    <a:pt x="256" y="100"/>
                    <a:pt x="256" y="100"/>
                    <a:pt x="256" y="100"/>
                  </a:cubicBezTo>
                  <a:cubicBezTo>
                    <a:pt x="256" y="96"/>
                    <a:pt x="256" y="96"/>
                    <a:pt x="256" y="96"/>
                  </a:cubicBezTo>
                  <a:cubicBezTo>
                    <a:pt x="252" y="92"/>
                    <a:pt x="252" y="92"/>
                    <a:pt x="252" y="92"/>
                  </a:cubicBezTo>
                  <a:cubicBezTo>
                    <a:pt x="252" y="88"/>
                    <a:pt x="252" y="88"/>
                    <a:pt x="252" y="88"/>
                  </a:cubicBezTo>
                  <a:cubicBezTo>
                    <a:pt x="252" y="84"/>
                    <a:pt x="252" y="84"/>
                    <a:pt x="252" y="84"/>
                  </a:cubicBezTo>
                  <a:cubicBezTo>
                    <a:pt x="256" y="77"/>
                    <a:pt x="256" y="77"/>
                    <a:pt x="256" y="77"/>
                  </a:cubicBezTo>
                  <a:cubicBezTo>
                    <a:pt x="256" y="73"/>
                    <a:pt x="256" y="73"/>
                    <a:pt x="256" y="73"/>
                  </a:cubicBezTo>
                  <a:cubicBezTo>
                    <a:pt x="252" y="69"/>
                    <a:pt x="252" y="69"/>
                    <a:pt x="252" y="69"/>
                  </a:cubicBezTo>
                  <a:cubicBezTo>
                    <a:pt x="237" y="61"/>
                    <a:pt x="237" y="61"/>
                    <a:pt x="237" y="61"/>
                  </a:cubicBezTo>
                  <a:cubicBezTo>
                    <a:pt x="229" y="57"/>
                    <a:pt x="229" y="57"/>
                    <a:pt x="229" y="57"/>
                  </a:cubicBezTo>
                  <a:cubicBezTo>
                    <a:pt x="217" y="49"/>
                    <a:pt x="217" y="49"/>
                    <a:pt x="217" y="49"/>
                  </a:cubicBezTo>
                  <a:cubicBezTo>
                    <a:pt x="217" y="47"/>
                    <a:pt x="217" y="47"/>
                    <a:pt x="217" y="47"/>
                  </a:cubicBezTo>
                  <a:cubicBezTo>
                    <a:pt x="217" y="47"/>
                    <a:pt x="217" y="47"/>
                    <a:pt x="217" y="47"/>
                  </a:cubicBezTo>
                  <a:lnTo>
                    <a:pt x="217" y="45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1">
                  <a:alpha val="96000"/>
                </a:schemeClr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>
                <a:solidFill>
                  <a:prstClr val="black"/>
                </a:solidFill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675346" y="2911151"/>
              <a:ext cx="901771" cy="925878"/>
            </a:xfrm>
            <a:custGeom>
              <a:avLst/>
              <a:gdLst>
                <a:gd name="T0" fmla="*/ 492 w 505"/>
                <a:gd name="T1" fmla="*/ 336 h 518"/>
                <a:gd name="T2" fmla="*/ 491 w 505"/>
                <a:gd name="T3" fmla="*/ 335 h 518"/>
                <a:gd name="T4" fmla="*/ 495 w 505"/>
                <a:gd name="T5" fmla="*/ 332 h 518"/>
                <a:gd name="T6" fmla="*/ 498 w 505"/>
                <a:gd name="T7" fmla="*/ 328 h 518"/>
                <a:gd name="T8" fmla="*/ 500 w 505"/>
                <a:gd name="T9" fmla="*/ 323 h 518"/>
                <a:gd name="T10" fmla="*/ 501 w 505"/>
                <a:gd name="T11" fmla="*/ 322 h 518"/>
                <a:gd name="T12" fmla="*/ 502 w 505"/>
                <a:gd name="T13" fmla="*/ 315 h 518"/>
                <a:gd name="T14" fmla="*/ 502 w 505"/>
                <a:gd name="T15" fmla="*/ 309 h 518"/>
                <a:gd name="T16" fmla="*/ 502 w 505"/>
                <a:gd name="T17" fmla="*/ 284 h 518"/>
                <a:gd name="T18" fmla="*/ 498 w 505"/>
                <a:gd name="T19" fmla="*/ 276 h 518"/>
                <a:gd name="T20" fmla="*/ 487 w 505"/>
                <a:gd name="T21" fmla="*/ 266 h 518"/>
                <a:gd name="T22" fmla="*/ 482 w 505"/>
                <a:gd name="T23" fmla="*/ 209 h 518"/>
                <a:gd name="T24" fmla="*/ 473 w 505"/>
                <a:gd name="T25" fmla="*/ 139 h 518"/>
                <a:gd name="T26" fmla="*/ 456 w 505"/>
                <a:gd name="T27" fmla="*/ 139 h 518"/>
                <a:gd name="T28" fmla="*/ 454 w 505"/>
                <a:gd name="T29" fmla="*/ 139 h 518"/>
                <a:gd name="T30" fmla="*/ 444 w 505"/>
                <a:gd name="T31" fmla="*/ 133 h 518"/>
                <a:gd name="T32" fmla="*/ 428 w 505"/>
                <a:gd name="T33" fmla="*/ 129 h 518"/>
                <a:gd name="T34" fmla="*/ 412 w 505"/>
                <a:gd name="T35" fmla="*/ 131 h 518"/>
                <a:gd name="T36" fmla="*/ 407 w 505"/>
                <a:gd name="T37" fmla="*/ 134 h 518"/>
                <a:gd name="T38" fmla="*/ 398 w 505"/>
                <a:gd name="T39" fmla="*/ 137 h 518"/>
                <a:gd name="T40" fmla="*/ 343 w 505"/>
                <a:gd name="T41" fmla="*/ 127 h 518"/>
                <a:gd name="T42" fmla="*/ 333 w 505"/>
                <a:gd name="T43" fmla="*/ 127 h 518"/>
                <a:gd name="T44" fmla="*/ 325 w 505"/>
                <a:gd name="T45" fmla="*/ 120 h 518"/>
                <a:gd name="T46" fmla="*/ 304 w 505"/>
                <a:gd name="T47" fmla="*/ 109 h 518"/>
                <a:gd name="T48" fmla="*/ 293 w 505"/>
                <a:gd name="T49" fmla="*/ 108 h 518"/>
                <a:gd name="T50" fmla="*/ 291 w 505"/>
                <a:gd name="T51" fmla="*/ 109 h 518"/>
                <a:gd name="T52" fmla="*/ 276 w 505"/>
                <a:gd name="T53" fmla="*/ 104 h 518"/>
                <a:gd name="T54" fmla="*/ 253 w 505"/>
                <a:gd name="T55" fmla="*/ 89 h 518"/>
                <a:gd name="T56" fmla="*/ 136 w 505"/>
                <a:gd name="T57" fmla="*/ 256 h 518"/>
                <a:gd name="T58" fmla="*/ 0 w 505"/>
                <a:gd name="T59" fmla="*/ 257 h 518"/>
                <a:gd name="T60" fmla="*/ 22 w 505"/>
                <a:gd name="T61" fmla="*/ 272 h 518"/>
                <a:gd name="T62" fmla="*/ 73 w 505"/>
                <a:gd name="T63" fmla="*/ 342 h 518"/>
                <a:gd name="T64" fmla="*/ 151 w 505"/>
                <a:gd name="T65" fmla="*/ 346 h 518"/>
                <a:gd name="T66" fmla="*/ 198 w 505"/>
                <a:gd name="T67" fmla="*/ 346 h 518"/>
                <a:gd name="T68" fmla="*/ 252 w 505"/>
                <a:gd name="T69" fmla="*/ 420 h 518"/>
                <a:gd name="T70" fmla="*/ 279 w 505"/>
                <a:gd name="T71" fmla="*/ 475 h 518"/>
                <a:gd name="T72" fmla="*/ 315 w 505"/>
                <a:gd name="T73" fmla="*/ 502 h 518"/>
                <a:gd name="T74" fmla="*/ 358 w 505"/>
                <a:gd name="T75" fmla="*/ 518 h 518"/>
                <a:gd name="T76" fmla="*/ 361 w 505"/>
                <a:gd name="T77" fmla="*/ 502 h 518"/>
                <a:gd name="T78" fmla="*/ 358 w 505"/>
                <a:gd name="T79" fmla="*/ 471 h 518"/>
                <a:gd name="T80" fmla="*/ 354 w 505"/>
                <a:gd name="T81" fmla="*/ 459 h 518"/>
                <a:gd name="T82" fmla="*/ 365 w 505"/>
                <a:gd name="T83" fmla="*/ 444 h 518"/>
                <a:gd name="T84" fmla="*/ 373 w 505"/>
                <a:gd name="T85" fmla="*/ 428 h 518"/>
                <a:gd name="T86" fmla="*/ 369 w 505"/>
                <a:gd name="T87" fmla="*/ 424 h 518"/>
                <a:gd name="T88" fmla="*/ 385 w 505"/>
                <a:gd name="T89" fmla="*/ 413 h 518"/>
                <a:gd name="T90" fmla="*/ 397 w 505"/>
                <a:gd name="T91" fmla="*/ 405 h 518"/>
                <a:gd name="T92" fmla="*/ 397 w 505"/>
                <a:gd name="T93" fmla="*/ 397 h 518"/>
                <a:gd name="T94" fmla="*/ 404 w 505"/>
                <a:gd name="T95" fmla="*/ 397 h 518"/>
                <a:gd name="T96" fmla="*/ 412 w 505"/>
                <a:gd name="T97" fmla="*/ 401 h 518"/>
                <a:gd name="T98" fmla="*/ 404 w 505"/>
                <a:gd name="T99" fmla="*/ 409 h 518"/>
                <a:gd name="T100" fmla="*/ 451 w 505"/>
                <a:gd name="T101" fmla="*/ 374 h 518"/>
                <a:gd name="T102" fmla="*/ 455 w 505"/>
                <a:gd name="T103" fmla="*/ 346 h 518"/>
                <a:gd name="T104" fmla="*/ 463 w 505"/>
                <a:gd name="T105" fmla="*/ 358 h 518"/>
                <a:gd name="T106" fmla="*/ 479 w 505"/>
                <a:gd name="T107" fmla="*/ 350 h 518"/>
                <a:gd name="T108" fmla="*/ 483 w 505"/>
                <a:gd name="T109" fmla="*/ 341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05" h="518">
                  <a:moveTo>
                    <a:pt x="483" y="341"/>
                  </a:moveTo>
                  <a:cubicBezTo>
                    <a:pt x="488" y="340"/>
                    <a:pt x="491" y="338"/>
                    <a:pt x="492" y="336"/>
                  </a:cubicBezTo>
                  <a:cubicBezTo>
                    <a:pt x="492" y="336"/>
                    <a:pt x="492" y="336"/>
                    <a:pt x="492" y="336"/>
                  </a:cubicBezTo>
                  <a:cubicBezTo>
                    <a:pt x="492" y="336"/>
                    <a:pt x="492" y="336"/>
                    <a:pt x="492" y="336"/>
                  </a:cubicBezTo>
                  <a:cubicBezTo>
                    <a:pt x="492" y="336"/>
                    <a:pt x="492" y="336"/>
                    <a:pt x="492" y="336"/>
                  </a:cubicBezTo>
                  <a:cubicBezTo>
                    <a:pt x="491" y="335"/>
                    <a:pt x="491" y="335"/>
                    <a:pt x="491" y="335"/>
                  </a:cubicBezTo>
                  <a:cubicBezTo>
                    <a:pt x="493" y="334"/>
                    <a:pt x="493" y="334"/>
                    <a:pt x="493" y="334"/>
                  </a:cubicBezTo>
                  <a:cubicBezTo>
                    <a:pt x="494" y="333"/>
                    <a:pt x="494" y="332"/>
                    <a:pt x="494" y="332"/>
                  </a:cubicBezTo>
                  <a:cubicBezTo>
                    <a:pt x="495" y="332"/>
                    <a:pt x="495" y="332"/>
                    <a:pt x="495" y="332"/>
                  </a:cubicBezTo>
                  <a:cubicBezTo>
                    <a:pt x="495" y="332"/>
                    <a:pt x="495" y="332"/>
                    <a:pt x="495" y="332"/>
                  </a:cubicBezTo>
                  <a:cubicBezTo>
                    <a:pt x="495" y="332"/>
                    <a:pt x="496" y="331"/>
                    <a:pt x="497" y="329"/>
                  </a:cubicBezTo>
                  <a:cubicBezTo>
                    <a:pt x="497" y="328"/>
                    <a:pt x="498" y="328"/>
                    <a:pt x="498" y="328"/>
                  </a:cubicBezTo>
                  <a:cubicBezTo>
                    <a:pt x="499" y="327"/>
                    <a:pt x="499" y="327"/>
                    <a:pt x="499" y="327"/>
                  </a:cubicBezTo>
                  <a:cubicBezTo>
                    <a:pt x="499" y="327"/>
                    <a:pt x="499" y="327"/>
                    <a:pt x="499" y="327"/>
                  </a:cubicBezTo>
                  <a:cubicBezTo>
                    <a:pt x="500" y="323"/>
                    <a:pt x="500" y="323"/>
                    <a:pt x="500" y="323"/>
                  </a:cubicBezTo>
                  <a:cubicBezTo>
                    <a:pt x="500" y="323"/>
                    <a:pt x="500" y="323"/>
                    <a:pt x="500" y="323"/>
                  </a:cubicBezTo>
                  <a:cubicBezTo>
                    <a:pt x="501" y="323"/>
                    <a:pt x="501" y="323"/>
                    <a:pt x="501" y="323"/>
                  </a:cubicBezTo>
                  <a:cubicBezTo>
                    <a:pt x="501" y="322"/>
                    <a:pt x="501" y="322"/>
                    <a:pt x="501" y="322"/>
                  </a:cubicBezTo>
                  <a:cubicBezTo>
                    <a:pt x="501" y="322"/>
                    <a:pt x="501" y="322"/>
                    <a:pt x="501" y="322"/>
                  </a:cubicBezTo>
                  <a:cubicBezTo>
                    <a:pt x="501" y="322"/>
                    <a:pt x="501" y="320"/>
                    <a:pt x="502" y="318"/>
                  </a:cubicBezTo>
                  <a:cubicBezTo>
                    <a:pt x="502" y="317"/>
                    <a:pt x="502" y="316"/>
                    <a:pt x="502" y="315"/>
                  </a:cubicBezTo>
                  <a:cubicBezTo>
                    <a:pt x="502" y="314"/>
                    <a:pt x="502" y="314"/>
                    <a:pt x="502" y="314"/>
                  </a:cubicBezTo>
                  <a:cubicBezTo>
                    <a:pt x="502" y="314"/>
                    <a:pt x="502" y="314"/>
                    <a:pt x="502" y="314"/>
                  </a:cubicBezTo>
                  <a:cubicBezTo>
                    <a:pt x="502" y="314"/>
                    <a:pt x="502" y="312"/>
                    <a:pt x="502" y="309"/>
                  </a:cubicBezTo>
                  <a:cubicBezTo>
                    <a:pt x="502" y="298"/>
                    <a:pt x="502" y="298"/>
                    <a:pt x="502" y="298"/>
                  </a:cubicBezTo>
                  <a:cubicBezTo>
                    <a:pt x="502" y="295"/>
                    <a:pt x="503" y="293"/>
                    <a:pt x="504" y="291"/>
                  </a:cubicBezTo>
                  <a:cubicBezTo>
                    <a:pt x="505" y="289"/>
                    <a:pt x="505" y="288"/>
                    <a:pt x="502" y="284"/>
                  </a:cubicBezTo>
                  <a:cubicBezTo>
                    <a:pt x="498" y="277"/>
                    <a:pt x="498" y="277"/>
                    <a:pt x="498" y="277"/>
                  </a:cubicBezTo>
                  <a:cubicBezTo>
                    <a:pt x="498" y="276"/>
                    <a:pt x="498" y="276"/>
                    <a:pt x="498" y="276"/>
                  </a:cubicBezTo>
                  <a:cubicBezTo>
                    <a:pt x="498" y="276"/>
                    <a:pt x="498" y="276"/>
                    <a:pt x="498" y="276"/>
                  </a:cubicBezTo>
                  <a:cubicBezTo>
                    <a:pt x="498" y="275"/>
                    <a:pt x="497" y="274"/>
                    <a:pt x="493" y="271"/>
                  </a:cubicBezTo>
                  <a:cubicBezTo>
                    <a:pt x="487" y="266"/>
                    <a:pt x="487" y="266"/>
                    <a:pt x="487" y="266"/>
                  </a:cubicBezTo>
                  <a:cubicBezTo>
                    <a:pt x="487" y="266"/>
                    <a:pt x="487" y="266"/>
                    <a:pt x="487" y="266"/>
                  </a:cubicBezTo>
                  <a:cubicBezTo>
                    <a:pt x="486" y="265"/>
                    <a:pt x="486" y="263"/>
                    <a:pt x="486" y="260"/>
                  </a:cubicBezTo>
                  <a:cubicBezTo>
                    <a:pt x="486" y="226"/>
                    <a:pt x="486" y="226"/>
                    <a:pt x="486" y="226"/>
                  </a:cubicBezTo>
                  <a:cubicBezTo>
                    <a:pt x="482" y="209"/>
                    <a:pt x="482" y="209"/>
                    <a:pt x="482" y="209"/>
                  </a:cubicBezTo>
                  <a:cubicBezTo>
                    <a:pt x="482" y="173"/>
                    <a:pt x="482" y="173"/>
                    <a:pt x="482" y="173"/>
                  </a:cubicBezTo>
                  <a:cubicBezTo>
                    <a:pt x="482" y="142"/>
                    <a:pt x="482" y="142"/>
                    <a:pt x="482" y="142"/>
                  </a:cubicBezTo>
                  <a:cubicBezTo>
                    <a:pt x="473" y="139"/>
                    <a:pt x="473" y="139"/>
                    <a:pt x="473" y="139"/>
                  </a:cubicBezTo>
                  <a:cubicBezTo>
                    <a:pt x="461" y="139"/>
                    <a:pt x="461" y="139"/>
                    <a:pt x="461" y="139"/>
                  </a:cubicBezTo>
                  <a:cubicBezTo>
                    <a:pt x="459" y="137"/>
                    <a:pt x="459" y="137"/>
                    <a:pt x="459" y="137"/>
                  </a:cubicBezTo>
                  <a:cubicBezTo>
                    <a:pt x="456" y="139"/>
                    <a:pt x="456" y="139"/>
                    <a:pt x="456" y="139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4" y="139"/>
                    <a:pt x="454" y="139"/>
                    <a:pt x="454" y="139"/>
                  </a:cubicBezTo>
                  <a:cubicBezTo>
                    <a:pt x="454" y="139"/>
                    <a:pt x="454" y="139"/>
                    <a:pt x="454" y="139"/>
                  </a:cubicBezTo>
                  <a:cubicBezTo>
                    <a:pt x="452" y="138"/>
                    <a:pt x="452" y="136"/>
                    <a:pt x="452" y="135"/>
                  </a:cubicBezTo>
                  <a:cubicBezTo>
                    <a:pt x="444" y="134"/>
                    <a:pt x="444" y="134"/>
                    <a:pt x="444" y="134"/>
                  </a:cubicBezTo>
                  <a:cubicBezTo>
                    <a:pt x="444" y="133"/>
                    <a:pt x="444" y="133"/>
                    <a:pt x="444" y="133"/>
                  </a:cubicBezTo>
                  <a:cubicBezTo>
                    <a:pt x="443" y="132"/>
                    <a:pt x="440" y="128"/>
                    <a:pt x="436" y="126"/>
                  </a:cubicBezTo>
                  <a:cubicBezTo>
                    <a:pt x="435" y="126"/>
                    <a:pt x="434" y="126"/>
                    <a:pt x="434" y="126"/>
                  </a:cubicBezTo>
                  <a:cubicBezTo>
                    <a:pt x="431" y="126"/>
                    <a:pt x="428" y="128"/>
                    <a:pt x="428" y="129"/>
                  </a:cubicBezTo>
                  <a:cubicBezTo>
                    <a:pt x="427" y="130"/>
                    <a:pt x="427" y="130"/>
                    <a:pt x="427" y="130"/>
                  </a:cubicBezTo>
                  <a:cubicBezTo>
                    <a:pt x="415" y="131"/>
                    <a:pt x="415" y="131"/>
                    <a:pt x="415" y="131"/>
                  </a:cubicBezTo>
                  <a:cubicBezTo>
                    <a:pt x="412" y="131"/>
                    <a:pt x="412" y="131"/>
                    <a:pt x="412" y="131"/>
                  </a:cubicBezTo>
                  <a:cubicBezTo>
                    <a:pt x="411" y="131"/>
                    <a:pt x="409" y="132"/>
                    <a:pt x="408" y="133"/>
                  </a:cubicBezTo>
                  <a:cubicBezTo>
                    <a:pt x="408" y="133"/>
                    <a:pt x="408" y="133"/>
                    <a:pt x="408" y="133"/>
                  </a:cubicBezTo>
                  <a:cubicBezTo>
                    <a:pt x="407" y="134"/>
                    <a:pt x="407" y="134"/>
                    <a:pt x="407" y="134"/>
                  </a:cubicBezTo>
                  <a:cubicBezTo>
                    <a:pt x="407" y="134"/>
                    <a:pt x="404" y="135"/>
                    <a:pt x="402" y="137"/>
                  </a:cubicBezTo>
                  <a:cubicBezTo>
                    <a:pt x="402" y="138"/>
                    <a:pt x="401" y="139"/>
                    <a:pt x="400" y="139"/>
                  </a:cubicBezTo>
                  <a:cubicBezTo>
                    <a:pt x="399" y="138"/>
                    <a:pt x="398" y="138"/>
                    <a:pt x="398" y="137"/>
                  </a:cubicBezTo>
                  <a:cubicBezTo>
                    <a:pt x="382" y="137"/>
                    <a:pt x="382" y="137"/>
                    <a:pt x="382" y="137"/>
                  </a:cubicBezTo>
                  <a:cubicBezTo>
                    <a:pt x="382" y="127"/>
                    <a:pt x="382" y="127"/>
                    <a:pt x="382" y="127"/>
                  </a:cubicBezTo>
                  <a:cubicBezTo>
                    <a:pt x="343" y="127"/>
                    <a:pt x="343" y="127"/>
                    <a:pt x="343" y="127"/>
                  </a:cubicBezTo>
                  <a:cubicBezTo>
                    <a:pt x="343" y="123"/>
                    <a:pt x="343" y="123"/>
                    <a:pt x="343" y="123"/>
                  </a:cubicBezTo>
                  <a:cubicBezTo>
                    <a:pt x="338" y="121"/>
                    <a:pt x="338" y="121"/>
                    <a:pt x="338" y="121"/>
                  </a:cubicBezTo>
                  <a:cubicBezTo>
                    <a:pt x="333" y="127"/>
                    <a:pt x="333" y="127"/>
                    <a:pt x="333" y="127"/>
                  </a:cubicBezTo>
                  <a:cubicBezTo>
                    <a:pt x="329" y="127"/>
                    <a:pt x="329" y="127"/>
                    <a:pt x="329" y="127"/>
                  </a:cubicBezTo>
                  <a:cubicBezTo>
                    <a:pt x="325" y="123"/>
                    <a:pt x="325" y="123"/>
                    <a:pt x="325" y="123"/>
                  </a:cubicBezTo>
                  <a:cubicBezTo>
                    <a:pt x="325" y="120"/>
                    <a:pt x="325" y="120"/>
                    <a:pt x="325" y="120"/>
                  </a:cubicBezTo>
                  <a:cubicBezTo>
                    <a:pt x="321" y="115"/>
                    <a:pt x="321" y="115"/>
                    <a:pt x="321" y="115"/>
                  </a:cubicBezTo>
                  <a:cubicBezTo>
                    <a:pt x="314" y="110"/>
                    <a:pt x="314" y="110"/>
                    <a:pt x="314" y="110"/>
                  </a:cubicBezTo>
                  <a:cubicBezTo>
                    <a:pt x="304" y="109"/>
                    <a:pt x="304" y="109"/>
                    <a:pt x="304" y="109"/>
                  </a:cubicBezTo>
                  <a:cubicBezTo>
                    <a:pt x="303" y="109"/>
                    <a:pt x="301" y="110"/>
                    <a:pt x="299" y="110"/>
                  </a:cubicBezTo>
                  <a:cubicBezTo>
                    <a:pt x="298" y="110"/>
                    <a:pt x="297" y="110"/>
                    <a:pt x="295" y="109"/>
                  </a:cubicBezTo>
                  <a:cubicBezTo>
                    <a:pt x="294" y="109"/>
                    <a:pt x="293" y="108"/>
                    <a:pt x="293" y="108"/>
                  </a:cubicBezTo>
                  <a:cubicBezTo>
                    <a:pt x="292" y="108"/>
                    <a:pt x="292" y="108"/>
                    <a:pt x="292" y="109"/>
                  </a:cubicBezTo>
                  <a:cubicBezTo>
                    <a:pt x="292" y="109"/>
                    <a:pt x="292" y="109"/>
                    <a:pt x="292" y="109"/>
                  </a:cubicBezTo>
                  <a:cubicBezTo>
                    <a:pt x="291" y="109"/>
                    <a:pt x="291" y="109"/>
                    <a:pt x="291" y="109"/>
                  </a:cubicBezTo>
                  <a:cubicBezTo>
                    <a:pt x="283" y="109"/>
                    <a:pt x="283" y="109"/>
                    <a:pt x="283" y="109"/>
                  </a:cubicBezTo>
                  <a:cubicBezTo>
                    <a:pt x="280" y="109"/>
                    <a:pt x="277" y="105"/>
                    <a:pt x="276" y="104"/>
                  </a:cubicBezTo>
                  <a:cubicBezTo>
                    <a:pt x="276" y="104"/>
                    <a:pt x="276" y="104"/>
                    <a:pt x="276" y="104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57" y="97"/>
                    <a:pt x="257" y="97"/>
                    <a:pt x="257" y="97"/>
                  </a:cubicBezTo>
                  <a:cubicBezTo>
                    <a:pt x="253" y="89"/>
                    <a:pt x="253" y="89"/>
                    <a:pt x="253" y="89"/>
                  </a:cubicBezTo>
                  <a:cubicBezTo>
                    <a:pt x="253" y="0"/>
                    <a:pt x="253" y="0"/>
                    <a:pt x="253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36" y="256"/>
                    <a:pt x="136" y="256"/>
                    <a:pt x="136" y="256"/>
                  </a:cubicBezTo>
                  <a:cubicBezTo>
                    <a:pt x="1" y="256"/>
                    <a:pt x="1" y="256"/>
                    <a:pt x="1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0" y="260"/>
                    <a:pt x="10" y="260"/>
                    <a:pt x="10" y="260"/>
                  </a:cubicBezTo>
                  <a:cubicBezTo>
                    <a:pt x="14" y="268"/>
                    <a:pt x="14" y="268"/>
                    <a:pt x="14" y="268"/>
                  </a:cubicBezTo>
                  <a:cubicBezTo>
                    <a:pt x="22" y="272"/>
                    <a:pt x="22" y="272"/>
                    <a:pt x="22" y="272"/>
                  </a:cubicBezTo>
                  <a:cubicBezTo>
                    <a:pt x="30" y="284"/>
                    <a:pt x="30" y="284"/>
                    <a:pt x="30" y="284"/>
                  </a:cubicBezTo>
                  <a:cubicBezTo>
                    <a:pt x="61" y="307"/>
                    <a:pt x="61" y="307"/>
                    <a:pt x="61" y="307"/>
                  </a:cubicBezTo>
                  <a:cubicBezTo>
                    <a:pt x="73" y="342"/>
                    <a:pt x="73" y="342"/>
                    <a:pt x="73" y="342"/>
                  </a:cubicBezTo>
                  <a:cubicBezTo>
                    <a:pt x="112" y="381"/>
                    <a:pt x="112" y="381"/>
                    <a:pt x="112" y="381"/>
                  </a:cubicBezTo>
                  <a:cubicBezTo>
                    <a:pt x="131" y="381"/>
                    <a:pt x="131" y="381"/>
                    <a:pt x="131" y="381"/>
                  </a:cubicBezTo>
                  <a:cubicBezTo>
                    <a:pt x="151" y="346"/>
                    <a:pt x="151" y="346"/>
                    <a:pt x="151" y="346"/>
                  </a:cubicBezTo>
                  <a:cubicBezTo>
                    <a:pt x="155" y="346"/>
                    <a:pt x="155" y="346"/>
                    <a:pt x="155" y="346"/>
                  </a:cubicBezTo>
                  <a:cubicBezTo>
                    <a:pt x="162" y="346"/>
                    <a:pt x="162" y="346"/>
                    <a:pt x="162" y="346"/>
                  </a:cubicBezTo>
                  <a:cubicBezTo>
                    <a:pt x="198" y="346"/>
                    <a:pt x="198" y="346"/>
                    <a:pt x="198" y="346"/>
                  </a:cubicBezTo>
                  <a:cubicBezTo>
                    <a:pt x="225" y="378"/>
                    <a:pt x="225" y="378"/>
                    <a:pt x="225" y="378"/>
                  </a:cubicBezTo>
                  <a:cubicBezTo>
                    <a:pt x="240" y="409"/>
                    <a:pt x="240" y="409"/>
                    <a:pt x="240" y="409"/>
                  </a:cubicBezTo>
                  <a:cubicBezTo>
                    <a:pt x="252" y="420"/>
                    <a:pt x="252" y="420"/>
                    <a:pt x="252" y="420"/>
                  </a:cubicBezTo>
                  <a:cubicBezTo>
                    <a:pt x="256" y="436"/>
                    <a:pt x="256" y="436"/>
                    <a:pt x="256" y="436"/>
                  </a:cubicBezTo>
                  <a:cubicBezTo>
                    <a:pt x="268" y="444"/>
                    <a:pt x="268" y="444"/>
                    <a:pt x="268" y="444"/>
                  </a:cubicBezTo>
                  <a:cubicBezTo>
                    <a:pt x="279" y="475"/>
                    <a:pt x="279" y="475"/>
                    <a:pt x="279" y="475"/>
                  </a:cubicBezTo>
                  <a:cubicBezTo>
                    <a:pt x="291" y="495"/>
                    <a:pt x="291" y="495"/>
                    <a:pt x="291" y="495"/>
                  </a:cubicBezTo>
                  <a:cubicBezTo>
                    <a:pt x="303" y="502"/>
                    <a:pt x="303" y="502"/>
                    <a:pt x="303" y="502"/>
                  </a:cubicBezTo>
                  <a:cubicBezTo>
                    <a:pt x="315" y="502"/>
                    <a:pt x="315" y="502"/>
                    <a:pt x="315" y="502"/>
                  </a:cubicBezTo>
                  <a:cubicBezTo>
                    <a:pt x="322" y="510"/>
                    <a:pt x="322" y="510"/>
                    <a:pt x="322" y="510"/>
                  </a:cubicBezTo>
                  <a:cubicBezTo>
                    <a:pt x="342" y="510"/>
                    <a:pt x="342" y="510"/>
                    <a:pt x="342" y="510"/>
                  </a:cubicBezTo>
                  <a:cubicBezTo>
                    <a:pt x="358" y="518"/>
                    <a:pt x="358" y="518"/>
                    <a:pt x="358" y="518"/>
                  </a:cubicBezTo>
                  <a:cubicBezTo>
                    <a:pt x="369" y="518"/>
                    <a:pt x="369" y="518"/>
                    <a:pt x="369" y="518"/>
                  </a:cubicBezTo>
                  <a:cubicBezTo>
                    <a:pt x="365" y="514"/>
                    <a:pt x="365" y="514"/>
                    <a:pt x="365" y="514"/>
                  </a:cubicBezTo>
                  <a:cubicBezTo>
                    <a:pt x="361" y="502"/>
                    <a:pt x="361" y="502"/>
                    <a:pt x="361" y="502"/>
                  </a:cubicBezTo>
                  <a:cubicBezTo>
                    <a:pt x="361" y="499"/>
                    <a:pt x="361" y="499"/>
                    <a:pt x="361" y="499"/>
                  </a:cubicBezTo>
                  <a:cubicBezTo>
                    <a:pt x="354" y="475"/>
                    <a:pt x="354" y="475"/>
                    <a:pt x="354" y="475"/>
                  </a:cubicBezTo>
                  <a:cubicBezTo>
                    <a:pt x="358" y="471"/>
                    <a:pt x="358" y="471"/>
                    <a:pt x="358" y="471"/>
                  </a:cubicBezTo>
                  <a:cubicBezTo>
                    <a:pt x="358" y="463"/>
                    <a:pt x="358" y="463"/>
                    <a:pt x="358" y="463"/>
                  </a:cubicBezTo>
                  <a:cubicBezTo>
                    <a:pt x="354" y="463"/>
                    <a:pt x="354" y="463"/>
                    <a:pt x="354" y="463"/>
                  </a:cubicBezTo>
                  <a:cubicBezTo>
                    <a:pt x="354" y="459"/>
                    <a:pt x="354" y="459"/>
                    <a:pt x="354" y="459"/>
                  </a:cubicBezTo>
                  <a:cubicBezTo>
                    <a:pt x="358" y="459"/>
                    <a:pt x="358" y="459"/>
                    <a:pt x="358" y="459"/>
                  </a:cubicBezTo>
                  <a:cubicBezTo>
                    <a:pt x="361" y="459"/>
                    <a:pt x="361" y="459"/>
                    <a:pt x="361" y="459"/>
                  </a:cubicBezTo>
                  <a:cubicBezTo>
                    <a:pt x="365" y="444"/>
                    <a:pt x="365" y="444"/>
                    <a:pt x="365" y="444"/>
                  </a:cubicBezTo>
                  <a:cubicBezTo>
                    <a:pt x="361" y="436"/>
                    <a:pt x="361" y="436"/>
                    <a:pt x="361" y="436"/>
                  </a:cubicBezTo>
                  <a:cubicBezTo>
                    <a:pt x="369" y="436"/>
                    <a:pt x="369" y="436"/>
                    <a:pt x="369" y="436"/>
                  </a:cubicBezTo>
                  <a:cubicBezTo>
                    <a:pt x="373" y="428"/>
                    <a:pt x="373" y="428"/>
                    <a:pt x="373" y="428"/>
                  </a:cubicBezTo>
                  <a:cubicBezTo>
                    <a:pt x="373" y="424"/>
                    <a:pt x="373" y="424"/>
                    <a:pt x="373" y="424"/>
                  </a:cubicBezTo>
                  <a:cubicBezTo>
                    <a:pt x="369" y="428"/>
                    <a:pt x="369" y="428"/>
                    <a:pt x="369" y="428"/>
                  </a:cubicBezTo>
                  <a:cubicBezTo>
                    <a:pt x="369" y="424"/>
                    <a:pt x="369" y="424"/>
                    <a:pt x="369" y="424"/>
                  </a:cubicBezTo>
                  <a:cubicBezTo>
                    <a:pt x="377" y="420"/>
                    <a:pt x="377" y="420"/>
                    <a:pt x="377" y="420"/>
                  </a:cubicBezTo>
                  <a:cubicBezTo>
                    <a:pt x="385" y="417"/>
                    <a:pt x="385" y="417"/>
                    <a:pt x="385" y="417"/>
                  </a:cubicBezTo>
                  <a:cubicBezTo>
                    <a:pt x="385" y="413"/>
                    <a:pt x="385" y="413"/>
                    <a:pt x="385" y="413"/>
                  </a:cubicBezTo>
                  <a:cubicBezTo>
                    <a:pt x="393" y="413"/>
                    <a:pt x="393" y="413"/>
                    <a:pt x="393" y="413"/>
                  </a:cubicBezTo>
                  <a:cubicBezTo>
                    <a:pt x="397" y="409"/>
                    <a:pt x="397" y="409"/>
                    <a:pt x="397" y="409"/>
                  </a:cubicBezTo>
                  <a:cubicBezTo>
                    <a:pt x="397" y="405"/>
                    <a:pt x="397" y="405"/>
                    <a:pt x="397" y="405"/>
                  </a:cubicBezTo>
                  <a:cubicBezTo>
                    <a:pt x="393" y="401"/>
                    <a:pt x="393" y="401"/>
                    <a:pt x="393" y="401"/>
                  </a:cubicBezTo>
                  <a:cubicBezTo>
                    <a:pt x="393" y="397"/>
                    <a:pt x="393" y="397"/>
                    <a:pt x="393" y="397"/>
                  </a:cubicBezTo>
                  <a:cubicBezTo>
                    <a:pt x="397" y="397"/>
                    <a:pt x="397" y="397"/>
                    <a:pt x="397" y="397"/>
                  </a:cubicBezTo>
                  <a:cubicBezTo>
                    <a:pt x="400" y="401"/>
                    <a:pt x="400" y="401"/>
                    <a:pt x="400" y="401"/>
                  </a:cubicBezTo>
                  <a:cubicBezTo>
                    <a:pt x="400" y="397"/>
                    <a:pt x="400" y="397"/>
                    <a:pt x="400" y="397"/>
                  </a:cubicBezTo>
                  <a:cubicBezTo>
                    <a:pt x="404" y="397"/>
                    <a:pt x="404" y="397"/>
                    <a:pt x="404" y="397"/>
                  </a:cubicBezTo>
                  <a:cubicBezTo>
                    <a:pt x="408" y="397"/>
                    <a:pt x="408" y="397"/>
                    <a:pt x="408" y="397"/>
                  </a:cubicBezTo>
                  <a:cubicBezTo>
                    <a:pt x="408" y="393"/>
                    <a:pt x="408" y="393"/>
                    <a:pt x="408" y="393"/>
                  </a:cubicBezTo>
                  <a:cubicBezTo>
                    <a:pt x="412" y="401"/>
                    <a:pt x="412" y="401"/>
                    <a:pt x="412" y="401"/>
                  </a:cubicBezTo>
                  <a:cubicBezTo>
                    <a:pt x="424" y="397"/>
                    <a:pt x="424" y="397"/>
                    <a:pt x="424" y="397"/>
                  </a:cubicBezTo>
                  <a:cubicBezTo>
                    <a:pt x="408" y="405"/>
                    <a:pt x="408" y="405"/>
                    <a:pt x="408" y="405"/>
                  </a:cubicBezTo>
                  <a:cubicBezTo>
                    <a:pt x="404" y="409"/>
                    <a:pt x="404" y="409"/>
                    <a:pt x="404" y="409"/>
                  </a:cubicBezTo>
                  <a:cubicBezTo>
                    <a:pt x="408" y="409"/>
                    <a:pt x="408" y="409"/>
                    <a:pt x="408" y="409"/>
                  </a:cubicBezTo>
                  <a:cubicBezTo>
                    <a:pt x="443" y="385"/>
                    <a:pt x="443" y="385"/>
                    <a:pt x="443" y="385"/>
                  </a:cubicBezTo>
                  <a:cubicBezTo>
                    <a:pt x="451" y="374"/>
                    <a:pt x="451" y="374"/>
                    <a:pt x="451" y="374"/>
                  </a:cubicBezTo>
                  <a:cubicBezTo>
                    <a:pt x="451" y="350"/>
                    <a:pt x="451" y="350"/>
                    <a:pt x="451" y="350"/>
                  </a:cubicBezTo>
                  <a:cubicBezTo>
                    <a:pt x="451" y="346"/>
                    <a:pt x="451" y="346"/>
                    <a:pt x="451" y="346"/>
                  </a:cubicBezTo>
                  <a:cubicBezTo>
                    <a:pt x="455" y="346"/>
                    <a:pt x="455" y="346"/>
                    <a:pt x="455" y="346"/>
                  </a:cubicBezTo>
                  <a:cubicBezTo>
                    <a:pt x="455" y="354"/>
                    <a:pt x="455" y="354"/>
                    <a:pt x="455" y="354"/>
                  </a:cubicBezTo>
                  <a:cubicBezTo>
                    <a:pt x="463" y="354"/>
                    <a:pt x="463" y="354"/>
                    <a:pt x="463" y="354"/>
                  </a:cubicBezTo>
                  <a:cubicBezTo>
                    <a:pt x="463" y="358"/>
                    <a:pt x="463" y="358"/>
                    <a:pt x="463" y="358"/>
                  </a:cubicBezTo>
                  <a:cubicBezTo>
                    <a:pt x="455" y="358"/>
                    <a:pt x="455" y="358"/>
                    <a:pt x="455" y="358"/>
                  </a:cubicBezTo>
                  <a:cubicBezTo>
                    <a:pt x="459" y="362"/>
                    <a:pt x="459" y="362"/>
                    <a:pt x="459" y="362"/>
                  </a:cubicBezTo>
                  <a:cubicBezTo>
                    <a:pt x="479" y="350"/>
                    <a:pt x="479" y="350"/>
                    <a:pt x="479" y="350"/>
                  </a:cubicBezTo>
                  <a:cubicBezTo>
                    <a:pt x="482" y="350"/>
                    <a:pt x="482" y="350"/>
                    <a:pt x="482" y="350"/>
                  </a:cubicBezTo>
                  <a:cubicBezTo>
                    <a:pt x="482" y="341"/>
                    <a:pt x="482" y="341"/>
                    <a:pt x="482" y="341"/>
                  </a:cubicBezTo>
                  <a:lnTo>
                    <a:pt x="483" y="341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bg1">
                  <a:alpha val="96000"/>
                </a:schemeClr>
              </a:solidFill>
            </a:ln>
            <a:effectLst>
              <a:softEdge rad="0"/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>
                <a:solidFill>
                  <a:schemeClr val="accent2"/>
                </a:solidFill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2536046" y="3220075"/>
              <a:ext cx="342851" cy="372316"/>
            </a:xfrm>
            <a:custGeom>
              <a:avLst/>
              <a:gdLst>
                <a:gd name="T0" fmla="*/ 145 w 192"/>
                <a:gd name="T1" fmla="*/ 144 h 208"/>
                <a:gd name="T2" fmla="*/ 150 w 192"/>
                <a:gd name="T3" fmla="*/ 133 h 208"/>
                <a:gd name="T4" fmla="*/ 148 w 192"/>
                <a:gd name="T5" fmla="*/ 120 h 208"/>
                <a:gd name="T6" fmla="*/ 144 w 192"/>
                <a:gd name="T7" fmla="*/ 117 h 208"/>
                <a:gd name="T8" fmla="*/ 149 w 192"/>
                <a:gd name="T9" fmla="*/ 103 h 208"/>
                <a:gd name="T10" fmla="*/ 148 w 192"/>
                <a:gd name="T11" fmla="*/ 95 h 208"/>
                <a:gd name="T12" fmla="*/ 89 w 192"/>
                <a:gd name="T13" fmla="*/ 71 h 208"/>
                <a:gd name="T14" fmla="*/ 103 w 192"/>
                <a:gd name="T15" fmla="*/ 0 h 208"/>
                <a:gd name="T16" fmla="*/ 103 w 192"/>
                <a:gd name="T17" fmla="*/ 0 h 208"/>
                <a:gd name="T18" fmla="*/ 0 w 192"/>
                <a:gd name="T19" fmla="*/ 36 h 208"/>
                <a:gd name="T20" fmla="*/ 4 w 192"/>
                <a:gd name="T21" fmla="*/ 87 h 208"/>
                <a:gd name="T22" fmla="*/ 5 w 192"/>
                <a:gd name="T23" fmla="*/ 93 h 208"/>
                <a:gd name="T24" fmla="*/ 16 w 192"/>
                <a:gd name="T25" fmla="*/ 103 h 208"/>
                <a:gd name="T26" fmla="*/ 16 w 192"/>
                <a:gd name="T27" fmla="*/ 104 h 208"/>
                <a:gd name="T28" fmla="*/ 22 w 192"/>
                <a:gd name="T29" fmla="*/ 118 h 208"/>
                <a:gd name="T30" fmla="*/ 20 w 192"/>
                <a:gd name="T31" fmla="*/ 136 h 208"/>
                <a:gd name="T32" fmla="*/ 20 w 192"/>
                <a:gd name="T33" fmla="*/ 141 h 208"/>
                <a:gd name="T34" fmla="*/ 20 w 192"/>
                <a:gd name="T35" fmla="*/ 145 h 208"/>
                <a:gd name="T36" fmla="*/ 19 w 192"/>
                <a:gd name="T37" fmla="*/ 150 h 208"/>
                <a:gd name="T38" fmla="*/ 18 w 192"/>
                <a:gd name="T39" fmla="*/ 150 h 208"/>
                <a:gd name="T40" fmla="*/ 17 w 192"/>
                <a:gd name="T41" fmla="*/ 154 h 208"/>
                <a:gd name="T42" fmla="*/ 16 w 192"/>
                <a:gd name="T43" fmla="*/ 155 h 208"/>
                <a:gd name="T44" fmla="*/ 13 w 192"/>
                <a:gd name="T45" fmla="*/ 159 h 208"/>
                <a:gd name="T46" fmla="*/ 12 w 192"/>
                <a:gd name="T47" fmla="*/ 159 h 208"/>
                <a:gd name="T48" fmla="*/ 9 w 192"/>
                <a:gd name="T49" fmla="*/ 162 h 208"/>
                <a:gd name="T50" fmla="*/ 10 w 192"/>
                <a:gd name="T51" fmla="*/ 163 h 208"/>
                <a:gd name="T52" fmla="*/ 10 w 192"/>
                <a:gd name="T53" fmla="*/ 163 h 208"/>
                <a:gd name="T54" fmla="*/ 0 w 192"/>
                <a:gd name="T55" fmla="*/ 168 h 208"/>
                <a:gd name="T56" fmla="*/ 32 w 192"/>
                <a:gd name="T57" fmla="*/ 173 h 208"/>
                <a:gd name="T58" fmla="*/ 75 w 192"/>
                <a:gd name="T59" fmla="*/ 181 h 208"/>
                <a:gd name="T60" fmla="*/ 79 w 192"/>
                <a:gd name="T61" fmla="*/ 173 h 208"/>
                <a:gd name="T62" fmla="*/ 98 w 192"/>
                <a:gd name="T63" fmla="*/ 181 h 208"/>
                <a:gd name="T64" fmla="*/ 106 w 192"/>
                <a:gd name="T65" fmla="*/ 185 h 208"/>
                <a:gd name="T66" fmla="*/ 121 w 192"/>
                <a:gd name="T67" fmla="*/ 197 h 208"/>
                <a:gd name="T68" fmla="*/ 129 w 192"/>
                <a:gd name="T69" fmla="*/ 201 h 208"/>
                <a:gd name="T70" fmla="*/ 141 w 192"/>
                <a:gd name="T71" fmla="*/ 201 h 208"/>
                <a:gd name="T72" fmla="*/ 153 w 192"/>
                <a:gd name="T73" fmla="*/ 201 h 208"/>
                <a:gd name="T74" fmla="*/ 160 w 192"/>
                <a:gd name="T75" fmla="*/ 189 h 208"/>
                <a:gd name="T76" fmla="*/ 168 w 192"/>
                <a:gd name="T77" fmla="*/ 193 h 208"/>
                <a:gd name="T78" fmla="*/ 184 w 192"/>
                <a:gd name="T79" fmla="*/ 208 h 208"/>
                <a:gd name="T80" fmla="*/ 192 w 192"/>
                <a:gd name="T81" fmla="*/ 201 h 208"/>
                <a:gd name="T82" fmla="*/ 180 w 192"/>
                <a:gd name="T83" fmla="*/ 189 h 208"/>
                <a:gd name="T84" fmla="*/ 172 w 192"/>
                <a:gd name="T85" fmla="*/ 181 h 208"/>
                <a:gd name="T86" fmla="*/ 184 w 192"/>
                <a:gd name="T87" fmla="*/ 169 h 208"/>
                <a:gd name="T88" fmla="*/ 184 w 192"/>
                <a:gd name="T89" fmla="*/ 158 h 208"/>
                <a:gd name="T90" fmla="*/ 172 w 192"/>
                <a:gd name="T91" fmla="*/ 165 h 208"/>
                <a:gd name="T92" fmla="*/ 168 w 192"/>
                <a:gd name="T93" fmla="*/ 158 h 208"/>
                <a:gd name="T94" fmla="*/ 160 w 192"/>
                <a:gd name="T95" fmla="*/ 158 h 208"/>
                <a:gd name="T96" fmla="*/ 149 w 192"/>
                <a:gd name="T97" fmla="*/ 162 h 208"/>
                <a:gd name="T98" fmla="*/ 145 w 192"/>
                <a:gd name="T99" fmla="*/ 150 h 208"/>
                <a:gd name="T100" fmla="*/ 146 w 192"/>
                <a:gd name="T101" fmla="*/ 14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2" h="208">
                  <a:moveTo>
                    <a:pt x="145" y="149"/>
                  </a:moveTo>
                  <a:cubicBezTo>
                    <a:pt x="145" y="144"/>
                    <a:pt x="145" y="144"/>
                    <a:pt x="145" y="144"/>
                  </a:cubicBezTo>
                  <a:cubicBezTo>
                    <a:pt x="147" y="144"/>
                    <a:pt x="150" y="143"/>
                    <a:pt x="150" y="141"/>
                  </a:cubicBezTo>
                  <a:cubicBezTo>
                    <a:pt x="150" y="133"/>
                    <a:pt x="150" y="133"/>
                    <a:pt x="150" y="133"/>
                  </a:cubicBezTo>
                  <a:cubicBezTo>
                    <a:pt x="152" y="120"/>
                    <a:pt x="152" y="120"/>
                    <a:pt x="152" y="120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148" y="117"/>
                    <a:pt x="148" y="117"/>
                    <a:pt x="148" y="117"/>
                  </a:cubicBezTo>
                  <a:cubicBezTo>
                    <a:pt x="144" y="117"/>
                    <a:pt x="144" y="117"/>
                    <a:pt x="144" y="117"/>
                  </a:cubicBezTo>
                  <a:cubicBezTo>
                    <a:pt x="144" y="105"/>
                    <a:pt x="144" y="105"/>
                    <a:pt x="144" y="105"/>
                  </a:cubicBezTo>
                  <a:cubicBezTo>
                    <a:pt x="145" y="105"/>
                    <a:pt x="148" y="105"/>
                    <a:pt x="149" y="103"/>
                  </a:cubicBezTo>
                  <a:cubicBezTo>
                    <a:pt x="150" y="102"/>
                    <a:pt x="150" y="101"/>
                    <a:pt x="149" y="100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89" y="95"/>
                    <a:pt x="89" y="95"/>
                    <a:pt x="89" y="95"/>
                  </a:cubicBezTo>
                  <a:cubicBezTo>
                    <a:pt x="89" y="71"/>
                    <a:pt x="89" y="71"/>
                    <a:pt x="89" y="71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90"/>
                    <a:pt x="4" y="92"/>
                    <a:pt x="5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15" y="101"/>
                    <a:pt x="16" y="102"/>
                    <a:pt x="16" y="103"/>
                  </a:cubicBezTo>
                  <a:cubicBezTo>
                    <a:pt x="16" y="103"/>
                    <a:pt x="16" y="103"/>
                    <a:pt x="16" y="103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20" y="111"/>
                    <a:pt x="20" y="111"/>
                    <a:pt x="20" y="111"/>
                  </a:cubicBezTo>
                  <a:cubicBezTo>
                    <a:pt x="23" y="115"/>
                    <a:pt x="23" y="116"/>
                    <a:pt x="22" y="118"/>
                  </a:cubicBezTo>
                  <a:cubicBezTo>
                    <a:pt x="21" y="120"/>
                    <a:pt x="20" y="122"/>
                    <a:pt x="20" y="125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20" y="139"/>
                    <a:pt x="20" y="141"/>
                    <a:pt x="20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20" y="142"/>
                    <a:pt x="20" y="142"/>
                    <a:pt x="20" y="142"/>
                  </a:cubicBezTo>
                  <a:cubicBezTo>
                    <a:pt x="20" y="143"/>
                    <a:pt x="20" y="144"/>
                    <a:pt x="20" y="145"/>
                  </a:cubicBezTo>
                  <a:cubicBezTo>
                    <a:pt x="19" y="147"/>
                    <a:pt x="19" y="149"/>
                    <a:pt x="19" y="149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7" y="154"/>
                    <a:pt x="17" y="154"/>
                    <a:pt x="17" y="154"/>
                  </a:cubicBezTo>
                  <a:cubicBezTo>
                    <a:pt x="17" y="154"/>
                    <a:pt x="17" y="154"/>
                    <a:pt x="17" y="154"/>
                  </a:cubicBezTo>
                  <a:cubicBezTo>
                    <a:pt x="16" y="155"/>
                    <a:pt x="16" y="155"/>
                    <a:pt x="16" y="155"/>
                  </a:cubicBezTo>
                  <a:cubicBezTo>
                    <a:pt x="16" y="155"/>
                    <a:pt x="15" y="155"/>
                    <a:pt x="15" y="156"/>
                  </a:cubicBezTo>
                  <a:cubicBezTo>
                    <a:pt x="14" y="158"/>
                    <a:pt x="13" y="159"/>
                    <a:pt x="13" y="159"/>
                  </a:cubicBezTo>
                  <a:cubicBezTo>
                    <a:pt x="13" y="159"/>
                    <a:pt x="13" y="159"/>
                    <a:pt x="13" y="159"/>
                  </a:cubicBezTo>
                  <a:cubicBezTo>
                    <a:pt x="12" y="159"/>
                    <a:pt x="12" y="159"/>
                    <a:pt x="12" y="159"/>
                  </a:cubicBezTo>
                  <a:cubicBezTo>
                    <a:pt x="12" y="159"/>
                    <a:pt x="12" y="160"/>
                    <a:pt x="11" y="161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10" y="163"/>
                    <a:pt x="10" y="163"/>
                    <a:pt x="10" y="163"/>
                  </a:cubicBezTo>
                  <a:cubicBezTo>
                    <a:pt x="10" y="163"/>
                    <a:pt x="10" y="163"/>
                    <a:pt x="10" y="163"/>
                  </a:cubicBezTo>
                  <a:cubicBezTo>
                    <a:pt x="10" y="163"/>
                    <a:pt x="10" y="163"/>
                    <a:pt x="10" y="163"/>
                  </a:cubicBezTo>
                  <a:cubicBezTo>
                    <a:pt x="10" y="163"/>
                    <a:pt x="10" y="163"/>
                    <a:pt x="10" y="163"/>
                  </a:cubicBezTo>
                  <a:cubicBezTo>
                    <a:pt x="9" y="165"/>
                    <a:pt x="6" y="167"/>
                    <a:pt x="1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32" y="173"/>
                    <a:pt x="32" y="173"/>
                    <a:pt x="32" y="173"/>
                  </a:cubicBezTo>
                  <a:cubicBezTo>
                    <a:pt x="71" y="185"/>
                    <a:pt x="71" y="185"/>
                    <a:pt x="71" y="185"/>
                  </a:cubicBezTo>
                  <a:cubicBezTo>
                    <a:pt x="75" y="181"/>
                    <a:pt x="75" y="181"/>
                    <a:pt x="75" y="181"/>
                  </a:cubicBezTo>
                  <a:cubicBezTo>
                    <a:pt x="75" y="177"/>
                    <a:pt x="75" y="177"/>
                    <a:pt x="75" y="177"/>
                  </a:cubicBezTo>
                  <a:cubicBezTo>
                    <a:pt x="79" y="173"/>
                    <a:pt x="79" y="173"/>
                    <a:pt x="79" y="173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102" y="185"/>
                    <a:pt x="102" y="185"/>
                    <a:pt x="102" y="185"/>
                  </a:cubicBezTo>
                  <a:cubicBezTo>
                    <a:pt x="106" y="185"/>
                    <a:pt x="106" y="185"/>
                    <a:pt x="106" y="185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21" y="197"/>
                    <a:pt x="121" y="197"/>
                    <a:pt x="121" y="197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9" y="201"/>
                    <a:pt x="129" y="201"/>
                    <a:pt x="129" y="201"/>
                  </a:cubicBezTo>
                  <a:cubicBezTo>
                    <a:pt x="137" y="197"/>
                    <a:pt x="137" y="197"/>
                    <a:pt x="137" y="197"/>
                  </a:cubicBezTo>
                  <a:cubicBezTo>
                    <a:pt x="141" y="201"/>
                    <a:pt x="141" y="201"/>
                    <a:pt x="141" y="201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53" y="201"/>
                    <a:pt x="153" y="201"/>
                    <a:pt x="153" y="201"/>
                  </a:cubicBezTo>
                  <a:cubicBezTo>
                    <a:pt x="160" y="193"/>
                    <a:pt x="160" y="193"/>
                    <a:pt x="160" y="193"/>
                  </a:cubicBezTo>
                  <a:cubicBezTo>
                    <a:pt x="160" y="189"/>
                    <a:pt x="160" y="189"/>
                    <a:pt x="160" y="189"/>
                  </a:cubicBezTo>
                  <a:cubicBezTo>
                    <a:pt x="164" y="189"/>
                    <a:pt x="164" y="189"/>
                    <a:pt x="164" y="189"/>
                  </a:cubicBezTo>
                  <a:cubicBezTo>
                    <a:pt x="168" y="193"/>
                    <a:pt x="168" y="193"/>
                    <a:pt x="168" y="193"/>
                  </a:cubicBezTo>
                  <a:cubicBezTo>
                    <a:pt x="176" y="197"/>
                    <a:pt x="176" y="197"/>
                    <a:pt x="176" y="197"/>
                  </a:cubicBezTo>
                  <a:cubicBezTo>
                    <a:pt x="184" y="208"/>
                    <a:pt x="184" y="208"/>
                    <a:pt x="184" y="208"/>
                  </a:cubicBezTo>
                  <a:cubicBezTo>
                    <a:pt x="192" y="205"/>
                    <a:pt x="192" y="205"/>
                    <a:pt x="192" y="205"/>
                  </a:cubicBezTo>
                  <a:cubicBezTo>
                    <a:pt x="192" y="201"/>
                    <a:pt x="192" y="201"/>
                    <a:pt x="192" y="201"/>
                  </a:cubicBezTo>
                  <a:cubicBezTo>
                    <a:pt x="192" y="197"/>
                    <a:pt x="192" y="197"/>
                    <a:pt x="192" y="197"/>
                  </a:cubicBezTo>
                  <a:cubicBezTo>
                    <a:pt x="180" y="189"/>
                    <a:pt x="180" y="189"/>
                    <a:pt x="180" y="189"/>
                  </a:cubicBezTo>
                  <a:cubicBezTo>
                    <a:pt x="172" y="185"/>
                    <a:pt x="172" y="185"/>
                    <a:pt x="172" y="185"/>
                  </a:cubicBezTo>
                  <a:cubicBezTo>
                    <a:pt x="172" y="181"/>
                    <a:pt x="172" y="181"/>
                    <a:pt x="172" y="181"/>
                  </a:cubicBezTo>
                  <a:cubicBezTo>
                    <a:pt x="176" y="177"/>
                    <a:pt x="176" y="177"/>
                    <a:pt x="176" y="177"/>
                  </a:cubicBezTo>
                  <a:cubicBezTo>
                    <a:pt x="184" y="169"/>
                    <a:pt x="184" y="169"/>
                    <a:pt x="184" y="169"/>
                  </a:cubicBezTo>
                  <a:cubicBezTo>
                    <a:pt x="188" y="162"/>
                    <a:pt x="188" y="162"/>
                    <a:pt x="188" y="162"/>
                  </a:cubicBezTo>
                  <a:cubicBezTo>
                    <a:pt x="184" y="158"/>
                    <a:pt x="184" y="158"/>
                    <a:pt x="184" y="158"/>
                  </a:cubicBezTo>
                  <a:cubicBezTo>
                    <a:pt x="176" y="162"/>
                    <a:pt x="176" y="162"/>
                    <a:pt x="176" y="162"/>
                  </a:cubicBezTo>
                  <a:cubicBezTo>
                    <a:pt x="172" y="165"/>
                    <a:pt x="172" y="165"/>
                    <a:pt x="172" y="165"/>
                  </a:cubicBezTo>
                  <a:cubicBezTo>
                    <a:pt x="168" y="165"/>
                    <a:pt x="168" y="165"/>
                    <a:pt x="168" y="165"/>
                  </a:cubicBezTo>
                  <a:cubicBezTo>
                    <a:pt x="168" y="158"/>
                    <a:pt x="168" y="158"/>
                    <a:pt x="168" y="158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0" y="158"/>
                    <a:pt x="160" y="158"/>
                    <a:pt x="160" y="158"/>
                  </a:cubicBezTo>
                  <a:cubicBezTo>
                    <a:pt x="157" y="162"/>
                    <a:pt x="157" y="162"/>
                    <a:pt x="157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5" y="158"/>
                    <a:pt x="145" y="158"/>
                    <a:pt x="145" y="158"/>
                  </a:cubicBezTo>
                  <a:cubicBezTo>
                    <a:pt x="145" y="150"/>
                    <a:pt x="145" y="150"/>
                    <a:pt x="145" y="150"/>
                  </a:cubicBezTo>
                  <a:cubicBezTo>
                    <a:pt x="146" y="149"/>
                    <a:pt x="146" y="149"/>
                    <a:pt x="146" y="149"/>
                  </a:cubicBezTo>
                  <a:cubicBezTo>
                    <a:pt x="146" y="149"/>
                    <a:pt x="146" y="149"/>
                    <a:pt x="146" y="149"/>
                  </a:cubicBezTo>
                  <a:lnTo>
                    <a:pt x="145" y="149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bg1">
                  <a:alpha val="96000"/>
                </a:schemeClr>
              </a:solidFill>
              <a:round/>
              <a:headEnd/>
              <a:tailEnd/>
            </a:ln>
            <a:effectLst>
              <a:softEdge rad="0"/>
            </a:effectLst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>
                <a:solidFill>
                  <a:prstClr val="black"/>
                </a:solidFill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2498546" y="2911151"/>
              <a:ext cx="339280" cy="308923"/>
            </a:xfrm>
            <a:custGeom>
              <a:avLst/>
              <a:gdLst>
                <a:gd name="T0" fmla="*/ 159 w 190"/>
                <a:gd name="T1" fmla="*/ 69 h 173"/>
                <a:gd name="T2" fmla="*/ 163 w 190"/>
                <a:gd name="T3" fmla="*/ 65 h 173"/>
                <a:gd name="T4" fmla="*/ 163 w 190"/>
                <a:gd name="T5" fmla="*/ 59 h 173"/>
                <a:gd name="T6" fmla="*/ 171 w 190"/>
                <a:gd name="T7" fmla="*/ 53 h 173"/>
                <a:gd name="T8" fmla="*/ 174 w 190"/>
                <a:gd name="T9" fmla="*/ 45 h 173"/>
                <a:gd name="T10" fmla="*/ 179 w 190"/>
                <a:gd name="T11" fmla="*/ 41 h 173"/>
                <a:gd name="T12" fmla="*/ 177 w 190"/>
                <a:gd name="T13" fmla="*/ 39 h 173"/>
                <a:gd name="T14" fmla="*/ 180 w 190"/>
                <a:gd name="T15" fmla="*/ 39 h 173"/>
                <a:gd name="T16" fmla="*/ 180 w 190"/>
                <a:gd name="T17" fmla="*/ 37 h 173"/>
                <a:gd name="T18" fmla="*/ 180 w 190"/>
                <a:gd name="T19" fmla="*/ 35 h 173"/>
                <a:gd name="T20" fmla="*/ 180 w 190"/>
                <a:gd name="T21" fmla="*/ 34 h 173"/>
                <a:gd name="T22" fmla="*/ 181 w 190"/>
                <a:gd name="T23" fmla="*/ 32 h 173"/>
                <a:gd name="T24" fmla="*/ 183 w 190"/>
                <a:gd name="T25" fmla="*/ 28 h 173"/>
                <a:gd name="T26" fmla="*/ 183 w 190"/>
                <a:gd name="T27" fmla="*/ 24 h 173"/>
                <a:gd name="T28" fmla="*/ 183 w 190"/>
                <a:gd name="T29" fmla="*/ 23 h 173"/>
                <a:gd name="T30" fmla="*/ 186 w 190"/>
                <a:gd name="T31" fmla="*/ 21 h 173"/>
                <a:gd name="T32" fmla="*/ 187 w 190"/>
                <a:gd name="T33" fmla="*/ 19 h 173"/>
                <a:gd name="T34" fmla="*/ 190 w 190"/>
                <a:gd name="T35" fmla="*/ 16 h 173"/>
                <a:gd name="T36" fmla="*/ 166 w 190"/>
                <a:gd name="T37" fmla="*/ 16 h 173"/>
                <a:gd name="T38" fmla="*/ 166 w 190"/>
                <a:gd name="T39" fmla="*/ 0 h 173"/>
                <a:gd name="T40" fmla="*/ 0 w 190"/>
                <a:gd name="T41" fmla="*/ 0 h 173"/>
                <a:gd name="T42" fmla="*/ 0 w 190"/>
                <a:gd name="T43" fmla="*/ 34 h 173"/>
                <a:gd name="T44" fmla="*/ 6 w 190"/>
                <a:gd name="T45" fmla="*/ 38 h 173"/>
                <a:gd name="T46" fmla="*/ 12 w 190"/>
                <a:gd name="T47" fmla="*/ 44 h 173"/>
                <a:gd name="T48" fmla="*/ 12 w 190"/>
                <a:gd name="T49" fmla="*/ 139 h 173"/>
                <a:gd name="T50" fmla="*/ 12 w 190"/>
                <a:gd name="T51" fmla="*/ 139 h 173"/>
                <a:gd name="T52" fmla="*/ 21 w 190"/>
                <a:gd name="T53" fmla="*/ 142 h 173"/>
                <a:gd name="T54" fmla="*/ 21 w 190"/>
                <a:gd name="T55" fmla="*/ 173 h 173"/>
                <a:gd name="T56" fmla="*/ 124 w 190"/>
                <a:gd name="T57" fmla="*/ 173 h 173"/>
                <a:gd name="T58" fmla="*/ 124 w 190"/>
                <a:gd name="T59" fmla="*/ 173 h 173"/>
                <a:gd name="T60" fmla="*/ 124 w 190"/>
                <a:gd name="T61" fmla="*/ 172 h 173"/>
                <a:gd name="T62" fmla="*/ 127 w 190"/>
                <a:gd name="T63" fmla="*/ 163 h 173"/>
                <a:gd name="T64" fmla="*/ 127 w 190"/>
                <a:gd name="T65" fmla="*/ 163 h 173"/>
                <a:gd name="T66" fmla="*/ 127 w 190"/>
                <a:gd name="T67" fmla="*/ 162 h 173"/>
                <a:gd name="T68" fmla="*/ 127 w 190"/>
                <a:gd name="T69" fmla="*/ 161 h 173"/>
                <a:gd name="T70" fmla="*/ 128 w 190"/>
                <a:gd name="T71" fmla="*/ 159 h 173"/>
                <a:gd name="T72" fmla="*/ 128 w 190"/>
                <a:gd name="T73" fmla="*/ 159 h 173"/>
                <a:gd name="T74" fmla="*/ 129 w 190"/>
                <a:gd name="T75" fmla="*/ 159 h 173"/>
                <a:gd name="T76" fmla="*/ 130 w 190"/>
                <a:gd name="T77" fmla="*/ 159 h 173"/>
                <a:gd name="T78" fmla="*/ 130 w 190"/>
                <a:gd name="T79" fmla="*/ 157 h 173"/>
                <a:gd name="T80" fmla="*/ 129 w 190"/>
                <a:gd name="T81" fmla="*/ 148 h 173"/>
                <a:gd name="T82" fmla="*/ 127 w 190"/>
                <a:gd name="T83" fmla="*/ 136 h 173"/>
                <a:gd name="T84" fmla="*/ 127 w 190"/>
                <a:gd name="T85" fmla="*/ 132 h 173"/>
                <a:gd name="T86" fmla="*/ 134 w 190"/>
                <a:gd name="T87" fmla="*/ 123 h 173"/>
                <a:gd name="T88" fmla="*/ 134 w 190"/>
                <a:gd name="T89" fmla="*/ 123 h 173"/>
                <a:gd name="T90" fmla="*/ 135 w 190"/>
                <a:gd name="T91" fmla="*/ 123 h 173"/>
                <a:gd name="T92" fmla="*/ 135 w 190"/>
                <a:gd name="T93" fmla="*/ 123 h 173"/>
                <a:gd name="T94" fmla="*/ 136 w 190"/>
                <a:gd name="T95" fmla="*/ 123 h 173"/>
                <a:gd name="T96" fmla="*/ 137 w 190"/>
                <a:gd name="T97" fmla="*/ 122 h 173"/>
                <a:gd name="T98" fmla="*/ 140 w 190"/>
                <a:gd name="T99" fmla="*/ 119 h 173"/>
                <a:gd name="T100" fmla="*/ 140 w 190"/>
                <a:gd name="T101" fmla="*/ 119 h 173"/>
                <a:gd name="T102" fmla="*/ 140 w 190"/>
                <a:gd name="T103" fmla="*/ 119 h 173"/>
                <a:gd name="T104" fmla="*/ 142 w 190"/>
                <a:gd name="T105" fmla="*/ 117 h 173"/>
                <a:gd name="T106" fmla="*/ 147 w 190"/>
                <a:gd name="T107" fmla="*/ 108 h 173"/>
                <a:gd name="T108" fmla="*/ 147 w 190"/>
                <a:gd name="T109" fmla="*/ 108 h 173"/>
                <a:gd name="T110" fmla="*/ 147 w 190"/>
                <a:gd name="T111" fmla="*/ 89 h 173"/>
                <a:gd name="T112" fmla="*/ 154 w 190"/>
                <a:gd name="T113" fmla="*/ 83 h 173"/>
                <a:gd name="T114" fmla="*/ 155 w 190"/>
                <a:gd name="T115" fmla="*/ 78 h 173"/>
                <a:gd name="T116" fmla="*/ 157 w 190"/>
                <a:gd name="T117" fmla="*/ 73 h 173"/>
                <a:gd name="T118" fmla="*/ 157 w 190"/>
                <a:gd name="T119" fmla="*/ 73 h 173"/>
                <a:gd name="T120" fmla="*/ 159 w 190"/>
                <a:gd name="T121" fmla="*/ 69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0" h="173">
                  <a:moveTo>
                    <a:pt x="159" y="69"/>
                  </a:moveTo>
                  <a:cubicBezTo>
                    <a:pt x="163" y="65"/>
                    <a:pt x="163" y="65"/>
                    <a:pt x="163" y="65"/>
                  </a:cubicBezTo>
                  <a:cubicBezTo>
                    <a:pt x="163" y="59"/>
                    <a:pt x="163" y="59"/>
                    <a:pt x="163" y="59"/>
                  </a:cubicBezTo>
                  <a:cubicBezTo>
                    <a:pt x="171" y="53"/>
                    <a:pt x="171" y="53"/>
                    <a:pt x="171" y="53"/>
                  </a:cubicBezTo>
                  <a:cubicBezTo>
                    <a:pt x="174" y="45"/>
                    <a:pt x="174" y="45"/>
                    <a:pt x="174" y="45"/>
                  </a:cubicBezTo>
                  <a:cubicBezTo>
                    <a:pt x="179" y="41"/>
                    <a:pt x="179" y="41"/>
                    <a:pt x="179" y="41"/>
                  </a:cubicBezTo>
                  <a:cubicBezTo>
                    <a:pt x="177" y="39"/>
                    <a:pt x="177" y="39"/>
                    <a:pt x="177" y="39"/>
                  </a:cubicBezTo>
                  <a:cubicBezTo>
                    <a:pt x="180" y="39"/>
                    <a:pt x="180" y="39"/>
                    <a:pt x="180" y="39"/>
                  </a:cubicBezTo>
                  <a:cubicBezTo>
                    <a:pt x="180" y="38"/>
                    <a:pt x="180" y="38"/>
                    <a:pt x="180" y="37"/>
                  </a:cubicBezTo>
                  <a:cubicBezTo>
                    <a:pt x="180" y="36"/>
                    <a:pt x="180" y="35"/>
                    <a:pt x="180" y="35"/>
                  </a:cubicBezTo>
                  <a:cubicBezTo>
                    <a:pt x="180" y="34"/>
                    <a:pt x="180" y="34"/>
                    <a:pt x="180" y="34"/>
                  </a:cubicBezTo>
                  <a:cubicBezTo>
                    <a:pt x="181" y="32"/>
                    <a:pt x="181" y="32"/>
                    <a:pt x="181" y="32"/>
                  </a:cubicBezTo>
                  <a:cubicBezTo>
                    <a:pt x="183" y="28"/>
                    <a:pt x="183" y="28"/>
                    <a:pt x="183" y="28"/>
                  </a:cubicBezTo>
                  <a:cubicBezTo>
                    <a:pt x="183" y="24"/>
                    <a:pt x="183" y="24"/>
                    <a:pt x="183" y="24"/>
                  </a:cubicBezTo>
                  <a:cubicBezTo>
                    <a:pt x="183" y="23"/>
                    <a:pt x="183" y="23"/>
                    <a:pt x="183" y="23"/>
                  </a:cubicBezTo>
                  <a:cubicBezTo>
                    <a:pt x="183" y="23"/>
                    <a:pt x="185" y="22"/>
                    <a:pt x="186" y="21"/>
                  </a:cubicBezTo>
                  <a:cubicBezTo>
                    <a:pt x="187" y="19"/>
                    <a:pt x="187" y="19"/>
                    <a:pt x="187" y="19"/>
                  </a:cubicBezTo>
                  <a:cubicBezTo>
                    <a:pt x="188" y="18"/>
                    <a:pt x="189" y="17"/>
                    <a:pt x="190" y="16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21" y="142"/>
                    <a:pt x="21" y="142"/>
                    <a:pt x="21" y="142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124" y="173"/>
                    <a:pt x="124" y="173"/>
                    <a:pt x="124" y="173"/>
                  </a:cubicBezTo>
                  <a:cubicBezTo>
                    <a:pt x="124" y="173"/>
                    <a:pt x="124" y="173"/>
                    <a:pt x="124" y="173"/>
                  </a:cubicBezTo>
                  <a:cubicBezTo>
                    <a:pt x="124" y="172"/>
                    <a:pt x="124" y="172"/>
                    <a:pt x="124" y="172"/>
                  </a:cubicBezTo>
                  <a:cubicBezTo>
                    <a:pt x="126" y="166"/>
                    <a:pt x="127" y="164"/>
                    <a:pt x="127" y="163"/>
                  </a:cubicBezTo>
                  <a:cubicBezTo>
                    <a:pt x="127" y="163"/>
                    <a:pt x="127" y="163"/>
                    <a:pt x="127" y="163"/>
                  </a:cubicBezTo>
                  <a:cubicBezTo>
                    <a:pt x="127" y="162"/>
                    <a:pt x="127" y="162"/>
                    <a:pt x="127" y="162"/>
                  </a:cubicBezTo>
                  <a:cubicBezTo>
                    <a:pt x="127" y="162"/>
                    <a:pt x="127" y="162"/>
                    <a:pt x="127" y="161"/>
                  </a:cubicBezTo>
                  <a:cubicBezTo>
                    <a:pt x="128" y="160"/>
                    <a:pt x="128" y="160"/>
                    <a:pt x="128" y="159"/>
                  </a:cubicBezTo>
                  <a:cubicBezTo>
                    <a:pt x="128" y="159"/>
                    <a:pt x="128" y="159"/>
                    <a:pt x="128" y="159"/>
                  </a:cubicBezTo>
                  <a:cubicBezTo>
                    <a:pt x="129" y="159"/>
                    <a:pt x="129" y="159"/>
                    <a:pt x="129" y="159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30" y="157"/>
                    <a:pt x="130" y="157"/>
                    <a:pt x="130" y="157"/>
                  </a:cubicBezTo>
                  <a:cubicBezTo>
                    <a:pt x="130" y="154"/>
                    <a:pt x="129" y="151"/>
                    <a:pt x="129" y="148"/>
                  </a:cubicBezTo>
                  <a:cubicBezTo>
                    <a:pt x="129" y="148"/>
                    <a:pt x="128" y="141"/>
                    <a:pt x="127" y="136"/>
                  </a:cubicBezTo>
                  <a:cubicBezTo>
                    <a:pt x="127" y="132"/>
                    <a:pt x="127" y="132"/>
                    <a:pt x="127" y="132"/>
                  </a:cubicBezTo>
                  <a:cubicBezTo>
                    <a:pt x="129" y="129"/>
                    <a:pt x="133" y="125"/>
                    <a:pt x="134" y="123"/>
                  </a:cubicBezTo>
                  <a:cubicBezTo>
                    <a:pt x="134" y="123"/>
                    <a:pt x="134" y="123"/>
                    <a:pt x="134" y="123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36" y="123"/>
                    <a:pt x="136" y="123"/>
                    <a:pt x="136" y="123"/>
                  </a:cubicBezTo>
                  <a:cubicBezTo>
                    <a:pt x="137" y="122"/>
                    <a:pt x="137" y="122"/>
                    <a:pt x="137" y="122"/>
                  </a:cubicBezTo>
                  <a:cubicBezTo>
                    <a:pt x="139" y="120"/>
                    <a:pt x="139" y="119"/>
                    <a:pt x="140" y="119"/>
                  </a:cubicBezTo>
                  <a:cubicBezTo>
                    <a:pt x="140" y="119"/>
                    <a:pt x="140" y="119"/>
                    <a:pt x="140" y="119"/>
                  </a:cubicBezTo>
                  <a:cubicBezTo>
                    <a:pt x="140" y="119"/>
                    <a:pt x="140" y="119"/>
                    <a:pt x="140" y="119"/>
                  </a:cubicBezTo>
                  <a:cubicBezTo>
                    <a:pt x="142" y="117"/>
                    <a:pt x="142" y="117"/>
                    <a:pt x="142" y="117"/>
                  </a:cubicBezTo>
                  <a:cubicBezTo>
                    <a:pt x="145" y="112"/>
                    <a:pt x="147" y="108"/>
                    <a:pt x="147" y="108"/>
                  </a:cubicBezTo>
                  <a:cubicBezTo>
                    <a:pt x="147" y="108"/>
                    <a:pt x="147" y="108"/>
                    <a:pt x="147" y="108"/>
                  </a:cubicBezTo>
                  <a:cubicBezTo>
                    <a:pt x="147" y="89"/>
                    <a:pt x="147" y="89"/>
                    <a:pt x="147" y="89"/>
                  </a:cubicBezTo>
                  <a:cubicBezTo>
                    <a:pt x="154" y="83"/>
                    <a:pt x="154" y="83"/>
                    <a:pt x="154" y="83"/>
                  </a:cubicBezTo>
                  <a:cubicBezTo>
                    <a:pt x="155" y="78"/>
                    <a:pt x="155" y="78"/>
                    <a:pt x="155" y="78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7" y="73"/>
                    <a:pt x="157" y="73"/>
                    <a:pt x="157" y="73"/>
                  </a:cubicBezTo>
                  <a:lnTo>
                    <a:pt x="159" y="69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bg1">
                  <a:alpha val="96000"/>
                </a:schemeClr>
              </a:solidFill>
            </a:ln>
            <a:effectLst>
              <a:softEdge rad="0"/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>
                <a:solidFill>
                  <a:prstClr val="black"/>
                </a:solidFill>
              </a:endParaRPr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1356601" y="2163843"/>
              <a:ext cx="486599" cy="341066"/>
            </a:xfrm>
            <a:custGeom>
              <a:avLst/>
              <a:gdLst>
                <a:gd name="T0" fmla="*/ 173 w 545"/>
                <a:gd name="T1" fmla="*/ 382 h 382"/>
                <a:gd name="T2" fmla="*/ 175 w 545"/>
                <a:gd name="T3" fmla="*/ 382 h 382"/>
                <a:gd name="T4" fmla="*/ 545 w 545"/>
                <a:gd name="T5" fmla="*/ 382 h 382"/>
                <a:gd name="T6" fmla="*/ 545 w 545"/>
                <a:gd name="T7" fmla="*/ 172 h 382"/>
                <a:gd name="T8" fmla="*/ 545 w 545"/>
                <a:gd name="T9" fmla="*/ 170 h 382"/>
                <a:gd name="T10" fmla="*/ 545 w 545"/>
                <a:gd name="T11" fmla="*/ 0 h 382"/>
                <a:gd name="T12" fmla="*/ 0 w 545"/>
                <a:gd name="T13" fmla="*/ 0 h 382"/>
                <a:gd name="T14" fmla="*/ 0 w 545"/>
                <a:gd name="T15" fmla="*/ 22 h 382"/>
                <a:gd name="T16" fmla="*/ 0 w 545"/>
                <a:gd name="T17" fmla="*/ 24 h 382"/>
                <a:gd name="T18" fmla="*/ 0 w 545"/>
                <a:gd name="T19" fmla="*/ 268 h 382"/>
                <a:gd name="T20" fmla="*/ 0 w 545"/>
                <a:gd name="T21" fmla="*/ 268 h 382"/>
                <a:gd name="T22" fmla="*/ 0 w 545"/>
                <a:gd name="T23" fmla="*/ 382 h 382"/>
                <a:gd name="T24" fmla="*/ 173 w 545"/>
                <a:gd name="T25" fmla="*/ 382 h 382"/>
                <a:gd name="T26" fmla="*/ 173 w 545"/>
                <a:gd name="T27" fmla="*/ 38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5" h="382">
                  <a:moveTo>
                    <a:pt x="173" y="382"/>
                  </a:moveTo>
                  <a:lnTo>
                    <a:pt x="175" y="382"/>
                  </a:lnTo>
                  <a:lnTo>
                    <a:pt x="545" y="382"/>
                  </a:lnTo>
                  <a:lnTo>
                    <a:pt x="545" y="172"/>
                  </a:lnTo>
                  <a:lnTo>
                    <a:pt x="545" y="170"/>
                  </a:lnTo>
                  <a:lnTo>
                    <a:pt x="545" y="0"/>
                  </a:lnTo>
                  <a:lnTo>
                    <a:pt x="0" y="0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0" y="268"/>
                  </a:lnTo>
                  <a:lnTo>
                    <a:pt x="0" y="268"/>
                  </a:lnTo>
                  <a:lnTo>
                    <a:pt x="0" y="382"/>
                  </a:lnTo>
                  <a:lnTo>
                    <a:pt x="173" y="382"/>
                  </a:lnTo>
                  <a:lnTo>
                    <a:pt x="173" y="38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>
                  <a:alpha val="96000"/>
                </a:schemeClr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>
                <a:solidFill>
                  <a:prstClr val="black"/>
                </a:solidFill>
              </a:endParaRP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1158390" y="2403124"/>
              <a:ext cx="352673" cy="436600"/>
            </a:xfrm>
            <a:custGeom>
              <a:avLst/>
              <a:gdLst>
                <a:gd name="T0" fmla="*/ 395 w 395"/>
                <a:gd name="T1" fmla="*/ 114 h 489"/>
                <a:gd name="T2" fmla="*/ 222 w 395"/>
                <a:gd name="T3" fmla="*/ 114 h 489"/>
                <a:gd name="T4" fmla="*/ 222 w 395"/>
                <a:gd name="T5" fmla="*/ 0 h 489"/>
                <a:gd name="T6" fmla="*/ 0 w 395"/>
                <a:gd name="T7" fmla="*/ 0 h 489"/>
                <a:gd name="T8" fmla="*/ 0 w 395"/>
                <a:gd name="T9" fmla="*/ 489 h 489"/>
                <a:gd name="T10" fmla="*/ 395 w 395"/>
                <a:gd name="T11" fmla="*/ 489 h 489"/>
                <a:gd name="T12" fmla="*/ 395 w 395"/>
                <a:gd name="T13" fmla="*/ 487 h 489"/>
                <a:gd name="T14" fmla="*/ 395 w 395"/>
                <a:gd name="T15" fmla="*/ 114 h 489"/>
                <a:gd name="T16" fmla="*/ 395 w 395"/>
                <a:gd name="T17" fmla="*/ 114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5" h="489">
                  <a:moveTo>
                    <a:pt x="395" y="114"/>
                  </a:moveTo>
                  <a:lnTo>
                    <a:pt x="222" y="114"/>
                  </a:lnTo>
                  <a:lnTo>
                    <a:pt x="222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395" y="489"/>
                  </a:lnTo>
                  <a:lnTo>
                    <a:pt x="395" y="487"/>
                  </a:lnTo>
                  <a:lnTo>
                    <a:pt x="395" y="114"/>
                  </a:lnTo>
                  <a:lnTo>
                    <a:pt x="395" y="114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>
                  <a:alpha val="96000"/>
                </a:schemeClr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>
                <a:solidFill>
                  <a:prstClr val="black"/>
                </a:solidFill>
              </a:endParaRPr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740539" y="2403124"/>
              <a:ext cx="417850" cy="638383"/>
            </a:xfrm>
            <a:custGeom>
              <a:avLst/>
              <a:gdLst>
                <a:gd name="T0" fmla="*/ 118 w 234"/>
                <a:gd name="T1" fmla="*/ 0 h 357"/>
                <a:gd name="T2" fmla="*/ 118 w 234"/>
                <a:gd name="T3" fmla="*/ 0 h 357"/>
                <a:gd name="T4" fmla="*/ 0 w 234"/>
                <a:gd name="T5" fmla="*/ 0 h 357"/>
                <a:gd name="T6" fmla="*/ 0 w 234"/>
                <a:gd name="T7" fmla="*/ 142 h 357"/>
                <a:gd name="T8" fmla="*/ 217 w 234"/>
                <a:gd name="T9" fmla="*/ 357 h 357"/>
                <a:gd name="T10" fmla="*/ 217 w 234"/>
                <a:gd name="T11" fmla="*/ 357 h 357"/>
                <a:gd name="T12" fmla="*/ 217 w 234"/>
                <a:gd name="T13" fmla="*/ 326 h 357"/>
                <a:gd name="T14" fmla="*/ 220 w 234"/>
                <a:gd name="T15" fmla="*/ 323 h 357"/>
                <a:gd name="T16" fmla="*/ 217 w 234"/>
                <a:gd name="T17" fmla="*/ 317 h 357"/>
                <a:gd name="T18" fmla="*/ 210 w 234"/>
                <a:gd name="T19" fmla="*/ 310 h 357"/>
                <a:gd name="T20" fmla="*/ 214 w 234"/>
                <a:gd name="T21" fmla="*/ 288 h 357"/>
                <a:gd name="T22" fmla="*/ 234 w 234"/>
                <a:gd name="T23" fmla="*/ 301 h 357"/>
                <a:gd name="T24" fmla="*/ 234 w 234"/>
                <a:gd name="T25" fmla="*/ 244 h 357"/>
                <a:gd name="T26" fmla="*/ 234 w 234"/>
                <a:gd name="T27" fmla="*/ 0 h 357"/>
                <a:gd name="T28" fmla="*/ 118 w 234"/>
                <a:gd name="T29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4" h="357">
                  <a:moveTo>
                    <a:pt x="118" y="0"/>
                  </a:moveTo>
                  <a:cubicBezTo>
                    <a:pt x="118" y="0"/>
                    <a:pt x="118" y="0"/>
                    <a:pt x="1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217" y="357"/>
                    <a:pt x="217" y="357"/>
                    <a:pt x="217" y="357"/>
                  </a:cubicBezTo>
                  <a:cubicBezTo>
                    <a:pt x="217" y="357"/>
                    <a:pt x="217" y="357"/>
                    <a:pt x="217" y="357"/>
                  </a:cubicBezTo>
                  <a:cubicBezTo>
                    <a:pt x="217" y="326"/>
                    <a:pt x="217" y="326"/>
                    <a:pt x="217" y="326"/>
                  </a:cubicBezTo>
                  <a:cubicBezTo>
                    <a:pt x="218" y="326"/>
                    <a:pt x="220" y="325"/>
                    <a:pt x="220" y="323"/>
                  </a:cubicBezTo>
                  <a:cubicBezTo>
                    <a:pt x="221" y="321"/>
                    <a:pt x="220" y="319"/>
                    <a:pt x="217" y="317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14" y="288"/>
                    <a:pt x="214" y="288"/>
                    <a:pt x="214" y="288"/>
                  </a:cubicBezTo>
                  <a:cubicBezTo>
                    <a:pt x="234" y="301"/>
                    <a:pt x="234" y="301"/>
                    <a:pt x="234" y="301"/>
                  </a:cubicBezTo>
                  <a:cubicBezTo>
                    <a:pt x="234" y="244"/>
                    <a:pt x="234" y="244"/>
                    <a:pt x="234" y="244"/>
                  </a:cubicBezTo>
                  <a:cubicBezTo>
                    <a:pt x="234" y="0"/>
                    <a:pt x="234" y="0"/>
                    <a:pt x="234" y="0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alpha val="96000"/>
                </a:schemeClr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>
                <a:solidFill>
                  <a:prstClr val="black"/>
                </a:solidFill>
              </a:endParaRPr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1903267" y="2843178"/>
              <a:ext cx="617600" cy="317968"/>
            </a:xfrm>
            <a:custGeom>
              <a:avLst/>
              <a:gdLst>
                <a:gd name="T0" fmla="*/ 337 w 337"/>
                <a:gd name="T1" fmla="*/ 84 h 179"/>
                <a:gd name="T2" fmla="*/ 331 w 337"/>
                <a:gd name="T3" fmla="*/ 78 h 179"/>
                <a:gd name="T4" fmla="*/ 325 w 337"/>
                <a:gd name="T5" fmla="*/ 74 h 179"/>
                <a:gd name="T6" fmla="*/ 325 w 337"/>
                <a:gd name="T7" fmla="*/ 40 h 179"/>
                <a:gd name="T8" fmla="*/ 325 w 337"/>
                <a:gd name="T9" fmla="*/ 40 h 179"/>
                <a:gd name="T10" fmla="*/ 325 w 337"/>
                <a:gd name="T11" fmla="*/ 39 h 179"/>
                <a:gd name="T12" fmla="*/ 325 w 337"/>
                <a:gd name="T13" fmla="*/ 0 h 179"/>
                <a:gd name="T14" fmla="*/ 41 w 337"/>
                <a:gd name="T15" fmla="*/ 0 h 179"/>
                <a:gd name="T16" fmla="*/ 40 w 337"/>
                <a:gd name="T17" fmla="*/ 0 h 179"/>
                <a:gd name="T18" fmla="*/ 0 w 337"/>
                <a:gd name="T19" fmla="*/ 0 h 179"/>
                <a:gd name="T20" fmla="*/ 0 w 337"/>
                <a:gd name="T21" fmla="*/ 40 h 179"/>
                <a:gd name="T22" fmla="*/ 0 w 337"/>
                <a:gd name="T23" fmla="*/ 40 h 179"/>
                <a:gd name="T24" fmla="*/ 117 w 337"/>
                <a:gd name="T25" fmla="*/ 40 h 179"/>
                <a:gd name="T26" fmla="*/ 117 w 337"/>
                <a:gd name="T27" fmla="*/ 129 h 179"/>
                <a:gd name="T28" fmla="*/ 121 w 337"/>
                <a:gd name="T29" fmla="*/ 137 h 179"/>
                <a:gd name="T30" fmla="*/ 140 w 337"/>
                <a:gd name="T31" fmla="*/ 137 h 179"/>
                <a:gd name="T32" fmla="*/ 140 w 337"/>
                <a:gd name="T33" fmla="*/ 144 h 179"/>
                <a:gd name="T34" fmla="*/ 140 w 337"/>
                <a:gd name="T35" fmla="*/ 144 h 179"/>
                <a:gd name="T36" fmla="*/ 147 w 337"/>
                <a:gd name="T37" fmla="*/ 149 h 179"/>
                <a:gd name="T38" fmla="*/ 155 w 337"/>
                <a:gd name="T39" fmla="*/ 149 h 179"/>
                <a:gd name="T40" fmla="*/ 156 w 337"/>
                <a:gd name="T41" fmla="*/ 149 h 179"/>
                <a:gd name="T42" fmla="*/ 156 w 337"/>
                <a:gd name="T43" fmla="*/ 149 h 179"/>
                <a:gd name="T44" fmla="*/ 157 w 337"/>
                <a:gd name="T45" fmla="*/ 148 h 179"/>
                <a:gd name="T46" fmla="*/ 159 w 337"/>
                <a:gd name="T47" fmla="*/ 149 h 179"/>
                <a:gd name="T48" fmla="*/ 163 w 337"/>
                <a:gd name="T49" fmla="*/ 150 h 179"/>
                <a:gd name="T50" fmla="*/ 168 w 337"/>
                <a:gd name="T51" fmla="*/ 149 h 179"/>
                <a:gd name="T52" fmla="*/ 178 w 337"/>
                <a:gd name="T53" fmla="*/ 150 h 179"/>
                <a:gd name="T54" fmla="*/ 185 w 337"/>
                <a:gd name="T55" fmla="*/ 155 h 179"/>
                <a:gd name="T56" fmla="*/ 189 w 337"/>
                <a:gd name="T57" fmla="*/ 160 h 179"/>
                <a:gd name="T58" fmla="*/ 189 w 337"/>
                <a:gd name="T59" fmla="*/ 163 h 179"/>
                <a:gd name="T60" fmla="*/ 193 w 337"/>
                <a:gd name="T61" fmla="*/ 167 h 179"/>
                <a:gd name="T62" fmla="*/ 197 w 337"/>
                <a:gd name="T63" fmla="*/ 167 h 179"/>
                <a:gd name="T64" fmla="*/ 202 w 337"/>
                <a:gd name="T65" fmla="*/ 161 h 179"/>
                <a:gd name="T66" fmla="*/ 207 w 337"/>
                <a:gd name="T67" fmla="*/ 163 h 179"/>
                <a:gd name="T68" fmla="*/ 207 w 337"/>
                <a:gd name="T69" fmla="*/ 167 h 179"/>
                <a:gd name="T70" fmla="*/ 246 w 337"/>
                <a:gd name="T71" fmla="*/ 167 h 179"/>
                <a:gd name="T72" fmla="*/ 246 w 337"/>
                <a:gd name="T73" fmla="*/ 177 h 179"/>
                <a:gd name="T74" fmla="*/ 262 w 337"/>
                <a:gd name="T75" fmla="*/ 177 h 179"/>
                <a:gd name="T76" fmla="*/ 264 w 337"/>
                <a:gd name="T77" fmla="*/ 179 h 179"/>
                <a:gd name="T78" fmla="*/ 266 w 337"/>
                <a:gd name="T79" fmla="*/ 177 h 179"/>
                <a:gd name="T80" fmla="*/ 271 w 337"/>
                <a:gd name="T81" fmla="*/ 174 h 179"/>
                <a:gd name="T82" fmla="*/ 272 w 337"/>
                <a:gd name="T83" fmla="*/ 173 h 179"/>
                <a:gd name="T84" fmla="*/ 272 w 337"/>
                <a:gd name="T85" fmla="*/ 173 h 179"/>
                <a:gd name="T86" fmla="*/ 276 w 337"/>
                <a:gd name="T87" fmla="*/ 171 h 179"/>
                <a:gd name="T88" fmla="*/ 279 w 337"/>
                <a:gd name="T89" fmla="*/ 171 h 179"/>
                <a:gd name="T90" fmla="*/ 291 w 337"/>
                <a:gd name="T91" fmla="*/ 170 h 179"/>
                <a:gd name="T92" fmla="*/ 292 w 337"/>
                <a:gd name="T93" fmla="*/ 169 h 179"/>
                <a:gd name="T94" fmla="*/ 298 w 337"/>
                <a:gd name="T95" fmla="*/ 166 h 179"/>
                <a:gd name="T96" fmla="*/ 300 w 337"/>
                <a:gd name="T97" fmla="*/ 166 h 179"/>
                <a:gd name="T98" fmla="*/ 308 w 337"/>
                <a:gd name="T99" fmla="*/ 173 h 179"/>
                <a:gd name="T100" fmla="*/ 308 w 337"/>
                <a:gd name="T101" fmla="*/ 174 h 179"/>
                <a:gd name="T102" fmla="*/ 316 w 337"/>
                <a:gd name="T103" fmla="*/ 175 h 179"/>
                <a:gd name="T104" fmla="*/ 318 w 337"/>
                <a:gd name="T105" fmla="*/ 179 h 179"/>
                <a:gd name="T106" fmla="*/ 318 w 337"/>
                <a:gd name="T107" fmla="*/ 179 h 179"/>
                <a:gd name="T108" fmla="*/ 319 w 337"/>
                <a:gd name="T109" fmla="*/ 179 h 179"/>
                <a:gd name="T110" fmla="*/ 320 w 337"/>
                <a:gd name="T111" fmla="*/ 179 h 179"/>
                <a:gd name="T112" fmla="*/ 323 w 337"/>
                <a:gd name="T113" fmla="*/ 177 h 179"/>
                <a:gd name="T114" fmla="*/ 325 w 337"/>
                <a:gd name="T115" fmla="*/ 179 h 179"/>
                <a:gd name="T116" fmla="*/ 337 w 337"/>
                <a:gd name="T117" fmla="*/ 179 h 179"/>
                <a:gd name="T118" fmla="*/ 337 w 337"/>
                <a:gd name="T119" fmla="*/ 179 h 179"/>
                <a:gd name="T120" fmla="*/ 337 w 337"/>
                <a:gd name="T121" fmla="*/ 8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7" h="179">
                  <a:moveTo>
                    <a:pt x="337" y="84"/>
                  </a:moveTo>
                  <a:cubicBezTo>
                    <a:pt x="331" y="78"/>
                    <a:pt x="331" y="78"/>
                    <a:pt x="331" y="78"/>
                  </a:cubicBezTo>
                  <a:cubicBezTo>
                    <a:pt x="325" y="74"/>
                    <a:pt x="325" y="74"/>
                    <a:pt x="325" y="74"/>
                  </a:cubicBezTo>
                  <a:cubicBezTo>
                    <a:pt x="325" y="40"/>
                    <a:pt x="325" y="40"/>
                    <a:pt x="325" y="40"/>
                  </a:cubicBezTo>
                  <a:cubicBezTo>
                    <a:pt x="325" y="40"/>
                    <a:pt x="325" y="40"/>
                    <a:pt x="325" y="40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21" y="137"/>
                    <a:pt x="121" y="137"/>
                    <a:pt x="121" y="137"/>
                  </a:cubicBezTo>
                  <a:cubicBezTo>
                    <a:pt x="140" y="137"/>
                    <a:pt x="140" y="137"/>
                    <a:pt x="140" y="137"/>
                  </a:cubicBezTo>
                  <a:cubicBezTo>
                    <a:pt x="140" y="144"/>
                    <a:pt x="140" y="144"/>
                    <a:pt x="140" y="144"/>
                  </a:cubicBezTo>
                  <a:cubicBezTo>
                    <a:pt x="140" y="144"/>
                    <a:pt x="140" y="144"/>
                    <a:pt x="140" y="144"/>
                  </a:cubicBezTo>
                  <a:cubicBezTo>
                    <a:pt x="141" y="145"/>
                    <a:pt x="144" y="149"/>
                    <a:pt x="147" y="149"/>
                  </a:cubicBezTo>
                  <a:cubicBezTo>
                    <a:pt x="155" y="149"/>
                    <a:pt x="155" y="149"/>
                    <a:pt x="155" y="149"/>
                  </a:cubicBezTo>
                  <a:cubicBezTo>
                    <a:pt x="156" y="149"/>
                    <a:pt x="156" y="149"/>
                    <a:pt x="156" y="149"/>
                  </a:cubicBezTo>
                  <a:cubicBezTo>
                    <a:pt x="156" y="149"/>
                    <a:pt x="156" y="149"/>
                    <a:pt x="156" y="149"/>
                  </a:cubicBezTo>
                  <a:cubicBezTo>
                    <a:pt x="156" y="148"/>
                    <a:pt x="156" y="148"/>
                    <a:pt x="157" y="148"/>
                  </a:cubicBezTo>
                  <a:cubicBezTo>
                    <a:pt x="157" y="148"/>
                    <a:pt x="158" y="149"/>
                    <a:pt x="159" y="149"/>
                  </a:cubicBezTo>
                  <a:cubicBezTo>
                    <a:pt x="161" y="150"/>
                    <a:pt x="162" y="150"/>
                    <a:pt x="163" y="150"/>
                  </a:cubicBezTo>
                  <a:cubicBezTo>
                    <a:pt x="165" y="150"/>
                    <a:pt x="167" y="149"/>
                    <a:pt x="168" y="149"/>
                  </a:cubicBezTo>
                  <a:cubicBezTo>
                    <a:pt x="178" y="150"/>
                    <a:pt x="178" y="150"/>
                    <a:pt x="178" y="150"/>
                  </a:cubicBezTo>
                  <a:cubicBezTo>
                    <a:pt x="185" y="155"/>
                    <a:pt x="185" y="155"/>
                    <a:pt x="185" y="155"/>
                  </a:cubicBezTo>
                  <a:cubicBezTo>
                    <a:pt x="189" y="160"/>
                    <a:pt x="189" y="160"/>
                    <a:pt x="189" y="160"/>
                  </a:cubicBezTo>
                  <a:cubicBezTo>
                    <a:pt x="189" y="163"/>
                    <a:pt x="189" y="163"/>
                    <a:pt x="189" y="163"/>
                  </a:cubicBezTo>
                  <a:cubicBezTo>
                    <a:pt x="193" y="167"/>
                    <a:pt x="193" y="167"/>
                    <a:pt x="193" y="167"/>
                  </a:cubicBezTo>
                  <a:cubicBezTo>
                    <a:pt x="197" y="167"/>
                    <a:pt x="197" y="167"/>
                    <a:pt x="197" y="167"/>
                  </a:cubicBezTo>
                  <a:cubicBezTo>
                    <a:pt x="202" y="161"/>
                    <a:pt x="202" y="161"/>
                    <a:pt x="202" y="161"/>
                  </a:cubicBezTo>
                  <a:cubicBezTo>
                    <a:pt x="207" y="163"/>
                    <a:pt x="207" y="163"/>
                    <a:pt x="207" y="163"/>
                  </a:cubicBezTo>
                  <a:cubicBezTo>
                    <a:pt x="207" y="167"/>
                    <a:pt x="207" y="167"/>
                    <a:pt x="207" y="167"/>
                  </a:cubicBezTo>
                  <a:cubicBezTo>
                    <a:pt x="246" y="167"/>
                    <a:pt x="246" y="167"/>
                    <a:pt x="246" y="167"/>
                  </a:cubicBezTo>
                  <a:cubicBezTo>
                    <a:pt x="246" y="177"/>
                    <a:pt x="246" y="177"/>
                    <a:pt x="246" y="177"/>
                  </a:cubicBezTo>
                  <a:cubicBezTo>
                    <a:pt x="262" y="177"/>
                    <a:pt x="262" y="177"/>
                    <a:pt x="262" y="177"/>
                  </a:cubicBezTo>
                  <a:cubicBezTo>
                    <a:pt x="262" y="178"/>
                    <a:pt x="263" y="178"/>
                    <a:pt x="264" y="179"/>
                  </a:cubicBezTo>
                  <a:cubicBezTo>
                    <a:pt x="265" y="179"/>
                    <a:pt x="266" y="178"/>
                    <a:pt x="266" y="177"/>
                  </a:cubicBezTo>
                  <a:cubicBezTo>
                    <a:pt x="268" y="175"/>
                    <a:pt x="271" y="174"/>
                    <a:pt x="271" y="174"/>
                  </a:cubicBezTo>
                  <a:cubicBezTo>
                    <a:pt x="272" y="173"/>
                    <a:pt x="272" y="173"/>
                    <a:pt x="272" y="173"/>
                  </a:cubicBezTo>
                  <a:cubicBezTo>
                    <a:pt x="272" y="173"/>
                    <a:pt x="272" y="173"/>
                    <a:pt x="272" y="173"/>
                  </a:cubicBezTo>
                  <a:cubicBezTo>
                    <a:pt x="273" y="172"/>
                    <a:pt x="275" y="171"/>
                    <a:pt x="276" y="171"/>
                  </a:cubicBezTo>
                  <a:cubicBezTo>
                    <a:pt x="279" y="171"/>
                    <a:pt x="279" y="171"/>
                    <a:pt x="279" y="171"/>
                  </a:cubicBezTo>
                  <a:cubicBezTo>
                    <a:pt x="291" y="170"/>
                    <a:pt x="291" y="170"/>
                    <a:pt x="291" y="170"/>
                  </a:cubicBezTo>
                  <a:cubicBezTo>
                    <a:pt x="292" y="169"/>
                    <a:pt x="292" y="169"/>
                    <a:pt x="292" y="169"/>
                  </a:cubicBezTo>
                  <a:cubicBezTo>
                    <a:pt x="292" y="168"/>
                    <a:pt x="295" y="166"/>
                    <a:pt x="298" y="166"/>
                  </a:cubicBezTo>
                  <a:cubicBezTo>
                    <a:pt x="298" y="166"/>
                    <a:pt x="299" y="166"/>
                    <a:pt x="300" y="166"/>
                  </a:cubicBezTo>
                  <a:cubicBezTo>
                    <a:pt x="304" y="168"/>
                    <a:pt x="307" y="172"/>
                    <a:pt x="308" y="173"/>
                  </a:cubicBezTo>
                  <a:cubicBezTo>
                    <a:pt x="308" y="174"/>
                    <a:pt x="308" y="174"/>
                    <a:pt x="308" y="174"/>
                  </a:cubicBezTo>
                  <a:cubicBezTo>
                    <a:pt x="316" y="175"/>
                    <a:pt x="316" y="175"/>
                    <a:pt x="316" y="175"/>
                  </a:cubicBezTo>
                  <a:cubicBezTo>
                    <a:pt x="316" y="176"/>
                    <a:pt x="316" y="178"/>
                    <a:pt x="318" y="179"/>
                  </a:cubicBezTo>
                  <a:cubicBezTo>
                    <a:pt x="318" y="179"/>
                    <a:pt x="318" y="179"/>
                    <a:pt x="318" y="179"/>
                  </a:cubicBezTo>
                  <a:cubicBezTo>
                    <a:pt x="319" y="179"/>
                    <a:pt x="319" y="179"/>
                    <a:pt x="319" y="179"/>
                  </a:cubicBezTo>
                  <a:cubicBezTo>
                    <a:pt x="319" y="179"/>
                    <a:pt x="319" y="179"/>
                    <a:pt x="320" y="179"/>
                  </a:cubicBezTo>
                  <a:cubicBezTo>
                    <a:pt x="323" y="177"/>
                    <a:pt x="323" y="177"/>
                    <a:pt x="323" y="177"/>
                  </a:cubicBezTo>
                  <a:cubicBezTo>
                    <a:pt x="325" y="179"/>
                    <a:pt x="325" y="179"/>
                    <a:pt x="325" y="179"/>
                  </a:cubicBezTo>
                  <a:cubicBezTo>
                    <a:pt x="337" y="179"/>
                    <a:pt x="337" y="179"/>
                    <a:pt x="337" y="179"/>
                  </a:cubicBezTo>
                  <a:cubicBezTo>
                    <a:pt x="337" y="179"/>
                    <a:pt x="337" y="179"/>
                    <a:pt x="337" y="179"/>
                  </a:cubicBezTo>
                  <a:lnTo>
                    <a:pt x="337" y="84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bg1">
                  <a:alpha val="96000"/>
                </a:schemeClr>
              </a:solidFill>
            </a:ln>
            <a:effectLst>
              <a:softEdge rad="0"/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1843200" y="2317412"/>
              <a:ext cx="594633" cy="262496"/>
            </a:xfrm>
            <a:custGeom>
              <a:avLst/>
              <a:gdLst>
                <a:gd name="T0" fmla="*/ 666 w 666"/>
                <a:gd name="T1" fmla="*/ 272 h 294"/>
                <a:gd name="T2" fmla="*/ 626 w 666"/>
                <a:gd name="T3" fmla="*/ 248 h 294"/>
                <a:gd name="T4" fmla="*/ 626 w 666"/>
                <a:gd name="T5" fmla="*/ 248 h 294"/>
                <a:gd name="T6" fmla="*/ 626 w 666"/>
                <a:gd name="T7" fmla="*/ 248 h 294"/>
                <a:gd name="T8" fmla="*/ 624 w 666"/>
                <a:gd name="T9" fmla="*/ 246 h 294"/>
                <a:gd name="T10" fmla="*/ 626 w 666"/>
                <a:gd name="T11" fmla="*/ 246 h 294"/>
                <a:gd name="T12" fmla="*/ 622 w 666"/>
                <a:gd name="T13" fmla="*/ 210 h 294"/>
                <a:gd name="T14" fmla="*/ 622 w 666"/>
                <a:gd name="T15" fmla="*/ 158 h 294"/>
                <a:gd name="T16" fmla="*/ 598 w 666"/>
                <a:gd name="T17" fmla="*/ 148 h 294"/>
                <a:gd name="T18" fmla="*/ 598 w 666"/>
                <a:gd name="T19" fmla="*/ 88 h 294"/>
                <a:gd name="T20" fmla="*/ 574 w 666"/>
                <a:gd name="T21" fmla="*/ 50 h 294"/>
                <a:gd name="T22" fmla="*/ 550 w 666"/>
                <a:gd name="T23" fmla="*/ 40 h 294"/>
                <a:gd name="T24" fmla="*/ 526 w 666"/>
                <a:gd name="T25" fmla="*/ 22 h 294"/>
                <a:gd name="T26" fmla="*/ 444 w 666"/>
                <a:gd name="T27" fmla="*/ 22 h 294"/>
                <a:gd name="T28" fmla="*/ 416 w 666"/>
                <a:gd name="T29" fmla="*/ 0 h 294"/>
                <a:gd name="T30" fmla="*/ 0 w 666"/>
                <a:gd name="T31" fmla="*/ 0 h 294"/>
                <a:gd name="T32" fmla="*/ 0 w 666"/>
                <a:gd name="T33" fmla="*/ 210 h 294"/>
                <a:gd name="T34" fmla="*/ 166 w 666"/>
                <a:gd name="T35" fmla="*/ 210 h 294"/>
                <a:gd name="T36" fmla="*/ 166 w 666"/>
                <a:gd name="T37" fmla="*/ 294 h 294"/>
                <a:gd name="T38" fmla="*/ 666 w 666"/>
                <a:gd name="T39" fmla="*/ 294 h 294"/>
                <a:gd name="T40" fmla="*/ 666 w 666"/>
                <a:gd name="T41" fmla="*/ 272 h 294"/>
                <a:gd name="T42" fmla="*/ 666 w 666"/>
                <a:gd name="T43" fmla="*/ 27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66" h="294">
                  <a:moveTo>
                    <a:pt x="666" y="272"/>
                  </a:moveTo>
                  <a:lnTo>
                    <a:pt x="626" y="248"/>
                  </a:lnTo>
                  <a:lnTo>
                    <a:pt x="626" y="248"/>
                  </a:lnTo>
                  <a:lnTo>
                    <a:pt x="626" y="248"/>
                  </a:lnTo>
                  <a:lnTo>
                    <a:pt x="624" y="246"/>
                  </a:lnTo>
                  <a:lnTo>
                    <a:pt x="626" y="246"/>
                  </a:lnTo>
                  <a:lnTo>
                    <a:pt x="622" y="210"/>
                  </a:lnTo>
                  <a:lnTo>
                    <a:pt x="622" y="158"/>
                  </a:lnTo>
                  <a:lnTo>
                    <a:pt x="598" y="148"/>
                  </a:lnTo>
                  <a:lnTo>
                    <a:pt x="598" y="88"/>
                  </a:lnTo>
                  <a:lnTo>
                    <a:pt x="574" y="50"/>
                  </a:lnTo>
                  <a:lnTo>
                    <a:pt x="550" y="40"/>
                  </a:lnTo>
                  <a:lnTo>
                    <a:pt x="526" y="22"/>
                  </a:lnTo>
                  <a:lnTo>
                    <a:pt x="444" y="22"/>
                  </a:lnTo>
                  <a:lnTo>
                    <a:pt x="416" y="0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166" y="210"/>
                  </a:lnTo>
                  <a:lnTo>
                    <a:pt x="166" y="294"/>
                  </a:lnTo>
                  <a:lnTo>
                    <a:pt x="666" y="294"/>
                  </a:lnTo>
                  <a:lnTo>
                    <a:pt x="666" y="272"/>
                  </a:lnTo>
                  <a:lnTo>
                    <a:pt x="666" y="272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alpha val="96000"/>
                </a:schemeClr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>
                <a:solidFill>
                  <a:prstClr val="black"/>
                </a:solidFill>
              </a:endParaRPr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1511063" y="2504908"/>
              <a:ext cx="480349" cy="334816"/>
            </a:xfrm>
            <a:custGeom>
              <a:avLst/>
              <a:gdLst>
                <a:gd name="T0" fmla="*/ 536 w 538"/>
                <a:gd name="T1" fmla="*/ 86 h 375"/>
                <a:gd name="T2" fmla="*/ 536 w 538"/>
                <a:gd name="T3" fmla="*/ 84 h 375"/>
                <a:gd name="T4" fmla="*/ 538 w 538"/>
                <a:gd name="T5" fmla="*/ 84 h 375"/>
                <a:gd name="T6" fmla="*/ 538 w 538"/>
                <a:gd name="T7" fmla="*/ 0 h 375"/>
                <a:gd name="T8" fmla="*/ 372 w 538"/>
                <a:gd name="T9" fmla="*/ 0 h 375"/>
                <a:gd name="T10" fmla="*/ 2 w 538"/>
                <a:gd name="T11" fmla="*/ 0 h 375"/>
                <a:gd name="T12" fmla="*/ 0 w 538"/>
                <a:gd name="T13" fmla="*/ 0 h 375"/>
                <a:gd name="T14" fmla="*/ 0 w 538"/>
                <a:gd name="T15" fmla="*/ 373 h 375"/>
                <a:gd name="T16" fmla="*/ 0 w 538"/>
                <a:gd name="T17" fmla="*/ 375 h 375"/>
                <a:gd name="T18" fmla="*/ 2 w 538"/>
                <a:gd name="T19" fmla="*/ 375 h 375"/>
                <a:gd name="T20" fmla="*/ 456 w 538"/>
                <a:gd name="T21" fmla="*/ 375 h 375"/>
                <a:gd name="T22" fmla="*/ 536 w 538"/>
                <a:gd name="T23" fmla="*/ 375 h 375"/>
                <a:gd name="T24" fmla="*/ 536 w 538"/>
                <a:gd name="T25" fmla="*/ 86 h 375"/>
                <a:gd name="T26" fmla="*/ 536 w 538"/>
                <a:gd name="T27" fmla="*/ 86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8" h="375">
                  <a:moveTo>
                    <a:pt x="536" y="86"/>
                  </a:moveTo>
                  <a:lnTo>
                    <a:pt x="536" y="84"/>
                  </a:lnTo>
                  <a:lnTo>
                    <a:pt x="538" y="84"/>
                  </a:lnTo>
                  <a:lnTo>
                    <a:pt x="538" y="0"/>
                  </a:lnTo>
                  <a:lnTo>
                    <a:pt x="37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373"/>
                  </a:lnTo>
                  <a:lnTo>
                    <a:pt x="0" y="375"/>
                  </a:lnTo>
                  <a:lnTo>
                    <a:pt x="2" y="375"/>
                  </a:lnTo>
                  <a:lnTo>
                    <a:pt x="456" y="375"/>
                  </a:lnTo>
                  <a:lnTo>
                    <a:pt x="536" y="375"/>
                  </a:lnTo>
                  <a:lnTo>
                    <a:pt x="536" y="86"/>
                  </a:lnTo>
                  <a:lnTo>
                    <a:pt x="536" y="86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bg1">
                  <a:alpha val="96000"/>
                </a:schemeClr>
              </a:solidFill>
              <a:round/>
              <a:headEnd/>
              <a:tailEnd/>
            </a:ln>
            <a:effectLst>
              <a:softEdge rad="0"/>
            </a:effectLst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>
                <a:solidFill>
                  <a:prstClr val="black"/>
                </a:solidFill>
              </a:endParaRPr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438759" y="2045094"/>
              <a:ext cx="542848" cy="366065"/>
            </a:xfrm>
            <a:custGeom>
              <a:avLst/>
              <a:gdLst>
                <a:gd name="T0" fmla="*/ 287 w 304"/>
                <a:gd name="T1" fmla="*/ 205 h 205"/>
                <a:gd name="T2" fmla="*/ 287 w 304"/>
                <a:gd name="T3" fmla="*/ 179 h 205"/>
                <a:gd name="T4" fmla="*/ 285 w 304"/>
                <a:gd name="T5" fmla="*/ 160 h 205"/>
                <a:gd name="T6" fmla="*/ 287 w 304"/>
                <a:gd name="T7" fmla="*/ 130 h 205"/>
                <a:gd name="T8" fmla="*/ 292 w 304"/>
                <a:gd name="T9" fmla="*/ 115 h 205"/>
                <a:gd name="T10" fmla="*/ 292 w 304"/>
                <a:gd name="T11" fmla="*/ 103 h 205"/>
                <a:gd name="T12" fmla="*/ 289 w 304"/>
                <a:gd name="T13" fmla="*/ 82 h 205"/>
                <a:gd name="T14" fmla="*/ 287 w 304"/>
                <a:gd name="T15" fmla="*/ 78 h 205"/>
                <a:gd name="T16" fmla="*/ 289 w 304"/>
                <a:gd name="T17" fmla="*/ 68 h 205"/>
                <a:gd name="T18" fmla="*/ 304 w 304"/>
                <a:gd name="T19" fmla="*/ 56 h 205"/>
                <a:gd name="T20" fmla="*/ 304 w 304"/>
                <a:gd name="T21" fmla="*/ 30 h 205"/>
                <a:gd name="T22" fmla="*/ 300 w 304"/>
                <a:gd name="T23" fmla="*/ 21 h 205"/>
                <a:gd name="T24" fmla="*/ 294 w 304"/>
                <a:gd name="T25" fmla="*/ 15 h 205"/>
                <a:gd name="T26" fmla="*/ 288 w 304"/>
                <a:gd name="T27" fmla="*/ 15 h 205"/>
                <a:gd name="T28" fmla="*/ 287 w 304"/>
                <a:gd name="T29" fmla="*/ 16 h 205"/>
                <a:gd name="T30" fmla="*/ 287 w 304"/>
                <a:gd name="T31" fmla="*/ 16 h 205"/>
                <a:gd name="T32" fmla="*/ 287 w 304"/>
                <a:gd name="T33" fmla="*/ 16 h 205"/>
                <a:gd name="T34" fmla="*/ 287 w 304"/>
                <a:gd name="T35" fmla="*/ 16 h 205"/>
                <a:gd name="T36" fmla="*/ 286 w 304"/>
                <a:gd name="T37" fmla="*/ 16 h 205"/>
                <a:gd name="T38" fmla="*/ 281 w 304"/>
                <a:gd name="T39" fmla="*/ 16 h 205"/>
                <a:gd name="T40" fmla="*/ 270 w 304"/>
                <a:gd name="T41" fmla="*/ 15 h 205"/>
                <a:gd name="T42" fmla="*/ 260 w 304"/>
                <a:gd name="T43" fmla="*/ 15 h 205"/>
                <a:gd name="T44" fmla="*/ 249 w 304"/>
                <a:gd name="T45" fmla="*/ 15 h 205"/>
                <a:gd name="T46" fmla="*/ 210 w 304"/>
                <a:gd name="T47" fmla="*/ 15 h 205"/>
                <a:gd name="T48" fmla="*/ 193 w 304"/>
                <a:gd name="T49" fmla="*/ 30 h 205"/>
                <a:gd name="T50" fmla="*/ 67 w 304"/>
                <a:gd name="T51" fmla="*/ 30 h 205"/>
                <a:gd name="T52" fmla="*/ 67 w 304"/>
                <a:gd name="T53" fmla="*/ 19 h 205"/>
                <a:gd name="T54" fmla="*/ 56 w 304"/>
                <a:gd name="T55" fmla="*/ 0 h 205"/>
                <a:gd name="T56" fmla="*/ 23 w 304"/>
                <a:gd name="T57" fmla="*/ 0 h 205"/>
                <a:gd name="T58" fmla="*/ 23 w 304"/>
                <a:gd name="T59" fmla="*/ 8 h 205"/>
                <a:gd name="T60" fmla="*/ 19 w 304"/>
                <a:gd name="T61" fmla="*/ 12 h 205"/>
                <a:gd name="T62" fmla="*/ 19 w 304"/>
                <a:gd name="T63" fmla="*/ 4 h 205"/>
                <a:gd name="T64" fmla="*/ 15 w 304"/>
                <a:gd name="T65" fmla="*/ 0 h 205"/>
                <a:gd name="T66" fmla="*/ 15 w 304"/>
                <a:gd name="T67" fmla="*/ 16 h 205"/>
                <a:gd name="T68" fmla="*/ 23 w 304"/>
                <a:gd name="T69" fmla="*/ 20 h 205"/>
                <a:gd name="T70" fmla="*/ 35 w 304"/>
                <a:gd name="T71" fmla="*/ 20 h 205"/>
                <a:gd name="T72" fmla="*/ 46 w 304"/>
                <a:gd name="T73" fmla="*/ 27 h 205"/>
                <a:gd name="T74" fmla="*/ 43 w 304"/>
                <a:gd name="T75" fmla="*/ 27 h 205"/>
                <a:gd name="T76" fmla="*/ 35 w 304"/>
                <a:gd name="T77" fmla="*/ 27 h 205"/>
                <a:gd name="T78" fmla="*/ 23 w 304"/>
                <a:gd name="T79" fmla="*/ 27 h 205"/>
                <a:gd name="T80" fmla="*/ 19 w 304"/>
                <a:gd name="T81" fmla="*/ 27 h 205"/>
                <a:gd name="T82" fmla="*/ 19 w 304"/>
                <a:gd name="T83" fmla="*/ 47 h 205"/>
                <a:gd name="T84" fmla="*/ 23 w 304"/>
                <a:gd name="T85" fmla="*/ 51 h 205"/>
                <a:gd name="T86" fmla="*/ 19 w 304"/>
                <a:gd name="T87" fmla="*/ 55 h 205"/>
                <a:gd name="T88" fmla="*/ 19 w 304"/>
                <a:gd name="T89" fmla="*/ 63 h 205"/>
                <a:gd name="T90" fmla="*/ 19 w 304"/>
                <a:gd name="T91" fmla="*/ 70 h 205"/>
                <a:gd name="T92" fmla="*/ 7 w 304"/>
                <a:gd name="T93" fmla="*/ 168 h 205"/>
                <a:gd name="T94" fmla="*/ 11 w 304"/>
                <a:gd name="T95" fmla="*/ 172 h 205"/>
                <a:gd name="T96" fmla="*/ 11 w 304"/>
                <a:gd name="T97" fmla="*/ 180 h 205"/>
                <a:gd name="T98" fmla="*/ 7 w 304"/>
                <a:gd name="T99" fmla="*/ 180 h 205"/>
                <a:gd name="T100" fmla="*/ 4 w 304"/>
                <a:gd name="T101" fmla="*/ 187 h 205"/>
                <a:gd name="T102" fmla="*/ 0 w 304"/>
                <a:gd name="T103" fmla="*/ 205 h 205"/>
                <a:gd name="T104" fmla="*/ 169 w 304"/>
                <a:gd name="T105" fmla="*/ 205 h 205"/>
                <a:gd name="T106" fmla="*/ 287 w 304"/>
                <a:gd name="T107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4" h="205">
                  <a:moveTo>
                    <a:pt x="287" y="205"/>
                  </a:moveTo>
                  <a:cubicBezTo>
                    <a:pt x="287" y="179"/>
                    <a:pt x="287" y="179"/>
                    <a:pt x="287" y="179"/>
                  </a:cubicBezTo>
                  <a:cubicBezTo>
                    <a:pt x="285" y="160"/>
                    <a:pt x="285" y="160"/>
                    <a:pt x="285" y="160"/>
                  </a:cubicBezTo>
                  <a:cubicBezTo>
                    <a:pt x="287" y="130"/>
                    <a:pt x="287" y="130"/>
                    <a:pt x="287" y="130"/>
                  </a:cubicBezTo>
                  <a:cubicBezTo>
                    <a:pt x="292" y="115"/>
                    <a:pt x="292" y="115"/>
                    <a:pt x="292" y="115"/>
                  </a:cubicBezTo>
                  <a:cubicBezTo>
                    <a:pt x="292" y="103"/>
                    <a:pt x="292" y="103"/>
                    <a:pt x="292" y="103"/>
                  </a:cubicBezTo>
                  <a:cubicBezTo>
                    <a:pt x="289" y="82"/>
                    <a:pt x="289" y="82"/>
                    <a:pt x="289" y="82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9" y="68"/>
                    <a:pt x="289" y="68"/>
                    <a:pt x="289" y="68"/>
                  </a:cubicBezTo>
                  <a:cubicBezTo>
                    <a:pt x="304" y="56"/>
                    <a:pt x="304" y="56"/>
                    <a:pt x="304" y="56"/>
                  </a:cubicBezTo>
                  <a:cubicBezTo>
                    <a:pt x="304" y="30"/>
                    <a:pt x="304" y="30"/>
                    <a:pt x="304" y="30"/>
                  </a:cubicBezTo>
                  <a:cubicBezTo>
                    <a:pt x="300" y="21"/>
                    <a:pt x="300" y="21"/>
                    <a:pt x="300" y="21"/>
                  </a:cubicBezTo>
                  <a:cubicBezTo>
                    <a:pt x="294" y="15"/>
                    <a:pt x="294" y="15"/>
                    <a:pt x="294" y="15"/>
                  </a:cubicBezTo>
                  <a:cubicBezTo>
                    <a:pt x="294" y="15"/>
                    <a:pt x="291" y="15"/>
                    <a:pt x="288" y="15"/>
                  </a:cubicBezTo>
                  <a:cubicBezTo>
                    <a:pt x="287" y="16"/>
                    <a:pt x="287" y="16"/>
                    <a:pt x="287" y="16"/>
                  </a:cubicBezTo>
                  <a:cubicBezTo>
                    <a:pt x="287" y="16"/>
                    <a:pt x="287" y="16"/>
                    <a:pt x="287" y="16"/>
                  </a:cubicBezTo>
                  <a:cubicBezTo>
                    <a:pt x="287" y="16"/>
                    <a:pt x="287" y="16"/>
                    <a:pt x="287" y="16"/>
                  </a:cubicBezTo>
                  <a:cubicBezTo>
                    <a:pt x="287" y="16"/>
                    <a:pt x="287" y="16"/>
                    <a:pt x="287" y="16"/>
                  </a:cubicBezTo>
                  <a:cubicBezTo>
                    <a:pt x="286" y="16"/>
                    <a:pt x="286" y="16"/>
                    <a:pt x="286" y="16"/>
                  </a:cubicBezTo>
                  <a:cubicBezTo>
                    <a:pt x="285" y="16"/>
                    <a:pt x="283" y="16"/>
                    <a:pt x="281" y="16"/>
                  </a:cubicBezTo>
                  <a:cubicBezTo>
                    <a:pt x="277" y="16"/>
                    <a:pt x="273" y="15"/>
                    <a:pt x="270" y="15"/>
                  </a:cubicBezTo>
                  <a:cubicBezTo>
                    <a:pt x="267" y="15"/>
                    <a:pt x="264" y="15"/>
                    <a:pt x="260" y="15"/>
                  </a:cubicBezTo>
                  <a:cubicBezTo>
                    <a:pt x="254" y="15"/>
                    <a:pt x="249" y="15"/>
                    <a:pt x="249" y="15"/>
                  </a:cubicBezTo>
                  <a:cubicBezTo>
                    <a:pt x="210" y="15"/>
                    <a:pt x="210" y="15"/>
                    <a:pt x="210" y="15"/>
                  </a:cubicBezTo>
                  <a:cubicBezTo>
                    <a:pt x="193" y="30"/>
                    <a:pt x="193" y="30"/>
                    <a:pt x="193" y="30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7" y="168"/>
                    <a:pt x="7" y="168"/>
                    <a:pt x="7" y="168"/>
                  </a:cubicBezTo>
                  <a:cubicBezTo>
                    <a:pt x="11" y="172"/>
                    <a:pt x="11" y="172"/>
                    <a:pt x="11" y="172"/>
                  </a:cubicBezTo>
                  <a:cubicBezTo>
                    <a:pt x="11" y="180"/>
                    <a:pt x="11" y="180"/>
                    <a:pt x="11" y="180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4" y="187"/>
                    <a:pt x="4" y="187"/>
                    <a:pt x="4" y="187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169" y="205"/>
                    <a:pt x="169" y="205"/>
                    <a:pt x="169" y="205"/>
                  </a:cubicBezTo>
                  <a:lnTo>
                    <a:pt x="287" y="20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bg1">
                  <a:alpha val="96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>
                <a:solidFill>
                  <a:prstClr val="black"/>
                </a:solidFill>
              </a:endParaRPr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2402119" y="2538836"/>
              <a:ext cx="474992" cy="400887"/>
            </a:xfrm>
            <a:custGeom>
              <a:avLst/>
              <a:gdLst>
                <a:gd name="T0" fmla="*/ 0 w 266"/>
                <a:gd name="T1" fmla="*/ 0 h 224"/>
                <a:gd name="T2" fmla="*/ 20 w 266"/>
                <a:gd name="T3" fmla="*/ 12 h 224"/>
                <a:gd name="T4" fmla="*/ 20 w 266"/>
                <a:gd name="T5" fmla="*/ 23 h 224"/>
                <a:gd name="T6" fmla="*/ 20 w 266"/>
                <a:gd name="T7" fmla="*/ 23 h 224"/>
                <a:gd name="T8" fmla="*/ 25 w 266"/>
                <a:gd name="T9" fmla="*/ 30 h 224"/>
                <a:gd name="T10" fmla="*/ 25 w 266"/>
                <a:gd name="T11" fmla="*/ 36 h 224"/>
                <a:gd name="T12" fmla="*/ 30 w 266"/>
                <a:gd name="T13" fmla="*/ 36 h 224"/>
                <a:gd name="T14" fmla="*/ 34 w 266"/>
                <a:gd name="T15" fmla="*/ 36 h 224"/>
                <a:gd name="T16" fmla="*/ 38 w 266"/>
                <a:gd name="T17" fmla="*/ 38 h 224"/>
                <a:gd name="T18" fmla="*/ 38 w 266"/>
                <a:gd name="T19" fmla="*/ 38 h 224"/>
                <a:gd name="T20" fmla="*/ 38 w 266"/>
                <a:gd name="T21" fmla="*/ 38 h 224"/>
                <a:gd name="T22" fmla="*/ 38 w 266"/>
                <a:gd name="T23" fmla="*/ 38 h 224"/>
                <a:gd name="T24" fmla="*/ 38 w 266"/>
                <a:gd name="T25" fmla="*/ 38 h 224"/>
                <a:gd name="T26" fmla="*/ 38 w 266"/>
                <a:gd name="T27" fmla="*/ 39 h 224"/>
                <a:gd name="T28" fmla="*/ 39 w 266"/>
                <a:gd name="T29" fmla="*/ 58 h 224"/>
                <a:gd name="T30" fmla="*/ 42 w 266"/>
                <a:gd name="T31" fmla="*/ 58 h 224"/>
                <a:gd name="T32" fmla="*/ 42 w 266"/>
                <a:gd name="T33" fmla="*/ 65 h 224"/>
                <a:gd name="T34" fmla="*/ 51 w 266"/>
                <a:gd name="T35" fmla="*/ 73 h 224"/>
                <a:gd name="T36" fmla="*/ 54 w 266"/>
                <a:gd name="T37" fmla="*/ 76 h 224"/>
                <a:gd name="T38" fmla="*/ 54 w 266"/>
                <a:gd name="T39" fmla="*/ 77 h 224"/>
                <a:gd name="T40" fmla="*/ 54 w 266"/>
                <a:gd name="T41" fmla="*/ 167 h 224"/>
                <a:gd name="T42" fmla="*/ 54 w 266"/>
                <a:gd name="T43" fmla="*/ 168 h 224"/>
                <a:gd name="T44" fmla="*/ 54 w 266"/>
                <a:gd name="T45" fmla="*/ 168 h 224"/>
                <a:gd name="T46" fmla="*/ 54 w 266"/>
                <a:gd name="T47" fmla="*/ 207 h 224"/>
                <a:gd name="T48" fmla="*/ 54 w 266"/>
                <a:gd name="T49" fmla="*/ 208 h 224"/>
                <a:gd name="T50" fmla="*/ 54 w 266"/>
                <a:gd name="T51" fmla="*/ 208 h 224"/>
                <a:gd name="T52" fmla="*/ 220 w 266"/>
                <a:gd name="T53" fmla="*/ 208 h 224"/>
                <a:gd name="T54" fmla="*/ 220 w 266"/>
                <a:gd name="T55" fmla="*/ 224 h 224"/>
                <a:gd name="T56" fmla="*/ 244 w 266"/>
                <a:gd name="T57" fmla="*/ 224 h 224"/>
                <a:gd name="T58" fmla="*/ 244 w 266"/>
                <a:gd name="T59" fmla="*/ 224 h 224"/>
                <a:gd name="T60" fmla="*/ 244 w 266"/>
                <a:gd name="T61" fmla="*/ 224 h 224"/>
                <a:gd name="T62" fmla="*/ 249 w 266"/>
                <a:gd name="T63" fmla="*/ 215 h 224"/>
                <a:gd name="T64" fmla="*/ 249 w 266"/>
                <a:gd name="T65" fmla="*/ 215 h 224"/>
                <a:gd name="T66" fmla="*/ 256 w 266"/>
                <a:gd name="T67" fmla="*/ 201 h 224"/>
                <a:gd name="T68" fmla="*/ 257 w 266"/>
                <a:gd name="T69" fmla="*/ 201 h 224"/>
                <a:gd name="T70" fmla="*/ 263 w 266"/>
                <a:gd name="T71" fmla="*/ 184 h 224"/>
                <a:gd name="T72" fmla="*/ 261 w 266"/>
                <a:gd name="T73" fmla="*/ 172 h 224"/>
                <a:gd name="T74" fmla="*/ 261 w 266"/>
                <a:gd name="T75" fmla="*/ 172 h 224"/>
                <a:gd name="T76" fmla="*/ 249 w 266"/>
                <a:gd name="T77" fmla="*/ 156 h 224"/>
                <a:gd name="T78" fmla="*/ 247 w 266"/>
                <a:gd name="T79" fmla="*/ 148 h 224"/>
                <a:gd name="T80" fmla="*/ 240 w 266"/>
                <a:gd name="T81" fmla="*/ 135 h 224"/>
                <a:gd name="T82" fmla="*/ 220 w 266"/>
                <a:gd name="T83" fmla="*/ 125 h 224"/>
                <a:gd name="T84" fmla="*/ 215 w 266"/>
                <a:gd name="T85" fmla="*/ 108 h 224"/>
                <a:gd name="T86" fmla="*/ 218 w 266"/>
                <a:gd name="T87" fmla="*/ 92 h 224"/>
                <a:gd name="T88" fmla="*/ 201 w 266"/>
                <a:gd name="T89" fmla="*/ 75 h 224"/>
                <a:gd name="T90" fmla="*/ 184 w 266"/>
                <a:gd name="T91" fmla="*/ 64 h 224"/>
                <a:gd name="T92" fmla="*/ 169 w 266"/>
                <a:gd name="T93" fmla="*/ 54 h 224"/>
                <a:gd name="T94" fmla="*/ 169 w 266"/>
                <a:gd name="T95" fmla="*/ 19 h 224"/>
                <a:gd name="T96" fmla="*/ 162 w 266"/>
                <a:gd name="T97" fmla="*/ 0 h 224"/>
                <a:gd name="T98" fmla="*/ 0 w 266"/>
                <a:gd name="T9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6" h="224">
                  <a:moveTo>
                    <a:pt x="0" y="0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6" y="36"/>
                    <a:pt x="37" y="37"/>
                    <a:pt x="38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51" y="73"/>
                    <a:pt x="51" y="73"/>
                    <a:pt x="51" y="73"/>
                  </a:cubicBezTo>
                  <a:cubicBezTo>
                    <a:pt x="52" y="75"/>
                    <a:pt x="53" y="76"/>
                    <a:pt x="54" y="76"/>
                  </a:cubicBezTo>
                  <a:cubicBezTo>
                    <a:pt x="54" y="77"/>
                    <a:pt x="54" y="77"/>
                    <a:pt x="54" y="77"/>
                  </a:cubicBezTo>
                  <a:cubicBezTo>
                    <a:pt x="54" y="167"/>
                    <a:pt x="54" y="167"/>
                    <a:pt x="54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4" y="207"/>
                    <a:pt x="54" y="207"/>
                    <a:pt x="54" y="207"/>
                  </a:cubicBezTo>
                  <a:cubicBezTo>
                    <a:pt x="54" y="208"/>
                    <a:pt x="54" y="208"/>
                    <a:pt x="54" y="208"/>
                  </a:cubicBezTo>
                  <a:cubicBezTo>
                    <a:pt x="54" y="208"/>
                    <a:pt x="54" y="208"/>
                    <a:pt x="54" y="208"/>
                  </a:cubicBezTo>
                  <a:cubicBezTo>
                    <a:pt x="220" y="208"/>
                    <a:pt x="220" y="208"/>
                    <a:pt x="220" y="208"/>
                  </a:cubicBezTo>
                  <a:cubicBezTo>
                    <a:pt x="220" y="224"/>
                    <a:pt x="220" y="224"/>
                    <a:pt x="220" y="224"/>
                  </a:cubicBezTo>
                  <a:cubicBezTo>
                    <a:pt x="244" y="224"/>
                    <a:pt x="244" y="224"/>
                    <a:pt x="244" y="224"/>
                  </a:cubicBezTo>
                  <a:cubicBezTo>
                    <a:pt x="244" y="224"/>
                    <a:pt x="244" y="224"/>
                    <a:pt x="244" y="224"/>
                  </a:cubicBezTo>
                  <a:cubicBezTo>
                    <a:pt x="244" y="224"/>
                    <a:pt x="244" y="224"/>
                    <a:pt x="244" y="224"/>
                  </a:cubicBezTo>
                  <a:cubicBezTo>
                    <a:pt x="249" y="215"/>
                    <a:pt x="249" y="215"/>
                    <a:pt x="249" y="215"/>
                  </a:cubicBezTo>
                  <a:cubicBezTo>
                    <a:pt x="249" y="215"/>
                    <a:pt x="249" y="215"/>
                    <a:pt x="249" y="215"/>
                  </a:cubicBezTo>
                  <a:cubicBezTo>
                    <a:pt x="256" y="201"/>
                    <a:pt x="256" y="201"/>
                    <a:pt x="256" y="201"/>
                  </a:cubicBezTo>
                  <a:cubicBezTo>
                    <a:pt x="257" y="201"/>
                    <a:pt x="257" y="201"/>
                    <a:pt x="257" y="201"/>
                  </a:cubicBezTo>
                  <a:cubicBezTo>
                    <a:pt x="258" y="200"/>
                    <a:pt x="266" y="194"/>
                    <a:pt x="263" y="184"/>
                  </a:cubicBezTo>
                  <a:cubicBezTo>
                    <a:pt x="261" y="172"/>
                    <a:pt x="261" y="172"/>
                    <a:pt x="261" y="172"/>
                  </a:cubicBezTo>
                  <a:cubicBezTo>
                    <a:pt x="261" y="172"/>
                    <a:pt x="261" y="172"/>
                    <a:pt x="261" y="172"/>
                  </a:cubicBezTo>
                  <a:cubicBezTo>
                    <a:pt x="259" y="170"/>
                    <a:pt x="251" y="162"/>
                    <a:pt x="249" y="156"/>
                  </a:cubicBezTo>
                  <a:cubicBezTo>
                    <a:pt x="247" y="148"/>
                    <a:pt x="247" y="148"/>
                    <a:pt x="247" y="148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20" y="125"/>
                    <a:pt x="220" y="125"/>
                    <a:pt x="220" y="125"/>
                  </a:cubicBezTo>
                  <a:cubicBezTo>
                    <a:pt x="215" y="108"/>
                    <a:pt x="215" y="108"/>
                    <a:pt x="215" y="108"/>
                  </a:cubicBezTo>
                  <a:cubicBezTo>
                    <a:pt x="218" y="92"/>
                    <a:pt x="218" y="92"/>
                    <a:pt x="218" y="92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184" y="64"/>
                    <a:pt x="184" y="64"/>
                    <a:pt x="184" y="6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2" y="0"/>
                    <a:pt x="162" y="0"/>
                    <a:pt x="16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bg1">
                  <a:alpha val="96000"/>
                </a:schemeClr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>
                <a:solidFill>
                  <a:prstClr val="black"/>
                </a:solidFill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3328890" y="2603121"/>
              <a:ext cx="356244" cy="261603"/>
            </a:xfrm>
            <a:custGeom>
              <a:avLst/>
              <a:gdLst>
                <a:gd name="T0" fmla="*/ 79 w 199"/>
                <a:gd name="T1" fmla="*/ 0 h 146"/>
                <a:gd name="T2" fmla="*/ 74 w 199"/>
                <a:gd name="T3" fmla="*/ 17 h 146"/>
                <a:gd name="T4" fmla="*/ 74 w 199"/>
                <a:gd name="T5" fmla="*/ 29 h 146"/>
                <a:gd name="T6" fmla="*/ 74 w 199"/>
                <a:gd name="T7" fmla="*/ 41 h 146"/>
                <a:gd name="T8" fmla="*/ 69 w 199"/>
                <a:gd name="T9" fmla="*/ 53 h 146"/>
                <a:gd name="T10" fmla="*/ 59 w 199"/>
                <a:gd name="T11" fmla="*/ 64 h 146"/>
                <a:gd name="T12" fmla="*/ 49 w 199"/>
                <a:gd name="T13" fmla="*/ 71 h 146"/>
                <a:gd name="T14" fmla="*/ 44 w 199"/>
                <a:gd name="T15" fmla="*/ 75 h 146"/>
                <a:gd name="T16" fmla="*/ 36 w 199"/>
                <a:gd name="T17" fmla="*/ 80 h 146"/>
                <a:gd name="T18" fmla="*/ 20 w 199"/>
                <a:gd name="T19" fmla="*/ 87 h 146"/>
                <a:gd name="T20" fmla="*/ 4 w 199"/>
                <a:gd name="T21" fmla="*/ 100 h 146"/>
                <a:gd name="T22" fmla="*/ 4 w 199"/>
                <a:gd name="T23" fmla="*/ 103 h 146"/>
                <a:gd name="T24" fmla="*/ 2 w 199"/>
                <a:gd name="T25" fmla="*/ 109 h 146"/>
                <a:gd name="T26" fmla="*/ 0 w 199"/>
                <a:gd name="T27" fmla="*/ 122 h 146"/>
                <a:gd name="T28" fmla="*/ 1 w 199"/>
                <a:gd name="T29" fmla="*/ 129 h 146"/>
                <a:gd name="T30" fmla="*/ 5 w 199"/>
                <a:gd name="T31" fmla="*/ 133 h 146"/>
                <a:gd name="T32" fmla="*/ 11 w 199"/>
                <a:gd name="T33" fmla="*/ 138 h 146"/>
                <a:gd name="T34" fmla="*/ 13 w 199"/>
                <a:gd name="T35" fmla="*/ 137 h 146"/>
                <a:gd name="T36" fmla="*/ 16 w 199"/>
                <a:gd name="T37" fmla="*/ 141 h 146"/>
                <a:gd name="T38" fmla="*/ 18 w 199"/>
                <a:gd name="T39" fmla="*/ 144 h 146"/>
                <a:gd name="T40" fmla="*/ 20 w 199"/>
                <a:gd name="T41" fmla="*/ 144 h 146"/>
                <a:gd name="T42" fmla="*/ 23 w 199"/>
                <a:gd name="T43" fmla="*/ 144 h 146"/>
                <a:gd name="T44" fmla="*/ 26 w 199"/>
                <a:gd name="T45" fmla="*/ 144 h 146"/>
                <a:gd name="T46" fmla="*/ 30 w 199"/>
                <a:gd name="T47" fmla="*/ 144 h 146"/>
                <a:gd name="T48" fmla="*/ 33 w 199"/>
                <a:gd name="T49" fmla="*/ 144 h 146"/>
                <a:gd name="T50" fmla="*/ 37 w 199"/>
                <a:gd name="T51" fmla="*/ 144 h 146"/>
                <a:gd name="T52" fmla="*/ 41 w 199"/>
                <a:gd name="T53" fmla="*/ 145 h 146"/>
                <a:gd name="T54" fmla="*/ 46 w 199"/>
                <a:gd name="T55" fmla="*/ 145 h 146"/>
                <a:gd name="T56" fmla="*/ 47 w 199"/>
                <a:gd name="T57" fmla="*/ 145 h 146"/>
                <a:gd name="T58" fmla="*/ 50 w 199"/>
                <a:gd name="T59" fmla="*/ 145 h 146"/>
                <a:gd name="T60" fmla="*/ 55 w 199"/>
                <a:gd name="T61" fmla="*/ 145 h 146"/>
                <a:gd name="T62" fmla="*/ 58 w 199"/>
                <a:gd name="T63" fmla="*/ 146 h 146"/>
                <a:gd name="T64" fmla="*/ 59 w 199"/>
                <a:gd name="T65" fmla="*/ 146 h 146"/>
                <a:gd name="T66" fmla="*/ 64 w 199"/>
                <a:gd name="T67" fmla="*/ 146 h 146"/>
                <a:gd name="T68" fmla="*/ 70 w 199"/>
                <a:gd name="T69" fmla="*/ 144 h 146"/>
                <a:gd name="T70" fmla="*/ 104 w 199"/>
                <a:gd name="T71" fmla="*/ 142 h 146"/>
                <a:gd name="T72" fmla="*/ 108 w 199"/>
                <a:gd name="T73" fmla="*/ 133 h 146"/>
                <a:gd name="T74" fmla="*/ 114 w 199"/>
                <a:gd name="T75" fmla="*/ 128 h 146"/>
                <a:gd name="T76" fmla="*/ 114 w 199"/>
                <a:gd name="T77" fmla="*/ 128 h 146"/>
                <a:gd name="T78" fmla="*/ 117 w 199"/>
                <a:gd name="T79" fmla="*/ 126 h 146"/>
                <a:gd name="T80" fmla="*/ 115 w 199"/>
                <a:gd name="T81" fmla="*/ 126 h 146"/>
                <a:gd name="T82" fmla="*/ 116 w 199"/>
                <a:gd name="T83" fmla="*/ 124 h 146"/>
                <a:gd name="T84" fmla="*/ 120 w 199"/>
                <a:gd name="T85" fmla="*/ 118 h 146"/>
                <a:gd name="T86" fmla="*/ 128 w 199"/>
                <a:gd name="T87" fmla="*/ 106 h 146"/>
                <a:gd name="T88" fmla="*/ 136 w 199"/>
                <a:gd name="T89" fmla="*/ 104 h 146"/>
                <a:gd name="T90" fmla="*/ 143 w 199"/>
                <a:gd name="T91" fmla="*/ 91 h 146"/>
                <a:gd name="T92" fmla="*/ 151 w 199"/>
                <a:gd name="T93" fmla="*/ 88 h 146"/>
                <a:gd name="T94" fmla="*/ 160 w 199"/>
                <a:gd name="T95" fmla="*/ 77 h 146"/>
                <a:gd name="T96" fmla="*/ 166 w 199"/>
                <a:gd name="T97" fmla="*/ 72 h 146"/>
                <a:gd name="T98" fmla="*/ 174 w 199"/>
                <a:gd name="T99" fmla="*/ 70 h 146"/>
                <a:gd name="T100" fmla="*/ 183 w 199"/>
                <a:gd name="T101" fmla="*/ 74 h 146"/>
                <a:gd name="T102" fmla="*/ 186 w 199"/>
                <a:gd name="T103" fmla="*/ 67 h 146"/>
                <a:gd name="T104" fmla="*/ 195 w 199"/>
                <a:gd name="T105" fmla="*/ 67 h 146"/>
                <a:gd name="T106" fmla="*/ 196 w 199"/>
                <a:gd name="T107" fmla="*/ 65 h 146"/>
                <a:gd name="T108" fmla="*/ 199 w 199"/>
                <a:gd name="T109" fmla="*/ 62 h 146"/>
                <a:gd name="T110" fmla="*/ 192 w 199"/>
                <a:gd name="T111" fmla="*/ 60 h 146"/>
                <a:gd name="T112" fmla="*/ 157 w 199"/>
                <a:gd name="T113" fmla="*/ 61 h 146"/>
                <a:gd name="T114" fmla="*/ 140 w 199"/>
                <a:gd name="T115" fmla="*/ 60 h 146"/>
                <a:gd name="T116" fmla="*/ 129 w 199"/>
                <a:gd name="T117" fmla="*/ 62 h 146"/>
                <a:gd name="T118" fmla="*/ 117 w 199"/>
                <a:gd name="T119" fmla="*/ 66 h 146"/>
                <a:gd name="T120" fmla="*/ 81 w 199"/>
                <a:gd name="T121" fmla="*/ 5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9" h="146">
                  <a:moveTo>
                    <a:pt x="81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4" y="19"/>
                    <a:pt x="75" y="22"/>
                    <a:pt x="74" y="24"/>
                  </a:cubicBezTo>
                  <a:cubicBezTo>
                    <a:pt x="74" y="26"/>
                    <a:pt x="74" y="27"/>
                    <a:pt x="74" y="29"/>
                  </a:cubicBezTo>
                  <a:cubicBezTo>
                    <a:pt x="74" y="30"/>
                    <a:pt x="74" y="31"/>
                    <a:pt x="74" y="33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6" y="75"/>
                    <a:pt x="45" y="75"/>
                    <a:pt x="44" y="75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6" y="80"/>
                    <a:pt x="29" y="83"/>
                    <a:pt x="23" y="85"/>
                  </a:cubicBezTo>
                  <a:cubicBezTo>
                    <a:pt x="20" y="85"/>
                    <a:pt x="20" y="86"/>
                    <a:pt x="20" y="87"/>
                  </a:cubicBezTo>
                  <a:cubicBezTo>
                    <a:pt x="21" y="89"/>
                    <a:pt x="20" y="91"/>
                    <a:pt x="18" y="92"/>
                  </a:cubicBezTo>
                  <a:cubicBezTo>
                    <a:pt x="13" y="95"/>
                    <a:pt x="5" y="100"/>
                    <a:pt x="4" y="100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4" y="103"/>
                    <a:pt x="4" y="103"/>
                    <a:pt x="4" y="103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1" y="112"/>
                    <a:pt x="1" y="114"/>
                    <a:pt x="1" y="115"/>
                  </a:cubicBezTo>
                  <a:cubicBezTo>
                    <a:pt x="1" y="117"/>
                    <a:pt x="0" y="120"/>
                    <a:pt x="0" y="122"/>
                  </a:cubicBezTo>
                  <a:cubicBezTo>
                    <a:pt x="0" y="123"/>
                    <a:pt x="0" y="123"/>
                    <a:pt x="0" y="124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3" y="132"/>
                    <a:pt x="4" y="132"/>
                    <a:pt x="5" y="133"/>
                  </a:cubicBezTo>
                  <a:cubicBezTo>
                    <a:pt x="6" y="134"/>
                    <a:pt x="7" y="135"/>
                    <a:pt x="9" y="137"/>
                  </a:cubicBezTo>
                  <a:cubicBezTo>
                    <a:pt x="9" y="138"/>
                    <a:pt x="10" y="138"/>
                    <a:pt x="11" y="138"/>
                  </a:cubicBezTo>
                  <a:cubicBezTo>
                    <a:pt x="11" y="138"/>
                    <a:pt x="11" y="138"/>
                    <a:pt x="12" y="138"/>
                  </a:cubicBezTo>
                  <a:cubicBezTo>
                    <a:pt x="13" y="137"/>
                    <a:pt x="13" y="137"/>
                    <a:pt x="13" y="137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4" y="139"/>
                    <a:pt x="15" y="140"/>
                    <a:pt x="16" y="141"/>
                  </a:cubicBezTo>
                  <a:cubicBezTo>
                    <a:pt x="17" y="142"/>
                    <a:pt x="18" y="143"/>
                    <a:pt x="18" y="144"/>
                  </a:cubicBezTo>
                  <a:cubicBezTo>
                    <a:pt x="18" y="144"/>
                    <a:pt x="18" y="144"/>
                    <a:pt x="18" y="144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1" y="144"/>
                    <a:pt x="21" y="144"/>
                    <a:pt x="22" y="144"/>
                  </a:cubicBezTo>
                  <a:cubicBezTo>
                    <a:pt x="22" y="144"/>
                    <a:pt x="22" y="144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4" y="144"/>
                    <a:pt x="25" y="144"/>
                    <a:pt x="26" y="144"/>
                  </a:cubicBezTo>
                  <a:cubicBezTo>
                    <a:pt x="27" y="144"/>
                    <a:pt x="28" y="144"/>
                    <a:pt x="29" y="144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31" y="145"/>
                    <a:pt x="31" y="145"/>
                    <a:pt x="31" y="145"/>
                  </a:cubicBezTo>
                  <a:cubicBezTo>
                    <a:pt x="32" y="145"/>
                    <a:pt x="33" y="145"/>
                    <a:pt x="33" y="144"/>
                  </a:cubicBezTo>
                  <a:cubicBezTo>
                    <a:pt x="34" y="144"/>
                    <a:pt x="35" y="144"/>
                    <a:pt x="35" y="144"/>
                  </a:cubicBezTo>
                  <a:cubicBezTo>
                    <a:pt x="36" y="144"/>
                    <a:pt x="36" y="144"/>
                    <a:pt x="37" y="144"/>
                  </a:cubicBezTo>
                  <a:cubicBezTo>
                    <a:pt x="37" y="145"/>
                    <a:pt x="38" y="145"/>
                    <a:pt x="39" y="145"/>
                  </a:cubicBezTo>
                  <a:cubicBezTo>
                    <a:pt x="40" y="145"/>
                    <a:pt x="41" y="145"/>
                    <a:pt x="41" y="145"/>
                  </a:cubicBezTo>
                  <a:cubicBezTo>
                    <a:pt x="42" y="145"/>
                    <a:pt x="43" y="145"/>
                    <a:pt x="44" y="145"/>
                  </a:cubicBezTo>
                  <a:cubicBezTo>
                    <a:pt x="45" y="145"/>
                    <a:pt x="45" y="145"/>
                    <a:pt x="46" y="145"/>
                  </a:cubicBezTo>
                  <a:cubicBezTo>
                    <a:pt x="46" y="145"/>
                    <a:pt x="46" y="145"/>
                    <a:pt x="47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8" y="145"/>
                    <a:pt x="49" y="145"/>
                    <a:pt x="50" y="145"/>
                  </a:cubicBezTo>
                  <a:cubicBezTo>
                    <a:pt x="50" y="145"/>
                    <a:pt x="50" y="145"/>
                    <a:pt x="50" y="145"/>
                  </a:cubicBezTo>
                  <a:cubicBezTo>
                    <a:pt x="50" y="145"/>
                    <a:pt x="50" y="145"/>
                    <a:pt x="50" y="145"/>
                  </a:cubicBezTo>
                  <a:cubicBezTo>
                    <a:pt x="55" y="145"/>
                    <a:pt x="55" y="145"/>
                    <a:pt x="55" y="145"/>
                  </a:cubicBezTo>
                  <a:cubicBezTo>
                    <a:pt x="55" y="145"/>
                    <a:pt x="55" y="145"/>
                    <a:pt x="55" y="145"/>
                  </a:cubicBezTo>
                  <a:cubicBezTo>
                    <a:pt x="56" y="145"/>
                    <a:pt x="57" y="145"/>
                    <a:pt x="58" y="146"/>
                  </a:cubicBezTo>
                  <a:cubicBezTo>
                    <a:pt x="58" y="146"/>
                    <a:pt x="58" y="146"/>
                    <a:pt x="58" y="146"/>
                  </a:cubicBezTo>
                  <a:cubicBezTo>
                    <a:pt x="59" y="146"/>
                    <a:pt x="59" y="146"/>
                    <a:pt x="59" y="146"/>
                  </a:cubicBezTo>
                  <a:cubicBezTo>
                    <a:pt x="60" y="146"/>
                    <a:pt x="61" y="146"/>
                    <a:pt x="62" y="146"/>
                  </a:cubicBezTo>
                  <a:cubicBezTo>
                    <a:pt x="63" y="146"/>
                    <a:pt x="64" y="146"/>
                    <a:pt x="64" y="146"/>
                  </a:cubicBezTo>
                  <a:cubicBezTo>
                    <a:pt x="64" y="146"/>
                    <a:pt x="64" y="146"/>
                    <a:pt x="64" y="146"/>
                  </a:cubicBezTo>
                  <a:cubicBezTo>
                    <a:pt x="67" y="146"/>
                    <a:pt x="70" y="145"/>
                    <a:pt x="70" y="144"/>
                  </a:cubicBezTo>
                  <a:cubicBezTo>
                    <a:pt x="81" y="142"/>
                    <a:pt x="81" y="142"/>
                    <a:pt x="81" y="142"/>
                  </a:cubicBezTo>
                  <a:cubicBezTo>
                    <a:pt x="104" y="142"/>
                    <a:pt x="104" y="142"/>
                    <a:pt x="104" y="142"/>
                  </a:cubicBezTo>
                  <a:cubicBezTo>
                    <a:pt x="104" y="138"/>
                    <a:pt x="104" y="138"/>
                    <a:pt x="104" y="138"/>
                  </a:cubicBezTo>
                  <a:cubicBezTo>
                    <a:pt x="104" y="137"/>
                    <a:pt x="108" y="135"/>
                    <a:pt x="108" y="133"/>
                  </a:cubicBezTo>
                  <a:cubicBezTo>
                    <a:pt x="109" y="132"/>
                    <a:pt x="110" y="130"/>
                    <a:pt x="111" y="127"/>
                  </a:cubicBezTo>
                  <a:cubicBezTo>
                    <a:pt x="112" y="127"/>
                    <a:pt x="113" y="128"/>
                    <a:pt x="114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15" y="128"/>
                    <a:pt x="115" y="128"/>
                    <a:pt x="115" y="128"/>
                  </a:cubicBezTo>
                  <a:cubicBezTo>
                    <a:pt x="117" y="126"/>
                    <a:pt x="117" y="126"/>
                    <a:pt x="117" y="126"/>
                  </a:cubicBezTo>
                  <a:cubicBezTo>
                    <a:pt x="115" y="126"/>
                    <a:pt x="115" y="126"/>
                    <a:pt x="115" y="126"/>
                  </a:cubicBezTo>
                  <a:cubicBezTo>
                    <a:pt x="115" y="126"/>
                    <a:pt x="115" y="126"/>
                    <a:pt x="115" y="126"/>
                  </a:cubicBezTo>
                  <a:cubicBezTo>
                    <a:pt x="115" y="125"/>
                    <a:pt x="115" y="125"/>
                    <a:pt x="115" y="125"/>
                  </a:cubicBezTo>
                  <a:cubicBezTo>
                    <a:pt x="116" y="124"/>
                    <a:pt x="116" y="124"/>
                    <a:pt x="116" y="124"/>
                  </a:cubicBezTo>
                  <a:cubicBezTo>
                    <a:pt x="118" y="121"/>
                    <a:pt x="119" y="120"/>
                    <a:pt x="119" y="120"/>
                  </a:cubicBezTo>
                  <a:cubicBezTo>
                    <a:pt x="119" y="120"/>
                    <a:pt x="119" y="120"/>
                    <a:pt x="120" y="118"/>
                  </a:cubicBezTo>
                  <a:cubicBezTo>
                    <a:pt x="122" y="116"/>
                    <a:pt x="121" y="110"/>
                    <a:pt x="120" y="109"/>
                  </a:cubicBezTo>
                  <a:cubicBezTo>
                    <a:pt x="128" y="106"/>
                    <a:pt x="128" y="106"/>
                    <a:pt x="128" y="106"/>
                  </a:cubicBezTo>
                  <a:cubicBezTo>
                    <a:pt x="137" y="106"/>
                    <a:pt x="137" y="106"/>
                    <a:pt x="137" y="106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5" y="103"/>
                    <a:pt x="135" y="101"/>
                    <a:pt x="137" y="99"/>
                  </a:cubicBezTo>
                  <a:cubicBezTo>
                    <a:pt x="139" y="97"/>
                    <a:pt x="142" y="92"/>
                    <a:pt x="143" y="91"/>
                  </a:cubicBezTo>
                  <a:cubicBezTo>
                    <a:pt x="147" y="91"/>
                    <a:pt x="147" y="91"/>
                    <a:pt x="147" y="91"/>
                  </a:cubicBezTo>
                  <a:cubicBezTo>
                    <a:pt x="151" y="88"/>
                    <a:pt x="151" y="88"/>
                    <a:pt x="151" y="88"/>
                  </a:cubicBezTo>
                  <a:cubicBezTo>
                    <a:pt x="155" y="82"/>
                    <a:pt x="155" y="82"/>
                    <a:pt x="155" y="82"/>
                  </a:cubicBezTo>
                  <a:cubicBezTo>
                    <a:pt x="158" y="79"/>
                    <a:pt x="159" y="77"/>
                    <a:pt x="160" y="77"/>
                  </a:cubicBezTo>
                  <a:cubicBezTo>
                    <a:pt x="162" y="77"/>
                    <a:pt x="162" y="77"/>
                    <a:pt x="162" y="77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67"/>
                    <a:pt x="166" y="67"/>
                    <a:pt x="166" y="67"/>
                  </a:cubicBezTo>
                  <a:cubicBezTo>
                    <a:pt x="174" y="70"/>
                    <a:pt x="174" y="70"/>
                    <a:pt x="174" y="70"/>
                  </a:cubicBezTo>
                  <a:cubicBezTo>
                    <a:pt x="178" y="71"/>
                    <a:pt x="178" y="71"/>
                    <a:pt x="178" y="71"/>
                  </a:cubicBezTo>
                  <a:cubicBezTo>
                    <a:pt x="183" y="74"/>
                    <a:pt x="183" y="74"/>
                    <a:pt x="183" y="74"/>
                  </a:cubicBezTo>
                  <a:cubicBezTo>
                    <a:pt x="186" y="71"/>
                    <a:pt x="186" y="71"/>
                    <a:pt x="186" y="71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65"/>
                    <a:pt x="196" y="65"/>
                    <a:pt x="196" y="65"/>
                  </a:cubicBezTo>
                  <a:cubicBezTo>
                    <a:pt x="196" y="65"/>
                    <a:pt x="196" y="65"/>
                    <a:pt x="196" y="65"/>
                  </a:cubicBezTo>
                  <a:cubicBezTo>
                    <a:pt x="199" y="63"/>
                    <a:pt x="199" y="62"/>
                    <a:pt x="199" y="62"/>
                  </a:cubicBezTo>
                  <a:cubicBezTo>
                    <a:pt x="199" y="62"/>
                    <a:pt x="199" y="62"/>
                    <a:pt x="199" y="62"/>
                  </a:cubicBezTo>
                  <a:cubicBezTo>
                    <a:pt x="196" y="61"/>
                    <a:pt x="193" y="60"/>
                    <a:pt x="192" y="60"/>
                  </a:cubicBezTo>
                  <a:cubicBezTo>
                    <a:pt x="179" y="58"/>
                    <a:pt x="179" y="58"/>
                    <a:pt x="179" y="58"/>
                  </a:cubicBezTo>
                  <a:cubicBezTo>
                    <a:pt x="157" y="61"/>
                    <a:pt x="157" y="61"/>
                    <a:pt x="157" y="61"/>
                  </a:cubicBezTo>
                  <a:cubicBezTo>
                    <a:pt x="149" y="61"/>
                    <a:pt x="149" y="61"/>
                    <a:pt x="149" y="61"/>
                  </a:cubicBezTo>
                  <a:cubicBezTo>
                    <a:pt x="140" y="60"/>
                    <a:pt x="140" y="60"/>
                    <a:pt x="140" y="60"/>
                  </a:cubicBezTo>
                  <a:cubicBezTo>
                    <a:pt x="134" y="60"/>
                    <a:pt x="134" y="60"/>
                    <a:pt x="134" y="60"/>
                  </a:cubicBezTo>
                  <a:cubicBezTo>
                    <a:pt x="129" y="62"/>
                    <a:pt x="129" y="62"/>
                    <a:pt x="129" y="62"/>
                  </a:cubicBezTo>
                  <a:cubicBezTo>
                    <a:pt x="129" y="62"/>
                    <a:pt x="125" y="64"/>
                    <a:pt x="119" y="66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7" y="55"/>
                    <a:pt x="117" y="55"/>
                    <a:pt x="117" y="55"/>
                  </a:cubicBezTo>
                  <a:cubicBezTo>
                    <a:pt x="81" y="55"/>
                    <a:pt x="81" y="55"/>
                    <a:pt x="81" y="55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1">
                  <a:alpha val="96000"/>
                </a:schemeClr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>
                <a:solidFill>
                  <a:prstClr val="black"/>
                </a:solidFill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3538708" y="2702226"/>
              <a:ext cx="330352" cy="221425"/>
            </a:xfrm>
            <a:custGeom>
              <a:avLst/>
              <a:gdLst>
                <a:gd name="T0" fmla="*/ 156 w 185"/>
                <a:gd name="T1" fmla="*/ 55 h 124"/>
                <a:gd name="T2" fmla="*/ 155 w 185"/>
                <a:gd name="T3" fmla="*/ 3 h 124"/>
                <a:gd name="T4" fmla="*/ 145 w 185"/>
                <a:gd name="T5" fmla="*/ 0 h 124"/>
                <a:gd name="T6" fmla="*/ 0 w 185"/>
                <a:gd name="T7" fmla="*/ 11 h 124"/>
                <a:gd name="T8" fmla="*/ 12 w 185"/>
                <a:gd name="T9" fmla="*/ 7 h 124"/>
                <a:gd name="T10" fmla="*/ 23 w 185"/>
                <a:gd name="T11" fmla="*/ 5 h 124"/>
                <a:gd name="T12" fmla="*/ 40 w 185"/>
                <a:gd name="T13" fmla="*/ 6 h 124"/>
                <a:gd name="T14" fmla="*/ 75 w 185"/>
                <a:gd name="T15" fmla="*/ 5 h 124"/>
                <a:gd name="T16" fmla="*/ 82 w 185"/>
                <a:gd name="T17" fmla="*/ 7 h 124"/>
                <a:gd name="T18" fmla="*/ 79 w 185"/>
                <a:gd name="T19" fmla="*/ 10 h 124"/>
                <a:gd name="T20" fmla="*/ 79 w 185"/>
                <a:gd name="T21" fmla="*/ 12 h 124"/>
                <a:gd name="T22" fmla="*/ 85 w 185"/>
                <a:gd name="T23" fmla="*/ 33 h 124"/>
                <a:gd name="T24" fmla="*/ 81 w 185"/>
                <a:gd name="T25" fmla="*/ 44 h 124"/>
                <a:gd name="T26" fmla="*/ 91 w 185"/>
                <a:gd name="T27" fmla="*/ 52 h 124"/>
                <a:gd name="T28" fmla="*/ 95 w 185"/>
                <a:gd name="T29" fmla="*/ 59 h 124"/>
                <a:gd name="T30" fmla="*/ 95 w 185"/>
                <a:gd name="T31" fmla="*/ 57 h 124"/>
                <a:gd name="T32" fmla="*/ 111 w 185"/>
                <a:gd name="T33" fmla="*/ 65 h 124"/>
                <a:gd name="T34" fmla="*/ 119 w 185"/>
                <a:gd name="T35" fmla="*/ 69 h 124"/>
                <a:gd name="T36" fmla="*/ 126 w 185"/>
                <a:gd name="T37" fmla="*/ 73 h 124"/>
                <a:gd name="T38" fmla="*/ 130 w 185"/>
                <a:gd name="T39" fmla="*/ 65 h 124"/>
                <a:gd name="T40" fmla="*/ 126 w 185"/>
                <a:gd name="T41" fmla="*/ 61 h 124"/>
                <a:gd name="T42" fmla="*/ 126 w 185"/>
                <a:gd name="T43" fmla="*/ 46 h 124"/>
                <a:gd name="T44" fmla="*/ 122 w 185"/>
                <a:gd name="T45" fmla="*/ 22 h 124"/>
                <a:gd name="T46" fmla="*/ 138 w 185"/>
                <a:gd name="T47" fmla="*/ 11 h 124"/>
                <a:gd name="T48" fmla="*/ 150 w 185"/>
                <a:gd name="T49" fmla="*/ 7 h 124"/>
                <a:gd name="T50" fmla="*/ 142 w 185"/>
                <a:gd name="T51" fmla="*/ 18 h 124"/>
                <a:gd name="T52" fmla="*/ 138 w 185"/>
                <a:gd name="T53" fmla="*/ 22 h 124"/>
                <a:gd name="T54" fmla="*/ 138 w 185"/>
                <a:gd name="T55" fmla="*/ 30 h 124"/>
                <a:gd name="T56" fmla="*/ 134 w 185"/>
                <a:gd name="T57" fmla="*/ 38 h 124"/>
                <a:gd name="T58" fmla="*/ 142 w 185"/>
                <a:gd name="T59" fmla="*/ 38 h 124"/>
                <a:gd name="T60" fmla="*/ 138 w 185"/>
                <a:gd name="T61" fmla="*/ 53 h 124"/>
                <a:gd name="T62" fmla="*/ 138 w 185"/>
                <a:gd name="T63" fmla="*/ 61 h 124"/>
                <a:gd name="T64" fmla="*/ 146 w 185"/>
                <a:gd name="T65" fmla="*/ 69 h 124"/>
                <a:gd name="T66" fmla="*/ 154 w 185"/>
                <a:gd name="T67" fmla="*/ 77 h 124"/>
                <a:gd name="T68" fmla="*/ 154 w 185"/>
                <a:gd name="T69" fmla="*/ 85 h 124"/>
                <a:gd name="T70" fmla="*/ 158 w 185"/>
                <a:gd name="T71" fmla="*/ 89 h 124"/>
                <a:gd name="T72" fmla="*/ 146 w 185"/>
                <a:gd name="T73" fmla="*/ 108 h 124"/>
                <a:gd name="T74" fmla="*/ 150 w 185"/>
                <a:gd name="T75" fmla="*/ 124 h 124"/>
                <a:gd name="T76" fmla="*/ 154 w 185"/>
                <a:gd name="T77" fmla="*/ 120 h 124"/>
                <a:gd name="T78" fmla="*/ 173 w 185"/>
                <a:gd name="T79" fmla="*/ 73 h 124"/>
                <a:gd name="T80" fmla="*/ 185 w 185"/>
                <a:gd name="T81" fmla="*/ 57 h 124"/>
                <a:gd name="T82" fmla="*/ 183 w 185"/>
                <a:gd name="T83" fmla="*/ 5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5" h="124">
                  <a:moveTo>
                    <a:pt x="183" y="55"/>
                  </a:moveTo>
                  <a:cubicBezTo>
                    <a:pt x="156" y="55"/>
                    <a:pt x="156" y="55"/>
                    <a:pt x="156" y="55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0" y="3"/>
                    <a:pt x="146" y="0"/>
                    <a:pt x="1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9"/>
                    <a:pt x="12" y="7"/>
                    <a:pt x="12" y="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5"/>
                    <a:pt x="79" y="6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8"/>
                    <a:pt x="79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2"/>
                    <a:pt x="79" y="12"/>
                    <a:pt x="79" y="12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5" y="59"/>
                    <a:pt x="95" y="59"/>
                    <a:pt x="95" y="59"/>
                  </a:cubicBezTo>
                  <a:cubicBezTo>
                    <a:pt x="95" y="59"/>
                    <a:pt x="95" y="59"/>
                    <a:pt x="95" y="59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15" y="65"/>
                    <a:pt x="115" y="65"/>
                    <a:pt x="115" y="65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26" y="73"/>
                    <a:pt x="126" y="73"/>
                    <a:pt x="126" y="73"/>
                  </a:cubicBezTo>
                  <a:cubicBezTo>
                    <a:pt x="130" y="77"/>
                    <a:pt x="130" y="77"/>
                    <a:pt x="130" y="77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22" y="61"/>
                    <a:pt x="122" y="61"/>
                    <a:pt x="122" y="61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26"/>
                    <a:pt x="126" y="26"/>
                    <a:pt x="126" y="26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30" y="18"/>
                    <a:pt x="130" y="18"/>
                    <a:pt x="130" y="18"/>
                  </a:cubicBezTo>
                  <a:cubicBezTo>
                    <a:pt x="138" y="11"/>
                    <a:pt x="138" y="11"/>
                    <a:pt x="138" y="11"/>
                  </a:cubicBezTo>
                  <a:cubicBezTo>
                    <a:pt x="146" y="3"/>
                    <a:pt x="146" y="3"/>
                    <a:pt x="146" y="3"/>
                  </a:cubicBezTo>
                  <a:cubicBezTo>
                    <a:pt x="150" y="7"/>
                    <a:pt x="150" y="7"/>
                    <a:pt x="150" y="7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2" y="18"/>
                    <a:pt x="142" y="18"/>
                    <a:pt x="142" y="18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38" y="22"/>
                    <a:pt x="138" y="22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30"/>
                    <a:pt x="138" y="30"/>
                    <a:pt x="138" y="30"/>
                  </a:cubicBezTo>
                  <a:cubicBezTo>
                    <a:pt x="134" y="34"/>
                    <a:pt x="134" y="34"/>
                    <a:pt x="134" y="34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8" y="38"/>
                    <a:pt x="138" y="38"/>
                    <a:pt x="138" y="38"/>
                  </a:cubicBezTo>
                  <a:cubicBezTo>
                    <a:pt x="142" y="38"/>
                    <a:pt x="142" y="38"/>
                    <a:pt x="142" y="38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42" y="69"/>
                    <a:pt x="142" y="69"/>
                    <a:pt x="142" y="69"/>
                  </a:cubicBezTo>
                  <a:cubicBezTo>
                    <a:pt x="146" y="69"/>
                    <a:pt x="146" y="69"/>
                    <a:pt x="146" y="69"/>
                  </a:cubicBezTo>
                  <a:cubicBezTo>
                    <a:pt x="150" y="69"/>
                    <a:pt x="150" y="69"/>
                    <a:pt x="150" y="69"/>
                  </a:cubicBezTo>
                  <a:cubicBezTo>
                    <a:pt x="154" y="77"/>
                    <a:pt x="154" y="77"/>
                    <a:pt x="154" y="77"/>
                  </a:cubicBezTo>
                  <a:cubicBezTo>
                    <a:pt x="154" y="81"/>
                    <a:pt x="154" y="81"/>
                    <a:pt x="154" y="81"/>
                  </a:cubicBezTo>
                  <a:cubicBezTo>
                    <a:pt x="154" y="85"/>
                    <a:pt x="154" y="85"/>
                    <a:pt x="154" y="85"/>
                  </a:cubicBezTo>
                  <a:cubicBezTo>
                    <a:pt x="158" y="85"/>
                    <a:pt x="158" y="85"/>
                    <a:pt x="158" y="85"/>
                  </a:cubicBezTo>
                  <a:cubicBezTo>
                    <a:pt x="158" y="89"/>
                    <a:pt x="158" y="89"/>
                    <a:pt x="158" y="89"/>
                  </a:cubicBezTo>
                  <a:cubicBezTo>
                    <a:pt x="154" y="89"/>
                    <a:pt x="154" y="89"/>
                    <a:pt x="154" y="89"/>
                  </a:cubicBezTo>
                  <a:cubicBezTo>
                    <a:pt x="146" y="108"/>
                    <a:pt x="146" y="108"/>
                    <a:pt x="146" y="108"/>
                  </a:cubicBezTo>
                  <a:cubicBezTo>
                    <a:pt x="146" y="124"/>
                    <a:pt x="146" y="124"/>
                    <a:pt x="146" y="124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4" y="124"/>
                    <a:pt x="154" y="124"/>
                    <a:pt x="154" y="124"/>
                  </a:cubicBezTo>
                  <a:cubicBezTo>
                    <a:pt x="154" y="120"/>
                    <a:pt x="154" y="120"/>
                    <a:pt x="154" y="120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73" y="73"/>
                    <a:pt x="173" y="73"/>
                    <a:pt x="173" y="73"/>
                  </a:cubicBezTo>
                  <a:cubicBezTo>
                    <a:pt x="177" y="65"/>
                    <a:pt x="177" y="65"/>
                    <a:pt x="177" y="65"/>
                  </a:cubicBezTo>
                  <a:cubicBezTo>
                    <a:pt x="185" y="57"/>
                    <a:pt x="185" y="57"/>
                    <a:pt x="185" y="57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183" y="54"/>
                    <a:pt x="183" y="54"/>
                    <a:pt x="183" y="54"/>
                  </a:cubicBezTo>
                  <a:lnTo>
                    <a:pt x="183" y="55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bg1">
                  <a:alpha val="96000"/>
                </a:schemeClr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>
                <a:solidFill>
                  <a:prstClr val="black"/>
                </a:solidFill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3817275" y="2549551"/>
              <a:ext cx="123212" cy="250889"/>
            </a:xfrm>
            <a:custGeom>
              <a:avLst/>
              <a:gdLst>
                <a:gd name="T0" fmla="*/ 57 w 69"/>
                <a:gd name="T1" fmla="*/ 18 h 140"/>
                <a:gd name="T2" fmla="*/ 47 w 69"/>
                <a:gd name="T3" fmla="*/ 9 h 140"/>
                <a:gd name="T4" fmla="*/ 36 w 69"/>
                <a:gd name="T5" fmla="*/ 0 h 140"/>
                <a:gd name="T6" fmla="*/ 32 w 69"/>
                <a:gd name="T7" fmla="*/ 0 h 140"/>
                <a:gd name="T8" fmla="*/ 31 w 69"/>
                <a:gd name="T9" fmla="*/ 1 h 140"/>
                <a:gd name="T10" fmla="*/ 32 w 69"/>
                <a:gd name="T11" fmla="*/ 1 h 140"/>
                <a:gd name="T12" fmla="*/ 23 w 69"/>
                <a:gd name="T13" fmla="*/ 4 h 140"/>
                <a:gd name="T14" fmla="*/ 23 w 69"/>
                <a:gd name="T15" fmla="*/ 15 h 140"/>
                <a:gd name="T16" fmla="*/ 17 w 69"/>
                <a:gd name="T17" fmla="*/ 24 h 140"/>
                <a:gd name="T18" fmla="*/ 15 w 69"/>
                <a:gd name="T19" fmla="*/ 30 h 140"/>
                <a:gd name="T20" fmla="*/ 14 w 69"/>
                <a:gd name="T21" fmla="*/ 33 h 140"/>
                <a:gd name="T22" fmla="*/ 14 w 69"/>
                <a:gd name="T23" fmla="*/ 33 h 140"/>
                <a:gd name="T24" fmla="*/ 13 w 69"/>
                <a:gd name="T25" fmla="*/ 35 h 140"/>
                <a:gd name="T26" fmla="*/ 16 w 69"/>
                <a:gd name="T27" fmla="*/ 34 h 140"/>
                <a:gd name="T28" fmla="*/ 16 w 69"/>
                <a:gd name="T29" fmla="*/ 34 h 140"/>
                <a:gd name="T30" fmla="*/ 23 w 69"/>
                <a:gd name="T31" fmla="*/ 47 h 140"/>
                <a:gd name="T32" fmla="*/ 23 w 69"/>
                <a:gd name="T33" fmla="*/ 62 h 140"/>
                <a:gd name="T34" fmla="*/ 19 w 69"/>
                <a:gd name="T35" fmla="*/ 68 h 140"/>
                <a:gd name="T36" fmla="*/ 19 w 69"/>
                <a:gd name="T37" fmla="*/ 73 h 140"/>
                <a:gd name="T38" fmla="*/ 19 w 69"/>
                <a:gd name="T39" fmla="*/ 73 h 140"/>
                <a:gd name="T40" fmla="*/ 6 w 69"/>
                <a:gd name="T41" fmla="*/ 85 h 140"/>
                <a:gd name="T42" fmla="*/ 0 w 69"/>
                <a:gd name="T43" fmla="*/ 88 h 140"/>
                <a:gd name="T44" fmla="*/ 0 w 69"/>
                <a:gd name="T45" fmla="*/ 140 h 140"/>
                <a:gd name="T46" fmla="*/ 27 w 69"/>
                <a:gd name="T47" fmla="*/ 140 h 140"/>
                <a:gd name="T48" fmla="*/ 27 w 69"/>
                <a:gd name="T49" fmla="*/ 139 h 140"/>
                <a:gd name="T50" fmla="*/ 27 w 69"/>
                <a:gd name="T51" fmla="*/ 139 h 140"/>
                <a:gd name="T52" fmla="*/ 5 w 69"/>
                <a:gd name="T53" fmla="*/ 96 h 140"/>
                <a:gd name="T54" fmla="*/ 5 w 69"/>
                <a:gd name="T55" fmla="*/ 88 h 140"/>
                <a:gd name="T56" fmla="*/ 17 w 69"/>
                <a:gd name="T57" fmla="*/ 99 h 140"/>
                <a:gd name="T58" fmla="*/ 21 w 69"/>
                <a:gd name="T59" fmla="*/ 103 h 140"/>
                <a:gd name="T60" fmla="*/ 25 w 69"/>
                <a:gd name="T61" fmla="*/ 107 h 140"/>
                <a:gd name="T62" fmla="*/ 33 w 69"/>
                <a:gd name="T63" fmla="*/ 107 h 140"/>
                <a:gd name="T64" fmla="*/ 33 w 69"/>
                <a:gd name="T65" fmla="*/ 115 h 140"/>
                <a:gd name="T66" fmla="*/ 33 w 69"/>
                <a:gd name="T67" fmla="*/ 119 h 140"/>
                <a:gd name="T68" fmla="*/ 52 w 69"/>
                <a:gd name="T69" fmla="*/ 92 h 140"/>
                <a:gd name="T70" fmla="*/ 52 w 69"/>
                <a:gd name="T71" fmla="*/ 88 h 140"/>
                <a:gd name="T72" fmla="*/ 56 w 69"/>
                <a:gd name="T73" fmla="*/ 88 h 140"/>
                <a:gd name="T74" fmla="*/ 60 w 69"/>
                <a:gd name="T75" fmla="*/ 84 h 140"/>
                <a:gd name="T76" fmla="*/ 60 w 69"/>
                <a:gd name="T77" fmla="*/ 72 h 140"/>
                <a:gd name="T78" fmla="*/ 64 w 69"/>
                <a:gd name="T79" fmla="*/ 68 h 140"/>
                <a:gd name="T80" fmla="*/ 68 w 69"/>
                <a:gd name="T81" fmla="*/ 68 h 140"/>
                <a:gd name="T82" fmla="*/ 68 w 69"/>
                <a:gd name="T83" fmla="*/ 57 h 140"/>
                <a:gd name="T84" fmla="*/ 68 w 69"/>
                <a:gd name="T85" fmla="*/ 53 h 140"/>
                <a:gd name="T86" fmla="*/ 64 w 69"/>
                <a:gd name="T87" fmla="*/ 49 h 140"/>
                <a:gd name="T88" fmla="*/ 60 w 69"/>
                <a:gd name="T89" fmla="*/ 45 h 140"/>
                <a:gd name="T90" fmla="*/ 60 w 69"/>
                <a:gd name="T91" fmla="*/ 41 h 140"/>
                <a:gd name="T92" fmla="*/ 69 w 69"/>
                <a:gd name="T93" fmla="*/ 26 h 140"/>
                <a:gd name="T94" fmla="*/ 63 w 69"/>
                <a:gd name="T95" fmla="*/ 18 h 140"/>
                <a:gd name="T96" fmla="*/ 57 w 69"/>
                <a:gd name="T97" fmla="*/ 18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9" h="140">
                  <a:moveTo>
                    <a:pt x="57" y="18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7" y="74"/>
                    <a:pt x="12" y="79"/>
                    <a:pt x="6" y="85"/>
                  </a:cubicBezTo>
                  <a:cubicBezTo>
                    <a:pt x="5" y="87"/>
                    <a:pt x="3" y="88"/>
                    <a:pt x="0" y="88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7" y="140"/>
                    <a:pt x="27" y="140"/>
                    <a:pt x="27" y="140"/>
                  </a:cubicBezTo>
                  <a:cubicBezTo>
                    <a:pt x="27" y="139"/>
                    <a:pt x="27" y="139"/>
                    <a:pt x="27" y="139"/>
                  </a:cubicBezTo>
                  <a:cubicBezTo>
                    <a:pt x="27" y="139"/>
                    <a:pt x="27" y="139"/>
                    <a:pt x="27" y="139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72"/>
                    <a:pt x="60" y="72"/>
                    <a:pt x="60" y="72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8" y="57"/>
                    <a:pt x="68" y="57"/>
                    <a:pt x="68" y="57"/>
                  </a:cubicBezTo>
                  <a:cubicBezTo>
                    <a:pt x="68" y="53"/>
                    <a:pt x="68" y="53"/>
                    <a:pt x="68" y="53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63" y="18"/>
                    <a:pt x="63" y="18"/>
                    <a:pt x="63" y="18"/>
                  </a:cubicBezTo>
                  <a:lnTo>
                    <a:pt x="57" y="18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chemeClr val="bg1">
                  <a:alpha val="96000"/>
                </a:schemeClr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>
                <a:solidFill>
                  <a:prstClr val="black"/>
                </a:solidFill>
              </a:endParaRPr>
            </a:p>
          </p:txBody>
        </p:sp>
        <p:sp>
          <p:nvSpPr>
            <p:cNvPr id="1024" name="Freeform 32"/>
            <p:cNvSpPr>
              <a:spLocks/>
            </p:cNvSpPr>
            <p:nvPr/>
          </p:nvSpPr>
          <p:spPr bwMode="auto">
            <a:xfrm>
              <a:off x="2778899" y="2902223"/>
              <a:ext cx="599990" cy="139283"/>
            </a:xfrm>
            <a:custGeom>
              <a:avLst/>
              <a:gdLst>
                <a:gd name="T0" fmla="*/ 302 w 336"/>
                <a:gd name="T1" fmla="*/ 0 h 78"/>
                <a:gd name="T2" fmla="*/ 94 w 336"/>
                <a:gd name="T3" fmla="*/ 0 h 78"/>
                <a:gd name="T4" fmla="*/ 94 w 336"/>
                <a:gd name="T5" fmla="*/ 13 h 78"/>
                <a:gd name="T6" fmla="*/ 38 w 336"/>
                <a:gd name="T7" fmla="*/ 13 h 78"/>
                <a:gd name="T8" fmla="*/ 38 w 336"/>
                <a:gd name="T9" fmla="*/ 12 h 78"/>
                <a:gd name="T10" fmla="*/ 38 w 336"/>
                <a:gd name="T11" fmla="*/ 12 h 78"/>
                <a:gd name="T12" fmla="*/ 33 w 336"/>
                <a:gd name="T13" fmla="*/ 21 h 78"/>
                <a:gd name="T14" fmla="*/ 33 w 336"/>
                <a:gd name="T15" fmla="*/ 21 h 78"/>
                <a:gd name="T16" fmla="*/ 33 w 336"/>
                <a:gd name="T17" fmla="*/ 21 h 78"/>
                <a:gd name="T18" fmla="*/ 30 w 336"/>
                <a:gd name="T19" fmla="*/ 24 h 78"/>
                <a:gd name="T20" fmla="*/ 29 w 336"/>
                <a:gd name="T21" fmla="*/ 26 h 78"/>
                <a:gd name="T22" fmla="*/ 26 w 336"/>
                <a:gd name="T23" fmla="*/ 28 h 78"/>
                <a:gd name="T24" fmla="*/ 26 w 336"/>
                <a:gd name="T25" fmla="*/ 29 h 78"/>
                <a:gd name="T26" fmla="*/ 26 w 336"/>
                <a:gd name="T27" fmla="*/ 33 h 78"/>
                <a:gd name="T28" fmla="*/ 24 w 336"/>
                <a:gd name="T29" fmla="*/ 37 h 78"/>
                <a:gd name="T30" fmla="*/ 23 w 336"/>
                <a:gd name="T31" fmla="*/ 39 h 78"/>
                <a:gd name="T32" fmla="*/ 23 w 336"/>
                <a:gd name="T33" fmla="*/ 40 h 78"/>
                <a:gd name="T34" fmla="*/ 23 w 336"/>
                <a:gd name="T35" fmla="*/ 42 h 78"/>
                <a:gd name="T36" fmla="*/ 23 w 336"/>
                <a:gd name="T37" fmla="*/ 44 h 78"/>
                <a:gd name="T38" fmla="*/ 20 w 336"/>
                <a:gd name="T39" fmla="*/ 44 h 78"/>
                <a:gd name="T40" fmla="*/ 22 w 336"/>
                <a:gd name="T41" fmla="*/ 46 h 78"/>
                <a:gd name="T42" fmla="*/ 17 w 336"/>
                <a:gd name="T43" fmla="*/ 50 h 78"/>
                <a:gd name="T44" fmla="*/ 14 w 336"/>
                <a:gd name="T45" fmla="*/ 58 h 78"/>
                <a:gd name="T46" fmla="*/ 6 w 336"/>
                <a:gd name="T47" fmla="*/ 64 h 78"/>
                <a:gd name="T48" fmla="*/ 6 w 336"/>
                <a:gd name="T49" fmla="*/ 70 h 78"/>
                <a:gd name="T50" fmla="*/ 2 w 336"/>
                <a:gd name="T51" fmla="*/ 74 h 78"/>
                <a:gd name="T52" fmla="*/ 0 w 336"/>
                <a:gd name="T53" fmla="*/ 78 h 78"/>
                <a:gd name="T54" fmla="*/ 0 w 336"/>
                <a:gd name="T55" fmla="*/ 78 h 78"/>
                <a:gd name="T56" fmla="*/ 94 w 336"/>
                <a:gd name="T57" fmla="*/ 78 h 78"/>
                <a:gd name="T58" fmla="*/ 189 w 336"/>
                <a:gd name="T59" fmla="*/ 78 h 78"/>
                <a:gd name="T60" fmla="*/ 230 w 336"/>
                <a:gd name="T61" fmla="*/ 78 h 78"/>
                <a:gd name="T62" fmla="*/ 230 w 336"/>
                <a:gd name="T63" fmla="*/ 78 h 78"/>
                <a:gd name="T64" fmla="*/ 230 w 336"/>
                <a:gd name="T65" fmla="*/ 75 h 78"/>
                <a:gd name="T66" fmla="*/ 230 w 336"/>
                <a:gd name="T67" fmla="*/ 73 h 78"/>
                <a:gd name="T68" fmla="*/ 231 w 336"/>
                <a:gd name="T69" fmla="*/ 72 h 78"/>
                <a:gd name="T70" fmla="*/ 233 w 336"/>
                <a:gd name="T71" fmla="*/ 70 h 78"/>
                <a:gd name="T72" fmla="*/ 233 w 336"/>
                <a:gd name="T73" fmla="*/ 70 h 78"/>
                <a:gd name="T74" fmla="*/ 237 w 336"/>
                <a:gd name="T75" fmla="*/ 65 h 78"/>
                <a:gd name="T76" fmla="*/ 245 w 336"/>
                <a:gd name="T77" fmla="*/ 61 h 78"/>
                <a:gd name="T78" fmla="*/ 249 w 336"/>
                <a:gd name="T79" fmla="*/ 58 h 78"/>
                <a:gd name="T80" fmla="*/ 257 w 336"/>
                <a:gd name="T81" fmla="*/ 58 h 78"/>
                <a:gd name="T82" fmla="*/ 261 w 336"/>
                <a:gd name="T83" fmla="*/ 52 h 78"/>
                <a:gd name="T84" fmla="*/ 269 w 336"/>
                <a:gd name="T85" fmla="*/ 48 h 78"/>
                <a:gd name="T86" fmla="*/ 272 w 336"/>
                <a:gd name="T87" fmla="*/ 48 h 78"/>
                <a:gd name="T88" fmla="*/ 276 w 336"/>
                <a:gd name="T89" fmla="*/ 45 h 78"/>
                <a:gd name="T90" fmla="*/ 280 w 336"/>
                <a:gd name="T91" fmla="*/ 45 h 78"/>
                <a:gd name="T92" fmla="*/ 280 w 336"/>
                <a:gd name="T93" fmla="*/ 41 h 78"/>
                <a:gd name="T94" fmla="*/ 296 w 336"/>
                <a:gd name="T95" fmla="*/ 34 h 78"/>
                <a:gd name="T96" fmla="*/ 314 w 336"/>
                <a:gd name="T97" fmla="*/ 34 h 78"/>
                <a:gd name="T98" fmla="*/ 324 w 336"/>
                <a:gd name="T99" fmla="*/ 29 h 78"/>
                <a:gd name="T100" fmla="*/ 324 w 336"/>
                <a:gd name="T101" fmla="*/ 28 h 78"/>
                <a:gd name="T102" fmla="*/ 325 w 336"/>
                <a:gd name="T103" fmla="*/ 25 h 78"/>
                <a:gd name="T104" fmla="*/ 327 w 336"/>
                <a:gd name="T105" fmla="*/ 22 h 78"/>
                <a:gd name="T106" fmla="*/ 333 w 336"/>
                <a:gd name="T107" fmla="*/ 22 h 78"/>
                <a:gd name="T108" fmla="*/ 336 w 336"/>
                <a:gd name="T109" fmla="*/ 15 h 78"/>
                <a:gd name="T110" fmla="*/ 336 w 336"/>
                <a:gd name="T111" fmla="*/ 0 h 78"/>
                <a:gd name="T112" fmla="*/ 336 w 336"/>
                <a:gd name="T113" fmla="*/ 0 h 78"/>
                <a:gd name="T114" fmla="*/ 336 w 336"/>
                <a:gd name="T115" fmla="*/ 0 h 78"/>
                <a:gd name="T116" fmla="*/ 303 w 336"/>
                <a:gd name="T117" fmla="*/ 0 h 78"/>
                <a:gd name="T118" fmla="*/ 303 w 336"/>
                <a:gd name="T119" fmla="*/ 0 h 78"/>
                <a:gd name="T120" fmla="*/ 302 w 336"/>
                <a:gd name="T12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6" h="78">
                  <a:moveTo>
                    <a:pt x="302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2" y="22"/>
                    <a:pt x="31" y="23"/>
                    <a:pt x="30" y="24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8" y="27"/>
                    <a:pt x="26" y="28"/>
                    <a:pt x="26" y="28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1"/>
                    <a:pt x="23" y="42"/>
                  </a:cubicBezTo>
                  <a:cubicBezTo>
                    <a:pt x="23" y="43"/>
                    <a:pt x="23" y="43"/>
                    <a:pt x="23" y="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94" y="78"/>
                    <a:pt x="94" y="78"/>
                    <a:pt x="94" y="78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230" y="78"/>
                    <a:pt x="230" y="78"/>
                    <a:pt x="230" y="78"/>
                  </a:cubicBezTo>
                  <a:cubicBezTo>
                    <a:pt x="230" y="78"/>
                    <a:pt x="230" y="78"/>
                    <a:pt x="230" y="78"/>
                  </a:cubicBezTo>
                  <a:cubicBezTo>
                    <a:pt x="230" y="75"/>
                    <a:pt x="230" y="75"/>
                    <a:pt x="230" y="75"/>
                  </a:cubicBezTo>
                  <a:cubicBezTo>
                    <a:pt x="230" y="74"/>
                    <a:pt x="230" y="73"/>
                    <a:pt x="230" y="73"/>
                  </a:cubicBezTo>
                  <a:cubicBezTo>
                    <a:pt x="230" y="73"/>
                    <a:pt x="230" y="73"/>
                    <a:pt x="231" y="72"/>
                  </a:cubicBezTo>
                  <a:cubicBezTo>
                    <a:pt x="233" y="70"/>
                    <a:pt x="233" y="70"/>
                    <a:pt x="233" y="70"/>
                  </a:cubicBezTo>
                  <a:cubicBezTo>
                    <a:pt x="233" y="70"/>
                    <a:pt x="233" y="70"/>
                    <a:pt x="233" y="70"/>
                  </a:cubicBezTo>
                  <a:cubicBezTo>
                    <a:pt x="234" y="68"/>
                    <a:pt x="235" y="65"/>
                    <a:pt x="237" y="65"/>
                  </a:cubicBezTo>
                  <a:cubicBezTo>
                    <a:pt x="239" y="65"/>
                    <a:pt x="245" y="61"/>
                    <a:pt x="245" y="61"/>
                  </a:cubicBezTo>
                  <a:cubicBezTo>
                    <a:pt x="249" y="58"/>
                    <a:pt x="249" y="58"/>
                    <a:pt x="249" y="58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61" y="52"/>
                    <a:pt x="261" y="52"/>
                    <a:pt x="261" y="52"/>
                  </a:cubicBezTo>
                  <a:cubicBezTo>
                    <a:pt x="269" y="48"/>
                    <a:pt x="269" y="48"/>
                    <a:pt x="269" y="48"/>
                  </a:cubicBezTo>
                  <a:cubicBezTo>
                    <a:pt x="272" y="48"/>
                    <a:pt x="272" y="48"/>
                    <a:pt x="272" y="48"/>
                  </a:cubicBezTo>
                  <a:cubicBezTo>
                    <a:pt x="276" y="45"/>
                    <a:pt x="276" y="45"/>
                    <a:pt x="276" y="45"/>
                  </a:cubicBezTo>
                  <a:cubicBezTo>
                    <a:pt x="280" y="45"/>
                    <a:pt x="280" y="45"/>
                    <a:pt x="280" y="45"/>
                  </a:cubicBezTo>
                  <a:cubicBezTo>
                    <a:pt x="280" y="41"/>
                    <a:pt x="280" y="41"/>
                    <a:pt x="280" y="41"/>
                  </a:cubicBezTo>
                  <a:cubicBezTo>
                    <a:pt x="296" y="34"/>
                    <a:pt x="296" y="34"/>
                    <a:pt x="296" y="34"/>
                  </a:cubicBezTo>
                  <a:cubicBezTo>
                    <a:pt x="314" y="34"/>
                    <a:pt x="314" y="34"/>
                    <a:pt x="314" y="34"/>
                  </a:cubicBezTo>
                  <a:cubicBezTo>
                    <a:pt x="324" y="29"/>
                    <a:pt x="324" y="29"/>
                    <a:pt x="324" y="29"/>
                  </a:cubicBezTo>
                  <a:cubicBezTo>
                    <a:pt x="324" y="28"/>
                    <a:pt x="324" y="28"/>
                    <a:pt x="324" y="28"/>
                  </a:cubicBezTo>
                  <a:cubicBezTo>
                    <a:pt x="324" y="27"/>
                    <a:pt x="324" y="26"/>
                    <a:pt x="325" y="25"/>
                  </a:cubicBezTo>
                  <a:cubicBezTo>
                    <a:pt x="327" y="22"/>
                    <a:pt x="327" y="22"/>
                    <a:pt x="327" y="22"/>
                  </a:cubicBezTo>
                  <a:cubicBezTo>
                    <a:pt x="333" y="22"/>
                    <a:pt x="333" y="22"/>
                    <a:pt x="333" y="22"/>
                  </a:cubicBezTo>
                  <a:cubicBezTo>
                    <a:pt x="336" y="15"/>
                    <a:pt x="336" y="15"/>
                    <a:pt x="336" y="15"/>
                  </a:cubicBezTo>
                  <a:cubicBezTo>
                    <a:pt x="336" y="0"/>
                    <a:pt x="336" y="0"/>
                    <a:pt x="336" y="0"/>
                  </a:cubicBezTo>
                  <a:cubicBezTo>
                    <a:pt x="336" y="0"/>
                    <a:pt x="336" y="0"/>
                    <a:pt x="336" y="0"/>
                  </a:cubicBezTo>
                  <a:cubicBezTo>
                    <a:pt x="336" y="0"/>
                    <a:pt x="336" y="0"/>
                    <a:pt x="336" y="0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303" y="0"/>
                    <a:pt x="303" y="0"/>
                    <a:pt x="303" y="0"/>
                  </a:cubicBezTo>
                  <a:lnTo>
                    <a:pt x="302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alpha val="96000"/>
                </a:schemeClr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>
                <a:solidFill>
                  <a:prstClr val="black"/>
                </a:solidFill>
              </a:endParaRPr>
            </a:p>
          </p:txBody>
        </p:sp>
        <p:sp>
          <p:nvSpPr>
            <p:cNvPr id="1025" name="Freeform 33"/>
            <p:cNvSpPr>
              <a:spLocks/>
            </p:cNvSpPr>
            <p:nvPr/>
          </p:nvSpPr>
          <p:spPr bwMode="auto">
            <a:xfrm>
              <a:off x="1989626" y="2579907"/>
              <a:ext cx="508920" cy="259817"/>
            </a:xfrm>
            <a:custGeom>
              <a:avLst/>
              <a:gdLst>
                <a:gd name="T0" fmla="*/ 285 w 285"/>
                <a:gd name="T1" fmla="*/ 144 h 145"/>
                <a:gd name="T2" fmla="*/ 285 w 285"/>
                <a:gd name="T3" fmla="*/ 54 h 145"/>
                <a:gd name="T4" fmla="*/ 285 w 285"/>
                <a:gd name="T5" fmla="*/ 53 h 145"/>
                <a:gd name="T6" fmla="*/ 282 w 285"/>
                <a:gd name="T7" fmla="*/ 50 h 145"/>
                <a:gd name="T8" fmla="*/ 273 w 285"/>
                <a:gd name="T9" fmla="*/ 42 h 145"/>
                <a:gd name="T10" fmla="*/ 273 w 285"/>
                <a:gd name="T11" fmla="*/ 35 h 145"/>
                <a:gd name="T12" fmla="*/ 270 w 285"/>
                <a:gd name="T13" fmla="*/ 35 h 145"/>
                <a:gd name="T14" fmla="*/ 269 w 285"/>
                <a:gd name="T15" fmla="*/ 16 h 145"/>
                <a:gd name="T16" fmla="*/ 269 w 285"/>
                <a:gd name="T17" fmla="*/ 15 h 145"/>
                <a:gd name="T18" fmla="*/ 269 w 285"/>
                <a:gd name="T19" fmla="*/ 15 h 145"/>
                <a:gd name="T20" fmla="*/ 269 w 285"/>
                <a:gd name="T21" fmla="*/ 15 h 145"/>
                <a:gd name="T22" fmla="*/ 269 w 285"/>
                <a:gd name="T23" fmla="*/ 15 h 145"/>
                <a:gd name="T24" fmla="*/ 265 w 285"/>
                <a:gd name="T25" fmla="*/ 13 h 145"/>
                <a:gd name="T26" fmla="*/ 261 w 285"/>
                <a:gd name="T27" fmla="*/ 13 h 145"/>
                <a:gd name="T28" fmla="*/ 256 w 285"/>
                <a:gd name="T29" fmla="*/ 13 h 145"/>
                <a:gd name="T30" fmla="*/ 256 w 285"/>
                <a:gd name="T31" fmla="*/ 7 h 145"/>
                <a:gd name="T32" fmla="*/ 251 w 285"/>
                <a:gd name="T33" fmla="*/ 0 h 145"/>
                <a:gd name="T34" fmla="*/ 251 w 285"/>
                <a:gd name="T35" fmla="*/ 0 h 145"/>
                <a:gd name="T36" fmla="*/ 1 w 285"/>
                <a:gd name="T37" fmla="*/ 0 h 145"/>
                <a:gd name="T38" fmla="*/ 0 w 285"/>
                <a:gd name="T39" fmla="*/ 0 h 145"/>
                <a:gd name="T40" fmla="*/ 0 w 285"/>
                <a:gd name="T41" fmla="*/ 1 h 145"/>
                <a:gd name="T42" fmla="*/ 0 w 285"/>
                <a:gd name="T43" fmla="*/ 145 h 145"/>
                <a:gd name="T44" fmla="*/ 1 w 285"/>
                <a:gd name="T45" fmla="*/ 145 h 145"/>
                <a:gd name="T46" fmla="*/ 285 w 285"/>
                <a:gd name="T47" fmla="*/ 145 h 145"/>
                <a:gd name="T48" fmla="*/ 285 w 285"/>
                <a:gd name="T49" fmla="*/ 145 h 145"/>
                <a:gd name="T50" fmla="*/ 285 w 285"/>
                <a:gd name="T51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5" h="145">
                  <a:moveTo>
                    <a:pt x="285" y="144"/>
                  </a:moveTo>
                  <a:cubicBezTo>
                    <a:pt x="285" y="54"/>
                    <a:pt x="285" y="54"/>
                    <a:pt x="285" y="54"/>
                  </a:cubicBezTo>
                  <a:cubicBezTo>
                    <a:pt x="285" y="53"/>
                    <a:pt x="285" y="53"/>
                    <a:pt x="285" y="53"/>
                  </a:cubicBezTo>
                  <a:cubicBezTo>
                    <a:pt x="284" y="53"/>
                    <a:pt x="283" y="52"/>
                    <a:pt x="282" y="50"/>
                  </a:cubicBezTo>
                  <a:cubicBezTo>
                    <a:pt x="273" y="42"/>
                    <a:pt x="273" y="42"/>
                    <a:pt x="273" y="42"/>
                  </a:cubicBezTo>
                  <a:cubicBezTo>
                    <a:pt x="273" y="35"/>
                    <a:pt x="273" y="35"/>
                    <a:pt x="273" y="35"/>
                  </a:cubicBezTo>
                  <a:cubicBezTo>
                    <a:pt x="270" y="35"/>
                    <a:pt x="270" y="35"/>
                    <a:pt x="270" y="35"/>
                  </a:cubicBezTo>
                  <a:cubicBezTo>
                    <a:pt x="269" y="16"/>
                    <a:pt x="269" y="16"/>
                    <a:pt x="269" y="16"/>
                  </a:cubicBezTo>
                  <a:cubicBezTo>
                    <a:pt x="269" y="15"/>
                    <a:pt x="269" y="15"/>
                    <a:pt x="269" y="15"/>
                  </a:cubicBezTo>
                  <a:cubicBezTo>
                    <a:pt x="269" y="15"/>
                    <a:pt x="269" y="15"/>
                    <a:pt x="269" y="15"/>
                  </a:cubicBezTo>
                  <a:cubicBezTo>
                    <a:pt x="269" y="15"/>
                    <a:pt x="269" y="15"/>
                    <a:pt x="269" y="15"/>
                  </a:cubicBezTo>
                  <a:cubicBezTo>
                    <a:pt x="269" y="15"/>
                    <a:pt x="269" y="15"/>
                    <a:pt x="269" y="15"/>
                  </a:cubicBezTo>
                  <a:cubicBezTo>
                    <a:pt x="268" y="14"/>
                    <a:pt x="267" y="13"/>
                    <a:pt x="265" y="13"/>
                  </a:cubicBezTo>
                  <a:cubicBezTo>
                    <a:pt x="261" y="13"/>
                    <a:pt x="261" y="13"/>
                    <a:pt x="261" y="13"/>
                  </a:cubicBezTo>
                  <a:cubicBezTo>
                    <a:pt x="256" y="13"/>
                    <a:pt x="256" y="13"/>
                    <a:pt x="256" y="13"/>
                  </a:cubicBezTo>
                  <a:cubicBezTo>
                    <a:pt x="256" y="7"/>
                    <a:pt x="256" y="7"/>
                    <a:pt x="256" y="7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1" y="145"/>
                    <a:pt x="1" y="145"/>
                    <a:pt x="1" y="145"/>
                  </a:cubicBezTo>
                  <a:cubicBezTo>
                    <a:pt x="285" y="145"/>
                    <a:pt x="285" y="145"/>
                    <a:pt x="285" y="145"/>
                  </a:cubicBezTo>
                  <a:cubicBezTo>
                    <a:pt x="285" y="145"/>
                    <a:pt x="285" y="145"/>
                    <a:pt x="285" y="145"/>
                  </a:cubicBezTo>
                  <a:lnTo>
                    <a:pt x="285" y="144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bg1">
                  <a:alpha val="96000"/>
                </a:schemeClr>
              </a:solidFill>
            </a:ln>
            <a:effectLst>
              <a:softEdge rad="0"/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>
                <a:solidFill>
                  <a:prstClr val="black"/>
                </a:solidFill>
              </a:endParaRPr>
            </a:p>
          </p:txBody>
        </p:sp>
        <p:sp>
          <p:nvSpPr>
            <p:cNvPr id="1027" name="Freeform 34"/>
            <p:cNvSpPr>
              <a:spLocks/>
            </p:cNvSpPr>
            <p:nvPr/>
          </p:nvSpPr>
          <p:spPr bwMode="auto">
            <a:xfrm>
              <a:off x="2846755" y="2734369"/>
              <a:ext cx="514277" cy="191068"/>
            </a:xfrm>
            <a:custGeom>
              <a:avLst/>
              <a:gdLst>
                <a:gd name="T0" fmla="*/ 284 w 288"/>
                <a:gd name="T1" fmla="*/ 65 h 107"/>
                <a:gd name="T2" fmla="*/ 282 w 288"/>
                <a:gd name="T3" fmla="*/ 65 h 107"/>
                <a:gd name="T4" fmla="*/ 279 w 288"/>
                <a:gd name="T5" fmla="*/ 64 h 107"/>
                <a:gd name="T6" fmla="*/ 272 w 288"/>
                <a:gd name="T7" fmla="*/ 58 h 107"/>
                <a:gd name="T8" fmla="*/ 270 w 288"/>
                <a:gd name="T9" fmla="*/ 51 h 107"/>
                <a:gd name="T10" fmla="*/ 271 w 288"/>
                <a:gd name="T11" fmla="*/ 42 h 107"/>
                <a:gd name="T12" fmla="*/ 274 w 288"/>
                <a:gd name="T13" fmla="*/ 32 h 107"/>
                <a:gd name="T14" fmla="*/ 272 w 288"/>
                <a:gd name="T15" fmla="*/ 28 h 107"/>
                <a:gd name="T16" fmla="*/ 252 w 288"/>
                <a:gd name="T17" fmla="*/ 21 h 107"/>
                <a:gd name="T18" fmla="*/ 240 w 288"/>
                <a:gd name="T19" fmla="*/ 17 h 107"/>
                <a:gd name="T20" fmla="*/ 232 w 288"/>
                <a:gd name="T21" fmla="*/ 18 h 107"/>
                <a:gd name="T22" fmla="*/ 203 w 288"/>
                <a:gd name="T23" fmla="*/ 12 h 107"/>
                <a:gd name="T24" fmla="*/ 193 w 288"/>
                <a:gd name="T25" fmla="*/ 0 h 107"/>
                <a:gd name="T26" fmla="*/ 183 w 288"/>
                <a:gd name="T27" fmla="*/ 0 h 107"/>
                <a:gd name="T28" fmla="*/ 171 w 288"/>
                <a:gd name="T29" fmla="*/ 5 h 107"/>
                <a:gd name="T30" fmla="*/ 171 w 288"/>
                <a:gd name="T31" fmla="*/ 5 h 107"/>
                <a:gd name="T32" fmla="*/ 158 w 288"/>
                <a:gd name="T33" fmla="*/ 18 h 107"/>
                <a:gd name="T34" fmla="*/ 151 w 288"/>
                <a:gd name="T35" fmla="*/ 25 h 107"/>
                <a:gd name="T36" fmla="*/ 133 w 288"/>
                <a:gd name="T37" fmla="*/ 35 h 107"/>
                <a:gd name="T38" fmla="*/ 136 w 288"/>
                <a:gd name="T39" fmla="*/ 40 h 107"/>
                <a:gd name="T40" fmla="*/ 136 w 288"/>
                <a:gd name="T41" fmla="*/ 47 h 107"/>
                <a:gd name="T42" fmla="*/ 129 w 288"/>
                <a:gd name="T43" fmla="*/ 46 h 107"/>
                <a:gd name="T44" fmla="*/ 122 w 288"/>
                <a:gd name="T45" fmla="*/ 40 h 107"/>
                <a:gd name="T46" fmla="*/ 121 w 288"/>
                <a:gd name="T47" fmla="*/ 41 h 107"/>
                <a:gd name="T48" fmla="*/ 108 w 288"/>
                <a:gd name="T49" fmla="*/ 47 h 107"/>
                <a:gd name="T50" fmla="*/ 103 w 288"/>
                <a:gd name="T51" fmla="*/ 47 h 107"/>
                <a:gd name="T52" fmla="*/ 94 w 288"/>
                <a:gd name="T53" fmla="*/ 47 h 107"/>
                <a:gd name="T54" fmla="*/ 88 w 288"/>
                <a:gd name="T55" fmla="*/ 48 h 107"/>
                <a:gd name="T56" fmla="*/ 78 w 288"/>
                <a:gd name="T57" fmla="*/ 47 h 107"/>
                <a:gd name="T58" fmla="*/ 68 w 288"/>
                <a:gd name="T59" fmla="*/ 41 h 107"/>
                <a:gd name="T60" fmla="*/ 62 w 288"/>
                <a:gd name="T61" fmla="*/ 48 h 107"/>
                <a:gd name="T62" fmla="*/ 63 w 288"/>
                <a:gd name="T63" fmla="*/ 49 h 107"/>
                <a:gd name="T64" fmla="*/ 60 w 288"/>
                <a:gd name="T65" fmla="*/ 54 h 107"/>
                <a:gd name="T66" fmla="*/ 56 w 288"/>
                <a:gd name="T67" fmla="*/ 51 h 107"/>
                <a:gd name="T68" fmla="*/ 41 w 288"/>
                <a:gd name="T69" fmla="*/ 51 h 107"/>
                <a:gd name="T70" fmla="*/ 33 w 288"/>
                <a:gd name="T71" fmla="*/ 53 h 107"/>
                <a:gd name="T72" fmla="*/ 22 w 288"/>
                <a:gd name="T73" fmla="*/ 63 h 107"/>
                <a:gd name="T74" fmla="*/ 12 w 288"/>
                <a:gd name="T75" fmla="*/ 63 h 107"/>
                <a:gd name="T76" fmla="*/ 8 w 288"/>
                <a:gd name="T77" fmla="*/ 92 h 107"/>
                <a:gd name="T78" fmla="*/ 0 w 288"/>
                <a:gd name="T79" fmla="*/ 106 h 107"/>
                <a:gd name="T80" fmla="*/ 56 w 288"/>
                <a:gd name="T81" fmla="*/ 107 h 107"/>
                <a:gd name="T82" fmla="*/ 264 w 288"/>
                <a:gd name="T83" fmla="*/ 94 h 107"/>
                <a:gd name="T84" fmla="*/ 265 w 288"/>
                <a:gd name="T85" fmla="*/ 94 h 107"/>
                <a:gd name="T86" fmla="*/ 271 w 288"/>
                <a:gd name="T87" fmla="*/ 90 h 107"/>
                <a:gd name="T88" fmla="*/ 288 w 288"/>
                <a:gd name="T89" fmla="*/ 81 h 107"/>
                <a:gd name="T90" fmla="*/ 288 w 288"/>
                <a:gd name="T91" fmla="*/ 76 h 107"/>
                <a:gd name="T92" fmla="*/ 288 w 288"/>
                <a:gd name="T93" fmla="*/ 71 h 107"/>
                <a:gd name="T94" fmla="*/ 286 w 288"/>
                <a:gd name="T95" fmla="*/ 6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8" h="107">
                  <a:moveTo>
                    <a:pt x="286" y="68"/>
                  </a:moveTo>
                  <a:cubicBezTo>
                    <a:pt x="285" y="67"/>
                    <a:pt x="284" y="66"/>
                    <a:pt x="284" y="65"/>
                  </a:cubicBezTo>
                  <a:cubicBezTo>
                    <a:pt x="283" y="64"/>
                    <a:pt x="283" y="64"/>
                    <a:pt x="283" y="64"/>
                  </a:cubicBezTo>
                  <a:cubicBezTo>
                    <a:pt x="282" y="65"/>
                    <a:pt x="282" y="65"/>
                    <a:pt x="282" y="65"/>
                  </a:cubicBezTo>
                  <a:cubicBezTo>
                    <a:pt x="281" y="65"/>
                    <a:pt x="281" y="65"/>
                    <a:pt x="281" y="65"/>
                  </a:cubicBezTo>
                  <a:cubicBezTo>
                    <a:pt x="280" y="65"/>
                    <a:pt x="279" y="65"/>
                    <a:pt x="279" y="64"/>
                  </a:cubicBezTo>
                  <a:cubicBezTo>
                    <a:pt x="277" y="62"/>
                    <a:pt x="276" y="61"/>
                    <a:pt x="275" y="60"/>
                  </a:cubicBezTo>
                  <a:cubicBezTo>
                    <a:pt x="274" y="59"/>
                    <a:pt x="273" y="59"/>
                    <a:pt x="272" y="58"/>
                  </a:cubicBezTo>
                  <a:cubicBezTo>
                    <a:pt x="271" y="56"/>
                    <a:pt x="271" y="56"/>
                    <a:pt x="271" y="56"/>
                  </a:cubicBezTo>
                  <a:cubicBezTo>
                    <a:pt x="270" y="51"/>
                    <a:pt x="270" y="51"/>
                    <a:pt x="270" y="51"/>
                  </a:cubicBezTo>
                  <a:cubicBezTo>
                    <a:pt x="270" y="50"/>
                    <a:pt x="270" y="50"/>
                    <a:pt x="270" y="49"/>
                  </a:cubicBezTo>
                  <a:cubicBezTo>
                    <a:pt x="270" y="47"/>
                    <a:pt x="271" y="44"/>
                    <a:pt x="271" y="42"/>
                  </a:cubicBezTo>
                  <a:cubicBezTo>
                    <a:pt x="271" y="41"/>
                    <a:pt x="271" y="39"/>
                    <a:pt x="272" y="36"/>
                  </a:cubicBezTo>
                  <a:cubicBezTo>
                    <a:pt x="274" y="32"/>
                    <a:pt x="274" y="32"/>
                    <a:pt x="274" y="32"/>
                  </a:cubicBezTo>
                  <a:cubicBezTo>
                    <a:pt x="274" y="30"/>
                    <a:pt x="274" y="30"/>
                    <a:pt x="274" y="30"/>
                  </a:cubicBezTo>
                  <a:cubicBezTo>
                    <a:pt x="272" y="28"/>
                    <a:pt x="272" y="28"/>
                    <a:pt x="272" y="28"/>
                  </a:cubicBezTo>
                  <a:cubicBezTo>
                    <a:pt x="265" y="21"/>
                    <a:pt x="265" y="21"/>
                    <a:pt x="265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1"/>
                    <a:pt x="246" y="21"/>
                    <a:pt x="243" y="18"/>
                  </a:cubicBezTo>
                  <a:cubicBezTo>
                    <a:pt x="242" y="18"/>
                    <a:pt x="241" y="17"/>
                    <a:pt x="240" y="17"/>
                  </a:cubicBezTo>
                  <a:cubicBezTo>
                    <a:pt x="237" y="17"/>
                    <a:pt x="235" y="18"/>
                    <a:pt x="235" y="18"/>
                  </a:cubicBezTo>
                  <a:cubicBezTo>
                    <a:pt x="232" y="18"/>
                    <a:pt x="232" y="18"/>
                    <a:pt x="232" y="18"/>
                  </a:cubicBezTo>
                  <a:cubicBezTo>
                    <a:pt x="229" y="18"/>
                    <a:pt x="228" y="13"/>
                    <a:pt x="227" y="12"/>
                  </a:cubicBezTo>
                  <a:cubicBezTo>
                    <a:pt x="203" y="12"/>
                    <a:pt x="203" y="12"/>
                    <a:pt x="203" y="12"/>
                  </a:cubicBezTo>
                  <a:cubicBezTo>
                    <a:pt x="198" y="6"/>
                    <a:pt x="198" y="6"/>
                    <a:pt x="198" y="6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78" y="5"/>
                    <a:pt x="178" y="5"/>
                    <a:pt x="178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5"/>
                    <a:pt x="165" y="9"/>
                    <a:pt x="161" y="9"/>
                  </a:cubicBezTo>
                  <a:cubicBezTo>
                    <a:pt x="157" y="10"/>
                    <a:pt x="158" y="17"/>
                    <a:pt x="158" y="18"/>
                  </a:cubicBezTo>
                  <a:cubicBezTo>
                    <a:pt x="158" y="19"/>
                    <a:pt x="158" y="19"/>
                    <a:pt x="158" y="19"/>
                  </a:cubicBezTo>
                  <a:cubicBezTo>
                    <a:pt x="151" y="25"/>
                    <a:pt x="151" y="25"/>
                    <a:pt x="151" y="25"/>
                  </a:cubicBezTo>
                  <a:cubicBezTo>
                    <a:pt x="151" y="25"/>
                    <a:pt x="144" y="30"/>
                    <a:pt x="136" y="33"/>
                  </a:cubicBezTo>
                  <a:cubicBezTo>
                    <a:pt x="134" y="34"/>
                    <a:pt x="133" y="35"/>
                    <a:pt x="133" y="35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7" y="38"/>
                    <a:pt x="136" y="40"/>
                  </a:cubicBezTo>
                  <a:cubicBezTo>
                    <a:pt x="135" y="42"/>
                    <a:pt x="135" y="44"/>
                    <a:pt x="136" y="45"/>
                  </a:cubicBezTo>
                  <a:cubicBezTo>
                    <a:pt x="136" y="47"/>
                    <a:pt x="136" y="47"/>
                    <a:pt x="136" y="47"/>
                  </a:cubicBezTo>
                  <a:cubicBezTo>
                    <a:pt x="129" y="47"/>
                    <a:pt x="129" y="47"/>
                    <a:pt x="129" y="47"/>
                  </a:cubicBezTo>
                  <a:cubicBezTo>
                    <a:pt x="129" y="46"/>
                    <a:pt x="129" y="46"/>
                    <a:pt x="129" y="46"/>
                  </a:cubicBezTo>
                  <a:cubicBezTo>
                    <a:pt x="128" y="45"/>
                    <a:pt x="126" y="42"/>
                    <a:pt x="124" y="41"/>
                  </a:cubicBezTo>
                  <a:cubicBezTo>
                    <a:pt x="123" y="40"/>
                    <a:pt x="123" y="40"/>
                    <a:pt x="122" y="40"/>
                  </a:cubicBezTo>
                  <a:cubicBezTo>
                    <a:pt x="122" y="40"/>
                    <a:pt x="121" y="40"/>
                    <a:pt x="121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08" y="47"/>
                    <a:pt x="108" y="47"/>
                    <a:pt x="108" y="47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3" y="47"/>
                    <a:pt x="101" y="47"/>
                    <a:pt x="98" y="47"/>
                  </a:cubicBezTo>
                  <a:cubicBezTo>
                    <a:pt x="97" y="47"/>
                    <a:pt x="95" y="47"/>
                    <a:pt x="94" y="47"/>
                  </a:cubicBezTo>
                  <a:cubicBezTo>
                    <a:pt x="92" y="48"/>
                    <a:pt x="91" y="48"/>
                    <a:pt x="91" y="48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7"/>
                    <a:pt x="89" y="47"/>
                    <a:pt x="89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7"/>
                    <a:pt x="63" y="47"/>
                    <a:pt x="62" y="48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63" y="49"/>
                    <a:pt x="63" y="50"/>
                    <a:pt x="62" y="51"/>
                  </a:cubicBezTo>
                  <a:cubicBezTo>
                    <a:pt x="62" y="53"/>
                    <a:pt x="61" y="54"/>
                    <a:pt x="60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58" y="54"/>
                    <a:pt x="56" y="52"/>
                    <a:pt x="5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37" y="52"/>
                    <a:pt x="34" y="53"/>
                    <a:pt x="33" y="53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7" y="85"/>
                    <a:pt x="9" y="91"/>
                    <a:pt x="8" y="92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56" y="107"/>
                    <a:pt x="56" y="107"/>
                    <a:pt x="56" y="107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264" y="94"/>
                    <a:pt x="264" y="94"/>
                    <a:pt x="264" y="94"/>
                  </a:cubicBezTo>
                  <a:cubicBezTo>
                    <a:pt x="265" y="94"/>
                    <a:pt x="265" y="94"/>
                    <a:pt x="265" y="94"/>
                  </a:cubicBezTo>
                  <a:cubicBezTo>
                    <a:pt x="265" y="94"/>
                    <a:pt x="265" y="94"/>
                    <a:pt x="265" y="94"/>
                  </a:cubicBezTo>
                  <a:cubicBezTo>
                    <a:pt x="267" y="93"/>
                    <a:pt x="267" y="93"/>
                    <a:pt x="267" y="93"/>
                  </a:cubicBezTo>
                  <a:cubicBezTo>
                    <a:pt x="268" y="92"/>
                    <a:pt x="270" y="90"/>
                    <a:pt x="271" y="90"/>
                  </a:cubicBezTo>
                  <a:cubicBezTo>
                    <a:pt x="274" y="88"/>
                    <a:pt x="277" y="86"/>
                    <a:pt x="278" y="85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7" y="80"/>
                    <a:pt x="287" y="80"/>
                    <a:pt x="287" y="80"/>
                  </a:cubicBezTo>
                  <a:cubicBezTo>
                    <a:pt x="287" y="79"/>
                    <a:pt x="287" y="77"/>
                    <a:pt x="288" y="76"/>
                  </a:cubicBezTo>
                  <a:cubicBezTo>
                    <a:pt x="288" y="74"/>
                    <a:pt x="288" y="74"/>
                    <a:pt x="288" y="73"/>
                  </a:cubicBezTo>
                  <a:cubicBezTo>
                    <a:pt x="288" y="72"/>
                    <a:pt x="288" y="72"/>
                    <a:pt x="288" y="71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8" y="70"/>
                    <a:pt x="287" y="69"/>
                    <a:pt x="286" y="6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alpha val="96000"/>
                </a:schemeClr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>
                <a:solidFill>
                  <a:prstClr val="black"/>
                </a:solidFill>
              </a:endParaRPr>
            </a:p>
          </p:txBody>
        </p:sp>
        <p:sp>
          <p:nvSpPr>
            <p:cNvPr id="1028" name="Freeform 35"/>
            <p:cNvSpPr>
              <a:spLocks/>
            </p:cNvSpPr>
            <p:nvPr/>
          </p:nvSpPr>
          <p:spPr bwMode="auto">
            <a:xfrm>
              <a:off x="2355692" y="2290626"/>
              <a:ext cx="439278" cy="282138"/>
            </a:xfrm>
            <a:custGeom>
              <a:avLst/>
              <a:gdLst>
                <a:gd name="T0" fmla="*/ 0 w 246"/>
                <a:gd name="T1" fmla="*/ 40 h 158"/>
                <a:gd name="T2" fmla="*/ 0 w 246"/>
                <a:gd name="T3" fmla="*/ 40 h 158"/>
                <a:gd name="T4" fmla="*/ 12 w 246"/>
                <a:gd name="T5" fmla="*/ 59 h 158"/>
                <a:gd name="T6" fmla="*/ 12 w 246"/>
                <a:gd name="T7" fmla="*/ 89 h 158"/>
                <a:gd name="T8" fmla="*/ 24 w 246"/>
                <a:gd name="T9" fmla="*/ 94 h 158"/>
                <a:gd name="T10" fmla="*/ 24 w 246"/>
                <a:gd name="T11" fmla="*/ 120 h 158"/>
                <a:gd name="T12" fmla="*/ 26 w 246"/>
                <a:gd name="T13" fmla="*/ 138 h 158"/>
                <a:gd name="T14" fmla="*/ 26 w 246"/>
                <a:gd name="T15" fmla="*/ 139 h 158"/>
                <a:gd name="T16" fmla="*/ 26 w 246"/>
                <a:gd name="T17" fmla="*/ 139 h 158"/>
                <a:gd name="T18" fmla="*/ 26 w 246"/>
                <a:gd name="T19" fmla="*/ 139 h 158"/>
                <a:gd name="T20" fmla="*/ 188 w 246"/>
                <a:gd name="T21" fmla="*/ 139 h 158"/>
                <a:gd name="T22" fmla="*/ 195 w 246"/>
                <a:gd name="T23" fmla="*/ 158 h 158"/>
                <a:gd name="T24" fmla="*/ 195 w 246"/>
                <a:gd name="T25" fmla="*/ 158 h 158"/>
                <a:gd name="T26" fmla="*/ 210 w 246"/>
                <a:gd name="T27" fmla="*/ 139 h 158"/>
                <a:gd name="T28" fmla="*/ 215 w 246"/>
                <a:gd name="T29" fmla="*/ 118 h 158"/>
                <a:gd name="T30" fmla="*/ 224 w 246"/>
                <a:gd name="T31" fmla="*/ 101 h 158"/>
                <a:gd name="T32" fmla="*/ 234 w 246"/>
                <a:gd name="T33" fmla="*/ 89 h 158"/>
                <a:gd name="T34" fmla="*/ 246 w 246"/>
                <a:gd name="T35" fmla="*/ 68 h 158"/>
                <a:gd name="T36" fmla="*/ 234 w 246"/>
                <a:gd name="T37" fmla="*/ 56 h 158"/>
                <a:gd name="T38" fmla="*/ 228 w 246"/>
                <a:gd name="T39" fmla="*/ 49 h 158"/>
                <a:gd name="T40" fmla="*/ 228 w 246"/>
                <a:gd name="T41" fmla="*/ 49 h 158"/>
                <a:gd name="T42" fmla="*/ 224 w 246"/>
                <a:gd name="T43" fmla="*/ 44 h 158"/>
                <a:gd name="T44" fmla="*/ 212 w 246"/>
                <a:gd name="T45" fmla="*/ 25 h 158"/>
                <a:gd name="T46" fmla="*/ 205 w 246"/>
                <a:gd name="T47" fmla="*/ 14 h 158"/>
                <a:gd name="T48" fmla="*/ 205 w 246"/>
                <a:gd name="T49" fmla="*/ 14 h 158"/>
                <a:gd name="T50" fmla="*/ 203 w 246"/>
                <a:gd name="T51" fmla="*/ 0 h 158"/>
                <a:gd name="T52" fmla="*/ 13 w 246"/>
                <a:gd name="T53" fmla="*/ 0 h 158"/>
                <a:gd name="T54" fmla="*/ 13 w 246"/>
                <a:gd name="T55" fmla="*/ 27 h 158"/>
                <a:gd name="T56" fmla="*/ 0 w 246"/>
                <a:gd name="T57" fmla="*/ 4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6" h="158">
                  <a:moveTo>
                    <a:pt x="0" y="4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24" y="94"/>
                    <a:pt x="24" y="94"/>
                    <a:pt x="24" y="94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6" y="138"/>
                    <a:pt x="26" y="138"/>
                    <a:pt x="26" y="138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188" y="139"/>
                    <a:pt x="188" y="139"/>
                    <a:pt x="188" y="139"/>
                  </a:cubicBezTo>
                  <a:cubicBezTo>
                    <a:pt x="195" y="158"/>
                    <a:pt x="195" y="158"/>
                    <a:pt x="195" y="158"/>
                  </a:cubicBezTo>
                  <a:cubicBezTo>
                    <a:pt x="195" y="158"/>
                    <a:pt x="195" y="158"/>
                    <a:pt x="195" y="158"/>
                  </a:cubicBezTo>
                  <a:cubicBezTo>
                    <a:pt x="210" y="139"/>
                    <a:pt x="210" y="139"/>
                    <a:pt x="210" y="139"/>
                  </a:cubicBezTo>
                  <a:cubicBezTo>
                    <a:pt x="215" y="118"/>
                    <a:pt x="215" y="118"/>
                    <a:pt x="215" y="118"/>
                  </a:cubicBezTo>
                  <a:cubicBezTo>
                    <a:pt x="224" y="101"/>
                    <a:pt x="224" y="101"/>
                    <a:pt x="224" y="101"/>
                  </a:cubicBezTo>
                  <a:cubicBezTo>
                    <a:pt x="234" y="89"/>
                    <a:pt x="234" y="89"/>
                    <a:pt x="234" y="89"/>
                  </a:cubicBezTo>
                  <a:cubicBezTo>
                    <a:pt x="246" y="68"/>
                    <a:pt x="246" y="68"/>
                    <a:pt x="246" y="68"/>
                  </a:cubicBezTo>
                  <a:cubicBezTo>
                    <a:pt x="234" y="56"/>
                    <a:pt x="234" y="56"/>
                    <a:pt x="234" y="56"/>
                  </a:cubicBezTo>
                  <a:cubicBezTo>
                    <a:pt x="228" y="49"/>
                    <a:pt x="228" y="49"/>
                    <a:pt x="228" y="49"/>
                  </a:cubicBezTo>
                  <a:cubicBezTo>
                    <a:pt x="228" y="49"/>
                    <a:pt x="228" y="49"/>
                    <a:pt x="228" y="49"/>
                  </a:cubicBezTo>
                  <a:cubicBezTo>
                    <a:pt x="224" y="44"/>
                    <a:pt x="224" y="44"/>
                    <a:pt x="224" y="44"/>
                  </a:cubicBezTo>
                  <a:cubicBezTo>
                    <a:pt x="212" y="25"/>
                    <a:pt x="212" y="25"/>
                    <a:pt x="212" y="25"/>
                  </a:cubicBezTo>
                  <a:cubicBezTo>
                    <a:pt x="205" y="14"/>
                    <a:pt x="205" y="14"/>
                    <a:pt x="205" y="14"/>
                  </a:cubicBezTo>
                  <a:cubicBezTo>
                    <a:pt x="205" y="14"/>
                    <a:pt x="205" y="14"/>
                    <a:pt x="205" y="14"/>
                  </a:cubicBezTo>
                  <a:cubicBezTo>
                    <a:pt x="205" y="12"/>
                    <a:pt x="204" y="6"/>
                    <a:pt x="20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27"/>
                    <a:pt x="13" y="27"/>
                    <a:pt x="13" y="27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bg1">
                  <a:alpha val="96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>
                <a:solidFill>
                  <a:prstClr val="black"/>
                </a:solidFill>
              </a:endParaRPr>
            </a:p>
          </p:txBody>
        </p:sp>
        <p:sp>
          <p:nvSpPr>
            <p:cNvPr id="1029" name="Freeform 36"/>
            <p:cNvSpPr>
              <a:spLocks/>
            </p:cNvSpPr>
            <p:nvPr/>
          </p:nvSpPr>
          <p:spPr bwMode="auto">
            <a:xfrm>
              <a:off x="1843200" y="2074558"/>
              <a:ext cx="535705" cy="287495"/>
            </a:xfrm>
            <a:custGeom>
              <a:avLst/>
              <a:gdLst>
                <a:gd name="T0" fmla="*/ 0 w 600"/>
                <a:gd name="T1" fmla="*/ 272 h 322"/>
                <a:gd name="T2" fmla="*/ 416 w 600"/>
                <a:gd name="T3" fmla="*/ 272 h 322"/>
                <a:gd name="T4" fmla="*/ 444 w 600"/>
                <a:gd name="T5" fmla="*/ 294 h 322"/>
                <a:gd name="T6" fmla="*/ 526 w 600"/>
                <a:gd name="T7" fmla="*/ 294 h 322"/>
                <a:gd name="T8" fmla="*/ 550 w 600"/>
                <a:gd name="T9" fmla="*/ 312 h 322"/>
                <a:gd name="T10" fmla="*/ 574 w 600"/>
                <a:gd name="T11" fmla="*/ 322 h 322"/>
                <a:gd name="T12" fmla="*/ 574 w 600"/>
                <a:gd name="T13" fmla="*/ 322 h 322"/>
                <a:gd name="T14" fmla="*/ 600 w 600"/>
                <a:gd name="T15" fmla="*/ 296 h 322"/>
                <a:gd name="T16" fmla="*/ 600 w 600"/>
                <a:gd name="T17" fmla="*/ 242 h 322"/>
                <a:gd name="T18" fmla="*/ 598 w 600"/>
                <a:gd name="T19" fmla="*/ 242 h 322"/>
                <a:gd name="T20" fmla="*/ 598 w 600"/>
                <a:gd name="T21" fmla="*/ 240 h 322"/>
                <a:gd name="T22" fmla="*/ 598 w 600"/>
                <a:gd name="T23" fmla="*/ 104 h 322"/>
                <a:gd name="T24" fmla="*/ 574 w 600"/>
                <a:gd name="T25" fmla="*/ 76 h 322"/>
                <a:gd name="T26" fmla="*/ 574 w 600"/>
                <a:gd name="T27" fmla="*/ 0 h 322"/>
                <a:gd name="T28" fmla="*/ 2 w 600"/>
                <a:gd name="T29" fmla="*/ 0 h 322"/>
                <a:gd name="T30" fmla="*/ 2 w 600"/>
                <a:gd name="T31" fmla="*/ 98 h 322"/>
                <a:gd name="T32" fmla="*/ 2 w 600"/>
                <a:gd name="T33" fmla="*/ 100 h 322"/>
                <a:gd name="T34" fmla="*/ 0 w 600"/>
                <a:gd name="T35" fmla="*/ 100 h 322"/>
                <a:gd name="T36" fmla="*/ 0 w 600"/>
                <a:gd name="T37" fmla="*/ 270 h 322"/>
                <a:gd name="T38" fmla="*/ 0 w 600"/>
                <a:gd name="T39" fmla="*/ 272 h 322"/>
                <a:gd name="T40" fmla="*/ 0 w 600"/>
                <a:gd name="T41" fmla="*/ 27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0" h="322">
                  <a:moveTo>
                    <a:pt x="0" y="272"/>
                  </a:moveTo>
                  <a:lnTo>
                    <a:pt x="416" y="272"/>
                  </a:lnTo>
                  <a:lnTo>
                    <a:pt x="444" y="294"/>
                  </a:lnTo>
                  <a:lnTo>
                    <a:pt x="526" y="294"/>
                  </a:lnTo>
                  <a:lnTo>
                    <a:pt x="550" y="312"/>
                  </a:lnTo>
                  <a:lnTo>
                    <a:pt x="574" y="322"/>
                  </a:lnTo>
                  <a:lnTo>
                    <a:pt x="574" y="322"/>
                  </a:lnTo>
                  <a:lnTo>
                    <a:pt x="600" y="296"/>
                  </a:lnTo>
                  <a:lnTo>
                    <a:pt x="600" y="242"/>
                  </a:lnTo>
                  <a:lnTo>
                    <a:pt x="598" y="242"/>
                  </a:lnTo>
                  <a:lnTo>
                    <a:pt x="598" y="240"/>
                  </a:lnTo>
                  <a:lnTo>
                    <a:pt x="598" y="104"/>
                  </a:lnTo>
                  <a:lnTo>
                    <a:pt x="574" y="76"/>
                  </a:lnTo>
                  <a:lnTo>
                    <a:pt x="574" y="0"/>
                  </a:lnTo>
                  <a:lnTo>
                    <a:pt x="2" y="0"/>
                  </a:lnTo>
                  <a:lnTo>
                    <a:pt x="2" y="98"/>
                  </a:lnTo>
                  <a:lnTo>
                    <a:pt x="2" y="100"/>
                  </a:lnTo>
                  <a:lnTo>
                    <a:pt x="0" y="10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0" y="272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alpha val="96000"/>
                </a:schemeClr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>
                <a:solidFill>
                  <a:prstClr val="black"/>
                </a:solidFill>
              </a:endParaRPr>
            </a:p>
          </p:txBody>
        </p:sp>
        <p:sp>
          <p:nvSpPr>
            <p:cNvPr id="1030" name="Freeform 37"/>
            <p:cNvSpPr>
              <a:spLocks/>
            </p:cNvSpPr>
            <p:nvPr/>
          </p:nvSpPr>
          <p:spPr bwMode="auto">
            <a:xfrm>
              <a:off x="3999415" y="2201342"/>
              <a:ext cx="108927" cy="196425"/>
            </a:xfrm>
            <a:custGeom>
              <a:avLst/>
              <a:gdLst>
                <a:gd name="T0" fmla="*/ 7 w 61"/>
                <a:gd name="T1" fmla="*/ 98 h 110"/>
                <a:gd name="T2" fmla="*/ 7 w 61"/>
                <a:gd name="T3" fmla="*/ 98 h 110"/>
                <a:gd name="T4" fmla="*/ 4 w 61"/>
                <a:gd name="T5" fmla="*/ 108 h 110"/>
                <a:gd name="T6" fmla="*/ 4 w 61"/>
                <a:gd name="T7" fmla="*/ 110 h 110"/>
                <a:gd name="T8" fmla="*/ 23 w 61"/>
                <a:gd name="T9" fmla="*/ 110 h 110"/>
                <a:gd name="T10" fmla="*/ 23 w 61"/>
                <a:gd name="T11" fmla="*/ 102 h 110"/>
                <a:gd name="T12" fmla="*/ 24 w 61"/>
                <a:gd name="T13" fmla="*/ 102 h 110"/>
                <a:gd name="T14" fmla="*/ 30 w 61"/>
                <a:gd name="T15" fmla="*/ 95 h 110"/>
                <a:gd name="T16" fmla="*/ 30 w 61"/>
                <a:gd name="T17" fmla="*/ 94 h 110"/>
                <a:gd name="T18" fmla="*/ 30 w 61"/>
                <a:gd name="T19" fmla="*/ 94 h 110"/>
                <a:gd name="T20" fmla="*/ 31 w 61"/>
                <a:gd name="T21" fmla="*/ 94 h 110"/>
                <a:gd name="T22" fmla="*/ 31 w 61"/>
                <a:gd name="T23" fmla="*/ 94 h 110"/>
                <a:gd name="T24" fmla="*/ 31 w 61"/>
                <a:gd name="T25" fmla="*/ 93 h 110"/>
                <a:gd name="T26" fmla="*/ 32 w 61"/>
                <a:gd name="T27" fmla="*/ 90 h 110"/>
                <a:gd name="T28" fmla="*/ 33 w 61"/>
                <a:gd name="T29" fmla="*/ 85 h 110"/>
                <a:gd name="T30" fmla="*/ 33 w 61"/>
                <a:gd name="T31" fmla="*/ 85 h 110"/>
                <a:gd name="T32" fmla="*/ 33 w 61"/>
                <a:gd name="T33" fmla="*/ 84 h 110"/>
                <a:gd name="T34" fmla="*/ 33 w 61"/>
                <a:gd name="T35" fmla="*/ 84 h 110"/>
                <a:gd name="T36" fmla="*/ 32 w 61"/>
                <a:gd name="T37" fmla="*/ 84 h 110"/>
                <a:gd name="T38" fmla="*/ 33 w 61"/>
                <a:gd name="T39" fmla="*/ 84 h 110"/>
                <a:gd name="T40" fmla="*/ 33 w 61"/>
                <a:gd name="T41" fmla="*/ 81 h 110"/>
                <a:gd name="T42" fmla="*/ 33 w 61"/>
                <a:gd name="T43" fmla="*/ 68 h 110"/>
                <a:gd name="T44" fmla="*/ 31 w 61"/>
                <a:gd name="T45" fmla="*/ 67 h 110"/>
                <a:gd name="T46" fmla="*/ 30 w 61"/>
                <a:gd name="T47" fmla="*/ 67 h 110"/>
                <a:gd name="T48" fmla="*/ 30 w 61"/>
                <a:gd name="T49" fmla="*/ 67 h 110"/>
                <a:gd name="T50" fmla="*/ 33 w 61"/>
                <a:gd name="T51" fmla="*/ 63 h 110"/>
                <a:gd name="T52" fmla="*/ 38 w 61"/>
                <a:gd name="T53" fmla="*/ 55 h 110"/>
                <a:gd name="T54" fmla="*/ 38 w 61"/>
                <a:gd name="T55" fmla="*/ 54 h 110"/>
                <a:gd name="T56" fmla="*/ 44 w 61"/>
                <a:gd name="T57" fmla="*/ 43 h 110"/>
                <a:gd name="T58" fmla="*/ 42 w 61"/>
                <a:gd name="T59" fmla="*/ 42 h 110"/>
                <a:gd name="T60" fmla="*/ 44 w 61"/>
                <a:gd name="T61" fmla="*/ 38 h 110"/>
                <a:gd name="T62" fmla="*/ 49 w 61"/>
                <a:gd name="T63" fmla="*/ 31 h 110"/>
                <a:gd name="T64" fmla="*/ 49 w 61"/>
                <a:gd name="T65" fmla="*/ 30 h 110"/>
                <a:gd name="T66" fmla="*/ 54 w 61"/>
                <a:gd name="T67" fmla="*/ 24 h 110"/>
                <a:gd name="T68" fmla="*/ 54 w 61"/>
                <a:gd name="T69" fmla="*/ 18 h 110"/>
                <a:gd name="T70" fmla="*/ 55 w 61"/>
                <a:gd name="T71" fmla="*/ 18 h 110"/>
                <a:gd name="T72" fmla="*/ 61 w 61"/>
                <a:gd name="T73" fmla="*/ 12 h 110"/>
                <a:gd name="T74" fmla="*/ 61 w 61"/>
                <a:gd name="T75" fmla="*/ 0 h 110"/>
                <a:gd name="T76" fmla="*/ 60 w 61"/>
                <a:gd name="T77" fmla="*/ 0 h 110"/>
                <a:gd name="T78" fmla="*/ 60 w 61"/>
                <a:gd name="T79" fmla="*/ 2 h 110"/>
                <a:gd name="T80" fmla="*/ 1 w 61"/>
                <a:gd name="T81" fmla="*/ 2 h 110"/>
                <a:gd name="T82" fmla="*/ 0 w 61"/>
                <a:gd name="T83" fmla="*/ 2 h 110"/>
                <a:gd name="T84" fmla="*/ 0 w 61"/>
                <a:gd name="T85" fmla="*/ 87 h 110"/>
                <a:gd name="T86" fmla="*/ 7 w 61"/>
                <a:gd name="T87" fmla="*/ 9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1" h="110">
                  <a:moveTo>
                    <a:pt x="7" y="98"/>
                  </a:moveTo>
                  <a:cubicBezTo>
                    <a:pt x="7" y="98"/>
                    <a:pt x="7" y="98"/>
                    <a:pt x="7" y="98"/>
                  </a:cubicBezTo>
                  <a:cubicBezTo>
                    <a:pt x="6" y="100"/>
                    <a:pt x="5" y="104"/>
                    <a:pt x="4" y="108"/>
                  </a:cubicBezTo>
                  <a:cubicBezTo>
                    <a:pt x="4" y="110"/>
                    <a:pt x="4" y="110"/>
                    <a:pt x="4" y="110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24" y="102"/>
                    <a:pt x="24" y="102"/>
                    <a:pt x="24" y="102"/>
                  </a:cubicBezTo>
                  <a:cubicBezTo>
                    <a:pt x="25" y="101"/>
                    <a:pt x="28" y="99"/>
                    <a:pt x="30" y="95"/>
                  </a:cubicBezTo>
                  <a:cubicBezTo>
                    <a:pt x="30" y="95"/>
                    <a:pt x="30" y="95"/>
                    <a:pt x="30" y="94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1" y="93"/>
                    <a:pt x="31" y="93"/>
                    <a:pt x="31" y="93"/>
                  </a:cubicBezTo>
                  <a:cubicBezTo>
                    <a:pt x="31" y="93"/>
                    <a:pt x="32" y="91"/>
                    <a:pt x="32" y="90"/>
                  </a:cubicBezTo>
                  <a:cubicBezTo>
                    <a:pt x="32" y="87"/>
                    <a:pt x="32" y="86"/>
                    <a:pt x="33" y="85"/>
                  </a:cubicBezTo>
                  <a:cubicBezTo>
                    <a:pt x="33" y="85"/>
                    <a:pt x="33" y="85"/>
                    <a:pt x="33" y="85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3" y="83"/>
                    <a:pt x="33" y="82"/>
                    <a:pt x="33" y="81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2" y="68"/>
                    <a:pt x="31" y="68"/>
                    <a:pt x="31" y="67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0" y="66"/>
                    <a:pt x="31" y="65"/>
                    <a:pt x="33" y="63"/>
                  </a:cubicBezTo>
                  <a:cubicBezTo>
                    <a:pt x="38" y="59"/>
                    <a:pt x="38" y="55"/>
                    <a:pt x="38" y="55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3" y="43"/>
                    <a:pt x="42" y="43"/>
                    <a:pt x="42" y="42"/>
                  </a:cubicBezTo>
                  <a:cubicBezTo>
                    <a:pt x="42" y="41"/>
                    <a:pt x="42" y="40"/>
                    <a:pt x="44" y="38"/>
                  </a:cubicBezTo>
                  <a:cubicBezTo>
                    <a:pt x="47" y="35"/>
                    <a:pt x="49" y="32"/>
                    <a:pt x="49" y="31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8" y="16"/>
                    <a:pt x="61" y="14"/>
                    <a:pt x="61" y="12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87"/>
                    <a:pt x="0" y="87"/>
                    <a:pt x="0" y="87"/>
                  </a:cubicBezTo>
                  <a:lnTo>
                    <a:pt x="7" y="98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chemeClr val="bg1">
                  <a:alpha val="96000"/>
                </a:schemeClr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>
                <a:solidFill>
                  <a:prstClr val="black"/>
                </a:solidFill>
              </a:endParaRPr>
            </a:p>
          </p:txBody>
        </p:sp>
        <p:sp>
          <p:nvSpPr>
            <p:cNvPr id="1031" name="Freeform 38"/>
            <p:cNvSpPr>
              <a:spLocks/>
            </p:cNvSpPr>
            <p:nvPr/>
          </p:nvSpPr>
          <p:spPr bwMode="auto">
            <a:xfrm>
              <a:off x="3030680" y="2135272"/>
              <a:ext cx="321423" cy="374994"/>
            </a:xfrm>
            <a:custGeom>
              <a:avLst/>
              <a:gdLst>
                <a:gd name="T0" fmla="*/ 284 w 360"/>
                <a:gd name="T1" fmla="*/ 420 h 420"/>
                <a:gd name="T2" fmla="*/ 306 w 360"/>
                <a:gd name="T3" fmla="*/ 382 h 420"/>
                <a:gd name="T4" fmla="*/ 314 w 360"/>
                <a:gd name="T5" fmla="*/ 358 h 420"/>
                <a:gd name="T6" fmla="*/ 322 w 360"/>
                <a:gd name="T7" fmla="*/ 342 h 420"/>
                <a:gd name="T8" fmla="*/ 328 w 360"/>
                <a:gd name="T9" fmla="*/ 328 h 420"/>
                <a:gd name="T10" fmla="*/ 360 w 360"/>
                <a:gd name="T11" fmla="*/ 280 h 420"/>
                <a:gd name="T12" fmla="*/ 352 w 360"/>
                <a:gd name="T13" fmla="*/ 280 h 420"/>
                <a:gd name="T14" fmla="*/ 344 w 360"/>
                <a:gd name="T15" fmla="*/ 218 h 420"/>
                <a:gd name="T16" fmla="*/ 306 w 360"/>
                <a:gd name="T17" fmla="*/ 178 h 420"/>
                <a:gd name="T18" fmla="*/ 274 w 360"/>
                <a:gd name="T19" fmla="*/ 210 h 420"/>
                <a:gd name="T20" fmla="*/ 244 w 360"/>
                <a:gd name="T21" fmla="*/ 218 h 420"/>
                <a:gd name="T22" fmla="*/ 250 w 360"/>
                <a:gd name="T23" fmla="*/ 186 h 420"/>
                <a:gd name="T24" fmla="*/ 274 w 360"/>
                <a:gd name="T25" fmla="*/ 156 h 420"/>
                <a:gd name="T26" fmla="*/ 290 w 360"/>
                <a:gd name="T27" fmla="*/ 140 h 420"/>
                <a:gd name="T28" fmla="*/ 274 w 360"/>
                <a:gd name="T29" fmla="*/ 86 h 420"/>
                <a:gd name="T30" fmla="*/ 282 w 360"/>
                <a:gd name="T31" fmla="*/ 70 h 420"/>
                <a:gd name="T32" fmla="*/ 266 w 360"/>
                <a:gd name="T33" fmla="*/ 38 h 420"/>
                <a:gd name="T34" fmla="*/ 236 w 360"/>
                <a:gd name="T35" fmla="*/ 22 h 420"/>
                <a:gd name="T36" fmla="*/ 212 w 360"/>
                <a:gd name="T37" fmla="*/ 8 h 420"/>
                <a:gd name="T38" fmla="*/ 188 w 360"/>
                <a:gd name="T39" fmla="*/ 8 h 420"/>
                <a:gd name="T40" fmla="*/ 172 w 360"/>
                <a:gd name="T41" fmla="*/ 0 h 420"/>
                <a:gd name="T42" fmla="*/ 150 w 360"/>
                <a:gd name="T43" fmla="*/ 8 h 420"/>
                <a:gd name="T44" fmla="*/ 158 w 360"/>
                <a:gd name="T45" fmla="*/ 30 h 420"/>
                <a:gd name="T46" fmla="*/ 126 w 360"/>
                <a:gd name="T47" fmla="*/ 46 h 420"/>
                <a:gd name="T48" fmla="*/ 110 w 360"/>
                <a:gd name="T49" fmla="*/ 86 h 420"/>
                <a:gd name="T50" fmla="*/ 102 w 360"/>
                <a:gd name="T51" fmla="*/ 70 h 420"/>
                <a:gd name="T52" fmla="*/ 94 w 360"/>
                <a:gd name="T53" fmla="*/ 70 h 420"/>
                <a:gd name="T54" fmla="*/ 72 w 360"/>
                <a:gd name="T55" fmla="*/ 86 h 420"/>
                <a:gd name="T56" fmla="*/ 56 w 360"/>
                <a:gd name="T57" fmla="*/ 108 h 420"/>
                <a:gd name="T58" fmla="*/ 48 w 360"/>
                <a:gd name="T59" fmla="*/ 164 h 420"/>
                <a:gd name="T60" fmla="*/ 56 w 360"/>
                <a:gd name="T61" fmla="*/ 280 h 420"/>
                <a:gd name="T62" fmla="*/ 24 w 360"/>
                <a:gd name="T63" fmla="*/ 406 h 420"/>
                <a:gd name="T64" fmla="*/ 160 w 360"/>
                <a:gd name="T65" fmla="*/ 420 h 420"/>
                <a:gd name="T66" fmla="*/ 162 w 360"/>
                <a:gd name="T67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60" h="420">
                  <a:moveTo>
                    <a:pt x="162" y="420"/>
                  </a:moveTo>
                  <a:lnTo>
                    <a:pt x="284" y="420"/>
                  </a:lnTo>
                  <a:lnTo>
                    <a:pt x="306" y="398"/>
                  </a:lnTo>
                  <a:lnTo>
                    <a:pt x="306" y="382"/>
                  </a:lnTo>
                  <a:lnTo>
                    <a:pt x="314" y="366"/>
                  </a:lnTo>
                  <a:lnTo>
                    <a:pt x="314" y="358"/>
                  </a:lnTo>
                  <a:lnTo>
                    <a:pt x="322" y="358"/>
                  </a:lnTo>
                  <a:lnTo>
                    <a:pt x="322" y="342"/>
                  </a:lnTo>
                  <a:lnTo>
                    <a:pt x="322" y="336"/>
                  </a:lnTo>
                  <a:lnTo>
                    <a:pt x="328" y="328"/>
                  </a:lnTo>
                  <a:lnTo>
                    <a:pt x="344" y="328"/>
                  </a:lnTo>
                  <a:lnTo>
                    <a:pt x="360" y="280"/>
                  </a:lnTo>
                  <a:lnTo>
                    <a:pt x="352" y="288"/>
                  </a:lnTo>
                  <a:lnTo>
                    <a:pt x="352" y="280"/>
                  </a:lnTo>
                  <a:lnTo>
                    <a:pt x="344" y="264"/>
                  </a:lnTo>
                  <a:lnTo>
                    <a:pt x="344" y="218"/>
                  </a:lnTo>
                  <a:lnTo>
                    <a:pt x="322" y="172"/>
                  </a:lnTo>
                  <a:lnTo>
                    <a:pt x="306" y="178"/>
                  </a:lnTo>
                  <a:lnTo>
                    <a:pt x="282" y="186"/>
                  </a:lnTo>
                  <a:lnTo>
                    <a:pt x="274" y="210"/>
                  </a:lnTo>
                  <a:lnTo>
                    <a:pt x="250" y="218"/>
                  </a:lnTo>
                  <a:lnTo>
                    <a:pt x="244" y="218"/>
                  </a:lnTo>
                  <a:lnTo>
                    <a:pt x="236" y="210"/>
                  </a:lnTo>
                  <a:lnTo>
                    <a:pt x="250" y="186"/>
                  </a:lnTo>
                  <a:lnTo>
                    <a:pt x="266" y="172"/>
                  </a:lnTo>
                  <a:lnTo>
                    <a:pt x="274" y="156"/>
                  </a:lnTo>
                  <a:lnTo>
                    <a:pt x="282" y="148"/>
                  </a:lnTo>
                  <a:lnTo>
                    <a:pt x="290" y="140"/>
                  </a:lnTo>
                  <a:lnTo>
                    <a:pt x="282" y="94"/>
                  </a:lnTo>
                  <a:lnTo>
                    <a:pt x="274" y="86"/>
                  </a:lnTo>
                  <a:lnTo>
                    <a:pt x="274" y="78"/>
                  </a:lnTo>
                  <a:lnTo>
                    <a:pt x="282" y="70"/>
                  </a:lnTo>
                  <a:lnTo>
                    <a:pt x="274" y="46"/>
                  </a:lnTo>
                  <a:lnTo>
                    <a:pt x="266" y="38"/>
                  </a:lnTo>
                  <a:lnTo>
                    <a:pt x="244" y="30"/>
                  </a:lnTo>
                  <a:lnTo>
                    <a:pt x="236" y="22"/>
                  </a:lnTo>
                  <a:lnTo>
                    <a:pt x="228" y="22"/>
                  </a:lnTo>
                  <a:lnTo>
                    <a:pt x="212" y="8"/>
                  </a:lnTo>
                  <a:lnTo>
                    <a:pt x="204" y="0"/>
                  </a:lnTo>
                  <a:lnTo>
                    <a:pt x="188" y="8"/>
                  </a:lnTo>
                  <a:lnTo>
                    <a:pt x="188" y="0"/>
                  </a:lnTo>
                  <a:lnTo>
                    <a:pt x="172" y="0"/>
                  </a:lnTo>
                  <a:lnTo>
                    <a:pt x="158" y="0"/>
                  </a:lnTo>
                  <a:lnTo>
                    <a:pt x="150" y="8"/>
                  </a:lnTo>
                  <a:lnTo>
                    <a:pt x="150" y="22"/>
                  </a:lnTo>
                  <a:lnTo>
                    <a:pt x="158" y="30"/>
                  </a:lnTo>
                  <a:lnTo>
                    <a:pt x="158" y="38"/>
                  </a:lnTo>
                  <a:lnTo>
                    <a:pt x="126" y="46"/>
                  </a:lnTo>
                  <a:lnTo>
                    <a:pt x="118" y="86"/>
                  </a:lnTo>
                  <a:lnTo>
                    <a:pt x="110" y="86"/>
                  </a:lnTo>
                  <a:lnTo>
                    <a:pt x="110" y="94"/>
                  </a:lnTo>
                  <a:lnTo>
                    <a:pt x="102" y="70"/>
                  </a:lnTo>
                  <a:lnTo>
                    <a:pt x="102" y="62"/>
                  </a:lnTo>
                  <a:lnTo>
                    <a:pt x="94" y="70"/>
                  </a:lnTo>
                  <a:lnTo>
                    <a:pt x="86" y="78"/>
                  </a:lnTo>
                  <a:lnTo>
                    <a:pt x="72" y="86"/>
                  </a:lnTo>
                  <a:lnTo>
                    <a:pt x="64" y="100"/>
                  </a:lnTo>
                  <a:lnTo>
                    <a:pt x="56" y="108"/>
                  </a:lnTo>
                  <a:lnTo>
                    <a:pt x="56" y="156"/>
                  </a:lnTo>
                  <a:lnTo>
                    <a:pt x="48" y="164"/>
                  </a:lnTo>
                  <a:lnTo>
                    <a:pt x="32" y="218"/>
                  </a:lnTo>
                  <a:lnTo>
                    <a:pt x="56" y="280"/>
                  </a:lnTo>
                  <a:lnTo>
                    <a:pt x="56" y="328"/>
                  </a:lnTo>
                  <a:lnTo>
                    <a:pt x="24" y="406"/>
                  </a:lnTo>
                  <a:lnTo>
                    <a:pt x="0" y="420"/>
                  </a:lnTo>
                  <a:lnTo>
                    <a:pt x="160" y="420"/>
                  </a:lnTo>
                  <a:lnTo>
                    <a:pt x="162" y="420"/>
                  </a:lnTo>
                  <a:lnTo>
                    <a:pt x="162" y="42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alpha val="96000"/>
                </a:schemeClr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>
                <a:solidFill>
                  <a:srgbClr val="00B0F0"/>
                </a:solidFill>
              </a:endParaRPr>
            </a:p>
          </p:txBody>
        </p:sp>
        <p:sp>
          <p:nvSpPr>
            <p:cNvPr id="1032" name="Freeform 39"/>
            <p:cNvSpPr>
              <a:spLocks/>
            </p:cNvSpPr>
            <p:nvPr/>
          </p:nvSpPr>
          <p:spPr bwMode="auto">
            <a:xfrm>
              <a:off x="2919968" y="2481695"/>
              <a:ext cx="253567" cy="349102"/>
            </a:xfrm>
            <a:custGeom>
              <a:avLst/>
              <a:gdLst>
                <a:gd name="T0" fmla="*/ 35 w 142"/>
                <a:gd name="T1" fmla="*/ 142 h 195"/>
                <a:gd name="T2" fmla="*/ 30 w 142"/>
                <a:gd name="T3" fmla="*/ 149 h 195"/>
                <a:gd name="T4" fmla="*/ 23 w 142"/>
                <a:gd name="T5" fmla="*/ 153 h 195"/>
                <a:gd name="T6" fmla="*/ 23 w 142"/>
                <a:gd name="T7" fmla="*/ 160 h 195"/>
                <a:gd name="T8" fmla="*/ 19 w 142"/>
                <a:gd name="T9" fmla="*/ 164 h 195"/>
                <a:gd name="T10" fmla="*/ 15 w 142"/>
                <a:gd name="T11" fmla="*/ 171 h 195"/>
                <a:gd name="T12" fmla="*/ 9 w 142"/>
                <a:gd name="T13" fmla="*/ 177 h 195"/>
                <a:gd name="T14" fmla="*/ 5 w 142"/>
                <a:gd name="T15" fmla="*/ 183 h 195"/>
                <a:gd name="T16" fmla="*/ 4 w 142"/>
                <a:gd name="T17" fmla="*/ 185 h 195"/>
                <a:gd name="T18" fmla="*/ 2 w 142"/>
                <a:gd name="T19" fmla="*/ 189 h 195"/>
                <a:gd name="T20" fmla="*/ 2 w 142"/>
                <a:gd name="T21" fmla="*/ 191 h 195"/>
                <a:gd name="T22" fmla="*/ 1 w 142"/>
                <a:gd name="T23" fmla="*/ 191 h 195"/>
                <a:gd name="T24" fmla="*/ 0 w 142"/>
                <a:gd name="T25" fmla="*/ 192 h 195"/>
                <a:gd name="T26" fmla="*/ 0 w 142"/>
                <a:gd name="T27" fmla="*/ 192 h 195"/>
                <a:gd name="T28" fmla="*/ 15 w 142"/>
                <a:gd name="T29" fmla="*/ 192 h 195"/>
                <a:gd name="T30" fmla="*/ 19 w 142"/>
                <a:gd name="T31" fmla="*/ 195 h 195"/>
                <a:gd name="T32" fmla="*/ 19 w 142"/>
                <a:gd name="T33" fmla="*/ 195 h 195"/>
                <a:gd name="T34" fmla="*/ 21 w 142"/>
                <a:gd name="T35" fmla="*/ 192 h 195"/>
                <a:gd name="T36" fmla="*/ 22 w 142"/>
                <a:gd name="T37" fmla="*/ 190 h 195"/>
                <a:gd name="T38" fmla="*/ 22 w 142"/>
                <a:gd name="T39" fmla="*/ 189 h 195"/>
                <a:gd name="T40" fmla="*/ 21 w 142"/>
                <a:gd name="T41" fmla="*/ 189 h 195"/>
                <a:gd name="T42" fmla="*/ 23 w 142"/>
                <a:gd name="T43" fmla="*/ 187 h 195"/>
                <a:gd name="T44" fmla="*/ 27 w 142"/>
                <a:gd name="T45" fmla="*/ 182 h 195"/>
                <a:gd name="T46" fmla="*/ 29 w 142"/>
                <a:gd name="T47" fmla="*/ 186 h 195"/>
                <a:gd name="T48" fmla="*/ 37 w 142"/>
                <a:gd name="T49" fmla="*/ 188 h 195"/>
                <a:gd name="T50" fmla="*/ 48 w 142"/>
                <a:gd name="T51" fmla="*/ 188 h 195"/>
                <a:gd name="T52" fmla="*/ 47 w 142"/>
                <a:gd name="T53" fmla="*/ 189 h 195"/>
                <a:gd name="T54" fmla="*/ 50 w 142"/>
                <a:gd name="T55" fmla="*/ 189 h 195"/>
                <a:gd name="T56" fmla="*/ 53 w 142"/>
                <a:gd name="T57" fmla="*/ 188 h 195"/>
                <a:gd name="T58" fmla="*/ 57 w 142"/>
                <a:gd name="T59" fmla="*/ 188 h 195"/>
                <a:gd name="T60" fmla="*/ 62 w 142"/>
                <a:gd name="T61" fmla="*/ 188 h 195"/>
                <a:gd name="T62" fmla="*/ 62 w 142"/>
                <a:gd name="T63" fmla="*/ 188 h 195"/>
                <a:gd name="T64" fmla="*/ 67 w 142"/>
                <a:gd name="T65" fmla="*/ 188 h 195"/>
                <a:gd name="T66" fmla="*/ 73 w 142"/>
                <a:gd name="T67" fmla="*/ 182 h 195"/>
                <a:gd name="T68" fmla="*/ 80 w 142"/>
                <a:gd name="T69" fmla="*/ 182 h 195"/>
                <a:gd name="T70" fmla="*/ 80 w 142"/>
                <a:gd name="T71" fmla="*/ 182 h 195"/>
                <a:gd name="T72" fmla="*/ 81 w 142"/>
                <a:gd name="T73" fmla="*/ 181 h 195"/>
                <a:gd name="T74" fmla="*/ 83 w 142"/>
                <a:gd name="T75" fmla="*/ 182 h 195"/>
                <a:gd name="T76" fmla="*/ 88 w 142"/>
                <a:gd name="T77" fmla="*/ 187 h 195"/>
                <a:gd name="T78" fmla="*/ 88 w 142"/>
                <a:gd name="T79" fmla="*/ 188 h 195"/>
                <a:gd name="T80" fmla="*/ 95 w 142"/>
                <a:gd name="T81" fmla="*/ 188 h 195"/>
                <a:gd name="T82" fmla="*/ 95 w 142"/>
                <a:gd name="T83" fmla="*/ 186 h 195"/>
                <a:gd name="T84" fmla="*/ 95 w 142"/>
                <a:gd name="T85" fmla="*/ 181 h 195"/>
                <a:gd name="T86" fmla="*/ 93 w 142"/>
                <a:gd name="T87" fmla="*/ 177 h 195"/>
                <a:gd name="T88" fmla="*/ 92 w 142"/>
                <a:gd name="T89" fmla="*/ 176 h 195"/>
                <a:gd name="T90" fmla="*/ 95 w 142"/>
                <a:gd name="T91" fmla="*/ 174 h 195"/>
                <a:gd name="T92" fmla="*/ 110 w 142"/>
                <a:gd name="T93" fmla="*/ 166 h 195"/>
                <a:gd name="T94" fmla="*/ 117 w 142"/>
                <a:gd name="T95" fmla="*/ 160 h 195"/>
                <a:gd name="T96" fmla="*/ 117 w 142"/>
                <a:gd name="T97" fmla="*/ 159 h 195"/>
                <a:gd name="T98" fmla="*/ 120 w 142"/>
                <a:gd name="T99" fmla="*/ 150 h 195"/>
                <a:gd name="T100" fmla="*/ 130 w 142"/>
                <a:gd name="T101" fmla="*/ 146 h 195"/>
                <a:gd name="T102" fmla="*/ 130 w 142"/>
                <a:gd name="T103" fmla="*/ 146 h 195"/>
                <a:gd name="T104" fmla="*/ 130 w 142"/>
                <a:gd name="T105" fmla="*/ 146 h 195"/>
                <a:gd name="T106" fmla="*/ 137 w 142"/>
                <a:gd name="T107" fmla="*/ 146 h 195"/>
                <a:gd name="T108" fmla="*/ 142 w 142"/>
                <a:gd name="T109" fmla="*/ 141 h 195"/>
                <a:gd name="T110" fmla="*/ 142 w 142"/>
                <a:gd name="T111" fmla="*/ 16 h 195"/>
                <a:gd name="T112" fmla="*/ 62 w 142"/>
                <a:gd name="T113" fmla="*/ 16 h 195"/>
                <a:gd name="T114" fmla="*/ 55 w 142"/>
                <a:gd name="T115" fmla="*/ 20 h 195"/>
                <a:gd name="T116" fmla="*/ 51 w 142"/>
                <a:gd name="T117" fmla="*/ 20 h 195"/>
                <a:gd name="T118" fmla="*/ 43 w 142"/>
                <a:gd name="T119" fmla="*/ 16 h 195"/>
                <a:gd name="T120" fmla="*/ 36 w 142"/>
                <a:gd name="T121" fmla="*/ 0 h 195"/>
                <a:gd name="T122" fmla="*/ 35 w 142"/>
                <a:gd name="T123" fmla="*/ 0 h 195"/>
                <a:gd name="T124" fmla="*/ 35 w 142"/>
                <a:gd name="T125" fmla="*/ 142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2" h="195">
                  <a:moveTo>
                    <a:pt x="35" y="142"/>
                  </a:moveTo>
                  <a:cubicBezTo>
                    <a:pt x="30" y="149"/>
                    <a:pt x="30" y="149"/>
                    <a:pt x="30" y="149"/>
                  </a:cubicBezTo>
                  <a:cubicBezTo>
                    <a:pt x="23" y="153"/>
                    <a:pt x="23" y="153"/>
                    <a:pt x="23" y="153"/>
                  </a:cubicBezTo>
                  <a:cubicBezTo>
                    <a:pt x="23" y="160"/>
                    <a:pt x="23" y="160"/>
                    <a:pt x="23" y="160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15" y="171"/>
                    <a:pt x="15" y="171"/>
                    <a:pt x="15" y="171"/>
                  </a:cubicBezTo>
                  <a:cubicBezTo>
                    <a:pt x="14" y="171"/>
                    <a:pt x="12" y="174"/>
                    <a:pt x="9" y="177"/>
                  </a:cubicBezTo>
                  <a:cubicBezTo>
                    <a:pt x="7" y="180"/>
                    <a:pt x="6" y="182"/>
                    <a:pt x="5" y="183"/>
                  </a:cubicBezTo>
                  <a:cubicBezTo>
                    <a:pt x="4" y="184"/>
                    <a:pt x="4" y="185"/>
                    <a:pt x="4" y="185"/>
                  </a:cubicBezTo>
                  <a:cubicBezTo>
                    <a:pt x="4" y="185"/>
                    <a:pt x="4" y="186"/>
                    <a:pt x="2" y="189"/>
                  </a:cubicBezTo>
                  <a:cubicBezTo>
                    <a:pt x="2" y="191"/>
                    <a:pt x="2" y="191"/>
                    <a:pt x="2" y="191"/>
                  </a:cubicBezTo>
                  <a:cubicBezTo>
                    <a:pt x="1" y="191"/>
                    <a:pt x="1" y="191"/>
                    <a:pt x="1" y="19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15" y="192"/>
                    <a:pt x="15" y="192"/>
                    <a:pt x="15" y="192"/>
                  </a:cubicBezTo>
                  <a:cubicBezTo>
                    <a:pt x="15" y="193"/>
                    <a:pt x="17" y="195"/>
                    <a:pt x="19" y="195"/>
                  </a:cubicBezTo>
                  <a:cubicBezTo>
                    <a:pt x="19" y="195"/>
                    <a:pt x="19" y="195"/>
                    <a:pt x="19" y="195"/>
                  </a:cubicBezTo>
                  <a:cubicBezTo>
                    <a:pt x="20" y="195"/>
                    <a:pt x="21" y="194"/>
                    <a:pt x="21" y="192"/>
                  </a:cubicBezTo>
                  <a:cubicBezTo>
                    <a:pt x="22" y="191"/>
                    <a:pt x="22" y="190"/>
                    <a:pt x="22" y="190"/>
                  </a:cubicBezTo>
                  <a:cubicBezTo>
                    <a:pt x="22" y="189"/>
                    <a:pt x="22" y="189"/>
                    <a:pt x="22" y="189"/>
                  </a:cubicBezTo>
                  <a:cubicBezTo>
                    <a:pt x="21" y="189"/>
                    <a:pt x="21" y="189"/>
                    <a:pt x="21" y="189"/>
                  </a:cubicBezTo>
                  <a:cubicBezTo>
                    <a:pt x="22" y="188"/>
                    <a:pt x="22" y="188"/>
                    <a:pt x="23" y="187"/>
                  </a:cubicBezTo>
                  <a:cubicBezTo>
                    <a:pt x="27" y="182"/>
                    <a:pt x="27" y="182"/>
                    <a:pt x="27" y="182"/>
                  </a:cubicBezTo>
                  <a:cubicBezTo>
                    <a:pt x="29" y="186"/>
                    <a:pt x="29" y="186"/>
                    <a:pt x="29" y="186"/>
                  </a:cubicBezTo>
                  <a:cubicBezTo>
                    <a:pt x="37" y="188"/>
                    <a:pt x="37" y="188"/>
                    <a:pt x="37" y="188"/>
                  </a:cubicBezTo>
                  <a:cubicBezTo>
                    <a:pt x="48" y="188"/>
                    <a:pt x="48" y="188"/>
                    <a:pt x="48" y="188"/>
                  </a:cubicBezTo>
                  <a:cubicBezTo>
                    <a:pt x="47" y="189"/>
                    <a:pt x="47" y="189"/>
                    <a:pt x="47" y="189"/>
                  </a:cubicBezTo>
                  <a:cubicBezTo>
                    <a:pt x="50" y="189"/>
                    <a:pt x="50" y="189"/>
                    <a:pt x="50" y="189"/>
                  </a:cubicBezTo>
                  <a:cubicBezTo>
                    <a:pt x="50" y="189"/>
                    <a:pt x="51" y="189"/>
                    <a:pt x="53" y="188"/>
                  </a:cubicBezTo>
                  <a:cubicBezTo>
                    <a:pt x="54" y="188"/>
                    <a:pt x="56" y="188"/>
                    <a:pt x="57" y="188"/>
                  </a:cubicBezTo>
                  <a:cubicBezTo>
                    <a:pt x="60" y="188"/>
                    <a:pt x="62" y="188"/>
                    <a:pt x="62" y="188"/>
                  </a:cubicBezTo>
                  <a:cubicBezTo>
                    <a:pt x="62" y="188"/>
                    <a:pt x="62" y="188"/>
                    <a:pt x="62" y="188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73" y="182"/>
                    <a:pt x="73" y="182"/>
                    <a:pt x="73" y="182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1"/>
                    <a:pt x="81" y="181"/>
                    <a:pt x="81" y="181"/>
                  </a:cubicBezTo>
                  <a:cubicBezTo>
                    <a:pt x="82" y="181"/>
                    <a:pt x="82" y="181"/>
                    <a:pt x="83" y="182"/>
                  </a:cubicBezTo>
                  <a:cubicBezTo>
                    <a:pt x="85" y="183"/>
                    <a:pt x="87" y="186"/>
                    <a:pt x="88" y="187"/>
                  </a:cubicBezTo>
                  <a:cubicBezTo>
                    <a:pt x="88" y="188"/>
                    <a:pt x="88" y="188"/>
                    <a:pt x="88" y="188"/>
                  </a:cubicBezTo>
                  <a:cubicBezTo>
                    <a:pt x="95" y="188"/>
                    <a:pt x="95" y="188"/>
                    <a:pt x="95" y="188"/>
                  </a:cubicBezTo>
                  <a:cubicBezTo>
                    <a:pt x="95" y="186"/>
                    <a:pt x="95" y="186"/>
                    <a:pt x="95" y="186"/>
                  </a:cubicBezTo>
                  <a:cubicBezTo>
                    <a:pt x="94" y="185"/>
                    <a:pt x="94" y="183"/>
                    <a:pt x="95" y="181"/>
                  </a:cubicBezTo>
                  <a:cubicBezTo>
                    <a:pt x="96" y="179"/>
                    <a:pt x="95" y="178"/>
                    <a:pt x="93" y="177"/>
                  </a:cubicBezTo>
                  <a:cubicBezTo>
                    <a:pt x="92" y="176"/>
                    <a:pt x="92" y="176"/>
                    <a:pt x="92" y="176"/>
                  </a:cubicBezTo>
                  <a:cubicBezTo>
                    <a:pt x="92" y="176"/>
                    <a:pt x="93" y="175"/>
                    <a:pt x="95" y="174"/>
                  </a:cubicBezTo>
                  <a:cubicBezTo>
                    <a:pt x="103" y="171"/>
                    <a:pt x="110" y="166"/>
                    <a:pt x="110" y="166"/>
                  </a:cubicBezTo>
                  <a:cubicBezTo>
                    <a:pt x="117" y="160"/>
                    <a:pt x="117" y="160"/>
                    <a:pt x="117" y="160"/>
                  </a:cubicBezTo>
                  <a:cubicBezTo>
                    <a:pt x="117" y="159"/>
                    <a:pt x="117" y="159"/>
                    <a:pt x="117" y="159"/>
                  </a:cubicBezTo>
                  <a:cubicBezTo>
                    <a:pt x="117" y="158"/>
                    <a:pt x="116" y="151"/>
                    <a:pt x="120" y="150"/>
                  </a:cubicBezTo>
                  <a:cubicBezTo>
                    <a:pt x="124" y="150"/>
                    <a:pt x="130" y="146"/>
                    <a:pt x="130" y="146"/>
                  </a:cubicBezTo>
                  <a:cubicBezTo>
                    <a:pt x="130" y="146"/>
                    <a:pt x="130" y="146"/>
                    <a:pt x="130" y="146"/>
                  </a:cubicBezTo>
                  <a:cubicBezTo>
                    <a:pt x="130" y="146"/>
                    <a:pt x="130" y="146"/>
                    <a:pt x="130" y="146"/>
                  </a:cubicBezTo>
                  <a:cubicBezTo>
                    <a:pt x="137" y="146"/>
                    <a:pt x="137" y="146"/>
                    <a:pt x="137" y="146"/>
                  </a:cubicBezTo>
                  <a:cubicBezTo>
                    <a:pt x="142" y="141"/>
                    <a:pt x="142" y="141"/>
                    <a:pt x="142" y="141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5" y="142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bg1">
                  <a:alpha val="96000"/>
                </a:schemeClr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>
                <a:solidFill>
                  <a:srgbClr val="00B0F0"/>
                </a:solidFill>
              </a:endParaRPr>
            </a:p>
          </p:txBody>
        </p:sp>
        <p:sp>
          <p:nvSpPr>
            <p:cNvPr id="1033" name="Freeform 40"/>
            <p:cNvSpPr>
              <a:spLocks/>
            </p:cNvSpPr>
            <p:nvPr/>
          </p:nvSpPr>
          <p:spPr bwMode="auto">
            <a:xfrm>
              <a:off x="2798541" y="1953132"/>
              <a:ext cx="442850" cy="267853"/>
            </a:xfrm>
            <a:custGeom>
              <a:avLst/>
              <a:gdLst>
                <a:gd name="T0" fmla="*/ 9 w 248"/>
                <a:gd name="T1" fmla="*/ 70 h 150"/>
                <a:gd name="T2" fmla="*/ 23 w 248"/>
                <a:gd name="T3" fmla="*/ 75 h 150"/>
                <a:gd name="T4" fmla="*/ 38 w 248"/>
                <a:gd name="T5" fmla="*/ 75 h 150"/>
                <a:gd name="T6" fmla="*/ 40 w 248"/>
                <a:gd name="T7" fmla="*/ 76 h 150"/>
                <a:gd name="T8" fmla="*/ 41 w 248"/>
                <a:gd name="T9" fmla="*/ 76 h 150"/>
                <a:gd name="T10" fmla="*/ 48 w 248"/>
                <a:gd name="T11" fmla="*/ 81 h 150"/>
                <a:gd name="T12" fmla="*/ 79 w 248"/>
                <a:gd name="T13" fmla="*/ 92 h 150"/>
                <a:gd name="T14" fmla="*/ 80 w 248"/>
                <a:gd name="T15" fmla="*/ 99 h 150"/>
                <a:gd name="T16" fmla="*/ 93 w 248"/>
                <a:gd name="T17" fmla="*/ 113 h 150"/>
                <a:gd name="T18" fmla="*/ 97 w 248"/>
                <a:gd name="T19" fmla="*/ 120 h 150"/>
                <a:gd name="T20" fmla="*/ 96 w 248"/>
                <a:gd name="T21" fmla="*/ 122 h 150"/>
                <a:gd name="T22" fmla="*/ 97 w 248"/>
                <a:gd name="T23" fmla="*/ 143 h 150"/>
                <a:gd name="T24" fmla="*/ 98 w 248"/>
                <a:gd name="T25" fmla="*/ 150 h 150"/>
                <a:gd name="T26" fmla="*/ 103 w 248"/>
                <a:gd name="T27" fmla="*/ 141 h 150"/>
                <a:gd name="T28" fmla="*/ 134 w 248"/>
                <a:gd name="T29" fmla="*/ 98 h 150"/>
                <a:gd name="T30" fmla="*/ 146 w 248"/>
                <a:gd name="T31" fmla="*/ 94 h 150"/>
                <a:gd name="T32" fmla="*/ 146 w 248"/>
                <a:gd name="T33" fmla="*/ 106 h 150"/>
                <a:gd name="T34" fmla="*/ 181 w 248"/>
                <a:gd name="T35" fmla="*/ 86 h 150"/>
                <a:gd name="T36" fmla="*/ 193 w 248"/>
                <a:gd name="T37" fmla="*/ 82 h 150"/>
                <a:gd name="T38" fmla="*/ 213 w 248"/>
                <a:gd name="T39" fmla="*/ 86 h 150"/>
                <a:gd name="T40" fmla="*/ 220 w 248"/>
                <a:gd name="T41" fmla="*/ 90 h 150"/>
                <a:gd name="T42" fmla="*/ 224 w 248"/>
                <a:gd name="T43" fmla="*/ 82 h 150"/>
                <a:gd name="T44" fmla="*/ 232 w 248"/>
                <a:gd name="T45" fmla="*/ 90 h 150"/>
                <a:gd name="T46" fmla="*/ 248 w 248"/>
                <a:gd name="T47" fmla="*/ 82 h 150"/>
                <a:gd name="T48" fmla="*/ 240 w 248"/>
                <a:gd name="T49" fmla="*/ 78 h 150"/>
                <a:gd name="T50" fmla="*/ 236 w 248"/>
                <a:gd name="T51" fmla="*/ 67 h 150"/>
                <a:gd name="T52" fmla="*/ 236 w 248"/>
                <a:gd name="T53" fmla="*/ 59 h 150"/>
                <a:gd name="T54" fmla="*/ 216 w 248"/>
                <a:gd name="T55" fmla="*/ 59 h 150"/>
                <a:gd name="T56" fmla="*/ 205 w 248"/>
                <a:gd name="T57" fmla="*/ 47 h 150"/>
                <a:gd name="T58" fmla="*/ 197 w 248"/>
                <a:gd name="T59" fmla="*/ 43 h 150"/>
                <a:gd name="T60" fmla="*/ 162 w 248"/>
                <a:gd name="T61" fmla="*/ 47 h 150"/>
                <a:gd name="T62" fmla="*/ 146 w 248"/>
                <a:gd name="T63" fmla="*/ 59 h 150"/>
                <a:gd name="T64" fmla="*/ 123 w 248"/>
                <a:gd name="T65" fmla="*/ 59 h 150"/>
                <a:gd name="T66" fmla="*/ 107 w 248"/>
                <a:gd name="T67" fmla="*/ 43 h 150"/>
                <a:gd name="T68" fmla="*/ 84 w 248"/>
                <a:gd name="T69" fmla="*/ 39 h 150"/>
                <a:gd name="T70" fmla="*/ 72 w 248"/>
                <a:gd name="T71" fmla="*/ 43 h 150"/>
                <a:gd name="T72" fmla="*/ 76 w 248"/>
                <a:gd name="T73" fmla="*/ 28 h 150"/>
                <a:gd name="T74" fmla="*/ 92 w 248"/>
                <a:gd name="T75" fmla="*/ 8 h 150"/>
                <a:gd name="T76" fmla="*/ 99 w 248"/>
                <a:gd name="T77" fmla="*/ 0 h 150"/>
                <a:gd name="T78" fmla="*/ 76 w 248"/>
                <a:gd name="T79" fmla="*/ 8 h 150"/>
                <a:gd name="T80" fmla="*/ 21 w 248"/>
                <a:gd name="T81" fmla="*/ 43 h 150"/>
                <a:gd name="T82" fmla="*/ 0 w 248"/>
                <a:gd name="T83" fmla="*/ 51 h 150"/>
                <a:gd name="T84" fmla="*/ 6 w 248"/>
                <a:gd name="T85" fmla="*/ 7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8" h="150">
                  <a:moveTo>
                    <a:pt x="6" y="70"/>
                  </a:moveTo>
                  <a:cubicBezTo>
                    <a:pt x="9" y="70"/>
                    <a:pt x="9" y="70"/>
                    <a:pt x="9" y="70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3" y="75"/>
                    <a:pt x="27" y="74"/>
                    <a:pt x="32" y="74"/>
                  </a:cubicBezTo>
                  <a:cubicBezTo>
                    <a:pt x="35" y="74"/>
                    <a:pt x="37" y="74"/>
                    <a:pt x="38" y="75"/>
                  </a:cubicBezTo>
                  <a:cubicBezTo>
                    <a:pt x="39" y="75"/>
                    <a:pt x="39" y="75"/>
                    <a:pt x="40" y="75"/>
                  </a:cubicBezTo>
                  <a:cubicBezTo>
                    <a:pt x="40" y="76"/>
                    <a:pt x="40" y="76"/>
                    <a:pt x="40" y="76"/>
                  </a:cubicBezTo>
                  <a:cubicBezTo>
                    <a:pt x="40" y="76"/>
                    <a:pt x="40" y="76"/>
                    <a:pt x="40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1" y="76"/>
                    <a:pt x="42" y="76"/>
                    <a:pt x="44" y="77"/>
                  </a:cubicBezTo>
                  <a:cubicBezTo>
                    <a:pt x="48" y="78"/>
                    <a:pt x="49" y="80"/>
                    <a:pt x="48" y="81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79" y="92"/>
                    <a:pt x="79" y="92"/>
                    <a:pt x="79" y="92"/>
                  </a:cubicBezTo>
                  <a:cubicBezTo>
                    <a:pt x="81" y="92"/>
                    <a:pt x="82" y="93"/>
                    <a:pt x="83" y="94"/>
                  </a:cubicBezTo>
                  <a:cubicBezTo>
                    <a:pt x="83" y="95"/>
                    <a:pt x="80" y="98"/>
                    <a:pt x="80" y="99"/>
                  </a:cubicBezTo>
                  <a:cubicBezTo>
                    <a:pt x="81" y="100"/>
                    <a:pt x="87" y="107"/>
                    <a:pt x="91" y="111"/>
                  </a:cubicBezTo>
                  <a:cubicBezTo>
                    <a:pt x="92" y="112"/>
                    <a:pt x="92" y="113"/>
                    <a:pt x="93" y="113"/>
                  </a:cubicBezTo>
                  <a:cubicBezTo>
                    <a:pt x="93" y="114"/>
                    <a:pt x="93" y="114"/>
                    <a:pt x="95" y="118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96" y="121"/>
                    <a:pt x="96" y="121"/>
                    <a:pt x="96" y="121"/>
                  </a:cubicBezTo>
                  <a:cubicBezTo>
                    <a:pt x="96" y="121"/>
                    <a:pt x="96" y="121"/>
                    <a:pt x="96" y="122"/>
                  </a:cubicBezTo>
                  <a:cubicBezTo>
                    <a:pt x="97" y="126"/>
                    <a:pt x="97" y="131"/>
                    <a:pt x="96" y="135"/>
                  </a:cubicBezTo>
                  <a:cubicBezTo>
                    <a:pt x="96" y="137"/>
                    <a:pt x="96" y="140"/>
                    <a:pt x="97" y="143"/>
                  </a:cubicBezTo>
                  <a:cubicBezTo>
                    <a:pt x="98" y="145"/>
                    <a:pt x="98" y="147"/>
                    <a:pt x="98" y="149"/>
                  </a:cubicBezTo>
                  <a:cubicBezTo>
                    <a:pt x="98" y="150"/>
                    <a:pt x="98" y="150"/>
                    <a:pt x="98" y="150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131" y="98"/>
                    <a:pt x="131" y="98"/>
                    <a:pt x="131" y="98"/>
                  </a:cubicBezTo>
                  <a:cubicBezTo>
                    <a:pt x="134" y="98"/>
                    <a:pt x="134" y="98"/>
                    <a:pt x="134" y="98"/>
                  </a:cubicBezTo>
                  <a:cubicBezTo>
                    <a:pt x="138" y="98"/>
                    <a:pt x="138" y="98"/>
                    <a:pt x="138" y="98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2" y="106"/>
                    <a:pt x="142" y="106"/>
                    <a:pt x="142" y="106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62" y="94"/>
                    <a:pt x="162" y="94"/>
                    <a:pt x="162" y="94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5" y="82"/>
                    <a:pt x="185" y="82"/>
                    <a:pt x="185" y="82"/>
                  </a:cubicBezTo>
                  <a:cubicBezTo>
                    <a:pt x="193" y="82"/>
                    <a:pt x="193" y="82"/>
                    <a:pt x="193" y="82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216" y="90"/>
                    <a:pt x="216" y="90"/>
                    <a:pt x="216" y="90"/>
                  </a:cubicBezTo>
                  <a:cubicBezTo>
                    <a:pt x="220" y="90"/>
                    <a:pt x="220" y="90"/>
                    <a:pt x="220" y="90"/>
                  </a:cubicBezTo>
                  <a:cubicBezTo>
                    <a:pt x="224" y="86"/>
                    <a:pt x="224" y="86"/>
                    <a:pt x="224" y="86"/>
                  </a:cubicBezTo>
                  <a:cubicBezTo>
                    <a:pt x="224" y="82"/>
                    <a:pt x="224" y="82"/>
                    <a:pt x="224" y="82"/>
                  </a:cubicBezTo>
                  <a:cubicBezTo>
                    <a:pt x="228" y="86"/>
                    <a:pt x="228" y="86"/>
                    <a:pt x="228" y="86"/>
                  </a:cubicBezTo>
                  <a:cubicBezTo>
                    <a:pt x="232" y="90"/>
                    <a:pt x="232" y="90"/>
                    <a:pt x="232" y="90"/>
                  </a:cubicBezTo>
                  <a:cubicBezTo>
                    <a:pt x="248" y="86"/>
                    <a:pt x="248" y="86"/>
                    <a:pt x="248" y="86"/>
                  </a:cubicBezTo>
                  <a:cubicBezTo>
                    <a:pt x="248" y="82"/>
                    <a:pt x="248" y="82"/>
                    <a:pt x="248" y="82"/>
                  </a:cubicBezTo>
                  <a:cubicBezTo>
                    <a:pt x="244" y="82"/>
                    <a:pt x="244" y="82"/>
                    <a:pt x="244" y="82"/>
                  </a:cubicBezTo>
                  <a:cubicBezTo>
                    <a:pt x="240" y="78"/>
                    <a:pt x="240" y="78"/>
                    <a:pt x="240" y="78"/>
                  </a:cubicBezTo>
                  <a:cubicBezTo>
                    <a:pt x="236" y="74"/>
                    <a:pt x="236" y="74"/>
                    <a:pt x="236" y="74"/>
                  </a:cubicBezTo>
                  <a:cubicBezTo>
                    <a:pt x="236" y="67"/>
                    <a:pt x="236" y="67"/>
                    <a:pt x="236" y="67"/>
                  </a:cubicBezTo>
                  <a:cubicBezTo>
                    <a:pt x="236" y="63"/>
                    <a:pt x="236" y="63"/>
                    <a:pt x="236" y="63"/>
                  </a:cubicBezTo>
                  <a:cubicBezTo>
                    <a:pt x="236" y="59"/>
                    <a:pt x="236" y="59"/>
                    <a:pt x="236" y="59"/>
                  </a:cubicBezTo>
                  <a:cubicBezTo>
                    <a:pt x="232" y="59"/>
                    <a:pt x="232" y="59"/>
                    <a:pt x="232" y="59"/>
                  </a:cubicBezTo>
                  <a:cubicBezTo>
                    <a:pt x="216" y="59"/>
                    <a:pt x="216" y="59"/>
                    <a:pt x="216" y="59"/>
                  </a:cubicBezTo>
                  <a:cubicBezTo>
                    <a:pt x="205" y="55"/>
                    <a:pt x="205" y="55"/>
                    <a:pt x="205" y="55"/>
                  </a:cubicBezTo>
                  <a:cubicBezTo>
                    <a:pt x="205" y="47"/>
                    <a:pt x="205" y="47"/>
                    <a:pt x="205" y="47"/>
                  </a:cubicBezTo>
                  <a:cubicBezTo>
                    <a:pt x="205" y="43"/>
                    <a:pt x="205" y="43"/>
                    <a:pt x="205" y="43"/>
                  </a:cubicBezTo>
                  <a:cubicBezTo>
                    <a:pt x="197" y="43"/>
                    <a:pt x="197" y="43"/>
                    <a:pt x="197" y="43"/>
                  </a:cubicBezTo>
                  <a:cubicBezTo>
                    <a:pt x="193" y="47"/>
                    <a:pt x="193" y="47"/>
                    <a:pt x="193" y="47"/>
                  </a:cubicBezTo>
                  <a:cubicBezTo>
                    <a:pt x="162" y="47"/>
                    <a:pt x="162" y="47"/>
                    <a:pt x="162" y="47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46" y="59"/>
                    <a:pt x="146" y="59"/>
                    <a:pt x="146" y="59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3" y="59"/>
                    <a:pt x="123" y="59"/>
                    <a:pt x="123" y="59"/>
                  </a:cubicBezTo>
                  <a:cubicBezTo>
                    <a:pt x="119" y="59"/>
                    <a:pt x="119" y="59"/>
                    <a:pt x="119" y="59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9" y="4"/>
                    <a:pt x="99" y="4"/>
                    <a:pt x="99" y="4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60"/>
                    <a:pt x="0" y="60"/>
                    <a:pt x="0" y="60"/>
                  </a:cubicBezTo>
                  <a:lnTo>
                    <a:pt x="6" y="7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bg1">
                  <a:alpha val="96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>
                <a:solidFill>
                  <a:prstClr val="black"/>
                </a:solidFill>
              </a:endParaRPr>
            </a:p>
          </p:txBody>
        </p:sp>
        <p:sp>
          <p:nvSpPr>
            <p:cNvPr id="1034" name="Freeform 41"/>
            <p:cNvSpPr>
              <a:spLocks/>
            </p:cNvSpPr>
            <p:nvPr/>
          </p:nvSpPr>
          <p:spPr bwMode="auto">
            <a:xfrm>
              <a:off x="2703900" y="2378125"/>
              <a:ext cx="278567" cy="468743"/>
            </a:xfrm>
            <a:custGeom>
              <a:avLst/>
              <a:gdLst>
                <a:gd name="T0" fmla="*/ 39 w 156"/>
                <a:gd name="T1" fmla="*/ 7 h 262"/>
                <a:gd name="T2" fmla="*/ 51 w 156"/>
                <a:gd name="T3" fmla="*/ 19 h 262"/>
                <a:gd name="T4" fmla="*/ 39 w 156"/>
                <a:gd name="T5" fmla="*/ 40 h 262"/>
                <a:gd name="T6" fmla="*/ 29 w 156"/>
                <a:gd name="T7" fmla="*/ 52 h 262"/>
                <a:gd name="T8" fmla="*/ 20 w 156"/>
                <a:gd name="T9" fmla="*/ 69 h 262"/>
                <a:gd name="T10" fmla="*/ 15 w 156"/>
                <a:gd name="T11" fmla="*/ 90 h 262"/>
                <a:gd name="T12" fmla="*/ 0 w 156"/>
                <a:gd name="T13" fmla="*/ 109 h 262"/>
                <a:gd name="T14" fmla="*/ 0 w 156"/>
                <a:gd name="T15" fmla="*/ 109 h 262"/>
                <a:gd name="T16" fmla="*/ 0 w 156"/>
                <a:gd name="T17" fmla="*/ 144 h 262"/>
                <a:gd name="T18" fmla="*/ 15 w 156"/>
                <a:gd name="T19" fmla="*/ 154 h 262"/>
                <a:gd name="T20" fmla="*/ 32 w 156"/>
                <a:gd name="T21" fmla="*/ 165 h 262"/>
                <a:gd name="T22" fmla="*/ 49 w 156"/>
                <a:gd name="T23" fmla="*/ 182 h 262"/>
                <a:gd name="T24" fmla="*/ 46 w 156"/>
                <a:gd name="T25" fmla="*/ 198 h 262"/>
                <a:gd name="T26" fmla="*/ 51 w 156"/>
                <a:gd name="T27" fmla="*/ 215 h 262"/>
                <a:gd name="T28" fmla="*/ 71 w 156"/>
                <a:gd name="T29" fmla="*/ 225 h 262"/>
                <a:gd name="T30" fmla="*/ 78 w 156"/>
                <a:gd name="T31" fmla="*/ 238 h 262"/>
                <a:gd name="T32" fmla="*/ 80 w 156"/>
                <a:gd name="T33" fmla="*/ 246 h 262"/>
                <a:gd name="T34" fmla="*/ 92 w 156"/>
                <a:gd name="T35" fmla="*/ 262 h 262"/>
                <a:gd name="T36" fmla="*/ 92 w 156"/>
                <a:gd name="T37" fmla="*/ 262 h 262"/>
                <a:gd name="T38" fmla="*/ 92 w 156"/>
                <a:gd name="T39" fmla="*/ 262 h 262"/>
                <a:gd name="T40" fmla="*/ 102 w 156"/>
                <a:gd name="T41" fmla="*/ 262 h 262"/>
                <a:gd name="T42" fmla="*/ 106 w 156"/>
                <a:gd name="T43" fmla="*/ 257 h 262"/>
                <a:gd name="T44" fmla="*/ 113 w 156"/>
                <a:gd name="T45" fmla="*/ 252 h 262"/>
                <a:gd name="T46" fmla="*/ 120 w 156"/>
                <a:gd name="T47" fmla="*/ 250 h 262"/>
                <a:gd name="T48" fmla="*/ 121 w 156"/>
                <a:gd name="T49" fmla="*/ 249 h 262"/>
                <a:gd name="T50" fmla="*/ 122 w 156"/>
                <a:gd name="T51" fmla="*/ 249 h 262"/>
                <a:gd name="T52" fmla="*/ 122 w 156"/>
                <a:gd name="T53" fmla="*/ 249 h 262"/>
                <a:gd name="T54" fmla="*/ 123 w 156"/>
                <a:gd name="T55" fmla="*/ 249 h 262"/>
                <a:gd name="T56" fmla="*/ 123 w 156"/>
                <a:gd name="T57" fmla="*/ 247 h 262"/>
                <a:gd name="T58" fmla="*/ 125 w 156"/>
                <a:gd name="T59" fmla="*/ 243 h 262"/>
                <a:gd name="T60" fmla="*/ 126 w 156"/>
                <a:gd name="T61" fmla="*/ 241 h 262"/>
                <a:gd name="T62" fmla="*/ 130 w 156"/>
                <a:gd name="T63" fmla="*/ 235 h 262"/>
                <a:gd name="T64" fmla="*/ 136 w 156"/>
                <a:gd name="T65" fmla="*/ 229 h 262"/>
                <a:gd name="T66" fmla="*/ 140 w 156"/>
                <a:gd name="T67" fmla="*/ 222 h 262"/>
                <a:gd name="T68" fmla="*/ 144 w 156"/>
                <a:gd name="T69" fmla="*/ 218 h 262"/>
                <a:gd name="T70" fmla="*/ 144 w 156"/>
                <a:gd name="T71" fmla="*/ 211 h 262"/>
                <a:gd name="T72" fmla="*/ 151 w 156"/>
                <a:gd name="T73" fmla="*/ 207 h 262"/>
                <a:gd name="T74" fmla="*/ 156 w 156"/>
                <a:gd name="T75" fmla="*/ 200 h 262"/>
                <a:gd name="T76" fmla="*/ 156 w 156"/>
                <a:gd name="T77" fmla="*/ 58 h 262"/>
                <a:gd name="T78" fmla="*/ 156 w 156"/>
                <a:gd name="T79" fmla="*/ 57 h 262"/>
                <a:gd name="T80" fmla="*/ 152 w 156"/>
                <a:gd name="T81" fmla="*/ 47 h 262"/>
                <a:gd name="T82" fmla="*/ 149 w 156"/>
                <a:gd name="T83" fmla="*/ 0 h 262"/>
                <a:gd name="T84" fmla="*/ 33 w 156"/>
                <a:gd name="T85" fmla="*/ 0 h 262"/>
                <a:gd name="T86" fmla="*/ 39 w 156"/>
                <a:gd name="T87" fmla="*/ 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6" h="262">
                  <a:moveTo>
                    <a:pt x="39" y="7"/>
                  </a:moveTo>
                  <a:cubicBezTo>
                    <a:pt x="51" y="19"/>
                    <a:pt x="51" y="19"/>
                    <a:pt x="51" y="19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32" y="165"/>
                    <a:pt x="32" y="165"/>
                    <a:pt x="32" y="165"/>
                  </a:cubicBezTo>
                  <a:cubicBezTo>
                    <a:pt x="49" y="182"/>
                    <a:pt x="49" y="182"/>
                    <a:pt x="49" y="182"/>
                  </a:cubicBezTo>
                  <a:cubicBezTo>
                    <a:pt x="46" y="198"/>
                    <a:pt x="46" y="198"/>
                    <a:pt x="46" y="198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71" y="225"/>
                    <a:pt x="71" y="225"/>
                    <a:pt x="71" y="225"/>
                  </a:cubicBezTo>
                  <a:cubicBezTo>
                    <a:pt x="78" y="238"/>
                    <a:pt x="78" y="238"/>
                    <a:pt x="78" y="238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2" y="252"/>
                    <a:pt x="90" y="260"/>
                    <a:pt x="92" y="262"/>
                  </a:cubicBezTo>
                  <a:cubicBezTo>
                    <a:pt x="92" y="262"/>
                    <a:pt x="92" y="262"/>
                    <a:pt x="92" y="262"/>
                  </a:cubicBezTo>
                  <a:cubicBezTo>
                    <a:pt x="92" y="262"/>
                    <a:pt x="92" y="262"/>
                    <a:pt x="92" y="262"/>
                  </a:cubicBezTo>
                  <a:cubicBezTo>
                    <a:pt x="102" y="262"/>
                    <a:pt x="102" y="262"/>
                    <a:pt x="102" y="262"/>
                  </a:cubicBezTo>
                  <a:cubicBezTo>
                    <a:pt x="106" y="257"/>
                    <a:pt x="106" y="257"/>
                    <a:pt x="106" y="257"/>
                  </a:cubicBezTo>
                  <a:cubicBezTo>
                    <a:pt x="113" y="252"/>
                    <a:pt x="113" y="252"/>
                    <a:pt x="113" y="252"/>
                  </a:cubicBezTo>
                  <a:cubicBezTo>
                    <a:pt x="114" y="252"/>
                    <a:pt x="117" y="251"/>
                    <a:pt x="120" y="250"/>
                  </a:cubicBezTo>
                  <a:cubicBezTo>
                    <a:pt x="120" y="250"/>
                    <a:pt x="120" y="249"/>
                    <a:pt x="121" y="249"/>
                  </a:cubicBezTo>
                  <a:cubicBezTo>
                    <a:pt x="121" y="249"/>
                    <a:pt x="121" y="249"/>
                    <a:pt x="122" y="249"/>
                  </a:cubicBezTo>
                  <a:cubicBezTo>
                    <a:pt x="122" y="249"/>
                    <a:pt x="122" y="249"/>
                    <a:pt x="122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7"/>
                    <a:pt x="123" y="247"/>
                    <a:pt x="123" y="247"/>
                  </a:cubicBezTo>
                  <a:cubicBezTo>
                    <a:pt x="125" y="244"/>
                    <a:pt x="125" y="243"/>
                    <a:pt x="125" y="243"/>
                  </a:cubicBezTo>
                  <a:cubicBezTo>
                    <a:pt x="125" y="243"/>
                    <a:pt x="125" y="242"/>
                    <a:pt x="126" y="241"/>
                  </a:cubicBezTo>
                  <a:cubicBezTo>
                    <a:pt x="127" y="240"/>
                    <a:pt x="128" y="238"/>
                    <a:pt x="130" y="235"/>
                  </a:cubicBezTo>
                  <a:cubicBezTo>
                    <a:pt x="133" y="232"/>
                    <a:pt x="135" y="229"/>
                    <a:pt x="136" y="229"/>
                  </a:cubicBezTo>
                  <a:cubicBezTo>
                    <a:pt x="140" y="222"/>
                    <a:pt x="140" y="222"/>
                    <a:pt x="140" y="222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44" y="211"/>
                    <a:pt x="144" y="211"/>
                    <a:pt x="144" y="211"/>
                  </a:cubicBezTo>
                  <a:cubicBezTo>
                    <a:pt x="151" y="207"/>
                    <a:pt x="151" y="207"/>
                    <a:pt x="151" y="207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56" y="57"/>
                    <a:pt x="156" y="57"/>
                    <a:pt x="156" y="5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9" y="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alpha val="96000"/>
                </a:schemeClr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>
                <a:solidFill>
                  <a:prstClr val="black"/>
                </a:solidFill>
              </a:endParaRPr>
            </a:p>
          </p:txBody>
        </p:sp>
        <p:sp>
          <p:nvSpPr>
            <p:cNvPr id="1035" name="Freeform 42"/>
            <p:cNvSpPr>
              <a:spLocks/>
            </p:cNvSpPr>
            <p:nvPr/>
          </p:nvSpPr>
          <p:spPr bwMode="auto">
            <a:xfrm>
              <a:off x="3990781" y="2395982"/>
              <a:ext cx="233629" cy="135712"/>
            </a:xfrm>
            <a:custGeom>
              <a:avLst/>
              <a:gdLst>
                <a:gd name="T0" fmla="*/ 64 w 128"/>
                <a:gd name="T1" fmla="*/ 9 h 76"/>
                <a:gd name="T2" fmla="*/ 64 w 128"/>
                <a:gd name="T3" fmla="*/ 1 h 76"/>
                <a:gd name="T4" fmla="*/ 26 w 128"/>
                <a:gd name="T5" fmla="*/ 1 h 76"/>
                <a:gd name="T6" fmla="*/ 25 w 128"/>
                <a:gd name="T7" fmla="*/ 1 h 76"/>
                <a:gd name="T8" fmla="*/ 25 w 128"/>
                <a:gd name="T9" fmla="*/ 1 h 76"/>
                <a:gd name="T10" fmla="*/ 6 w 128"/>
                <a:gd name="T11" fmla="*/ 1 h 76"/>
                <a:gd name="T12" fmla="*/ 5 w 128"/>
                <a:gd name="T13" fmla="*/ 5 h 76"/>
                <a:gd name="T14" fmla="*/ 2 w 128"/>
                <a:gd name="T15" fmla="*/ 28 h 76"/>
                <a:gd name="T16" fmla="*/ 3 w 128"/>
                <a:gd name="T17" fmla="*/ 51 h 76"/>
                <a:gd name="T18" fmla="*/ 52 w 128"/>
                <a:gd name="T19" fmla="*/ 51 h 76"/>
                <a:gd name="T20" fmla="*/ 52 w 128"/>
                <a:gd name="T21" fmla="*/ 51 h 76"/>
                <a:gd name="T22" fmla="*/ 52 w 128"/>
                <a:gd name="T23" fmla="*/ 52 h 76"/>
                <a:gd name="T24" fmla="*/ 68 w 128"/>
                <a:gd name="T25" fmla="*/ 52 h 76"/>
                <a:gd name="T26" fmla="*/ 74 w 128"/>
                <a:gd name="T27" fmla="*/ 59 h 76"/>
                <a:gd name="T28" fmla="*/ 74 w 128"/>
                <a:gd name="T29" fmla="*/ 61 h 76"/>
                <a:gd name="T30" fmla="*/ 76 w 128"/>
                <a:gd name="T31" fmla="*/ 67 h 76"/>
                <a:gd name="T32" fmla="*/ 77 w 128"/>
                <a:gd name="T33" fmla="*/ 68 h 76"/>
                <a:gd name="T34" fmla="*/ 77 w 128"/>
                <a:gd name="T35" fmla="*/ 76 h 76"/>
                <a:gd name="T36" fmla="*/ 81 w 128"/>
                <a:gd name="T37" fmla="*/ 76 h 76"/>
                <a:gd name="T38" fmla="*/ 85 w 128"/>
                <a:gd name="T39" fmla="*/ 72 h 76"/>
                <a:gd name="T40" fmla="*/ 97 w 128"/>
                <a:gd name="T41" fmla="*/ 68 h 76"/>
                <a:gd name="T42" fmla="*/ 101 w 128"/>
                <a:gd name="T43" fmla="*/ 68 h 76"/>
                <a:gd name="T44" fmla="*/ 101 w 128"/>
                <a:gd name="T45" fmla="*/ 72 h 76"/>
                <a:gd name="T46" fmla="*/ 105 w 128"/>
                <a:gd name="T47" fmla="*/ 72 h 76"/>
                <a:gd name="T48" fmla="*/ 112 w 128"/>
                <a:gd name="T49" fmla="*/ 72 h 76"/>
                <a:gd name="T50" fmla="*/ 116 w 128"/>
                <a:gd name="T51" fmla="*/ 72 h 76"/>
                <a:gd name="T52" fmla="*/ 124 w 128"/>
                <a:gd name="T53" fmla="*/ 68 h 76"/>
                <a:gd name="T54" fmla="*/ 128 w 128"/>
                <a:gd name="T55" fmla="*/ 64 h 76"/>
                <a:gd name="T56" fmla="*/ 124 w 128"/>
                <a:gd name="T57" fmla="*/ 53 h 76"/>
                <a:gd name="T58" fmla="*/ 124 w 128"/>
                <a:gd name="T59" fmla="*/ 61 h 76"/>
                <a:gd name="T60" fmla="*/ 124 w 128"/>
                <a:gd name="T61" fmla="*/ 64 h 76"/>
                <a:gd name="T62" fmla="*/ 116 w 128"/>
                <a:gd name="T63" fmla="*/ 64 h 76"/>
                <a:gd name="T64" fmla="*/ 105 w 128"/>
                <a:gd name="T65" fmla="*/ 61 h 76"/>
                <a:gd name="T66" fmla="*/ 101 w 128"/>
                <a:gd name="T67" fmla="*/ 53 h 76"/>
                <a:gd name="T68" fmla="*/ 97 w 128"/>
                <a:gd name="T69" fmla="*/ 49 h 76"/>
                <a:gd name="T70" fmla="*/ 97 w 128"/>
                <a:gd name="T71" fmla="*/ 45 h 76"/>
                <a:gd name="T72" fmla="*/ 93 w 128"/>
                <a:gd name="T73" fmla="*/ 41 h 76"/>
                <a:gd name="T74" fmla="*/ 85 w 128"/>
                <a:gd name="T75" fmla="*/ 37 h 76"/>
                <a:gd name="T76" fmla="*/ 85 w 128"/>
                <a:gd name="T77" fmla="*/ 29 h 76"/>
                <a:gd name="T78" fmla="*/ 89 w 128"/>
                <a:gd name="T79" fmla="*/ 29 h 76"/>
                <a:gd name="T80" fmla="*/ 93 w 128"/>
                <a:gd name="T81" fmla="*/ 22 h 76"/>
                <a:gd name="T82" fmla="*/ 97 w 128"/>
                <a:gd name="T83" fmla="*/ 22 h 76"/>
                <a:gd name="T84" fmla="*/ 89 w 128"/>
                <a:gd name="T85" fmla="*/ 6 h 76"/>
                <a:gd name="T86" fmla="*/ 90 w 128"/>
                <a:gd name="T87" fmla="*/ 2 h 76"/>
                <a:gd name="T88" fmla="*/ 91 w 128"/>
                <a:gd name="T89" fmla="*/ 0 h 76"/>
                <a:gd name="T90" fmla="*/ 80 w 128"/>
                <a:gd name="T91" fmla="*/ 9 h 76"/>
                <a:gd name="T92" fmla="*/ 64 w 128"/>
                <a:gd name="T93" fmla="*/ 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8" h="76">
                  <a:moveTo>
                    <a:pt x="64" y="9"/>
                  </a:moveTo>
                  <a:cubicBezTo>
                    <a:pt x="64" y="1"/>
                    <a:pt x="64" y="1"/>
                    <a:pt x="6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0" y="25"/>
                    <a:pt x="1" y="28"/>
                    <a:pt x="2" y="28"/>
                  </a:cubicBezTo>
                  <a:cubicBezTo>
                    <a:pt x="3" y="30"/>
                    <a:pt x="3" y="40"/>
                    <a:pt x="3" y="51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5" y="63"/>
                    <a:pt x="76" y="66"/>
                    <a:pt x="76" y="67"/>
                  </a:cubicBezTo>
                  <a:cubicBezTo>
                    <a:pt x="77" y="68"/>
                    <a:pt x="77" y="68"/>
                    <a:pt x="77" y="68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101" y="68"/>
                    <a:pt x="101" y="68"/>
                    <a:pt x="101" y="68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12" y="72"/>
                    <a:pt x="112" y="72"/>
                    <a:pt x="112" y="72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8" y="64"/>
                    <a:pt x="128" y="64"/>
                    <a:pt x="128" y="64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61"/>
                    <a:pt x="124" y="61"/>
                    <a:pt x="124" y="61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5"/>
                    <a:pt x="97" y="45"/>
                    <a:pt x="97" y="45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89" y="29"/>
                    <a:pt x="89" y="29"/>
                    <a:pt x="89" y="29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0" y="9"/>
                    <a:pt x="80" y="9"/>
                    <a:pt x="80" y="9"/>
                  </a:cubicBezTo>
                  <a:lnTo>
                    <a:pt x="64" y="9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chemeClr val="bg1">
                  <a:alpha val="96000"/>
                </a:schemeClr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>
                <a:solidFill>
                  <a:prstClr val="black"/>
                </a:solidFill>
              </a:endParaRPr>
            </a:p>
          </p:txBody>
        </p:sp>
        <p:sp>
          <p:nvSpPr>
            <p:cNvPr id="1036" name="Freeform 43"/>
            <p:cNvSpPr>
              <a:spLocks/>
            </p:cNvSpPr>
            <p:nvPr/>
          </p:nvSpPr>
          <p:spPr bwMode="auto">
            <a:xfrm>
              <a:off x="947679" y="1799563"/>
              <a:ext cx="408922" cy="603561"/>
            </a:xfrm>
            <a:custGeom>
              <a:avLst/>
              <a:gdLst>
                <a:gd name="T0" fmla="*/ 9 w 229"/>
                <a:gd name="T1" fmla="*/ 148 h 338"/>
                <a:gd name="T2" fmla="*/ 19 w 229"/>
                <a:gd name="T3" fmla="*/ 163 h 338"/>
                <a:gd name="T4" fmla="*/ 4 w 229"/>
                <a:gd name="T5" fmla="*/ 201 h 338"/>
                <a:gd name="T6" fmla="*/ 4 w 229"/>
                <a:gd name="T7" fmla="*/ 215 h 338"/>
                <a:gd name="T8" fmla="*/ 7 w 229"/>
                <a:gd name="T9" fmla="*/ 248 h 338"/>
                <a:gd name="T10" fmla="*/ 0 w 229"/>
                <a:gd name="T11" fmla="*/ 293 h 338"/>
                <a:gd name="T12" fmla="*/ 2 w 229"/>
                <a:gd name="T13" fmla="*/ 338 h 338"/>
                <a:gd name="T14" fmla="*/ 118 w 229"/>
                <a:gd name="T15" fmla="*/ 338 h 338"/>
                <a:gd name="T16" fmla="*/ 229 w 229"/>
                <a:gd name="T17" fmla="*/ 338 h 338"/>
                <a:gd name="T18" fmla="*/ 222 w 229"/>
                <a:gd name="T19" fmla="*/ 216 h 338"/>
                <a:gd name="T20" fmla="*/ 205 w 229"/>
                <a:gd name="T21" fmla="*/ 221 h 338"/>
                <a:gd name="T22" fmla="*/ 196 w 229"/>
                <a:gd name="T23" fmla="*/ 225 h 338"/>
                <a:gd name="T24" fmla="*/ 194 w 229"/>
                <a:gd name="T25" fmla="*/ 224 h 338"/>
                <a:gd name="T26" fmla="*/ 183 w 229"/>
                <a:gd name="T27" fmla="*/ 224 h 338"/>
                <a:gd name="T28" fmla="*/ 178 w 229"/>
                <a:gd name="T29" fmla="*/ 224 h 338"/>
                <a:gd name="T30" fmla="*/ 162 w 229"/>
                <a:gd name="T31" fmla="*/ 224 h 338"/>
                <a:gd name="T32" fmla="*/ 147 w 229"/>
                <a:gd name="T33" fmla="*/ 212 h 338"/>
                <a:gd name="T34" fmla="*/ 145 w 229"/>
                <a:gd name="T35" fmla="*/ 214 h 338"/>
                <a:gd name="T36" fmla="*/ 145 w 229"/>
                <a:gd name="T37" fmla="*/ 214 h 338"/>
                <a:gd name="T38" fmla="*/ 144 w 229"/>
                <a:gd name="T39" fmla="*/ 206 h 338"/>
                <a:gd name="T40" fmla="*/ 133 w 229"/>
                <a:gd name="T41" fmla="*/ 194 h 338"/>
                <a:gd name="T42" fmla="*/ 128 w 229"/>
                <a:gd name="T43" fmla="*/ 173 h 338"/>
                <a:gd name="T44" fmla="*/ 113 w 229"/>
                <a:gd name="T45" fmla="*/ 166 h 338"/>
                <a:gd name="T46" fmla="*/ 110 w 229"/>
                <a:gd name="T47" fmla="*/ 166 h 338"/>
                <a:gd name="T48" fmla="*/ 100 w 229"/>
                <a:gd name="T49" fmla="*/ 167 h 338"/>
                <a:gd name="T50" fmla="*/ 100 w 229"/>
                <a:gd name="T51" fmla="*/ 153 h 338"/>
                <a:gd name="T52" fmla="*/ 100 w 229"/>
                <a:gd name="T53" fmla="*/ 151 h 338"/>
                <a:gd name="T54" fmla="*/ 99 w 229"/>
                <a:gd name="T55" fmla="*/ 141 h 338"/>
                <a:gd name="T56" fmla="*/ 93 w 229"/>
                <a:gd name="T57" fmla="*/ 107 h 338"/>
                <a:gd name="T58" fmla="*/ 78 w 229"/>
                <a:gd name="T59" fmla="*/ 101 h 338"/>
                <a:gd name="T60" fmla="*/ 78 w 229"/>
                <a:gd name="T61" fmla="*/ 97 h 338"/>
                <a:gd name="T62" fmla="*/ 71 w 229"/>
                <a:gd name="T63" fmla="*/ 87 h 338"/>
                <a:gd name="T64" fmla="*/ 63 w 229"/>
                <a:gd name="T65" fmla="*/ 82 h 338"/>
                <a:gd name="T66" fmla="*/ 53 w 229"/>
                <a:gd name="T67" fmla="*/ 77 h 338"/>
                <a:gd name="T68" fmla="*/ 50 w 229"/>
                <a:gd name="T69" fmla="*/ 63 h 338"/>
                <a:gd name="T70" fmla="*/ 40 w 229"/>
                <a:gd name="T71" fmla="*/ 59 h 338"/>
                <a:gd name="T72" fmla="*/ 2 w 229"/>
                <a:gd name="T73" fmla="*/ 0 h 338"/>
                <a:gd name="T74" fmla="*/ 3 w 229"/>
                <a:gd name="T75" fmla="*/ 14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9" h="338">
                  <a:moveTo>
                    <a:pt x="3" y="148"/>
                  </a:moveTo>
                  <a:cubicBezTo>
                    <a:pt x="6" y="148"/>
                    <a:pt x="9" y="148"/>
                    <a:pt x="9" y="148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19" y="163"/>
                    <a:pt x="19" y="163"/>
                    <a:pt x="19" y="163"/>
                  </a:cubicBezTo>
                  <a:cubicBezTo>
                    <a:pt x="19" y="189"/>
                    <a:pt x="19" y="189"/>
                    <a:pt x="19" y="189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2" y="211"/>
                    <a:pt x="2" y="211"/>
                    <a:pt x="2" y="211"/>
                  </a:cubicBezTo>
                  <a:cubicBezTo>
                    <a:pt x="4" y="215"/>
                    <a:pt x="4" y="215"/>
                    <a:pt x="4" y="215"/>
                  </a:cubicBezTo>
                  <a:cubicBezTo>
                    <a:pt x="7" y="236"/>
                    <a:pt x="7" y="236"/>
                    <a:pt x="7" y="236"/>
                  </a:cubicBezTo>
                  <a:cubicBezTo>
                    <a:pt x="7" y="248"/>
                    <a:pt x="7" y="248"/>
                    <a:pt x="7" y="248"/>
                  </a:cubicBezTo>
                  <a:cubicBezTo>
                    <a:pt x="2" y="263"/>
                    <a:pt x="2" y="263"/>
                    <a:pt x="2" y="26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2" y="338"/>
                    <a:pt x="2" y="338"/>
                    <a:pt x="2" y="338"/>
                  </a:cubicBezTo>
                  <a:cubicBezTo>
                    <a:pt x="2" y="338"/>
                    <a:pt x="2" y="338"/>
                    <a:pt x="2" y="338"/>
                  </a:cubicBezTo>
                  <a:cubicBezTo>
                    <a:pt x="118" y="338"/>
                    <a:pt x="118" y="338"/>
                    <a:pt x="118" y="338"/>
                  </a:cubicBezTo>
                  <a:cubicBezTo>
                    <a:pt x="229" y="338"/>
                    <a:pt x="229" y="338"/>
                    <a:pt x="229" y="338"/>
                  </a:cubicBezTo>
                  <a:cubicBezTo>
                    <a:pt x="229" y="338"/>
                    <a:pt x="229" y="338"/>
                    <a:pt x="229" y="338"/>
                  </a:cubicBezTo>
                  <a:cubicBezTo>
                    <a:pt x="229" y="216"/>
                    <a:pt x="229" y="216"/>
                    <a:pt x="229" y="216"/>
                  </a:cubicBezTo>
                  <a:cubicBezTo>
                    <a:pt x="222" y="216"/>
                    <a:pt x="222" y="216"/>
                    <a:pt x="222" y="216"/>
                  </a:cubicBezTo>
                  <a:cubicBezTo>
                    <a:pt x="216" y="217"/>
                    <a:pt x="216" y="217"/>
                    <a:pt x="216" y="217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00" y="224"/>
                    <a:pt x="200" y="224"/>
                    <a:pt x="200" y="224"/>
                  </a:cubicBezTo>
                  <a:cubicBezTo>
                    <a:pt x="198" y="225"/>
                    <a:pt x="197" y="225"/>
                    <a:pt x="196" y="225"/>
                  </a:cubicBezTo>
                  <a:cubicBezTo>
                    <a:pt x="195" y="225"/>
                    <a:pt x="195" y="225"/>
                    <a:pt x="195" y="225"/>
                  </a:cubicBezTo>
                  <a:cubicBezTo>
                    <a:pt x="194" y="224"/>
                    <a:pt x="194" y="224"/>
                    <a:pt x="194" y="224"/>
                  </a:cubicBezTo>
                  <a:cubicBezTo>
                    <a:pt x="193" y="224"/>
                    <a:pt x="189" y="224"/>
                    <a:pt x="187" y="224"/>
                  </a:cubicBezTo>
                  <a:cubicBezTo>
                    <a:pt x="185" y="224"/>
                    <a:pt x="183" y="224"/>
                    <a:pt x="183" y="224"/>
                  </a:cubicBezTo>
                  <a:cubicBezTo>
                    <a:pt x="182" y="224"/>
                    <a:pt x="181" y="223"/>
                    <a:pt x="180" y="223"/>
                  </a:cubicBezTo>
                  <a:cubicBezTo>
                    <a:pt x="179" y="223"/>
                    <a:pt x="179" y="223"/>
                    <a:pt x="178" y="224"/>
                  </a:cubicBezTo>
                  <a:cubicBezTo>
                    <a:pt x="177" y="224"/>
                    <a:pt x="176" y="224"/>
                    <a:pt x="174" y="224"/>
                  </a:cubicBezTo>
                  <a:cubicBezTo>
                    <a:pt x="162" y="224"/>
                    <a:pt x="162" y="224"/>
                    <a:pt x="162" y="224"/>
                  </a:cubicBezTo>
                  <a:cubicBezTo>
                    <a:pt x="161" y="224"/>
                    <a:pt x="157" y="222"/>
                    <a:pt x="151" y="216"/>
                  </a:cubicBezTo>
                  <a:cubicBezTo>
                    <a:pt x="150" y="213"/>
                    <a:pt x="149" y="212"/>
                    <a:pt x="147" y="212"/>
                  </a:cubicBezTo>
                  <a:cubicBezTo>
                    <a:pt x="146" y="213"/>
                    <a:pt x="146" y="213"/>
                    <a:pt x="146" y="213"/>
                  </a:cubicBezTo>
                  <a:cubicBezTo>
                    <a:pt x="145" y="214"/>
                    <a:pt x="145" y="214"/>
                    <a:pt x="145" y="214"/>
                  </a:cubicBezTo>
                  <a:cubicBezTo>
                    <a:pt x="145" y="214"/>
                    <a:pt x="145" y="214"/>
                    <a:pt x="145" y="214"/>
                  </a:cubicBezTo>
                  <a:cubicBezTo>
                    <a:pt x="145" y="214"/>
                    <a:pt x="145" y="214"/>
                    <a:pt x="145" y="214"/>
                  </a:cubicBezTo>
                  <a:cubicBezTo>
                    <a:pt x="144" y="214"/>
                    <a:pt x="144" y="214"/>
                    <a:pt x="144" y="214"/>
                  </a:cubicBezTo>
                  <a:cubicBezTo>
                    <a:pt x="144" y="206"/>
                    <a:pt x="144" y="206"/>
                    <a:pt x="144" y="206"/>
                  </a:cubicBezTo>
                  <a:cubicBezTo>
                    <a:pt x="140" y="206"/>
                    <a:pt x="140" y="206"/>
                    <a:pt x="140" y="206"/>
                  </a:cubicBezTo>
                  <a:cubicBezTo>
                    <a:pt x="133" y="194"/>
                    <a:pt x="133" y="194"/>
                    <a:pt x="133" y="194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28" y="173"/>
                    <a:pt x="128" y="173"/>
                    <a:pt x="128" y="173"/>
                  </a:cubicBezTo>
                  <a:cubicBezTo>
                    <a:pt x="127" y="172"/>
                    <a:pt x="122" y="168"/>
                    <a:pt x="115" y="167"/>
                  </a:cubicBezTo>
                  <a:cubicBezTo>
                    <a:pt x="114" y="166"/>
                    <a:pt x="113" y="166"/>
                    <a:pt x="113" y="166"/>
                  </a:cubicBezTo>
                  <a:cubicBezTo>
                    <a:pt x="111" y="166"/>
                    <a:pt x="111" y="166"/>
                    <a:pt x="111" y="166"/>
                  </a:cubicBezTo>
                  <a:cubicBezTo>
                    <a:pt x="110" y="166"/>
                    <a:pt x="110" y="166"/>
                    <a:pt x="110" y="166"/>
                  </a:cubicBezTo>
                  <a:cubicBezTo>
                    <a:pt x="110" y="167"/>
                    <a:pt x="110" y="167"/>
                    <a:pt x="110" y="167"/>
                  </a:cubicBezTo>
                  <a:cubicBezTo>
                    <a:pt x="100" y="167"/>
                    <a:pt x="100" y="167"/>
                    <a:pt x="100" y="167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00" y="163"/>
                    <a:pt x="98" y="156"/>
                    <a:pt x="100" y="153"/>
                  </a:cubicBezTo>
                  <a:cubicBezTo>
                    <a:pt x="100" y="152"/>
                    <a:pt x="100" y="151"/>
                    <a:pt x="100" y="151"/>
                  </a:cubicBezTo>
                  <a:cubicBezTo>
                    <a:pt x="100" y="151"/>
                    <a:pt x="100" y="151"/>
                    <a:pt x="100" y="151"/>
                  </a:cubicBezTo>
                  <a:cubicBezTo>
                    <a:pt x="100" y="151"/>
                    <a:pt x="99" y="150"/>
                    <a:pt x="99" y="148"/>
                  </a:cubicBezTo>
                  <a:cubicBezTo>
                    <a:pt x="98" y="144"/>
                    <a:pt x="98" y="141"/>
                    <a:pt x="99" y="141"/>
                  </a:cubicBezTo>
                  <a:cubicBezTo>
                    <a:pt x="99" y="113"/>
                    <a:pt x="99" y="113"/>
                    <a:pt x="99" y="113"/>
                  </a:cubicBezTo>
                  <a:cubicBezTo>
                    <a:pt x="93" y="107"/>
                    <a:pt x="93" y="107"/>
                    <a:pt x="93" y="107"/>
                  </a:cubicBezTo>
                  <a:cubicBezTo>
                    <a:pt x="89" y="106"/>
                    <a:pt x="89" y="106"/>
                    <a:pt x="89" y="106"/>
                  </a:cubicBezTo>
                  <a:cubicBezTo>
                    <a:pt x="86" y="105"/>
                    <a:pt x="80" y="102"/>
                    <a:pt x="78" y="101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3" y="77"/>
                    <a:pt x="53" y="77"/>
                    <a:pt x="53" y="77"/>
                  </a:cubicBezTo>
                  <a:cubicBezTo>
                    <a:pt x="53" y="69"/>
                    <a:pt x="53" y="69"/>
                    <a:pt x="53" y="69"/>
                  </a:cubicBezTo>
                  <a:cubicBezTo>
                    <a:pt x="50" y="63"/>
                    <a:pt x="50" y="63"/>
                    <a:pt x="50" y="63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49"/>
                    <a:pt x="2" y="149"/>
                    <a:pt x="2" y="149"/>
                  </a:cubicBezTo>
                  <a:lnTo>
                    <a:pt x="3" y="148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>
                  <a:alpha val="96000"/>
                </a:schemeClr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>
                <a:solidFill>
                  <a:prstClr val="black"/>
                </a:solidFill>
              </a:endParaRPr>
            </a:p>
          </p:txBody>
        </p:sp>
        <p:sp>
          <p:nvSpPr>
            <p:cNvPr id="1037" name="Freeform 44"/>
            <p:cNvSpPr>
              <a:spLocks/>
            </p:cNvSpPr>
            <p:nvPr/>
          </p:nvSpPr>
          <p:spPr bwMode="auto">
            <a:xfrm>
              <a:off x="1019106" y="1807599"/>
              <a:ext cx="825880" cy="401779"/>
            </a:xfrm>
            <a:custGeom>
              <a:avLst/>
              <a:gdLst>
                <a:gd name="T0" fmla="*/ 10 w 462"/>
                <a:gd name="T1" fmla="*/ 63 h 225"/>
                <a:gd name="T2" fmla="*/ 13 w 462"/>
                <a:gd name="T3" fmla="*/ 77 h 225"/>
                <a:gd name="T4" fmla="*/ 23 w 462"/>
                <a:gd name="T5" fmla="*/ 82 h 225"/>
                <a:gd name="T6" fmla="*/ 31 w 462"/>
                <a:gd name="T7" fmla="*/ 87 h 225"/>
                <a:gd name="T8" fmla="*/ 38 w 462"/>
                <a:gd name="T9" fmla="*/ 97 h 225"/>
                <a:gd name="T10" fmla="*/ 38 w 462"/>
                <a:gd name="T11" fmla="*/ 101 h 225"/>
                <a:gd name="T12" fmla="*/ 53 w 462"/>
                <a:gd name="T13" fmla="*/ 107 h 225"/>
                <a:gd name="T14" fmla="*/ 59 w 462"/>
                <a:gd name="T15" fmla="*/ 141 h 225"/>
                <a:gd name="T16" fmla="*/ 60 w 462"/>
                <a:gd name="T17" fmla="*/ 151 h 225"/>
                <a:gd name="T18" fmla="*/ 60 w 462"/>
                <a:gd name="T19" fmla="*/ 153 h 225"/>
                <a:gd name="T20" fmla="*/ 60 w 462"/>
                <a:gd name="T21" fmla="*/ 167 h 225"/>
                <a:gd name="T22" fmla="*/ 70 w 462"/>
                <a:gd name="T23" fmla="*/ 166 h 225"/>
                <a:gd name="T24" fmla="*/ 71 w 462"/>
                <a:gd name="T25" fmla="*/ 166 h 225"/>
                <a:gd name="T26" fmla="*/ 75 w 462"/>
                <a:gd name="T27" fmla="*/ 167 h 225"/>
                <a:gd name="T28" fmla="*/ 88 w 462"/>
                <a:gd name="T29" fmla="*/ 188 h 225"/>
                <a:gd name="T30" fmla="*/ 100 w 462"/>
                <a:gd name="T31" fmla="*/ 206 h 225"/>
                <a:gd name="T32" fmla="*/ 104 w 462"/>
                <a:gd name="T33" fmla="*/ 214 h 225"/>
                <a:gd name="T34" fmla="*/ 105 w 462"/>
                <a:gd name="T35" fmla="*/ 214 h 225"/>
                <a:gd name="T36" fmla="*/ 107 w 462"/>
                <a:gd name="T37" fmla="*/ 212 h 225"/>
                <a:gd name="T38" fmla="*/ 122 w 462"/>
                <a:gd name="T39" fmla="*/ 224 h 225"/>
                <a:gd name="T40" fmla="*/ 138 w 462"/>
                <a:gd name="T41" fmla="*/ 224 h 225"/>
                <a:gd name="T42" fmla="*/ 143 w 462"/>
                <a:gd name="T43" fmla="*/ 224 h 225"/>
                <a:gd name="T44" fmla="*/ 154 w 462"/>
                <a:gd name="T45" fmla="*/ 224 h 225"/>
                <a:gd name="T46" fmla="*/ 156 w 462"/>
                <a:gd name="T47" fmla="*/ 225 h 225"/>
                <a:gd name="T48" fmla="*/ 165 w 462"/>
                <a:gd name="T49" fmla="*/ 221 h 225"/>
                <a:gd name="T50" fmla="*/ 182 w 462"/>
                <a:gd name="T51" fmla="*/ 216 h 225"/>
                <a:gd name="T52" fmla="*/ 189 w 462"/>
                <a:gd name="T53" fmla="*/ 215 h 225"/>
                <a:gd name="T54" fmla="*/ 461 w 462"/>
                <a:gd name="T55" fmla="*/ 204 h 225"/>
                <a:gd name="T56" fmla="*/ 462 w 462"/>
                <a:gd name="T57" fmla="*/ 203 h 225"/>
                <a:gd name="T58" fmla="*/ 461 w 462"/>
                <a:gd name="T59" fmla="*/ 154 h 225"/>
                <a:gd name="T60" fmla="*/ 461 w 462"/>
                <a:gd name="T61" fmla="*/ 0 h 225"/>
                <a:gd name="T62" fmla="*/ 0 w 462"/>
                <a:gd name="T63" fmla="*/ 59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2" h="225">
                  <a:moveTo>
                    <a:pt x="10" y="59"/>
                  </a:moveTo>
                  <a:cubicBezTo>
                    <a:pt x="10" y="63"/>
                    <a:pt x="10" y="63"/>
                    <a:pt x="10" y="63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93"/>
                    <a:pt x="31" y="93"/>
                    <a:pt x="31" y="93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40" y="102"/>
                    <a:pt x="46" y="105"/>
                    <a:pt x="49" y="106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9" y="113"/>
                    <a:pt x="59" y="113"/>
                    <a:pt x="59" y="113"/>
                  </a:cubicBezTo>
                  <a:cubicBezTo>
                    <a:pt x="59" y="141"/>
                    <a:pt x="59" y="141"/>
                    <a:pt x="59" y="141"/>
                  </a:cubicBezTo>
                  <a:cubicBezTo>
                    <a:pt x="58" y="141"/>
                    <a:pt x="58" y="144"/>
                    <a:pt x="59" y="148"/>
                  </a:cubicBezTo>
                  <a:cubicBezTo>
                    <a:pt x="59" y="150"/>
                    <a:pt x="60" y="151"/>
                    <a:pt x="60" y="151"/>
                  </a:cubicBezTo>
                  <a:cubicBezTo>
                    <a:pt x="60" y="151"/>
                    <a:pt x="60" y="151"/>
                    <a:pt x="60" y="151"/>
                  </a:cubicBezTo>
                  <a:cubicBezTo>
                    <a:pt x="60" y="151"/>
                    <a:pt x="60" y="152"/>
                    <a:pt x="60" y="153"/>
                  </a:cubicBezTo>
                  <a:cubicBezTo>
                    <a:pt x="58" y="156"/>
                    <a:pt x="60" y="163"/>
                    <a:pt x="60" y="166"/>
                  </a:cubicBezTo>
                  <a:cubicBezTo>
                    <a:pt x="60" y="167"/>
                    <a:pt x="60" y="167"/>
                    <a:pt x="60" y="167"/>
                  </a:cubicBezTo>
                  <a:cubicBezTo>
                    <a:pt x="70" y="167"/>
                    <a:pt x="70" y="167"/>
                    <a:pt x="70" y="167"/>
                  </a:cubicBezTo>
                  <a:cubicBezTo>
                    <a:pt x="70" y="166"/>
                    <a:pt x="70" y="166"/>
                    <a:pt x="70" y="166"/>
                  </a:cubicBezTo>
                  <a:cubicBezTo>
                    <a:pt x="70" y="166"/>
                    <a:pt x="70" y="166"/>
                    <a:pt x="70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166"/>
                    <a:pt x="72" y="166"/>
                    <a:pt x="73" y="166"/>
                  </a:cubicBezTo>
                  <a:cubicBezTo>
                    <a:pt x="73" y="166"/>
                    <a:pt x="74" y="166"/>
                    <a:pt x="75" y="167"/>
                  </a:cubicBezTo>
                  <a:cubicBezTo>
                    <a:pt x="82" y="168"/>
                    <a:pt x="87" y="172"/>
                    <a:pt x="88" y="173"/>
                  </a:cubicBezTo>
                  <a:cubicBezTo>
                    <a:pt x="88" y="188"/>
                    <a:pt x="88" y="188"/>
                    <a:pt x="88" y="188"/>
                  </a:cubicBezTo>
                  <a:cubicBezTo>
                    <a:pt x="93" y="194"/>
                    <a:pt x="93" y="194"/>
                    <a:pt x="93" y="194"/>
                  </a:cubicBezTo>
                  <a:cubicBezTo>
                    <a:pt x="100" y="206"/>
                    <a:pt x="100" y="206"/>
                    <a:pt x="100" y="206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104" y="214"/>
                    <a:pt x="104" y="214"/>
                    <a:pt x="104" y="214"/>
                  </a:cubicBezTo>
                  <a:cubicBezTo>
                    <a:pt x="105" y="214"/>
                    <a:pt x="105" y="214"/>
                    <a:pt x="105" y="214"/>
                  </a:cubicBezTo>
                  <a:cubicBezTo>
                    <a:pt x="105" y="214"/>
                    <a:pt x="105" y="214"/>
                    <a:pt x="105" y="214"/>
                  </a:cubicBezTo>
                  <a:cubicBezTo>
                    <a:pt x="106" y="213"/>
                    <a:pt x="106" y="213"/>
                    <a:pt x="106" y="213"/>
                  </a:cubicBezTo>
                  <a:cubicBezTo>
                    <a:pt x="107" y="212"/>
                    <a:pt x="107" y="212"/>
                    <a:pt x="107" y="212"/>
                  </a:cubicBezTo>
                  <a:cubicBezTo>
                    <a:pt x="109" y="212"/>
                    <a:pt x="110" y="213"/>
                    <a:pt x="111" y="216"/>
                  </a:cubicBezTo>
                  <a:cubicBezTo>
                    <a:pt x="117" y="222"/>
                    <a:pt x="121" y="224"/>
                    <a:pt x="122" y="224"/>
                  </a:cubicBezTo>
                  <a:cubicBezTo>
                    <a:pt x="134" y="224"/>
                    <a:pt x="134" y="224"/>
                    <a:pt x="134" y="224"/>
                  </a:cubicBezTo>
                  <a:cubicBezTo>
                    <a:pt x="136" y="224"/>
                    <a:pt x="137" y="224"/>
                    <a:pt x="138" y="224"/>
                  </a:cubicBezTo>
                  <a:cubicBezTo>
                    <a:pt x="139" y="223"/>
                    <a:pt x="139" y="223"/>
                    <a:pt x="140" y="223"/>
                  </a:cubicBezTo>
                  <a:cubicBezTo>
                    <a:pt x="141" y="223"/>
                    <a:pt x="142" y="224"/>
                    <a:pt x="143" y="224"/>
                  </a:cubicBezTo>
                  <a:cubicBezTo>
                    <a:pt x="143" y="224"/>
                    <a:pt x="145" y="224"/>
                    <a:pt x="147" y="224"/>
                  </a:cubicBezTo>
                  <a:cubicBezTo>
                    <a:pt x="149" y="224"/>
                    <a:pt x="153" y="224"/>
                    <a:pt x="154" y="224"/>
                  </a:cubicBezTo>
                  <a:cubicBezTo>
                    <a:pt x="155" y="225"/>
                    <a:pt x="155" y="225"/>
                    <a:pt x="155" y="225"/>
                  </a:cubicBezTo>
                  <a:cubicBezTo>
                    <a:pt x="156" y="225"/>
                    <a:pt x="156" y="225"/>
                    <a:pt x="156" y="225"/>
                  </a:cubicBezTo>
                  <a:cubicBezTo>
                    <a:pt x="157" y="225"/>
                    <a:pt x="158" y="225"/>
                    <a:pt x="160" y="224"/>
                  </a:cubicBezTo>
                  <a:cubicBezTo>
                    <a:pt x="165" y="221"/>
                    <a:pt x="165" y="221"/>
                    <a:pt x="165" y="221"/>
                  </a:cubicBezTo>
                  <a:cubicBezTo>
                    <a:pt x="176" y="217"/>
                    <a:pt x="176" y="217"/>
                    <a:pt x="176" y="217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9" y="216"/>
                    <a:pt x="189" y="216"/>
                    <a:pt x="189" y="216"/>
                  </a:cubicBezTo>
                  <a:cubicBezTo>
                    <a:pt x="189" y="215"/>
                    <a:pt x="189" y="215"/>
                    <a:pt x="189" y="215"/>
                  </a:cubicBezTo>
                  <a:cubicBezTo>
                    <a:pt x="189" y="204"/>
                    <a:pt x="189" y="204"/>
                    <a:pt x="189" y="204"/>
                  </a:cubicBezTo>
                  <a:cubicBezTo>
                    <a:pt x="461" y="204"/>
                    <a:pt x="461" y="204"/>
                    <a:pt x="461" y="204"/>
                  </a:cubicBezTo>
                  <a:cubicBezTo>
                    <a:pt x="462" y="204"/>
                    <a:pt x="462" y="204"/>
                    <a:pt x="462" y="204"/>
                  </a:cubicBezTo>
                  <a:cubicBezTo>
                    <a:pt x="462" y="203"/>
                    <a:pt x="462" y="203"/>
                    <a:pt x="462" y="203"/>
                  </a:cubicBezTo>
                  <a:cubicBezTo>
                    <a:pt x="462" y="154"/>
                    <a:pt x="462" y="154"/>
                    <a:pt x="462" y="154"/>
                  </a:cubicBezTo>
                  <a:cubicBezTo>
                    <a:pt x="461" y="154"/>
                    <a:pt x="461" y="154"/>
                    <a:pt x="461" y="154"/>
                  </a:cubicBezTo>
                  <a:cubicBezTo>
                    <a:pt x="461" y="154"/>
                    <a:pt x="461" y="154"/>
                    <a:pt x="461" y="154"/>
                  </a:cubicBezTo>
                  <a:cubicBezTo>
                    <a:pt x="461" y="0"/>
                    <a:pt x="461" y="0"/>
                    <a:pt x="46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lnTo>
                    <a:pt x="10" y="59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bg1">
                  <a:alpha val="96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>
                <a:solidFill>
                  <a:prstClr val="black"/>
                </a:solidFill>
              </a:endParaRPr>
            </a:p>
          </p:txBody>
        </p:sp>
        <p:sp>
          <p:nvSpPr>
            <p:cNvPr id="1038" name="Freeform 45"/>
            <p:cNvSpPr>
              <a:spLocks/>
            </p:cNvSpPr>
            <p:nvPr/>
          </p:nvSpPr>
          <p:spPr bwMode="auto">
            <a:xfrm>
              <a:off x="417330" y="1799563"/>
              <a:ext cx="533920" cy="291067"/>
            </a:xfrm>
            <a:custGeom>
              <a:avLst/>
              <a:gdLst>
                <a:gd name="T0" fmla="*/ 79 w 299"/>
                <a:gd name="T1" fmla="*/ 152 h 163"/>
                <a:gd name="T2" fmla="*/ 79 w 299"/>
                <a:gd name="T3" fmla="*/ 163 h 163"/>
                <a:gd name="T4" fmla="*/ 205 w 299"/>
                <a:gd name="T5" fmla="*/ 163 h 163"/>
                <a:gd name="T6" fmla="*/ 222 w 299"/>
                <a:gd name="T7" fmla="*/ 148 h 163"/>
                <a:gd name="T8" fmla="*/ 261 w 299"/>
                <a:gd name="T9" fmla="*/ 148 h 163"/>
                <a:gd name="T10" fmla="*/ 272 w 299"/>
                <a:gd name="T11" fmla="*/ 148 h 163"/>
                <a:gd name="T12" fmla="*/ 282 w 299"/>
                <a:gd name="T13" fmla="*/ 148 h 163"/>
                <a:gd name="T14" fmla="*/ 293 w 299"/>
                <a:gd name="T15" fmla="*/ 149 h 163"/>
                <a:gd name="T16" fmla="*/ 298 w 299"/>
                <a:gd name="T17" fmla="*/ 149 h 163"/>
                <a:gd name="T18" fmla="*/ 299 w 299"/>
                <a:gd name="T19" fmla="*/ 149 h 163"/>
                <a:gd name="T20" fmla="*/ 299 w 299"/>
                <a:gd name="T21" fmla="*/ 149 h 163"/>
                <a:gd name="T22" fmla="*/ 299 w 299"/>
                <a:gd name="T23" fmla="*/ 149 h 163"/>
                <a:gd name="T24" fmla="*/ 299 w 299"/>
                <a:gd name="T25" fmla="*/ 0 h 163"/>
                <a:gd name="T26" fmla="*/ 74 w 299"/>
                <a:gd name="T27" fmla="*/ 0 h 163"/>
                <a:gd name="T28" fmla="*/ 78 w 299"/>
                <a:gd name="T29" fmla="*/ 4 h 163"/>
                <a:gd name="T30" fmla="*/ 82 w 299"/>
                <a:gd name="T31" fmla="*/ 12 h 163"/>
                <a:gd name="T32" fmla="*/ 86 w 299"/>
                <a:gd name="T33" fmla="*/ 12 h 163"/>
                <a:gd name="T34" fmla="*/ 94 w 299"/>
                <a:gd name="T35" fmla="*/ 12 h 163"/>
                <a:gd name="T36" fmla="*/ 94 w 299"/>
                <a:gd name="T37" fmla="*/ 16 h 163"/>
                <a:gd name="T38" fmla="*/ 90 w 299"/>
                <a:gd name="T39" fmla="*/ 16 h 163"/>
                <a:gd name="T40" fmla="*/ 90 w 299"/>
                <a:gd name="T41" fmla="*/ 24 h 163"/>
                <a:gd name="T42" fmla="*/ 86 w 299"/>
                <a:gd name="T43" fmla="*/ 28 h 163"/>
                <a:gd name="T44" fmla="*/ 82 w 299"/>
                <a:gd name="T45" fmla="*/ 28 h 163"/>
                <a:gd name="T46" fmla="*/ 86 w 299"/>
                <a:gd name="T47" fmla="*/ 32 h 163"/>
                <a:gd name="T48" fmla="*/ 90 w 299"/>
                <a:gd name="T49" fmla="*/ 35 h 163"/>
                <a:gd name="T50" fmla="*/ 94 w 299"/>
                <a:gd name="T51" fmla="*/ 47 h 163"/>
                <a:gd name="T52" fmla="*/ 94 w 299"/>
                <a:gd name="T53" fmla="*/ 71 h 163"/>
                <a:gd name="T54" fmla="*/ 90 w 299"/>
                <a:gd name="T55" fmla="*/ 63 h 163"/>
                <a:gd name="T56" fmla="*/ 86 w 299"/>
                <a:gd name="T57" fmla="*/ 67 h 163"/>
                <a:gd name="T58" fmla="*/ 78 w 299"/>
                <a:gd name="T59" fmla="*/ 75 h 163"/>
                <a:gd name="T60" fmla="*/ 70 w 299"/>
                <a:gd name="T61" fmla="*/ 82 h 163"/>
                <a:gd name="T62" fmla="*/ 70 w 299"/>
                <a:gd name="T63" fmla="*/ 86 h 163"/>
                <a:gd name="T64" fmla="*/ 70 w 299"/>
                <a:gd name="T65" fmla="*/ 90 h 163"/>
                <a:gd name="T66" fmla="*/ 66 w 299"/>
                <a:gd name="T67" fmla="*/ 90 h 163"/>
                <a:gd name="T68" fmla="*/ 66 w 299"/>
                <a:gd name="T69" fmla="*/ 82 h 163"/>
                <a:gd name="T70" fmla="*/ 74 w 299"/>
                <a:gd name="T71" fmla="*/ 67 h 163"/>
                <a:gd name="T72" fmla="*/ 78 w 299"/>
                <a:gd name="T73" fmla="*/ 63 h 163"/>
                <a:gd name="T74" fmla="*/ 82 w 299"/>
                <a:gd name="T75" fmla="*/ 55 h 163"/>
                <a:gd name="T76" fmla="*/ 78 w 299"/>
                <a:gd name="T77" fmla="*/ 51 h 163"/>
                <a:gd name="T78" fmla="*/ 70 w 299"/>
                <a:gd name="T79" fmla="*/ 51 h 163"/>
                <a:gd name="T80" fmla="*/ 58 w 299"/>
                <a:gd name="T81" fmla="*/ 47 h 163"/>
                <a:gd name="T82" fmla="*/ 35 w 299"/>
                <a:gd name="T83" fmla="*/ 43 h 163"/>
                <a:gd name="T84" fmla="*/ 8 w 299"/>
                <a:gd name="T85" fmla="*/ 32 h 163"/>
                <a:gd name="T86" fmla="*/ 4 w 299"/>
                <a:gd name="T87" fmla="*/ 35 h 163"/>
                <a:gd name="T88" fmla="*/ 0 w 299"/>
                <a:gd name="T89" fmla="*/ 43 h 163"/>
                <a:gd name="T90" fmla="*/ 0 w 299"/>
                <a:gd name="T91" fmla="*/ 51 h 163"/>
                <a:gd name="T92" fmla="*/ 8 w 299"/>
                <a:gd name="T93" fmla="*/ 59 h 163"/>
                <a:gd name="T94" fmla="*/ 12 w 299"/>
                <a:gd name="T95" fmla="*/ 67 h 163"/>
                <a:gd name="T96" fmla="*/ 23 w 299"/>
                <a:gd name="T97" fmla="*/ 114 h 163"/>
                <a:gd name="T98" fmla="*/ 27 w 299"/>
                <a:gd name="T99" fmla="*/ 110 h 163"/>
                <a:gd name="T100" fmla="*/ 31 w 299"/>
                <a:gd name="T101" fmla="*/ 114 h 163"/>
                <a:gd name="T102" fmla="*/ 31 w 299"/>
                <a:gd name="T103" fmla="*/ 117 h 163"/>
                <a:gd name="T104" fmla="*/ 27 w 299"/>
                <a:gd name="T105" fmla="*/ 121 h 163"/>
                <a:gd name="T106" fmla="*/ 27 w 299"/>
                <a:gd name="T107" fmla="*/ 125 h 163"/>
                <a:gd name="T108" fmla="*/ 27 w 299"/>
                <a:gd name="T109" fmla="*/ 129 h 163"/>
                <a:gd name="T110" fmla="*/ 31 w 299"/>
                <a:gd name="T111" fmla="*/ 129 h 163"/>
                <a:gd name="T112" fmla="*/ 35 w 299"/>
                <a:gd name="T113" fmla="*/ 129 h 163"/>
                <a:gd name="T114" fmla="*/ 35 w 299"/>
                <a:gd name="T115" fmla="*/ 133 h 163"/>
                <a:gd name="T116" fmla="*/ 68 w 299"/>
                <a:gd name="T117" fmla="*/ 133 h 163"/>
                <a:gd name="T118" fmla="*/ 79 w 299"/>
                <a:gd name="T119" fmla="*/ 15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9" h="163">
                  <a:moveTo>
                    <a:pt x="79" y="152"/>
                  </a:moveTo>
                  <a:cubicBezTo>
                    <a:pt x="79" y="163"/>
                    <a:pt x="79" y="163"/>
                    <a:pt x="79" y="163"/>
                  </a:cubicBezTo>
                  <a:cubicBezTo>
                    <a:pt x="205" y="163"/>
                    <a:pt x="205" y="163"/>
                    <a:pt x="205" y="163"/>
                  </a:cubicBezTo>
                  <a:cubicBezTo>
                    <a:pt x="222" y="148"/>
                    <a:pt x="222" y="148"/>
                    <a:pt x="222" y="148"/>
                  </a:cubicBezTo>
                  <a:cubicBezTo>
                    <a:pt x="261" y="148"/>
                    <a:pt x="261" y="148"/>
                    <a:pt x="261" y="148"/>
                  </a:cubicBezTo>
                  <a:cubicBezTo>
                    <a:pt x="261" y="148"/>
                    <a:pt x="266" y="148"/>
                    <a:pt x="272" y="148"/>
                  </a:cubicBezTo>
                  <a:cubicBezTo>
                    <a:pt x="276" y="148"/>
                    <a:pt x="279" y="148"/>
                    <a:pt x="282" y="148"/>
                  </a:cubicBezTo>
                  <a:cubicBezTo>
                    <a:pt x="285" y="148"/>
                    <a:pt x="289" y="149"/>
                    <a:pt x="293" y="149"/>
                  </a:cubicBezTo>
                  <a:cubicBezTo>
                    <a:pt x="295" y="149"/>
                    <a:pt x="297" y="149"/>
                    <a:pt x="298" y="149"/>
                  </a:cubicBezTo>
                  <a:cubicBezTo>
                    <a:pt x="299" y="149"/>
                    <a:pt x="299" y="149"/>
                    <a:pt x="299" y="149"/>
                  </a:cubicBezTo>
                  <a:cubicBezTo>
                    <a:pt x="299" y="149"/>
                    <a:pt x="299" y="149"/>
                    <a:pt x="299" y="149"/>
                  </a:cubicBezTo>
                  <a:cubicBezTo>
                    <a:pt x="299" y="149"/>
                    <a:pt x="299" y="149"/>
                    <a:pt x="299" y="149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78" y="75"/>
                    <a:pt x="78" y="75"/>
                    <a:pt x="78" y="75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6" y="90"/>
                    <a:pt x="66" y="90"/>
                    <a:pt x="66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82" y="55"/>
                    <a:pt x="82" y="55"/>
                    <a:pt x="82" y="55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23" y="114"/>
                    <a:pt x="23" y="114"/>
                    <a:pt x="23" y="114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27" y="121"/>
                    <a:pt x="27" y="121"/>
                    <a:pt x="27" y="121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27" y="129"/>
                    <a:pt x="27" y="129"/>
                    <a:pt x="27" y="129"/>
                  </a:cubicBezTo>
                  <a:cubicBezTo>
                    <a:pt x="31" y="129"/>
                    <a:pt x="31" y="129"/>
                    <a:pt x="31" y="129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68" y="133"/>
                    <a:pt x="68" y="133"/>
                    <a:pt x="68" y="133"/>
                  </a:cubicBezTo>
                  <a:lnTo>
                    <a:pt x="79" y="15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alpha val="96000"/>
                </a:schemeClr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>
                <a:solidFill>
                  <a:prstClr val="black"/>
                </a:solidFill>
              </a:endParaRPr>
            </a:p>
          </p:txBody>
        </p:sp>
        <p:sp>
          <p:nvSpPr>
            <p:cNvPr id="1039" name="Freeform 46"/>
            <p:cNvSpPr>
              <a:spLocks/>
            </p:cNvSpPr>
            <p:nvPr/>
          </p:nvSpPr>
          <p:spPr bwMode="auto">
            <a:xfrm>
              <a:off x="1843200" y="1799563"/>
              <a:ext cx="512492" cy="274995"/>
            </a:xfrm>
            <a:custGeom>
              <a:avLst/>
              <a:gdLst>
                <a:gd name="T0" fmla="*/ 0 w 574"/>
                <a:gd name="T1" fmla="*/ 308 h 308"/>
                <a:gd name="T2" fmla="*/ 2 w 574"/>
                <a:gd name="T3" fmla="*/ 308 h 308"/>
                <a:gd name="T4" fmla="*/ 574 w 574"/>
                <a:gd name="T5" fmla="*/ 308 h 308"/>
                <a:gd name="T6" fmla="*/ 574 w 574"/>
                <a:gd name="T7" fmla="*/ 306 h 308"/>
                <a:gd name="T8" fmla="*/ 574 w 574"/>
                <a:gd name="T9" fmla="*/ 306 h 308"/>
                <a:gd name="T10" fmla="*/ 570 w 574"/>
                <a:gd name="T11" fmla="*/ 270 h 308"/>
                <a:gd name="T12" fmla="*/ 570 w 574"/>
                <a:gd name="T13" fmla="*/ 246 h 308"/>
                <a:gd name="T14" fmla="*/ 546 w 574"/>
                <a:gd name="T15" fmla="*/ 204 h 308"/>
                <a:gd name="T16" fmla="*/ 546 w 574"/>
                <a:gd name="T17" fmla="*/ 138 h 308"/>
                <a:gd name="T18" fmla="*/ 526 w 574"/>
                <a:gd name="T19" fmla="*/ 100 h 308"/>
                <a:gd name="T20" fmla="*/ 526 w 574"/>
                <a:gd name="T21" fmla="*/ 0 h 308"/>
                <a:gd name="T22" fmla="*/ 0 w 574"/>
                <a:gd name="T23" fmla="*/ 0 h 308"/>
                <a:gd name="T24" fmla="*/ 0 w 574"/>
                <a:gd name="T25" fmla="*/ 308 h 308"/>
                <a:gd name="T26" fmla="*/ 0 w 574"/>
                <a:gd name="T27" fmla="*/ 308 h 308"/>
                <a:gd name="T28" fmla="*/ 0 w 574"/>
                <a:gd name="T29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4" h="308">
                  <a:moveTo>
                    <a:pt x="0" y="308"/>
                  </a:moveTo>
                  <a:lnTo>
                    <a:pt x="2" y="308"/>
                  </a:lnTo>
                  <a:lnTo>
                    <a:pt x="574" y="308"/>
                  </a:lnTo>
                  <a:lnTo>
                    <a:pt x="574" y="306"/>
                  </a:lnTo>
                  <a:lnTo>
                    <a:pt x="574" y="306"/>
                  </a:lnTo>
                  <a:lnTo>
                    <a:pt x="570" y="270"/>
                  </a:lnTo>
                  <a:lnTo>
                    <a:pt x="570" y="246"/>
                  </a:lnTo>
                  <a:lnTo>
                    <a:pt x="546" y="204"/>
                  </a:lnTo>
                  <a:lnTo>
                    <a:pt x="546" y="138"/>
                  </a:lnTo>
                  <a:lnTo>
                    <a:pt x="526" y="100"/>
                  </a:lnTo>
                  <a:lnTo>
                    <a:pt x="526" y="0"/>
                  </a:lnTo>
                  <a:lnTo>
                    <a:pt x="0" y="0"/>
                  </a:lnTo>
                  <a:lnTo>
                    <a:pt x="0" y="308"/>
                  </a:lnTo>
                  <a:lnTo>
                    <a:pt x="0" y="308"/>
                  </a:lnTo>
                  <a:lnTo>
                    <a:pt x="0" y="308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alpha val="96000"/>
                </a:schemeClr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>
                <a:solidFill>
                  <a:prstClr val="black"/>
                </a:solidFill>
              </a:endParaRPr>
            </a:p>
          </p:txBody>
        </p:sp>
        <p:sp>
          <p:nvSpPr>
            <p:cNvPr id="1040" name="Freeform 47"/>
            <p:cNvSpPr>
              <a:spLocks/>
            </p:cNvSpPr>
            <p:nvPr/>
          </p:nvSpPr>
          <p:spPr bwMode="auto">
            <a:xfrm>
              <a:off x="2619973" y="2008488"/>
              <a:ext cx="405350" cy="369637"/>
            </a:xfrm>
            <a:custGeom>
              <a:avLst/>
              <a:gdLst>
                <a:gd name="T0" fmla="*/ 18 w 227"/>
                <a:gd name="T1" fmla="*/ 20 h 207"/>
                <a:gd name="T2" fmla="*/ 0 w 227"/>
                <a:gd name="T3" fmla="*/ 49 h 207"/>
                <a:gd name="T4" fmla="*/ 2 w 227"/>
                <a:gd name="T5" fmla="*/ 70 h 207"/>
                <a:gd name="T6" fmla="*/ 4 w 227"/>
                <a:gd name="T7" fmla="*/ 93 h 207"/>
                <a:gd name="T8" fmla="*/ 43 w 227"/>
                <a:gd name="T9" fmla="*/ 129 h 207"/>
                <a:gd name="T10" fmla="*/ 56 w 227"/>
                <a:gd name="T11" fmla="*/ 145 h 207"/>
                <a:gd name="T12" fmla="*/ 56 w 227"/>
                <a:gd name="T13" fmla="*/ 146 h 207"/>
                <a:gd name="T14" fmla="*/ 55 w 227"/>
                <a:gd name="T15" fmla="*/ 156 h 207"/>
                <a:gd name="T16" fmla="*/ 55 w 227"/>
                <a:gd name="T17" fmla="*/ 158 h 207"/>
                <a:gd name="T18" fmla="*/ 57 w 227"/>
                <a:gd name="T19" fmla="*/ 172 h 207"/>
                <a:gd name="T20" fmla="*/ 76 w 227"/>
                <a:gd name="T21" fmla="*/ 202 h 207"/>
                <a:gd name="T22" fmla="*/ 80 w 227"/>
                <a:gd name="T23" fmla="*/ 207 h 207"/>
                <a:gd name="T24" fmla="*/ 195 w 227"/>
                <a:gd name="T25" fmla="*/ 203 h 207"/>
                <a:gd name="T26" fmla="*/ 227 w 227"/>
                <a:gd name="T27" fmla="*/ 94 h 207"/>
                <a:gd name="T28" fmla="*/ 215 w 227"/>
                <a:gd name="T29" fmla="*/ 118 h 207"/>
                <a:gd name="T30" fmla="*/ 192 w 227"/>
                <a:gd name="T31" fmla="*/ 133 h 207"/>
                <a:gd name="T32" fmla="*/ 198 w 227"/>
                <a:gd name="T33" fmla="*/ 119 h 207"/>
                <a:gd name="T34" fmla="*/ 197 w 227"/>
                <a:gd name="T35" fmla="*/ 112 h 207"/>
                <a:gd name="T36" fmla="*/ 196 w 227"/>
                <a:gd name="T37" fmla="*/ 91 h 207"/>
                <a:gd name="T38" fmla="*/ 197 w 227"/>
                <a:gd name="T39" fmla="*/ 89 h 207"/>
                <a:gd name="T40" fmla="*/ 193 w 227"/>
                <a:gd name="T41" fmla="*/ 82 h 207"/>
                <a:gd name="T42" fmla="*/ 180 w 227"/>
                <a:gd name="T43" fmla="*/ 68 h 207"/>
                <a:gd name="T44" fmla="*/ 179 w 227"/>
                <a:gd name="T45" fmla="*/ 61 h 207"/>
                <a:gd name="T46" fmla="*/ 148 w 227"/>
                <a:gd name="T47" fmla="*/ 50 h 207"/>
                <a:gd name="T48" fmla="*/ 141 w 227"/>
                <a:gd name="T49" fmla="*/ 45 h 207"/>
                <a:gd name="T50" fmla="*/ 140 w 227"/>
                <a:gd name="T51" fmla="*/ 45 h 207"/>
                <a:gd name="T52" fmla="*/ 140 w 227"/>
                <a:gd name="T53" fmla="*/ 45 h 207"/>
                <a:gd name="T54" fmla="*/ 138 w 227"/>
                <a:gd name="T55" fmla="*/ 44 h 207"/>
                <a:gd name="T56" fmla="*/ 123 w 227"/>
                <a:gd name="T57" fmla="*/ 44 h 207"/>
                <a:gd name="T58" fmla="*/ 109 w 227"/>
                <a:gd name="T59" fmla="*/ 39 h 207"/>
                <a:gd name="T60" fmla="*/ 100 w 227"/>
                <a:gd name="T61" fmla="*/ 29 h 207"/>
                <a:gd name="T62" fmla="*/ 82 w 227"/>
                <a:gd name="T63" fmla="*/ 20 h 207"/>
                <a:gd name="T64" fmla="*/ 78 w 227"/>
                <a:gd name="T65" fmla="*/ 20 h 207"/>
                <a:gd name="T66" fmla="*/ 82 w 227"/>
                <a:gd name="T67" fmla="*/ 4 h 207"/>
                <a:gd name="T68" fmla="*/ 51 w 227"/>
                <a:gd name="T69" fmla="*/ 20 h 207"/>
                <a:gd name="T70" fmla="*/ 35 w 227"/>
                <a:gd name="T71" fmla="*/ 20 h 207"/>
                <a:gd name="T72" fmla="*/ 24 w 227"/>
                <a:gd name="T73" fmla="*/ 1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7" h="207">
                  <a:moveTo>
                    <a:pt x="21" y="15"/>
                  </a:moveTo>
                  <a:cubicBezTo>
                    <a:pt x="20" y="16"/>
                    <a:pt x="18" y="18"/>
                    <a:pt x="18" y="20"/>
                  </a:cubicBezTo>
                  <a:cubicBezTo>
                    <a:pt x="16" y="29"/>
                    <a:pt x="10" y="30"/>
                    <a:pt x="9" y="3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4" y="78"/>
                    <a:pt x="1" y="81"/>
                    <a:pt x="0" y="82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44" y="129"/>
                    <a:pt x="46" y="132"/>
                    <a:pt x="55" y="143"/>
                  </a:cubicBezTo>
                  <a:cubicBezTo>
                    <a:pt x="56" y="144"/>
                    <a:pt x="56" y="144"/>
                    <a:pt x="56" y="145"/>
                  </a:cubicBezTo>
                  <a:cubicBezTo>
                    <a:pt x="57" y="145"/>
                    <a:pt x="57" y="145"/>
                    <a:pt x="57" y="145"/>
                  </a:cubicBezTo>
                  <a:cubicBezTo>
                    <a:pt x="56" y="146"/>
                    <a:pt x="56" y="146"/>
                    <a:pt x="56" y="146"/>
                  </a:cubicBezTo>
                  <a:cubicBezTo>
                    <a:pt x="56" y="146"/>
                    <a:pt x="55" y="147"/>
                    <a:pt x="55" y="150"/>
                  </a:cubicBezTo>
                  <a:cubicBezTo>
                    <a:pt x="55" y="152"/>
                    <a:pt x="55" y="154"/>
                    <a:pt x="55" y="156"/>
                  </a:cubicBezTo>
                  <a:cubicBezTo>
                    <a:pt x="56" y="158"/>
                    <a:pt x="56" y="158"/>
                    <a:pt x="56" y="158"/>
                  </a:cubicBezTo>
                  <a:cubicBezTo>
                    <a:pt x="55" y="158"/>
                    <a:pt x="55" y="158"/>
                    <a:pt x="55" y="158"/>
                  </a:cubicBezTo>
                  <a:cubicBezTo>
                    <a:pt x="56" y="164"/>
                    <a:pt x="57" y="170"/>
                    <a:pt x="57" y="172"/>
                  </a:cubicBezTo>
                  <a:cubicBezTo>
                    <a:pt x="57" y="172"/>
                    <a:pt x="57" y="172"/>
                    <a:pt x="57" y="172"/>
                  </a:cubicBezTo>
                  <a:cubicBezTo>
                    <a:pt x="64" y="183"/>
                    <a:pt x="64" y="183"/>
                    <a:pt x="64" y="183"/>
                  </a:cubicBezTo>
                  <a:cubicBezTo>
                    <a:pt x="76" y="202"/>
                    <a:pt x="76" y="202"/>
                    <a:pt x="76" y="202"/>
                  </a:cubicBezTo>
                  <a:cubicBezTo>
                    <a:pt x="80" y="207"/>
                    <a:pt x="80" y="207"/>
                    <a:pt x="80" y="207"/>
                  </a:cubicBezTo>
                  <a:cubicBezTo>
                    <a:pt x="80" y="207"/>
                    <a:pt x="80" y="207"/>
                    <a:pt x="80" y="207"/>
                  </a:cubicBezTo>
                  <a:cubicBezTo>
                    <a:pt x="196" y="207"/>
                    <a:pt x="196" y="207"/>
                    <a:pt x="196" y="207"/>
                  </a:cubicBezTo>
                  <a:cubicBezTo>
                    <a:pt x="195" y="203"/>
                    <a:pt x="195" y="203"/>
                    <a:pt x="195" y="203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94"/>
                    <a:pt x="227" y="94"/>
                    <a:pt x="227" y="94"/>
                  </a:cubicBezTo>
                  <a:cubicBezTo>
                    <a:pt x="215" y="106"/>
                    <a:pt x="215" y="106"/>
                    <a:pt x="215" y="106"/>
                  </a:cubicBezTo>
                  <a:cubicBezTo>
                    <a:pt x="215" y="118"/>
                    <a:pt x="215" y="118"/>
                    <a:pt x="215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192" y="133"/>
                    <a:pt x="192" y="133"/>
                    <a:pt x="192" y="133"/>
                  </a:cubicBezTo>
                  <a:cubicBezTo>
                    <a:pt x="192" y="129"/>
                    <a:pt x="192" y="129"/>
                    <a:pt x="192" y="129"/>
                  </a:cubicBezTo>
                  <a:cubicBezTo>
                    <a:pt x="198" y="119"/>
                    <a:pt x="198" y="119"/>
                    <a:pt x="198" y="119"/>
                  </a:cubicBezTo>
                  <a:cubicBezTo>
                    <a:pt x="198" y="118"/>
                    <a:pt x="198" y="118"/>
                    <a:pt x="198" y="118"/>
                  </a:cubicBezTo>
                  <a:cubicBezTo>
                    <a:pt x="198" y="116"/>
                    <a:pt x="198" y="114"/>
                    <a:pt x="197" y="112"/>
                  </a:cubicBezTo>
                  <a:cubicBezTo>
                    <a:pt x="196" y="109"/>
                    <a:pt x="196" y="106"/>
                    <a:pt x="196" y="104"/>
                  </a:cubicBezTo>
                  <a:cubicBezTo>
                    <a:pt x="197" y="100"/>
                    <a:pt x="197" y="95"/>
                    <a:pt x="196" y="91"/>
                  </a:cubicBezTo>
                  <a:cubicBezTo>
                    <a:pt x="196" y="90"/>
                    <a:pt x="196" y="90"/>
                    <a:pt x="196" y="90"/>
                  </a:cubicBezTo>
                  <a:cubicBezTo>
                    <a:pt x="197" y="89"/>
                    <a:pt x="197" y="89"/>
                    <a:pt x="197" y="89"/>
                  </a:cubicBezTo>
                  <a:cubicBezTo>
                    <a:pt x="195" y="87"/>
                    <a:pt x="195" y="87"/>
                    <a:pt x="195" y="87"/>
                  </a:cubicBezTo>
                  <a:cubicBezTo>
                    <a:pt x="193" y="83"/>
                    <a:pt x="193" y="83"/>
                    <a:pt x="193" y="82"/>
                  </a:cubicBezTo>
                  <a:cubicBezTo>
                    <a:pt x="192" y="82"/>
                    <a:pt x="192" y="81"/>
                    <a:pt x="191" y="80"/>
                  </a:cubicBezTo>
                  <a:cubicBezTo>
                    <a:pt x="187" y="76"/>
                    <a:pt x="181" y="69"/>
                    <a:pt x="180" y="68"/>
                  </a:cubicBezTo>
                  <a:cubicBezTo>
                    <a:pt x="180" y="67"/>
                    <a:pt x="183" y="64"/>
                    <a:pt x="183" y="63"/>
                  </a:cubicBezTo>
                  <a:cubicBezTo>
                    <a:pt x="182" y="62"/>
                    <a:pt x="181" y="61"/>
                    <a:pt x="179" y="61"/>
                  </a:cubicBezTo>
                  <a:cubicBezTo>
                    <a:pt x="148" y="61"/>
                    <a:pt x="148" y="61"/>
                    <a:pt x="148" y="61"/>
                  </a:cubicBezTo>
                  <a:cubicBezTo>
                    <a:pt x="148" y="50"/>
                    <a:pt x="148" y="50"/>
                    <a:pt x="148" y="50"/>
                  </a:cubicBezTo>
                  <a:cubicBezTo>
                    <a:pt x="149" y="49"/>
                    <a:pt x="148" y="47"/>
                    <a:pt x="144" y="46"/>
                  </a:cubicBezTo>
                  <a:cubicBezTo>
                    <a:pt x="142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39" y="44"/>
                    <a:pt x="139" y="44"/>
                    <a:pt x="138" y="44"/>
                  </a:cubicBezTo>
                  <a:cubicBezTo>
                    <a:pt x="137" y="43"/>
                    <a:pt x="135" y="43"/>
                    <a:pt x="132" y="43"/>
                  </a:cubicBezTo>
                  <a:cubicBezTo>
                    <a:pt x="127" y="43"/>
                    <a:pt x="123" y="44"/>
                    <a:pt x="123" y="44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16"/>
                    <a:pt x="27" y="15"/>
                    <a:pt x="24" y="15"/>
                  </a:cubicBezTo>
                  <a:cubicBezTo>
                    <a:pt x="23" y="15"/>
                    <a:pt x="22" y="15"/>
                    <a:pt x="21" y="15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alpha val="96000"/>
                </a:schemeClr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>
                <a:solidFill>
                  <a:prstClr val="black"/>
                </a:solidFill>
              </a:endParaRPr>
            </a:p>
          </p:txBody>
        </p:sp>
        <p:sp>
          <p:nvSpPr>
            <p:cNvPr id="1041" name="Freeform 48"/>
            <p:cNvSpPr>
              <a:spLocks/>
            </p:cNvSpPr>
            <p:nvPr/>
          </p:nvSpPr>
          <p:spPr bwMode="auto">
            <a:xfrm>
              <a:off x="2312835" y="1750456"/>
              <a:ext cx="530348" cy="540170"/>
            </a:xfrm>
            <a:custGeom>
              <a:avLst/>
              <a:gdLst>
                <a:gd name="T0" fmla="*/ 10 w 297"/>
                <a:gd name="T1" fmla="*/ 129 h 302"/>
                <a:gd name="T2" fmla="*/ 22 w 297"/>
                <a:gd name="T3" fmla="*/ 162 h 302"/>
                <a:gd name="T4" fmla="*/ 24 w 297"/>
                <a:gd name="T5" fmla="*/ 180 h 302"/>
                <a:gd name="T6" fmla="*/ 24 w 297"/>
                <a:gd name="T7" fmla="*/ 219 h 302"/>
                <a:gd name="T8" fmla="*/ 36 w 297"/>
                <a:gd name="T9" fmla="*/ 301 h 302"/>
                <a:gd name="T10" fmla="*/ 37 w 297"/>
                <a:gd name="T11" fmla="*/ 302 h 302"/>
                <a:gd name="T12" fmla="*/ 228 w 297"/>
                <a:gd name="T13" fmla="*/ 302 h 302"/>
                <a:gd name="T14" fmla="*/ 227 w 297"/>
                <a:gd name="T15" fmla="*/ 294 h 302"/>
                <a:gd name="T16" fmla="*/ 229 w 297"/>
                <a:gd name="T17" fmla="*/ 289 h 302"/>
                <a:gd name="T18" fmla="*/ 227 w 297"/>
                <a:gd name="T19" fmla="*/ 287 h 302"/>
                <a:gd name="T20" fmla="*/ 193 w 297"/>
                <a:gd name="T21" fmla="*/ 249 h 302"/>
                <a:gd name="T22" fmla="*/ 172 w 297"/>
                <a:gd name="T23" fmla="*/ 226 h 302"/>
                <a:gd name="T24" fmla="*/ 172 w 297"/>
                <a:gd name="T25" fmla="*/ 205 h 302"/>
                <a:gd name="T26" fmla="*/ 181 w 297"/>
                <a:gd name="T27" fmla="*/ 174 h 302"/>
                <a:gd name="T28" fmla="*/ 193 w 297"/>
                <a:gd name="T29" fmla="*/ 159 h 302"/>
                <a:gd name="T30" fmla="*/ 204 w 297"/>
                <a:gd name="T31" fmla="*/ 160 h 302"/>
                <a:gd name="T32" fmla="*/ 266 w 297"/>
                <a:gd name="T33" fmla="*/ 105 h 302"/>
                <a:gd name="T34" fmla="*/ 285 w 297"/>
                <a:gd name="T35" fmla="*/ 94 h 302"/>
                <a:gd name="T36" fmla="*/ 293 w 297"/>
                <a:gd name="T37" fmla="*/ 86 h 302"/>
                <a:gd name="T38" fmla="*/ 266 w 297"/>
                <a:gd name="T39" fmla="*/ 78 h 302"/>
                <a:gd name="T40" fmla="*/ 246 w 297"/>
                <a:gd name="T41" fmla="*/ 78 h 302"/>
                <a:gd name="T42" fmla="*/ 231 w 297"/>
                <a:gd name="T43" fmla="*/ 82 h 302"/>
                <a:gd name="T44" fmla="*/ 219 w 297"/>
                <a:gd name="T45" fmla="*/ 70 h 302"/>
                <a:gd name="T46" fmla="*/ 192 w 297"/>
                <a:gd name="T47" fmla="*/ 55 h 302"/>
                <a:gd name="T48" fmla="*/ 161 w 297"/>
                <a:gd name="T49" fmla="*/ 47 h 302"/>
                <a:gd name="T50" fmla="*/ 145 w 297"/>
                <a:gd name="T51" fmla="*/ 51 h 302"/>
                <a:gd name="T52" fmla="*/ 141 w 297"/>
                <a:gd name="T53" fmla="*/ 47 h 302"/>
                <a:gd name="T54" fmla="*/ 118 w 297"/>
                <a:gd name="T55" fmla="*/ 43 h 302"/>
                <a:gd name="T56" fmla="*/ 110 w 297"/>
                <a:gd name="T57" fmla="*/ 43 h 302"/>
                <a:gd name="T58" fmla="*/ 102 w 297"/>
                <a:gd name="T59" fmla="*/ 23 h 302"/>
                <a:gd name="T60" fmla="*/ 86 w 297"/>
                <a:gd name="T61" fmla="*/ 0 h 302"/>
                <a:gd name="T62" fmla="*/ 0 w 297"/>
                <a:gd name="T63" fmla="*/ 27 h 302"/>
                <a:gd name="T64" fmla="*/ 10 w 297"/>
                <a:gd name="T65" fmla="*/ 96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7" h="302">
                  <a:moveTo>
                    <a:pt x="10" y="96"/>
                  </a:moveTo>
                  <a:cubicBezTo>
                    <a:pt x="10" y="129"/>
                    <a:pt x="10" y="129"/>
                    <a:pt x="10" y="129"/>
                  </a:cubicBezTo>
                  <a:cubicBezTo>
                    <a:pt x="22" y="150"/>
                    <a:pt x="22" y="150"/>
                    <a:pt x="22" y="150"/>
                  </a:cubicBezTo>
                  <a:cubicBezTo>
                    <a:pt x="22" y="162"/>
                    <a:pt x="22" y="162"/>
                    <a:pt x="22" y="162"/>
                  </a:cubicBezTo>
                  <a:cubicBezTo>
                    <a:pt x="24" y="180"/>
                    <a:pt x="24" y="180"/>
                    <a:pt x="24" y="180"/>
                  </a:cubicBezTo>
                  <a:cubicBezTo>
                    <a:pt x="24" y="180"/>
                    <a:pt x="24" y="180"/>
                    <a:pt x="24" y="180"/>
                  </a:cubicBezTo>
                  <a:cubicBezTo>
                    <a:pt x="24" y="181"/>
                    <a:pt x="24" y="181"/>
                    <a:pt x="24" y="181"/>
                  </a:cubicBezTo>
                  <a:cubicBezTo>
                    <a:pt x="24" y="219"/>
                    <a:pt x="24" y="219"/>
                    <a:pt x="24" y="219"/>
                  </a:cubicBezTo>
                  <a:cubicBezTo>
                    <a:pt x="36" y="233"/>
                    <a:pt x="36" y="233"/>
                    <a:pt x="36" y="233"/>
                  </a:cubicBezTo>
                  <a:cubicBezTo>
                    <a:pt x="36" y="301"/>
                    <a:pt x="36" y="301"/>
                    <a:pt x="36" y="301"/>
                  </a:cubicBezTo>
                  <a:cubicBezTo>
                    <a:pt x="36" y="302"/>
                    <a:pt x="36" y="302"/>
                    <a:pt x="36" y="302"/>
                  </a:cubicBezTo>
                  <a:cubicBezTo>
                    <a:pt x="37" y="302"/>
                    <a:pt x="37" y="302"/>
                    <a:pt x="37" y="302"/>
                  </a:cubicBezTo>
                  <a:cubicBezTo>
                    <a:pt x="227" y="302"/>
                    <a:pt x="227" y="302"/>
                    <a:pt x="227" y="302"/>
                  </a:cubicBezTo>
                  <a:cubicBezTo>
                    <a:pt x="228" y="302"/>
                    <a:pt x="228" y="302"/>
                    <a:pt x="228" y="302"/>
                  </a:cubicBezTo>
                  <a:cubicBezTo>
                    <a:pt x="227" y="300"/>
                    <a:pt x="227" y="300"/>
                    <a:pt x="227" y="300"/>
                  </a:cubicBezTo>
                  <a:cubicBezTo>
                    <a:pt x="227" y="298"/>
                    <a:pt x="227" y="296"/>
                    <a:pt x="227" y="294"/>
                  </a:cubicBezTo>
                  <a:cubicBezTo>
                    <a:pt x="227" y="291"/>
                    <a:pt x="228" y="290"/>
                    <a:pt x="228" y="290"/>
                  </a:cubicBezTo>
                  <a:cubicBezTo>
                    <a:pt x="229" y="289"/>
                    <a:pt x="229" y="289"/>
                    <a:pt x="229" y="289"/>
                  </a:cubicBezTo>
                  <a:cubicBezTo>
                    <a:pt x="228" y="289"/>
                    <a:pt x="228" y="289"/>
                    <a:pt x="228" y="289"/>
                  </a:cubicBezTo>
                  <a:cubicBezTo>
                    <a:pt x="228" y="288"/>
                    <a:pt x="228" y="288"/>
                    <a:pt x="227" y="287"/>
                  </a:cubicBezTo>
                  <a:cubicBezTo>
                    <a:pt x="218" y="276"/>
                    <a:pt x="216" y="273"/>
                    <a:pt x="215" y="273"/>
                  </a:cubicBezTo>
                  <a:cubicBezTo>
                    <a:pt x="193" y="249"/>
                    <a:pt x="193" y="249"/>
                    <a:pt x="193" y="249"/>
                  </a:cubicBezTo>
                  <a:cubicBezTo>
                    <a:pt x="176" y="237"/>
                    <a:pt x="176" y="237"/>
                    <a:pt x="176" y="237"/>
                  </a:cubicBezTo>
                  <a:cubicBezTo>
                    <a:pt x="172" y="226"/>
                    <a:pt x="172" y="226"/>
                    <a:pt x="172" y="226"/>
                  </a:cubicBezTo>
                  <a:cubicBezTo>
                    <a:pt x="173" y="225"/>
                    <a:pt x="176" y="222"/>
                    <a:pt x="174" y="214"/>
                  </a:cubicBezTo>
                  <a:cubicBezTo>
                    <a:pt x="172" y="205"/>
                    <a:pt x="172" y="205"/>
                    <a:pt x="172" y="205"/>
                  </a:cubicBezTo>
                  <a:cubicBezTo>
                    <a:pt x="172" y="193"/>
                    <a:pt x="172" y="193"/>
                    <a:pt x="172" y="193"/>
                  </a:cubicBezTo>
                  <a:cubicBezTo>
                    <a:pt x="181" y="174"/>
                    <a:pt x="181" y="174"/>
                    <a:pt x="181" y="174"/>
                  </a:cubicBezTo>
                  <a:cubicBezTo>
                    <a:pt x="182" y="174"/>
                    <a:pt x="188" y="173"/>
                    <a:pt x="190" y="164"/>
                  </a:cubicBezTo>
                  <a:cubicBezTo>
                    <a:pt x="190" y="162"/>
                    <a:pt x="192" y="160"/>
                    <a:pt x="193" y="159"/>
                  </a:cubicBezTo>
                  <a:cubicBezTo>
                    <a:pt x="194" y="159"/>
                    <a:pt x="195" y="159"/>
                    <a:pt x="196" y="159"/>
                  </a:cubicBezTo>
                  <a:cubicBezTo>
                    <a:pt x="199" y="159"/>
                    <a:pt x="202" y="160"/>
                    <a:pt x="204" y="160"/>
                  </a:cubicBezTo>
                  <a:cubicBezTo>
                    <a:pt x="204" y="160"/>
                    <a:pt x="204" y="160"/>
                    <a:pt x="204" y="160"/>
                  </a:cubicBezTo>
                  <a:cubicBezTo>
                    <a:pt x="266" y="105"/>
                    <a:pt x="266" y="105"/>
                    <a:pt x="266" y="105"/>
                  </a:cubicBezTo>
                  <a:cubicBezTo>
                    <a:pt x="282" y="102"/>
                    <a:pt x="282" y="102"/>
                    <a:pt x="282" y="102"/>
                  </a:cubicBezTo>
                  <a:cubicBezTo>
                    <a:pt x="285" y="94"/>
                    <a:pt x="285" y="94"/>
                    <a:pt x="285" y="94"/>
                  </a:cubicBezTo>
                  <a:cubicBezTo>
                    <a:pt x="297" y="86"/>
                    <a:pt x="297" y="86"/>
                    <a:pt x="297" y="86"/>
                  </a:cubicBezTo>
                  <a:cubicBezTo>
                    <a:pt x="293" y="86"/>
                    <a:pt x="293" y="86"/>
                    <a:pt x="293" y="86"/>
                  </a:cubicBezTo>
                  <a:cubicBezTo>
                    <a:pt x="282" y="82"/>
                    <a:pt x="282" y="82"/>
                    <a:pt x="282" y="82"/>
                  </a:cubicBezTo>
                  <a:cubicBezTo>
                    <a:pt x="266" y="78"/>
                    <a:pt x="266" y="78"/>
                    <a:pt x="266" y="78"/>
                  </a:cubicBezTo>
                  <a:cubicBezTo>
                    <a:pt x="254" y="74"/>
                    <a:pt x="254" y="74"/>
                    <a:pt x="254" y="74"/>
                  </a:cubicBezTo>
                  <a:cubicBezTo>
                    <a:pt x="246" y="78"/>
                    <a:pt x="246" y="78"/>
                    <a:pt x="246" y="78"/>
                  </a:cubicBezTo>
                  <a:cubicBezTo>
                    <a:pt x="239" y="82"/>
                    <a:pt x="239" y="82"/>
                    <a:pt x="239" y="82"/>
                  </a:cubicBezTo>
                  <a:cubicBezTo>
                    <a:pt x="231" y="82"/>
                    <a:pt x="231" y="82"/>
                    <a:pt x="231" y="82"/>
                  </a:cubicBezTo>
                  <a:cubicBezTo>
                    <a:pt x="223" y="78"/>
                    <a:pt x="223" y="78"/>
                    <a:pt x="223" y="78"/>
                  </a:cubicBezTo>
                  <a:cubicBezTo>
                    <a:pt x="219" y="70"/>
                    <a:pt x="219" y="70"/>
                    <a:pt x="219" y="70"/>
                  </a:cubicBezTo>
                  <a:cubicBezTo>
                    <a:pt x="196" y="59"/>
                    <a:pt x="196" y="59"/>
                    <a:pt x="196" y="59"/>
                  </a:cubicBezTo>
                  <a:cubicBezTo>
                    <a:pt x="192" y="55"/>
                    <a:pt x="192" y="55"/>
                    <a:pt x="192" y="55"/>
                  </a:cubicBezTo>
                  <a:cubicBezTo>
                    <a:pt x="176" y="47"/>
                    <a:pt x="176" y="47"/>
                    <a:pt x="176" y="47"/>
                  </a:cubicBezTo>
                  <a:cubicBezTo>
                    <a:pt x="161" y="47"/>
                    <a:pt x="161" y="47"/>
                    <a:pt x="161" y="47"/>
                  </a:cubicBezTo>
                  <a:cubicBezTo>
                    <a:pt x="153" y="51"/>
                    <a:pt x="153" y="51"/>
                    <a:pt x="153" y="51"/>
                  </a:cubicBezTo>
                  <a:cubicBezTo>
                    <a:pt x="145" y="51"/>
                    <a:pt x="145" y="51"/>
                    <a:pt x="145" y="51"/>
                  </a:cubicBezTo>
                  <a:cubicBezTo>
                    <a:pt x="141" y="51"/>
                    <a:pt x="141" y="51"/>
                    <a:pt x="141" y="51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25" y="43"/>
                    <a:pt x="125" y="43"/>
                    <a:pt x="125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4" y="43"/>
                    <a:pt x="114" y="43"/>
                    <a:pt x="114" y="43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102" y="23"/>
                    <a:pt x="102" y="23"/>
                    <a:pt x="102" y="23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10" y="9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bg1">
                  <a:alpha val="96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>
                <a:solidFill>
                  <a:prstClr val="black"/>
                </a:solidFill>
              </a:endParaRPr>
            </a:p>
          </p:txBody>
        </p:sp>
        <p:sp>
          <p:nvSpPr>
            <p:cNvPr id="1042" name="Freeform 49"/>
            <p:cNvSpPr>
              <a:spLocks/>
            </p:cNvSpPr>
            <p:nvPr/>
          </p:nvSpPr>
          <p:spPr bwMode="auto">
            <a:xfrm>
              <a:off x="4150584" y="1960275"/>
              <a:ext cx="275609" cy="403565"/>
            </a:xfrm>
            <a:custGeom>
              <a:avLst/>
              <a:gdLst>
                <a:gd name="T0" fmla="*/ 147 w 151"/>
                <a:gd name="T1" fmla="*/ 137 h 226"/>
                <a:gd name="T2" fmla="*/ 143 w 151"/>
                <a:gd name="T3" fmla="*/ 129 h 226"/>
                <a:gd name="T4" fmla="*/ 136 w 151"/>
                <a:gd name="T5" fmla="*/ 125 h 226"/>
                <a:gd name="T6" fmla="*/ 128 w 151"/>
                <a:gd name="T7" fmla="*/ 113 h 226"/>
                <a:gd name="T8" fmla="*/ 128 w 151"/>
                <a:gd name="T9" fmla="*/ 102 h 226"/>
                <a:gd name="T10" fmla="*/ 120 w 151"/>
                <a:gd name="T11" fmla="*/ 24 h 226"/>
                <a:gd name="T12" fmla="*/ 93 w 151"/>
                <a:gd name="T13" fmla="*/ 4 h 226"/>
                <a:gd name="T14" fmla="*/ 77 w 151"/>
                <a:gd name="T15" fmla="*/ 16 h 226"/>
                <a:gd name="T16" fmla="*/ 65 w 151"/>
                <a:gd name="T17" fmla="*/ 4 h 226"/>
                <a:gd name="T18" fmla="*/ 54 w 151"/>
                <a:gd name="T19" fmla="*/ 0 h 226"/>
                <a:gd name="T20" fmla="*/ 18 w 151"/>
                <a:gd name="T21" fmla="*/ 74 h 226"/>
                <a:gd name="T22" fmla="*/ 7 w 151"/>
                <a:gd name="T23" fmla="*/ 109 h 226"/>
                <a:gd name="T24" fmla="*/ 7 w 151"/>
                <a:gd name="T25" fmla="*/ 117 h 226"/>
                <a:gd name="T26" fmla="*/ 3 w 151"/>
                <a:gd name="T27" fmla="*/ 121 h 226"/>
                <a:gd name="T28" fmla="*/ 1 w 151"/>
                <a:gd name="T29" fmla="*/ 123 h 226"/>
                <a:gd name="T30" fmla="*/ 1 w 151"/>
                <a:gd name="T31" fmla="*/ 153 h 226"/>
                <a:gd name="T32" fmla="*/ 2 w 151"/>
                <a:gd name="T33" fmla="*/ 165 h 226"/>
                <a:gd name="T34" fmla="*/ 9 w 151"/>
                <a:gd name="T35" fmla="*/ 218 h 226"/>
                <a:gd name="T36" fmla="*/ 14 w 151"/>
                <a:gd name="T37" fmla="*/ 226 h 226"/>
                <a:gd name="T38" fmla="*/ 26 w 151"/>
                <a:gd name="T39" fmla="*/ 207 h 226"/>
                <a:gd name="T40" fmla="*/ 38 w 151"/>
                <a:gd name="T41" fmla="*/ 199 h 226"/>
                <a:gd name="T42" fmla="*/ 46 w 151"/>
                <a:gd name="T43" fmla="*/ 199 h 226"/>
                <a:gd name="T44" fmla="*/ 50 w 151"/>
                <a:gd name="T45" fmla="*/ 195 h 226"/>
                <a:gd name="T46" fmla="*/ 54 w 151"/>
                <a:gd name="T47" fmla="*/ 199 h 226"/>
                <a:gd name="T48" fmla="*/ 57 w 151"/>
                <a:gd name="T49" fmla="*/ 191 h 226"/>
                <a:gd name="T50" fmla="*/ 65 w 151"/>
                <a:gd name="T51" fmla="*/ 191 h 226"/>
                <a:gd name="T52" fmla="*/ 69 w 151"/>
                <a:gd name="T53" fmla="*/ 180 h 226"/>
                <a:gd name="T54" fmla="*/ 73 w 151"/>
                <a:gd name="T55" fmla="*/ 168 h 226"/>
                <a:gd name="T56" fmla="*/ 81 w 151"/>
                <a:gd name="T57" fmla="*/ 164 h 226"/>
                <a:gd name="T58" fmla="*/ 85 w 151"/>
                <a:gd name="T59" fmla="*/ 172 h 226"/>
                <a:gd name="T60" fmla="*/ 93 w 151"/>
                <a:gd name="T61" fmla="*/ 172 h 226"/>
                <a:gd name="T62" fmla="*/ 100 w 151"/>
                <a:gd name="T63" fmla="*/ 176 h 226"/>
                <a:gd name="T64" fmla="*/ 108 w 151"/>
                <a:gd name="T65" fmla="*/ 168 h 226"/>
                <a:gd name="T66" fmla="*/ 116 w 151"/>
                <a:gd name="T67" fmla="*/ 164 h 226"/>
                <a:gd name="T68" fmla="*/ 132 w 151"/>
                <a:gd name="T69" fmla="*/ 160 h 226"/>
                <a:gd name="T70" fmla="*/ 139 w 151"/>
                <a:gd name="T71" fmla="*/ 156 h 226"/>
                <a:gd name="T72" fmla="*/ 147 w 151"/>
                <a:gd name="T73" fmla="*/ 152 h 226"/>
                <a:gd name="T74" fmla="*/ 151 w 151"/>
                <a:gd name="T75" fmla="*/ 145 h 226"/>
                <a:gd name="T76" fmla="*/ 147 w 151"/>
                <a:gd name="T77" fmla="*/ 14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1" h="226">
                  <a:moveTo>
                    <a:pt x="147" y="141"/>
                  </a:moveTo>
                  <a:cubicBezTo>
                    <a:pt x="147" y="137"/>
                    <a:pt x="147" y="137"/>
                    <a:pt x="147" y="137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3" y="129"/>
                    <a:pt x="143" y="129"/>
                    <a:pt x="143" y="129"/>
                  </a:cubicBezTo>
                  <a:cubicBezTo>
                    <a:pt x="136" y="129"/>
                    <a:pt x="136" y="129"/>
                    <a:pt x="136" y="129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2" y="121"/>
                    <a:pt x="132" y="121"/>
                    <a:pt x="132" y="121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8" y="106"/>
                    <a:pt x="128" y="106"/>
                    <a:pt x="128" y="106"/>
                  </a:cubicBezTo>
                  <a:cubicBezTo>
                    <a:pt x="128" y="102"/>
                    <a:pt x="128" y="102"/>
                    <a:pt x="128" y="102"/>
                  </a:cubicBezTo>
                  <a:cubicBezTo>
                    <a:pt x="120" y="98"/>
                    <a:pt x="120" y="98"/>
                    <a:pt x="120" y="98"/>
                  </a:cubicBezTo>
                  <a:cubicBezTo>
                    <a:pt x="120" y="24"/>
                    <a:pt x="120" y="24"/>
                    <a:pt x="120" y="2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89" y="12"/>
                    <a:pt x="89" y="12"/>
                    <a:pt x="89" y="12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102"/>
                    <a:pt x="18" y="102"/>
                    <a:pt x="18" y="102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7" y="113"/>
                    <a:pt x="7" y="113"/>
                    <a:pt x="7" y="113"/>
                  </a:cubicBezTo>
                  <a:cubicBezTo>
                    <a:pt x="7" y="117"/>
                    <a:pt x="7" y="117"/>
                    <a:pt x="7" y="117"/>
                  </a:cubicBezTo>
                  <a:cubicBezTo>
                    <a:pt x="3" y="117"/>
                    <a:pt x="3" y="117"/>
                    <a:pt x="3" y="117"/>
                  </a:cubicBezTo>
                  <a:cubicBezTo>
                    <a:pt x="3" y="121"/>
                    <a:pt x="3" y="121"/>
                    <a:pt x="3" y="121"/>
                  </a:cubicBezTo>
                  <a:cubicBezTo>
                    <a:pt x="1" y="120"/>
                    <a:pt x="1" y="120"/>
                    <a:pt x="1" y="120"/>
                  </a:cubicBezTo>
                  <a:cubicBezTo>
                    <a:pt x="1" y="123"/>
                    <a:pt x="1" y="123"/>
                    <a:pt x="1" y="123"/>
                  </a:cubicBezTo>
                  <a:cubicBezTo>
                    <a:pt x="1" y="124"/>
                    <a:pt x="0" y="131"/>
                    <a:pt x="1" y="134"/>
                  </a:cubicBezTo>
                  <a:cubicBezTo>
                    <a:pt x="2" y="137"/>
                    <a:pt x="1" y="151"/>
                    <a:pt x="1" y="153"/>
                  </a:cubicBezTo>
                  <a:cubicBezTo>
                    <a:pt x="2" y="159"/>
                    <a:pt x="2" y="159"/>
                    <a:pt x="2" y="159"/>
                  </a:cubicBezTo>
                  <a:cubicBezTo>
                    <a:pt x="2" y="165"/>
                    <a:pt x="2" y="165"/>
                    <a:pt x="2" y="165"/>
                  </a:cubicBezTo>
                  <a:cubicBezTo>
                    <a:pt x="9" y="192"/>
                    <a:pt x="9" y="192"/>
                    <a:pt x="9" y="192"/>
                  </a:cubicBezTo>
                  <a:cubicBezTo>
                    <a:pt x="9" y="218"/>
                    <a:pt x="9" y="218"/>
                    <a:pt x="9" y="218"/>
                  </a:cubicBezTo>
                  <a:cubicBezTo>
                    <a:pt x="13" y="225"/>
                    <a:pt x="13" y="225"/>
                    <a:pt x="13" y="225"/>
                  </a:cubicBezTo>
                  <a:cubicBezTo>
                    <a:pt x="14" y="226"/>
                    <a:pt x="14" y="226"/>
                    <a:pt x="14" y="226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30" y="199"/>
                    <a:pt x="30" y="199"/>
                    <a:pt x="30" y="199"/>
                  </a:cubicBezTo>
                  <a:cubicBezTo>
                    <a:pt x="38" y="199"/>
                    <a:pt x="38" y="199"/>
                    <a:pt x="38" y="199"/>
                  </a:cubicBezTo>
                  <a:cubicBezTo>
                    <a:pt x="42" y="203"/>
                    <a:pt x="42" y="203"/>
                    <a:pt x="42" y="203"/>
                  </a:cubicBezTo>
                  <a:cubicBezTo>
                    <a:pt x="46" y="199"/>
                    <a:pt x="46" y="199"/>
                    <a:pt x="46" y="199"/>
                  </a:cubicBezTo>
                  <a:cubicBezTo>
                    <a:pt x="46" y="195"/>
                    <a:pt x="46" y="195"/>
                    <a:pt x="46" y="195"/>
                  </a:cubicBezTo>
                  <a:cubicBezTo>
                    <a:pt x="50" y="195"/>
                    <a:pt x="50" y="195"/>
                    <a:pt x="50" y="195"/>
                  </a:cubicBezTo>
                  <a:cubicBezTo>
                    <a:pt x="50" y="199"/>
                    <a:pt x="50" y="199"/>
                    <a:pt x="50" y="199"/>
                  </a:cubicBezTo>
                  <a:cubicBezTo>
                    <a:pt x="54" y="199"/>
                    <a:pt x="54" y="199"/>
                    <a:pt x="54" y="199"/>
                  </a:cubicBezTo>
                  <a:cubicBezTo>
                    <a:pt x="57" y="195"/>
                    <a:pt x="57" y="195"/>
                    <a:pt x="57" y="195"/>
                  </a:cubicBezTo>
                  <a:cubicBezTo>
                    <a:pt x="57" y="191"/>
                    <a:pt x="57" y="191"/>
                    <a:pt x="57" y="191"/>
                  </a:cubicBezTo>
                  <a:cubicBezTo>
                    <a:pt x="61" y="187"/>
                    <a:pt x="61" y="187"/>
                    <a:pt x="61" y="187"/>
                  </a:cubicBezTo>
                  <a:cubicBezTo>
                    <a:pt x="65" y="191"/>
                    <a:pt x="65" y="191"/>
                    <a:pt x="65" y="191"/>
                  </a:cubicBezTo>
                  <a:cubicBezTo>
                    <a:pt x="69" y="184"/>
                    <a:pt x="69" y="184"/>
                    <a:pt x="69" y="184"/>
                  </a:cubicBezTo>
                  <a:cubicBezTo>
                    <a:pt x="69" y="180"/>
                    <a:pt x="69" y="180"/>
                    <a:pt x="69" y="180"/>
                  </a:cubicBezTo>
                  <a:cubicBezTo>
                    <a:pt x="73" y="172"/>
                    <a:pt x="73" y="172"/>
                    <a:pt x="73" y="172"/>
                  </a:cubicBezTo>
                  <a:cubicBezTo>
                    <a:pt x="73" y="168"/>
                    <a:pt x="73" y="168"/>
                    <a:pt x="73" y="168"/>
                  </a:cubicBezTo>
                  <a:cubicBezTo>
                    <a:pt x="77" y="164"/>
                    <a:pt x="77" y="164"/>
                    <a:pt x="77" y="164"/>
                  </a:cubicBezTo>
                  <a:cubicBezTo>
                    <a:pt x="81" y="164"/>
                    <a:pt x="81" y="164"/>
                    <a:pt x="81" y="164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93" y="172"/>
                    <a:pt x="93" y="172"/>
                    <a:pt x="93" y="172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104" y="172"/>
                    <a:pt x="104" y="172"/>
                    <a:pt x="104" y="172"/>
                  </a:cubicBezTo>
                  <a:cubicBezTo>
                    <a:pt x="108" y="168"/>
                    <a:pt x="108" y="168"/>
                    <a:pt x="108" y="168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16" y="164"/>
                    <a:pt x="116" y="164"/>
                    <a:pt x="116" y="164"/>
                  </a:cubicBezTo>
                  <a:cubicBezTo>
                    <a:pt x="120" y="160"/>
                    <a:pt x="120" y="160"/>
                    <a:pt x="120" y="160"/>
                  </a:cubicBezTo>
                  <a:cubicBezTo>
                    <a:pt x="132" y="160"/>
                    <a:pt x="132" y="160"/>
                    <a:pt x="132" y="160"/>
                  </a:cubicBezTo>
                  <a:cubicBezTo>
                    <a:pt x="132" y="156"/>
                    <a:pt x="132" y="156"/>
                    <a:pt x="132" y="156"/>
                  </a:cubicBezTo>
                  <a:cubicBezTo>
                    <a:pt x="139" y="156"/>
                    <a:pt x="139" y="156"/>
                    <a:pt x="139" y="156"/>
                  </a:cubicBezTo>
                  <a:cubicBezTo>
                    <a:pt x="139" y="152"/>
                    <a:pt x="139" y="152"/>
                    <a:pt x="139" y="152"/>
                  </a:cubicBezTo>
                  <a:cubicBezTo>
                    <a:pt x="147" y="152"/>
                    <a:pt x="147" y="152"/>
                    <a:pt x="147" y="152"/>
                  </a:cubicBezTo>
                  <a:cubicBezTo>
                    <a:pt x="151" y="148"/>
                    <a:pt x="151" y="148"/>
                    <a:pt x="151" y="148"/>
                  </a:cubicBezTo>
                  <a:cubicBezTo>
                    <a:pt x="151" y="145"/>
                    <a:pt x="151" y="145"/>
                    <a:pt x="151" y="145"/>
                  </a:cubicBezTo>
                  <a:cubicBezTo>
                    <a:pt x="147" y="145"/>
                    <a:pt x="147" y="145"/>
                    <a:pt x="147" y="145"/>
                  </a:cubicBezTo>
                  <a:lnTo>
                    <a:pt x="147" y="141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>
              <a:solidFill>
                <a:schemeClr val="bg1">
                  <a:alpha val="96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>
                <a:solidFill>
                  <a:prstClr val="black"/>
                </a:solidFill>
              </a:endParaRPr>
            </a:p>
          </p:txBody>
        </p:sp>
        <p:sp>
          <p:nvSpPr>
            <p:cNvPr id="1043" name="Freeform 50"/>
            <p:cNvSpPr>
              <a:spLocks/>
            </p:cNvSpPr>
            <p:nvPr/>
          </p:nvSpPr>
          <p:spPr bwMode="auto">
            <a:xfrm>
              <a:off x="4037362" y="2169200"/>
              <a:ext cx="144193" cy="242853"/>
            </a:xfrm>
            <a:custGeom>
              <a:avLst/>
              <a:gdLst>
                <a:gd name="T0" fmla="*/ 74 w 79"/>
                <a:gd name="T1" fmla="*/ 101 h 136"/>
                <a:gd name="T2" fmla="*/ 74 w 79"/>
                <a:gd name="T3" fmla="*/ 75 h 136"/>
                <a:gd name="T4" fmla="*/ 67 w 79"/>
                <a:gd name="T5" fmla="*/ 48 h 136"/>
                <a:gd name="T6" fmla="*/ 67 w 79"/>
                <a:gd name="T7" fmla="*/ 42 h 136"/>
                <a:gd name="T8" fmla="*/ 66 w 79"/>
                <a:gd name="T9" fmla="*/ 36 h 136"/>
                <a:gd name="T10" fmla="*/ 66 w 79"/>
                <a:gd name="T11" fmla="*/ 17 h 136"/>
                <a:gd name="T12" fmla="*/ 66 w 79"/>
                <a:gd name="T13" fmla="*/ 6 h 136"/>
                <a:gd name="T14" fmla="*/ 66 w 79"/>
                <a:gd name="T15" fmla="*/ 3 h 136"/>
                <a:gd name="T16" fmla="*/ 60 w 79"/>
                <a:gd name="T17" fmla="*/ 0 h 136"/>
                <a:gd name="T18" fmla="*/ 52 w 79"/>
                <a:gd name="T19" fmla="*/ 4 h 136"/>
                <a:gd name="T20" fmla="*/ 44 w 79"/>
                <a:gd name="T21" fmla="*/ 4 h 136"/>
                <a:gd name="T22" fmla="*/ 41 w 79"/>
                <a:gd name="T23" fmla="*/ 8 h 136"/>
                <a:gd name="T24" fmla="*/ 39 w 79"/>
                <a:gd name="T25" fmla="*/ 12 h 136"/>
                <a:gd name="T26" fmla="*/ 38 w 79"/>
                <a:gd name="T27" fmla="*/ 16 h 136"/>
                <a:gd name="T28" fmla="*/ 38 w 79"/>
                <a:gd name="T29" fmla="*/ 18 h 136"/>
                <a:gd name="T30" fmla="*/ 38 w 79"/>
                <a:gd name="T31" fmla="*/ 30 h 136"/>
                <a:gd name="T32" fmla="*/ 32 w 79"/>
                <a:gd name="T33" fmla="*/ 36 h 136"/>
                <a:gd name="T34" fmla="*/ 31 w 79"/>
                <a:gd name="T35" fmla="*/ 36 h 136"/>
                <a:gd name="T36" fmla="*/ 31 w 79"/>
                <a:gd name="T37" fmla="*/ 42 h 136"/>
                <a:gd name="T38" fmla="*/ 26 w 79"/>
                <a:gd name="T39" fmla="*/ 48 h 136"/>
                <a:gd name="T40" fmla="*/ 26 w 79"/>
                <a:gd name="T41" fmla="*/ 49 h 136"/>
                <a:gd name="T42" fmla="*/ 21 w 79"/>
                <a:gd name="T43" fmla="*/ 56 h 136"/>
                <a:gd name="T44" fmla="*/ 19 w 79"/>
                <a:gd name="T45" fmla="*/ 60 h 136"/>
                <a:gd name="T46" fmla="*/ 21 w 79"/>
                <a:gd name="T47" fmla="*/ 61 h 136"/>
                <a:gd name="T48" fmla="*/ 15 w 79"/>
                <a:gd name="T49" fmla="*/ 72 h 136"/>
                <a:gd name="T50" fmla="*/ 15 w 79"/>
                <a:gd name="T51" fmla="*/ 73 h 136"/>
                <a:gd name="T52" fmla="*/ 10 w 79"/>
                <a:gd name="T53" fmla="*/ 81 h 136"/>
                <a:gd name="T54" fmla="*/ 7 w 79"/>
                <a:gd name="T55" fmla="*/ 85 h 136"/>
                <a:gd name="T56" fmla="*/ 7 w 79"/>
                <a:gd name="T57" fmla="*/ 85 h 136"/>
                <a:gd name="T58" fmla="*/ 8 w 79"/>
                <a:gd name="T59" fmla="*/ 85 h 136"/>
                <a:gd name="T60" fmla="*/ 10 w 79"/>
                <a:gd name="T61" fmla="*/ 86 h 136"/>
                <a:gd name="T62" fmla="*/ 10 w 79"/>
                <a:gd name="T63" fmla="*/ 99 h 136"/>
                <a:gd name="T64" fmla="*/ 10 w 79"/>
                <a:gd name="T65" fmla="*/ 102 h 136"/>
                <a:gd name="T66" fmla="*/ 10 w 79"/>
                <a:gd name="T67" fmla="*/ 102 h 136"/>
                <a:gd name="T68" fmla="*/ 10 w 79"/>
                <a:gd name="T69" fmla="*/ 102 h 136"/>
                <a:gd name="T70" fmla="*/ 10 w 79"/>
                <a:gd name="T71" fmla="*/ 103 h 136"/>
                <a:gd name="T72" fmla="*/ 10 w 79"/>
                <a:gd name="T73" fmla="*/ 103 h 136"/>
                <a:gd name="T74" fmla="*/ 9 w 79"/>
                <a:gd name="T75" fmla="*/ 108 h 136"/>
                <a:gd name="T76" fmla="*/ 8 w 79"/>
                <a:gd name="T77" fmla="*/ 111 h 136"/>
                <a:gd name="T78" fmla="*/ 8 w 79"/>
                <a:gd name="T79" fmla="*/ 112 h 136"/>
                <a:gd name="T80" fmla="*/ 8 w 79"/>
                <a:gd name="T81" fmla="*/ 112 h 136"/>
                <a:gd name="T82" fmla="*/ 7 w 79"/>
                <a:gd name="T83" fmla="*/ 112 h 136"/>
                <a:gd name="T84" fmla="*/ 7 w 79"/>
                <a:gd name="T85" fmla="*/ 112 h 136"/>
                <a:gd name="T86" fmla="*/ 7 w 79"/>
                <a:gd name="T87" fmla="*/ 113 h 136"/>
                <a:gd name="T88" fmla="*/ 1 w 79"/>
                <a:gd name="T89" fmla="*/ 120 h 136"/>
                <a:gd name="T90" fmla="*/ 0 w 79"/>
                <a:gd name="T91" fmla="*/ 120 h 136"/>
                <a:gd name="T92" fmla="*/ 0 w 79"/>
                <a:gd name="T93" fmla="*/ 128 h 136"/>
                <a:gd name="T94" fmla="*/ 0 w 79"/>
                <a:gd name="T95" fmla="*/ 128 h 136"/>
                <a:gd name="T96" fmla="*/ 1 w 79"/>
                <a:gd name="T97" fmla="*/ 128 h 136"/>
                <a:gd name="T98" fmla="*/ 39 w 79"/>
                <a:gd name="T99" fmla="*/ 128 h 136"/>
                <a:gd name="T100" fmla="*/ 39 w 79"/>
                <a:gd name="T101" fmla="*/ 136 h 136"/>
                <a:gd name="T102" fmla="*/ 55 w 79"/>
                <a:gd name="T103" fmla="*/ 136 h 136"/>
                <a:gd name="T104" fmla="*/ 66 w 79"/>
                <a:gd name="T105" fmla="*/ 127 h 136"/>
                <a:gd name="T106" fmla="*/ 67 w 79"/>
                <a:gd name="T107" fmla="*/ 125 h 136"/>
                <a:gd name="T108" fmla="*/ 68 w 79"/>
                <a:gd name="T109" fmla="*/ 121 h 136"/>
                <a:gd name="T110" fmla="*/ 76 w 79"/>
                <a:gd name="T111" fmla="*/ 113 h 136"/>
                <a:gd name="T112" fmla="*/ 79 w 79"/>
                <a:gd name="T113" fmla="*/ 109 h 136"/>
                <a:gd name="T114" fmla="*/ 78 w 79"/>
                <a:gd name="T115" fmla="*/ 108 h 136"/>
                <a:gd name="T116" fmla="*/ 74 w 79"/>
                <a:gd name="T117" fmla="*/ 10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9" h="136">
                  <a:moveTo>
                    <a:pt x="74" y="101"/>
                  </a:moveTo>
                  <a:cubicBezTo>
                    <a:pt x="74" y="75"/>
                    <a:pt x="74" y="75"/>
                    <a:pt x="74" y="75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66" y="34"/>
                    <a:pt x="67" y="20"/>
                    <a:pt x="66" y="17"/>
                  </a:cubicBezTo>
                  <a:cubicBezTo>
                    <a:pt x="65" y="14"/>
                    <a:pt x="66" y="7"/>
                    <a:pt x="66" y="6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2"/>
                    <a:pt x="35" y="34"/>
                    <a:pt x="32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50"/>
                    <a:pt x="24" y="53"/>
                    <a:pt x="21" y="56"/>
                  </a:cubicBezTo>
                  <a:cubicBezTo>
                    <a:pt x="19" y="58"/>
                    <a:pt x="19" y="59"/>
                    <a:pt x="19" y="60"/>
                  </a:cubicBezTo>
                  <a:cubicBezTo>
                    <a:pt x="19" y="61"/>
                    <a:pt x="20" y="61"/>
                    <a:pt x="21" y="6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15" y="73"/>
                    <a:pt x="15" y="77"/>
                    <a:pt x="10" y="81"/>
                  </a:cubicBezTo>
                  <a:cubicBezTo>
                    <a:pt x="8" y="83"/>
                    <a:pt x="7" y="84"/>
                    <a:pt x="7" y="85"/>
                  </a:cubicBezTo>
                  <a:cubicBezTo>
                    <a:pt x="7" y="85"/>
                    <a:pt x="7" y="85"/>
                    <a:pt x="7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6"/>
                    <a:pt x="9" y="86"/>
                    <a:pt x="10" y="86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10" y="100"/>
                    <a:pt x="10" y="101"/>
                    <a:pt x="10" y="102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10" y="103"/>
                    <a:pt x="10" y="103"/>
                    <a:pt x="10" y="103"/>
                  </a:cubicBezTo>
                  <a:cubicBezTo>
                    <a:pt x="10" y="103"/>
                    <a:pt x="10" y="103"/>
                    <a:pt x="10" y="103"/>
                  </a:cubicBezTo>
                  <a:cubicBezTo>
                    <a:pt x="9" y="104"/>
                    <a:pt x="9" y="105"/>
                    <a:pt x="9" y="108"/>
                  </a:cubicBezTo>
                  <a:cubicBezTo>
                    <a:pt x="9" y="109"/>
                    <a:pt x="8" y="111"/>
                    <a:pt x="8" y="111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7" y="112"/>
                    <a:pt x="7" y="112"/>
                    <a:pt x="7" y="112"/>
                  </a:cubicBezTo>
                  <a:cubicBezTo>
                    <a:pt x="7" y="112"/>
                    <a:pt x="7" y="112"/>
                    <a:pt x="7" y="112"/>
                  </a:cubicBezTo>
                  <a:cubicBezTo>
                    <a:pt x="7" y="113"/>
                    <a:pt x="7" y="113"/>
                    <a:pt x="7" y="113"/>
                  </a:cubicBezTo>
                  <a:cubicBezTo>
                    <a:pt x="5" y="117"/>
                    <a:pt x="2" y="119"/>
                    <a:pt x="1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1" y="128"/>
                    <a:pt x="1" y="128"/>
                    <a:pt x="1" y="128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55" y="136"/>
                    <a:pt x="55" y="136"/>
                    <a:pt x="55" y="136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67" y="125"/>
                    <a:pt x="67" y="125"/>
                    <a:pt x="67" y="125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9" y="109"/>
                    <a:pt x="79" y="109"/>
                    <a:pt x="79" y="109"/>
                  </a:cubicBezTo>
                  <a:cubicBezTo>
                    <a:pt x="78" y="108"/>
                    <a:pt x="78" y="108"/>
                    <a:pt x="78" y="108"/>
                  </a:cubicBezTo>
                  <a:lnTo>
                    <a:pt x="74" y="101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chemeClr val="bg1">
                  <a:alpha val="96000"/>
                </a:schemeClr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>
                <a:solidFill>
                  <a:prstClr val="black"/>
                </a:solidFill>
              </a:endParaRPr>
            </a:p>
          </p:txBody>
        </p:sp>
        <p:sp>
          <p:nvSpPr>
            <p:cNvPr id="1044" name="Freeform 51"/>
            <p:cNvSpPr>
              <a:spLocks/>
            </p:cNvSpPr>
            <p:nvPr/>
          </p:nvSpPr>
          <p:spPr bwMode="auto">
            <a:xfrm>
              <a:off x="3986915" y="2487052"/>
              <a:ext cx="101784" cy="83927"/>
            </a:xfrm>
            <a:custGeom>
              <a:avLst/>
              <a:gdLst>
                <a:gd name="T0" fmla="*/ 57 w 57"/>
                <a:gd name="T1" fmla="*/ 0 h 47"/>
                <a:gd name="T2" fmla="*/ 57 w 57"/>
                <a:gd name="T3" fmla="*/ 0 h 47"/>
                <a:gd name="T4" fmla="*/ 8 w 57"/>
                <a:gd name="T5" fmla="*/ 0 h 47"/>
                <a:gd name="T6" fmla="*/ 7 w 57"/>
                <a:gd name="T7" fmla="*/ 31 h 47"/>
                <a:gd name="T8" fmla="*/ 7 w 57"/>
                <a:gd name="T9" fmla="*/ 32 h 47"/>
                <a:gd name="T10" fmla="*/ 0 w 57"/>
                <a:gd name="T11" fmla="*/ 37 h 47"/>
                <a:gd name="T12" fmla="*/ 0 w 57"/>
                <a:gd name="T13" fmla="*/ 47 h 47"/>
                <a:gd name="T14" fmla="*/ 8 w 57"/>
                <a:gd name="T15" fmla="*/ 45 h 47"/>
                <a:gd name="T16" fmla="*/ 12 w 57"/>
                <a:gd name="T17" fmla="*/ 41 h 47"/>
                <a:gd name="T18" fmla="*/ 16 w 57"/>
                <a:gd name="T19" fmla="*/ 37 h 47"/>
                <a:gd name="T20" fmla="*/ 28 w 57"/>
                <a:gd name="T21" fmla="*/ 41 h 47"/>
                <a:gd name="T22" fmla="*/ 56 w 57"/>
                <a:gd name="T23" fmla="*/ 36 h 47"/>
                <a:gd name="T24" fmla="*/ 57 w 57"/>
                <a:gd name="T25" fmla="*/ 35 h 47"/>
                <a:gd name="T26" fmla="*/ 57 w 57"/>
                <a:gd name="T27" fmla="*/ 1 h 47"/>
                <a:gd name="T28" fmla="*/ 57 w 57"/>
                <a:gd name="T2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47">
                  <a:moveTo>
                    <a:pt x="57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4"/>
                    <a:pt x="7" y="28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7" y="1"/>
                    <a:pt x="57" y="1"/>
                    <a:pt x="57" y="1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chemeClr val="bg1">
                  <a:alpha val="96000"/>
                </a:schemeClr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>
                <a:solidFill>
                  <a:prstClr val="black"/>
                </a:solidFill>
              </a:endParaRPr>
            </a:p>
          </p:txBody>
        </p:sp>
        <p:sp>
          <p:nvSpPr>
            <p:cNvPr id="1045" name="Freeform 52"/>
            <p:cNvSpPr>
              <a:spLocks/>
            </p:cNvSpPr>
            <p:nvPr/>
          </p:nvSpPr>
          <p:spPr bwMode="auto">
            <a:xfrm>
              <a:off x="3173535" y="2487052"/>
              <a:ext cx="299995" cy="300888"/>
            </a:xfrm>
            <a:custGeom>
              <a:avLst/>
              <a:gdLst>
                <a:gd name="T0" fmla="*/ 0 w 168"/>
                <a:gd name="T1" fmla="*/ 13 h 168"/>
                <a:gd name="T2" fmla="*/ 0 w 168"/>
                <a:gd name="T3" fmla="*/ 138 h 168"/>
                <a:gd name="T4" fmla="*/ 0 w 168"/>
                <a:gd name="T5" fmla="*/ 138 h 168"/>
                <a:gd name="T6" fmla="*/ 10 w 168"/>
                <a:gd name="T7" fmla="*/ 138 h 168"/>
                <a:gd name="T8" fmla="*/ 15 w 168"/>
                <a:gd name="T9" fmla="*/ 144 h 168"/>
                <a:gd name="T10" fmla="*/ 20 w 168"/>
                <a:gd name="T11" fmla="*/ 150 h 168"/>
                <a:gd name="T12" fmla="*/ 44 w 168"/>
                <a:gd name="T13" fmla="*/ 150 h 168"/>
                <a:gd name="T14" fmla="*/ 49 w 168"/>
                <a:gd name="T15" fmla="*/ 156 h 168"/>
                <a:gd name="T16" fmla="*/ 52 w 168"/>
                <a:gd name="T17" fmla="*/ 156 h 168"/>
                <a:gd name="T18" fmla="*/ 57 w 168"/>
                <a:gd name="T19" fmla="*/ 155 h 168"/>
                <a:gd name="T20" fmla="*/ 60 w 168"/>
                <a:gd name="T21" fmla="*/ 156 h 168"/>
                <a:gd name="T22" fmla="*/ 69 w 168"/>
                <a:gd name="T23" fmla="*/ 159 h 168"/>
                <a:gd name="T24" fmla="*/ 82 w 168"/>
                <a:gd name="T25" fmla="*/ 159 h 168"/>
                <a:gd name="T26" fmla="*/ 89 w 168"/>
                <a:gd name="T27" fmla="*/ 166 h 168"/>
                <a:gd name="T28" fmla="*/ 91 w 168"/>
                <a:gd name="T29" fmla="*/ 168 h 168"/>
                <a:gd name="T30" fmla="*/ 91 w 168"/>
                <a:gd name="T31" fmla="*/ 167 h 168"/>
                <a:gd name="T32" fmla="*/ 91 w 168"/>
                <a:gd name="T33" fmla="*/ 165 h 168"/>
                <a:gd name="T34" fmla="*/ 105 w 168"/>
                <a:gd name="T35" fmla="*/ 157 h 168"/>
                <a:gd name="T36" fmla="*/ 107 w 168"/>
                <a:gd name="T37" fmla="*/ 152 h 168"/>
                <a:gd name="T38" fmla="*/ 110 w 168"/>
                <a:gd name="T39" fmla="*/ 150 h 168"/>
                <a:gd name="T40" fmla="*/ 123 w 168"/>
                <a:gd name="T41" fmla="*/ 145 h 168"/>
                <a:gd name="T42" fmla="*/ 130 w 168"/>
                <a:gd name="T43" fmla="*/ 139 h 168"/>
                <a:gd name="T44" fmla="*/ 131 w 168"/>
                <a:gd name="T45" fmla="*/ 140 h 168"/>
                <a:gd name="T46" fmla="*/ 134 w 168"/>
                <a:gd name="T47" fmla="*/ 139 h 168"/>
                <a:gd name="T48" fmla="*/ 136 w 168"/>
                <a:gd name="T49" fmla="*/ 136 h 168"/>
                <a:gd name="T50" fmla="*/ 141 w 168"/>
                <a:gd name="T51" fmla="*/ 129 h 168"/>
                <a:gd name="T52" fmla="*/ 146 w 168"/>
                <a:gd name="T53" fmla="*/ 129 h 168"/>
                <a:gd name="T54" fmla="*/ 152 w 168"/>
                <a:gd name="T55" fmla="*/ 122 h 168"/>
                <a:gd name="T56" fmla="*/ 156 w 168"/>
                <a:gd name="T57" fmla="*/ 118 h 168"/>
                <a:gd name="T58" fmla="*/ 156 w 168"/>
                <a:gd name="T59" fmla="*/ 106 h 168"/>
                <a:gd name="T60" fmla="*/ 161 w 168"/>
                <a:gd name="T61" fmla="*/ 106 h 168"/>
                <a:gd name="T62" fmla="*/ 161 w 168"/>
                <a:gd name="T63" fmla="*/ 98 h 168"/>
                <a:gd name="T64" fmla="*/ 161 w 168"/>
                <a:gd name="T65" fmla="*/ 94 h 168"/>
                <a:gd name="T66" fmla="*/ 161 w 168"/>
                <a:gd name="T67" fmla="*/ 89 h 168"/>
                <a:gd name="T68" fmla="*/ 161 w 168"/>
                <a:gd name="T69" fmla="*/ 82 h 168"/>
                <a:gd name="T70" fmla="*/ 161 w 168"/>
                <a:gd name="T71" fmla="*/ 78 h 168"/>
                <a:gd name="T72" fmla="*/ 166 w 168"/>
                <a:gd name="T73" fmla="*/ 65 h 168"/>
                <a:gd name="T74" fmla="*/ 168 w 168"/>
                <a:gd name="T75" fmla="*/ 61 h 168"/>
                <a:gd name="T76" fmla="*/ 168 w 168"/>
                <a:gd name="T77" fmla="*/ 2 h 168"/>
                <a:gd name="T78" fmla="*/ 168 w 168"/>
                <a:gd name="T79" fmla="*/ 0 h 168"/>
                <a:gd name="T80" fmla="*/ 124 w 168"/>
                <a:gd name="T81" fmla="*/ 25 h 168"/>
                <a:gd name="T82" fmla="*/ 112 w 168"/>
                <a:gd name="T83" fmla="*/ 25 h 168"/>
                <a:gd name="T84" fmla="*/ 100 w 168"/>
                <a:gd name="T85" fmla="*/ 29 h 168"/>
                <a:gd name="T86" fmla="*/ 84 w 168"/>
                <a:gd name="T87" fmla="*/ 25 h 168"/>
                <a:gd name="T88" fmla="*/ 77 w 168"/>
                <a:gd name="T89" fmla="*/ 25 h 168"/>
                <a:gd name="T90" fmla="*/ 69 w 168"/>
                <a:gd name="T91" fmla="*/ 17 h 168"/>
                <a:gd name="T92" fmla="*/ 61 w 168"/>
                <a:gd name="T93" fmla="*/ 13 h 168"/>
                <a:gd name="T94" fmla="*/ 62 w 168"/>
                <a:gd name="T95" fmla="*/ 13 h 168"/>
                <a:gd name="T96" fmla="*/ 1 w 168"/>
                <a:gd name="T97" fmla="*/ 13 h 168"/>
                <a:gd name="T98" fmla="*/ 0 w 168"/>
                <a:gd name="T99" fmla="*/ 1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8" h="168">
                  <a:moveTo>
                    <a:pt x="0" y="13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10" y="138"/>
                    <a:pt x="10" y="138"/>
                    <a:pt x="10" y="138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20" y="150"/>
                    <a:pt x="20" y="150"/>
                    <a:pt x="20" y="150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45" y="151"/>
                    <a:pt x="46" y="156"/>
                    <a:pt x="49" y="156"/>
                  </a:cubicBezTo>
                  <a:cubicBezTo>
                    <a:pt x="52" y="156"/>
                    <a:pt x="52" y="156"/>
                    <a:pt x="52" y="156"/>
                  </a:cubicBezTo>
                  <a:cubicBezTo>
                    <a:pt x="52" y="156"/>
                    <a:pt x="54" y="155"/>
                    <a:pt x="57" y="155"/>
                  </a:cubicBezTo>
                  <a:cubicBezTo>
                    <a:pt x="58" y="155"/>
                    <a:pt x="59" y="156"/>
                    <a:pt x="60" y="156"/>
                  </a:cubicBezTo>
                  <a:cubicBezTo>
                    <a:pt x="63" y="159"/>
                    <a:pt x="69" y="159"/>
                    <a:pt x="69" y="159"/>
                  </a:cubicBezTo>
                  <a:cubicBezTo>
                    <a:pt x="82" y="159"/>
                    <a:pt x="82" y="159"/>
                    <a:pt x="82" y="159"/>
                  </a:cubicBezTo>
                  <a:cubicBezTo>
                    <a:pt x="89" y="166"/>
                    <a:pt x="89" y="166"/>
                    <a:pt x="89" y="166"/>
                  </a:cubicBezTo>
                  <a:cubicBezTo>
                    <a:pt x="91" y="168"/>
                    <a:pt x="91" y="168"/>
                    <a:pt x="91" y="168"/>
                  </a:cubicBezTo>
                  <a:cubicBezTo>
                    <a:pt x="91" y="167"/>
                    <a:pt x="91" y="167"/>
                    <a:pt x="91" y="167"/>
                  </a:cubicBezTo>
                  <a:cubicBezTo>
                    <a:pt x="91" y="165"/>
                    <a:pt x="91" y="165"/>
                    <a:pt x="91" y="165"/>
                  </a:cubicBezTo>
                  <a:cubicBezTo>
                    <a:pt x="92" y="165"/>
                    <a:pt x="100" y="160"/>
                    <a:pt x="105" y="157"/>
                  </a:cubicBezTo>
                  <a:cubicBezTo>
                    <a:pt x="107" y="156"/>
                    <a:pt x="108" y="154"/>
                    <a:pt x="107" y="152"/>
                  </a:cubicBezTo>
                  <a:cubicBezTo>
                    <a:pt x="107" y="151"/>
                    <a:pt x="107" y="150"/>
                    <a:pt x="110" y="150"/>
                  </a:cubicBezTo>
                  <a:cubicBezTo>
                    <a:pt x="116" y="148"/>
                    <a:pt x="123" y="145"/>
                    <a:pt x="123" y="145"/>
                  </a:cubicBezTo>
                  <a:cubicBezTo>
                    <a:pt x="130" y="139"/>
                    <a:pt x="130" y="139"/>
                    <a:pt x="130" y="139"/>
                  </a:cubicBezTo>
                  <a:cubicBezTo>
                    <a:pt x="131" y="140"/>
                    <a:pt x="131" y="140"/>
                    <a:pt x="131" y="140"/>
                  </a:cubicBezTo>
                  <a:cubicBezTo>
                    <a:pt x="132" y="140"/>
                    <a:pt x="133" y="140"/>
                    <a:pt x="134" y="139"/>
                  </a:cubicBezTo>
                  <a:cubicBezTo>
                    <a:pt x="136" y="136"/>
                    <a:pt x="136" y="136"/>
                    <a:pt x="136" y="136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6" y="129"/>
                    <a:pt x="146" y="129"/>
                    <a:pt x="146" y="129"/>
                  </a:cubicBezTo>
                  <a:cubicBezTo>
                    <a:pt x="152" y="122"/>
                    <a:pt x="152" y="122"/>
                    <a:pt x="152" y="122"/>
                  </a:cubicBezTo>
                  <a:cubicBezTo>
                    <a:pt x="156" y="118"/>
                    <a:pt x="156" y="118"/>
                    <a:pt x="156" y="118"/>
                  </a:cubicBezTo>
                  <a:cubicBezTo>
                    <a:pt x="156" y="106"/>
                    <a:pt x="156" y="106"/>
                    <a:pt x="156" y="106"/>
                  </a:cubicBezTo>
                  <a:cubicBezTo>
                    <a:pt x="161" y="106"/>
                    <a:pt x="161" y="106"/>
                    <a:pt x="161" y="106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1" y="96"/>
                    <a:pt x="161" y="95"/>
                    <a:pt x="161" y="94"/>
                  </a:cubicBezTo>
                  <a:cubicBezTo>
                    <a:pt x="161" y="92"/>
                    <a:pt x="161" y="91"/>
                    <a:pt x="161" y="89"/>
                  </a:cubicBezTo>
                  <a:cubicBezTo>
                    <a:pt x="162" y="87"/>
                    <a:pt x="161" y="84"/>
                    <a:pt x="161" y="82"/>
                  </a:cubicBezTo>
                  <a:cubicBezTo>
                    <a:pt x="161" y="78"/>
                    <a:pt x="161" y="78"/>
                    <a:pt x="161" y="78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68" y="61"/>
                    <a:pt x="168" y="61"/>
                    <a:pt x="168" y="61"/>
                  </a:cubicBezTo>
                  <a:cubicBezTo>
                    <a:pt x="168" y="2"/>
                    <a:pt x="168" y="2"/>
                    <a:pt x="168" y="2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24" y="25"/>
                    <a:pt x="124" y="25"/>
                    <a:pt x="124" y="25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1" y="13"/>
                    <a:pt x="1" y="13"/>
                    <a:pt x="1" y="13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bg1">
                  <a:alpha val="96000"/>
                </a:schemeClr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>
                <a:solidFill>
                  <a:prstClr val="black"/>
                </a:solidFill>
              </a:endParaRPr>
            </a:p>
          </p:txBody>
        </p:sp>
        <p:sp>
          <p:nvSpPr>
            <p:cNvPr id="1046" name="Freeform 53"/>
            <p:cNvSpPr>
              <a:spLocks/>
            </p:cNvSpPr>
            <p:nvPr/>
          </p:nvSpPr>
          <p:spPr bwMode="auto">
            <a:xfrm>
              <a:off x="3473530" y="2469195"/>
              <a:ext cx="400887" cy="238389"/>
            </a:xfrm>
            <a:custGeom>
              <a:avLst/>
              <a:gdLst>
                <a:gd name="T0" fmla="*/ 0 w 224"/>
                <a:gd name="T1" fmla="*/ 71 h 133"/>
                <a:gd name="T2" fmla="*/ 0 w 224"/>
                <a:gd name="T3" fmla="*/ 75 h 133"/>
                <a:gd name="T4" fmla="*/ 0 w 224"/>
                <a:gd name="T5" fmla="*/ 130 h 133"/>
                <a:gd name="T6" fmla="*/ 36 w 224"/>
                <a:gd name="T7" fmla="*/ 130 h 133"/>
                <a:gd name="T8" fmla="*/ 181 w 224"/>
                <a:gd name="T9" fmla="*/ 130 h 133"/>
                <a:gd name="T10" fmla="*/ 191 w 224"/>
                <a:gd name="T11" fmla="*/ 133 h 133"/>
                <a:gd name="T12" fmla="*/ 191 w 224"/>
                <a:gd name="T13" fmla="*/ 133 h 133"/>
                <a:gd name="T14" fmla="*/ 192 w 224"/>
                <a:gd name="T15" fmla="*/ 133 h 133"/>
                <a:gd name="T16" fmla="*/ 198 w 224"/>
                <a:gd name="T17" fmla="*/ 130 h 133"/>
                <a:gd name="T18" fmla="*/ 211 w 224"/>
                <a:gd name="T19" fmla="*/ 118 h 133"/>
                <a:gd name="T20" fmla="*/ 211 w 224"/>
                <a:gd name="T21" fmla="*/ 118 h 133"/>
                <a:gd name="T22" fmla="*/ 211 w 224"/>
                <a:gd name="T23" fmla="*/ 113 h 133"/>
                <a:gd name="T24" fmla="*/ 215 w 224"/>
                <a:gd name="T25" fmla="*/ 107 h 133"/>
                <a:gd name="T26" fmla="*/ 215 w 224"/>
                <a:gd name="T27" fmla="*/ 92 h 133"/>
                <a:gd name="T28" fmla="*/ 208 w 224"/>
                <a:gd name="T29" fmla="*/ 79 h 133"/>
                <a:gd name="T30" fmla="*/ 208 w 224"/>
                <a:gd name="T31" fmla="*/ 79 h 133"/>
                <a:gd name="T32" fmla="*/ 205 w 224"/>
                <a:gd name="T33" fmla="*/ 80 h 133"/>
                <a:gd name="T34" fmla="*/ 205 w 224"/>
                <a:gd name="T35" fmla="*/ 80 h 133"/>
                <a:gd name="T36" fmla="*/ 205 w 224"/>
                <a:gd name="T37" fmla="*/ 79 h 133"/>
                <a:gd name="T38" fmla="*/ 206 w 224"/>
                <a:gd name="T39" fmla="*/ 78 h 133"/>
                <a:gd name="T40" fmla="*/ 206 w 224"/>
                <a:gd name="T41" fmla="*/ 78 h 133"/>
                <a:gd name="T42" fmla="*/ 206 w 224"/>
                <a:gd name="T43" fmla="*/ 78 h 133"/>
                <a:gd name="T44" fmla="*/ 207 w 224"/>
                <a:gd name="T45" fmla="*/ 75 h 133"/>
                <a:gd name="T46" fmla="*/ 209 w 224"/>
                <a:gd name="T47" fmla="*/ 69 h 133"/>
                <a:gd name="T48" fmla="*/ 215 w 224"/>
                <a:gd name="T49" fmla="*/ 60 h 133"/>
                <a:gd name="T50" fmla="*/ 215 w 224"/>
                <a:gd name="T51" fmla="*/ 49 h 133"/>
                <a:gd name="T52" fmla="*/ 224 w 224"/>
                <a:gd name="T53" fmla="*/ 46 h 133"/>
                <a:gd name="T54" fmla="*/ 223 w 224"/>
                <a:gd name="T55" fmla="*/ 46 h 133"/>
                <a:gd name="T56" fmla="*/ 222 w 224"/>
                <a:gd name="T57" fmla="*/ 45 h 133"/>
                <a:gd name="T58" fmla="*/ 215 w 224"/>
                <a:gd name="T59" fmla="*/ 37 h 133"/>
                <a:gd name="T60" fmla="*/ 213 w 224"/>
                <a:gd name="T61" fmla="*/ 30 h 133"/>
                <a:gd name="T62" fmla="*/ 209 w 224"/>
                <a:gd name="T63" fmla="*/ 21 h 133"/>
                <a:gd name="T64" fmla="*/ 209 w 224"/>
                <a:gd name="T65" fmla="*/ 21 h 133"/>
                <a:gd name="T66" fmla="*/ 208 w 224"/>
                <a:gd name="T67" fmla="*/ 21 h 133"/>
                <a:gd name="T68" fmla="*/ 204 w 224"/>
                <a:gd name="T69" fmla="*/ 24 h 133"/>
                <a:gd name="T70" fmla="*/ 206 w 224"/>
                <a:gd name="T71" fmla="*/ 21 h 133"/>
                <a:gd name="T72" fmla="*/ 205 w 224"/>
                <a:gd name="T73" fmla="*/ 16 h 133"/>
                <a:gd name="T74" fmla="*/ 204 w 224"/>
                <a:gd name="T75" fmla="*/ 2 h 133"/>
                <a:gd name="T76" fmla="*/ 26 w 224"/>
                <a:gd name="T77" fmla="*/ 2 h 133"/>
                <a:gd name="T78" fmla="*/ 25 w 224"/>
                <a:gd name="T79" fmla="*/ 1 h 133"/>
                <a:gd name="T80" fmla="*/ 25 w 224"/>
                <a:gd name="T81" fmla="*/ 1 h 133"/>
                <a:gd name="T82" fmla="*/ 18 w 224"/>
                <a:gd name="T83" fmla="*/ 1 h 133"/>
                <a:gd name="T84" fmla="*/ 18 w 224"/>
                <a:gd name="T85" fmla="*/ 0 h 133"/>
                <a:gd name="T86" fmla="*/ 17 w 224"/>
                <a:gd name="T87" fmla="*/ 0 h 133"/>
                <a:gd name="T88" fmla="*/ 0 w 224"/>
                <a:gd name="T89" fmla="*/ 10 h 133"/>
                <a:gd name="T90" fmla="*/ 0 w 224"/>
                <a:gd name="T91" fmla="*/ 12 h 133"/>
                <a:gd name="T92" fmla="*/ 0 w 224"/>
                <a:gd name="T93" fmla="*/ 7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4" h="133">
                  <a:moveTo>
                    <a:pt x="0" y="71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181" y="130"/>
                    <a:pt x="181" y="130"/>
                    <a:pt x="181" y="130"/>
                  </a:cubicBezTo>
                  <a:cubicBezTo>
                    <a:pt x="182" y="130"/>
                    <a:pt x="186" y="133"/>
                    <a:pt x="191" y="133"/>
                  </a:cubicBezTo>
                  <a:cubicBezTo>
                    <a:pt x="191" y="133"/>
                    <a:pt x="191" y="133"/>
                    <a:pt x="191" y="133"/>
                  </a:cubicBezTo>
                  <a:cubicBezTo>
                    <a:pt x="192" y="133"/>
                    <a:pt x="192" y="133"/>
                    <a:pt x="192" y="133"/>
                  </a:cubicBezTo>
                  <a:cubicBezTo>
                    <a:pt x="195" y="133"/>
                    <a:pt x="197" y="132"/>
                    <a:pt x="198" y="130"/>
                  </a:cubicBezTo>
                  <a:cubicBezTo>
                    <a:pt x="204" y="124"/>
                    <a:pt x="209" y="119"/>
                    <a:pt x="211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1" y="113"/>
                    <a:pt x="211" y="113"/>
                    <a:pt x="211" y="113"/>
                  </a:cubicBezTo>
                  <a:cubicBezTo>
                    <a:pt x="215" y="107"/>
                    <a:pt x="215" y="107"/>
                    <a:pt x="215" y="107"/>
                  </a:cubicBezTo>
                  <a:cubicBezTo>
                    <a:pt x="215" y="92"/>
                    <a:pt x="215" y="92"/>
                    <a:pt x="215" y="92"/>
                  </a:cubicBezTo>
                  <a:cubicBezTo>
                    <a:pt x="208" y="79"/>
                    <a:pt x="208" y="79"/>
                    <a:pt x="208" y="79"/>
                  </a:cubicBezTo>
                  <a:cubicBezTo>
                    <a:pt x="208" y="79"/>
                    <a:pt x="208" y="79"/>
                    <a:pt x="208" y="79"/>
                  </a:cubicBezTo>
                  <a:cubicBezTo>
                    <a:pt x="205" y="80"/>
                    <a:pt x="205" y="80"/>
                    <a:pt x="205" y="80"/>
                  </a:cubicBezTo>
                  <a:cubicBezTo>
                    <a:pt x="205" y="80"/>
                    <a:pt x="205" y="80"/>
                    <a:pt x="205" y="80"/>
                  </a:cubicBezTo>
                  <a:cubicBezTo>
                    <a:pt x="205" y="79"/>
                    <a:pt x="205" y="79"/>
                    <a:pt x="205" y="79"/>
                  </a:cubicBezTo>
                  <a:cubicBezTo>
                    <a:pt x="205" y="78"/>
                    <a:pt x="206" y="78"/>
                    <a:pt x="206" y="7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7" y="75"/>
                    <a:pt x="207" y="75"/>
                    <a:pt x="207" y="75"/>
                  </a:cubicBezTo>
                  <a:cubicBezTo>
                    <a:pt x="209" y="69"/>
                    <a:pt x="209" y="69"/>
                    <a:pt x="209" y="69"/>
                  </a:cubicBezTo>
                  <a:cubicBezTo>
                    <a:pt x="215" y="60"/>
                    <a:pt x="215" y="60"/>
                    <a:pt x="215" y="60"/>
                  </a:cubicBezTo>
                  <a:cubicBezTo>
                    <a:pt x="215" y="49"/>
                    <a:pt x="215" y="49"/>
                    <a:pt x="215" y="49"/>
                  </a:cubicBezTo>
                  <a:cubicBezTo>
                    <a:pt x="224" y="46"/>
                    <a:pt x="224" y="46"/>
                    <a:pt x="224" y="46"/>
                  </a:cubicBezTo>
                  <a:cubicBezTo>
                    <a:pt x="223" y="46"/>
                    <a:pt x="223" y="46"/>
                    <a:pt x="223" y="46"/>
                  </a:cubicBezTo>
                  <a:cubicBezTo>
                    <a:pt x="222" y="45"/>
                    <a:pt x="222" y="45"/>
                    <a:pt x="222" y="45"/>
                  </a:cubicBezTo>
                  <a:cubicBezTo>
                    <a:pt x="215" y="37"/>
                    <a:pt x="215" y="37"/>
                    <a:pt x="215" y="37"/>
                  </a:cubicBezTo>
                  <a:cubicBezTo>
                    <a:pt x="213" y="30"/>
                    <a:pt x="213" y="30"/>
                    <a:pt x="213" y="30"/>
                  </a:cubicBezTo>
                  <a:cubicBezTo>
                    <a:pt x="209" y="21"/>
                    <a:pt x="209" y="21"/>
                    <a:pt x="209" y="21"/>
                  </a:cubicBezTo>
                  <a:cubicBezTo>
                    <a:pt x="209" y="21"/>
                    <a:pt x="209" y="21"/>
                    <a:pt x="209" y="21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204" y="24"/>
                    <a:pt x="204" y="24"/>
                    <a:pt x="204" y="24"/>
                  </a:cubicBezTo>
                  <a:cubicBezTo>
                    <a:pt x="206" y="21"/>
                    <a:pt x="206" y="21"/>
                    <a:pt x="206" y="21"/>
                  </a:cubicBezTo>
                  <a:cubicBezTo>
                    <a:pt x="205" y="20"/>
                    <a:pt x="205" y="18"/>
                    <a:pt x="205" y="16"/>
                  </a:cubicBezTo>
                  <a:cubicBezTo>
                    <a:pt x="205" y="8"/>
                    <a:pt x="204" y="3"/>
                    <a:pt x="204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bg1">
                  <a:alpha val="96000"/>
                </a:schemeClr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>
                <a:solidFill>
                  <a:prstClr val="black"/>
                </a:solidFill>
              </a:endParaRPr>
            </a:p>
          </p:txBody>
        </p:sp>
        <p:sp>
          <p:nvSpPr>
            <p:cNvPr id="1049" name="Freeform 56"/>
            <p:cNvSpPr>
              <a:spLocks noEditPoints="1"/>
            </p:cNvSpPr>
            <p:nvPr/>
          </p:nvSpPr>
          <p:spPr bwMode="auto">
            <a:xfrm>
              <a:off x="3519065" y="2204913"/>
              <a:ext cx="542848" cy="403565"/>
            </a:xfrm>
            <a:custGeom>
              <a:avLst/>
              <a:gdLst>
                <a:gd name="T0" fmla="*/ 269 w 304"/>
                <a:gd name="T1" fmla="*/ 190 h 226"/>
                <a:gd name="T2" fmla="*/ 269 w 304"/>
                <a:gd name="T3" fmla="*/ 135 h 226"/>
                <a:gd name="T4" fmla="*/ 273 w 304"/>
                <a:gd name="T5" fmla="*/ 106 h 226"/>
                <a:gd name="T6" fmla="*/ 269 w 304"/>
                <a:gd name="T7" fmla="*/ 0 h 226"/>
                <a:gd name="T8" fmla="*/ 169 w 304"/>
                <a:gd name="T9" fmla="*/ 19 h 226"/>
                <a:gd name="T10" fmla="*/ 141 w 304"/>
                <a:gd name="T11" fmla="*/ 47 h 226"/>
                <a:gd name="T12" fmla="*/ 149 w 304"/>
                <a:gd name="T13" fmla="*/ 54 h 226"/>
                <a:gd name="T14" fmla="*/ 145 w 304"/>
                <a:gd name="T15" fmla="*/ 62 h 226"/>
                <a:gd name="T16" fmla="*/ 149 w 304"/>
                <a:gd name="T17" fmla="*/ 78 h 226"/>
                <a:gd name="T18" fmla="*/ 118 w 304"/>
                <a:gd name="T19" fmla="*/ 90 h 226"/>
                <a:gd name="T20" fmla="*/ 94 w 304"/>
                <a:gd name="T21" fmla="*/ 93 h 226"/>
                <a:gd name="T22" fmla="*/ 36 w 304"/>
                <a:gd name="T23" fmla="*/ 93 h 226"/>
                <a:gd name="T24" fmla="*/ 32 w 304"/>
                <a:gd name="T25" fmla="*/ 129 h 226"/>
                <a:gd name="T26" fmla="*/ 0 w 304"/>
                <a:gd name="T27" fmla="*/ 148 h 226"/>
                <a:gd name="T28" fmla="*/ 179 w 304"/>
                <a:gd name="T29" fmla="*/ 150 h 226"/>
                <a:gd name="T30" fmla="*/ 179 w 304"/>
                <a:gd name="T31" fmla="*/ 172 h 226"/>
                <a:gd name="T32" fmla="*/ 188 w 304"/>
                <a:gd name="T33" fmla="*/ 178 h 226"/>
                <a:gd name="T34" fmla="*/ 198 w 304"/>
                <a:gd name="T35" fmla="*/ 193 h 226"/>
                <a:gd name="T36" fmla="*/ 214 w 304"/>
                <a:gd name="T37" fmla="*/ 202 h 226"/>
                <a:gd name="T38" fmla="*/ 236 w 304"/>
                <a:gd name="T39" fmla="*/ 219 h 226"/>
                <a:gd name="T40" fmla="*/ 247 w 304"/>
                <a:gd name="T41" fmla="*/ 210 h 226"/>
                <a:gd name="T42" fmla="*/ 239 w 304"/>
                <a:gd name="T43" fmla="*/ 220 h 226"/>
                <a:gd name="T44" fmla="*/ 238 w 304"/>
                <a:gd name="T45" fmla="*/ 222 h 226"/>
                <a:gd name="T46" fmla="*/ 236 w 304"/>
                <a:gd name="T47" fmla="*/ 225 h 226"/>
                <a:gd name="T48" fmla="*/ 239 w 304"/>
                <a:gd name="T49" fmla="*/ 225 h 226"/>
                <a:gd name="T50" fmla="*/ 241 w 304"/>
                <a:gd name="T51" fmla="*/ 223 h 226"/>
                <a:gd name="T52" fmla="*/ 242 w 304"/>
                <a:gd name="T53" fmla="*/ 221 h 226"/>
                <a:gd name="T54" fmla="*/ 299 w 304"/>
                <a:gd name="T55" fmla="*/ 200 h 226"/>
                <a:gd name="T56" fmla="*/ 298 w 304"/>
                <a:gd name="T57" fmla="*/ 200 h 226"/>
                <a:gd name="T58" fmla="*/ 299 w 304"/>
                <a:gd name="T59" fmla="*/ 200 h 226"/>
                <a:gd name="T60" fmla="*/ 302 w 304"/>
                <a:gd name="T61" fmla="*/ 207 h 226"/>
                <a:gd name="T62" fmla="*/ 298 w 304"/>
                <a:gd name="T63" fmla="*/ 209 h 226"/>
                <a:gd name="T64" fmla="*/ 296 w 304"/>
                <a:gd name="T65" fmla="*/ 208 h 226"/>
                <a:gd name="T66" fmla="*/ 294 w 304"/>
                <a:gd name="T67" fmla="*/ 209 h 226"/>
                <a:gd name="T68" fmla="*/ 291 w 304"/>
                <a:gd name="T69" fmla="*/ 209 h 226"/>
                <a:gd name="T70" fmla="*/ 288 w 304"/>
                <a:gd name="T71" fmla="*/ 212 h 226"/>
                <a:gd name="T72" fmla="*/ 284 w 304"/>
                <a:gd name="T73" fmla="*/ 212 h 226"/>
                <a:gd name="T74" fmla="*/ 290 w 304"/>
                <a:gd name="T75" fmla="*/ 207 h 226"/>
                <a:gd name="T76" fmla="*/ 290 w 304"/>
                <a:gd name="T77" fmla="*/ 205 h 226"/>
                <a:gd name="T78" fmla="*/ 284 w 304"/>
                <a:gd name="T79" fmla="*/ 209 h 226"/>
                <a:gd name="T80" fmla="*/ 270 w 304"/>
                <a:gd name="T81" fmla="*/ 211 h 226"/>
                <a:gd name="T82" fmla="*/ 264 w 304"/>
                <a:gd name="T83" fmla="*/ 212 h 226"/>
                <a:gd name="T84" fmla="*/ 259 w 304"/>
                <a:gd name="T85" fmla="*/ 212 h 226"/>
                <a:gd name="T86" fmla="*/ 251 w 304"/>
                <a:gd name="T87" fmla="*/ 216 h 226"/>
                <a:gd name="T88" fmla="*/ 247 w 304"/>
                <a:gd name="T89" fmla="*/ 216 h 226"/>
                <a:gd name="T90" fmla="*/ 244 w 304"/>
                <a:gd name="T91" fmla="*/ 219 h 226"/>
                <a:gd name="T92" fmla="*/ 244 w 304"/>
                <a:gd name="T93" fmla="*/ 221 h 226"/>
                <a:gd name="T94" fmla="*/ 245 w 304"/>
                <a:gd name="T95" fmla="*/ 223 h 226"/>
                <a:gd name="T96" fmla="*/ 250 w 304"/>
                <a:gd name="T97" fmla="*/ 223 h 226"/>
                <a:gd name="T98" fmla="*/ 253 w 304"/>
                <a:gd name="T99" fmla="*/ 222 h 226"/>
                <a:gd name="T100" fmla="*/ 256 w 304"/>
                <a:gd name="T101" fmla="*/ 222 h 226"/>
                <a:gd name="T102" fmla="*/ 259 w 304"/>
                <a:gd name="T103" fmla="*/ 222 h 226"/>
                <a:gd name="T104" fmla="*/ 264 w 304"/>
                <a:gd name="T105" fmla="*/ 221 h 226"/>
                <a:gd name="T106" fmla="*/ 269 w 304"/>
                <a:gd name="T107" fmla="*/ 221 h 226"/>
                <a:gd name="T108" fmla="*/ 273 w 304"/>
                <a:gd name="T109" fmla="*/ 219 h 226"/>
                <a:gd name="T110" fmla="*/ 279 w 304"/>
                <a:gd name="T111" fmla="*/ 218 h 226"/>
                <a:gd name="T112" fmla="*/ 285 w 304"/>
                <a:gd name="T113" fmla="*/ 216 h 226"/>
                <a:gd name="T114" fmla="*/ 288 w 304"/>
                <a:gd name="T115" fmla="*/ 216 h 226"/>
                <a:gd name="T116" fmla="*/ 292 w 304"/>
                <a:gd name="T117" fmla="*/ 214 h 226"/>
                <a:gd name="T118" fmla="*/ 295 w 304"/>
                <a:gd name="T119" fmla="*/ 212 h 226"/>
                <a:gd name="T120" fmla="*/ 298 w 304"/>
                <a:gd name="T121" fmla="*/ 210 h 226"/>
                <a:gd name="T122" fmla="*/ 302 w 304"/>
                <a:gd name="T123" fmla="*/ 209 h 226"/>
                <a:gd name="T124" fmla="*/ 304 w 304"/>
                <a:gd name="T125" fmla="*/ 20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226">
                  <a:moveTo>
                    <a:pt x="262" y="205"/>
                  </a:moveTo>
                  <a:cubicBezTo>
                    <a:pt x="262" y="195"/>
                    <a:pt x="262" y="195"/>
                    <a:pt x="262" y="195"/>
                  </a:cubicBezTo>
                  <a:cubicBezTo>
                    <a:pt x="269" y="190"/>
                    <a:pt x="269" y="190"/>
                    <a:pt x="269" y="190"/>
                  </a:cubicBezTo>
                  <a:cubicBezTo>
                    <a:pt x="269" y="189"/>
                    <a:pt x="269" y="189"/>
                    <a:pt x="269" y="189"/>
                  </a:cubicBezTo>
                  <a:cubicBezTo>
                    <a:pt x="269" y="186"/>
                    <a:pt x="270" y="172"/>
                    <a:pt x="270" y="158"/>
                  </a:cubicBezTo>
                  <a:cubicBezTo>
                    <a:pt x="270" y="147"/>
                    <a:pt x="270" y="137"/>
                    <a:pt x="269" y="135"/>
                  </a:cubicBezTo>
                  <a:cubicBezTo>
                    <a:pt x="268" y="135"/>
                    <a:pt x="267" y="132"/>
                    <a:pt x="272" y="112"/>
                  </a:cubicBezTo>
                  <a:cubicBezTo>
                    <a:pt x="273" y="108"/>
                    <a:pt x="273" y="108"/>
                    <a:pt x="273" y="108"/>
                  </a:cubicBezTo>
                  <a:cubicBezTo>
                    <a:pt x="273" y="106"/>
                    <a:pt x="273" y="106"/>
                    <a:pt x="273" y="106"/>
                  </a:cubicBezTo>
                  <a:cubicBezTo>
                    <a:pt x="274" y="102"/>
                    <a:pt x="275" y="98"/>
                    <a:pt x="276" y="96"/>
                  </a:cubicBezTo>
                  <a:cubicBezTo>
                    <a:pt x="269" y="85"/>
                    <a:pt x="269" y="85"/>
                    <a:pt x="269" y="8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1" y="35"/>
                    <a:pt x="161" y="35"/>
                    <a:pt x="161" y="35"/>
                  </a:cubicBezTo>
                  <a:cubicBezTo>
                    <a:pt x="145" y="43"/>
                    <a:pt x="145" y="43"/>
                    <a:pt x="145" y="43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5" y="50"/>
                    <a:pt x="145" y="50"/>
                    <a:pt x="145" y="50"/>
                  </a:cubicBezTo>
                  <a:cubicBezTo>
                    <a:pt x="149" y="50"/>
                    <a:pt x="149" y="50"/>
                    <a:pt x="149" y="50"/>
                  </a:cubicBezTo>
                  <a:cubicBezTo>
                    <a:pt x="149" y="54"/>
                    <a:pt x="149" y="54"/>
                    <a:pt x="149" y="54"/>
                  </a:cubicBezTo>
                  <a:cubicBezTo>
                    <a:pt x="149" y="58"/>
                    <a:pt x="149" y="58"/>
                    <a:pt x="149" y="58"/>
                  </a:cubicBezTo>
                  <a:cubicBezTo>
                    <a:pt x="145" y="58"/>
                    <a:pt x="145" y="58"/>
                    <a:pt x="145" y="58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49" y="66"/>
                    <a:pt x="149" y="66"/>
                    <a:pt x="149" y="66"/>
                  </a:cubicBezTo>
                  <a:cubicBezTo>
                    <a:pt x="149" y="70"/>
                    <a:pt x="149" y="70"/>
                    <a:pt x="149" y="70"/>
                  </a:cubicBezTo>
                  <a:cubicBezTo>
                    <a:pt x="149" y="78"/>
                    <a:pt x="149" y="78"/>
                    <a:pt x="149" y="78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26" y="90"/>
                    <a:pt x="126" y="90"/>
                    <a:pt x="126" y="90"/>
                  </a:cubicBezTo>
                  <a:cubicBezTo>
                    <a:pt x="118" y="90"/>
                    <a:pt x="118" y="90"/>
                    <a:pt x="118" y="90"/>
                  </a:cubicBezTo>
                  <a:cubicBezTo>
                    <a:pt x="106" y="90"/>
                    <a:pt x="106" y="90"/>
                    <a:pt x="106" y="90"/>
                  </a:cubicBezTo>
                  <a:cubicBezTo>
                    <a:pt x="102" y="90"/>
                    <a:pt x="102" y="90"/>
                    <a:pt x="102" y="90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1" y="148"/>
                    <a:pt x="1" y="148"/>
                    <a:pt x="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179" y="150"/>
                    <a:pt x="179" y="150"/>
                    <a:pt x="179" y="150"/>
                  </a:cubicBezTo>
                  <a:cubicBezTo>
                    <a:pt x="179" y="151"/>
                    <a:pt x="180" y="156"/>
                    <a:pt x="180" y="164"/>
                  </a:cubicBezTo>
                  <a:cubicBezTo>
                    <a:pt x="180" y="166"/>
                    <a:pt x="180" y="168"/>
                    <a:pt x="181" y="169"/>
                  </a:cubicBezTo>
                  <a:cubicBezTo>
                    <a:pt x="179" y="172"/>
                    <a:pt x="179" y="172"/>
                    <a:pt x="179" y="172"/>
                  </a:cubicBezTo>
                  <a:cubicBezTo>
                    <a:pt x="183" y="169"/>
                    <a:pt x="183" y="169"/>
                    <a:pt x="183" y="169"/>
                  </a:cubicBezTo>
                  <a:cubicBezTo>
                    <a:pt x="183" y="169"/>
                    <a:pt x="183" y="169"/>
                    <a:pt x="184" y="169"/>
                  </a:cubicBezTo>
                  <a:cubicBezTo>
                    <a:pt x="188" y="178"/>
                    <a:pt x="188" y="178"/>
                    <a:pt x="188" y="178"/>
                  </a:cubicBezTo>
                  <a:cubicBezTo>
                    <a:pt x="190" y="185"/>
                    <a:pt x="190" y="185"/>
                    <a:pt x="190" y="185"/>
                  </a:cubicBezTo>
                  <a:cubicBezTo>
                    <a:pt x="197" y="193"/>
                    <a:pt x="197" y="193"/>
                    <a:pt x="197" y="19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199" y="193"/>
                    <a:pt x="199" y="193"/>
                    <a:pt x="199" y="193"/>
                  </a:cubicBezTo>
                  <a:cubicBezTo>
                    <a:pt x="203" y="193"/>
                    <a:pt x="203" y="193"/>
                    <a:pt x="203" y="193"/>
                  </a:cubicBezTo>
                  <a:cubicBezTo>
                    <a:pt x="214" y="202"/>
                    <a:pt x="214" y="202"/>
                    <a:pt x="214" y="202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30" y="211"/>
                    <a:pt x="230" y="211"/>
                    <a:pt x="230" y="211"/>
                  </a:cubicBezTo>
                  <a:cubicBezTo>
                    <a:pt x="236" y="219"/>
                    <a:pt x="236" y="219"/>
                    <a:pt x="236" y="219"/>
                  </a:cubicBezTo>
                  <a:cubicBezTo>
                    <a:pt x="239" y="214"/>
                    <a:pt x="239" y="214"/>
                    <a:pt x="239" y="214"/>
                  </a:cubicBezTo>
                  <a:cubicBezTo>
                    <a:pt x="243" y="214"/>
                    <a:pt x="243" y="214"/>
                    <a:pt x="243" y="214"/>
                  </a:cubicBezTo>
                  <a:cubicBezTo>
                    <a:pt x="247" y="210"/>
                    <a:pt x="247" y="210"/>
                    <a:pt x="247" y="210"/>
                  </a:cubicBezTo>
                  <a:cubicBezTo>
                    <a:pt x="262" y="205"/>
                    <a:pt x="262" y="205"/>
                    <a:pt x="262" y="205"/>
                  </a:cubicBezTo>
                  <a:close/>
                  <a:moveTo>
                    <a:pt x="240" y="221"/>
                  </a:moveTo>
                  <a:cubicBezTo>
                    <a:pt x="239" y="220"/>
                    <a:pt x="239" y="220"/>
                    <a:pt x="239" y="220"/>
                  </a:cubicBezTo>
                  <a:cubicBezTo>
                    <a:pt x="238" y="221"/>
                    <a:pt x="238" y="221"/>
                    <a:pt x="238" y="221"/>
                  </a:cubicBezTo>
                  <a:cubicBezTo>
                    <a:pt x="238" y="222"/>
                    <a:pt x="238" y="222"/>
                    <a:pt x="238" y="222"/>
                  </a:cubicBezTo>
                  <a:cubicBezTo>
                    <a:pt x="238" y="222"/>
                    <a:pt x="238" y="222"/>
                    <a:pt x="238" y="222"/>
                  </a:cubicBezTo>
                  <a:cubicBezTo>
                    <a:pt x="237" y="223"/>
                    <a:pt x="237" y="223"/>
                    <a:pt x="237" y="223"/>
                  </a:cubicBezTo>
                  <a:cubicBezTo>
                    <a:pt x="237" y="224"/>
                    <a:pt x="237" y="224"/>
                    <a:pt x="237" y="224"/>
                  </a:cubicBezTo>
                  <a:cubicBezTo>
                    <a:pt x="236" y="225"/>
                    <a:pt x="236" y="225"/>
                    <a:pt x="236" y="225"/>
                  </a:cubicBezTo>
                  <a:cubicBezTo>
                    <a:pt x="236" y="226"/>
                    <a:pt x="236" y="226"/>
                    <a:pt x="236" y="226"/>
                  </a:cubicBezTo>
                  <a:cubicBezTo>
                    <a:pt x="238" y="226"/>
                    <a:pt x="238" y="226"/>
                    <a:pt x="238" y="226"/>
                  </a:cubicBezTo>
                  <a:cubicBezTo>
                    <a:pt x="239" y="225"/>
                    <a:pt x="239" y="225"/>
                    <a:pt x="239" y="225"/>
                  </a:cubicBezTo>
                  <a:cubicBezTo>
                    <a:pt x="240" y="225"/>
                    <a:pt x="240" y="225"/>
                    <a:pt x="240" y="225"/>
                  </a:cubicBezTo>
                  <a:cubicBezTo>
                    <a:pt x="240" y="224"/>
                    <a:pt x="240" y="224"/>
                    <a:pt x="240" y="224"/>
                  </a:cubicBezTo>
                  <a:cubicBezTo>
                    <a:pt x="241" y="223"/>
                    <a:pt x="241" y="223"/>
                    <a:pt x="241" y="223"/>
                  </a:cubicBezTo>
                  <a:cubicBezTo>
                    <a:pt x="242" y="223"/>
                    <a:pt x="242" y="223"/>
                    <a:pt x="242" y="223"/>
                  </a:cubicBezTo>
                  <a:cubicBezTo>
                    <a:pt x="242" y="222"/>
                    <a:pt x="242" y="222"/>
                    <a:pt x="242" y="222"/>
                  </a:cubicBezTo>
                  <a:cubicBezTo>
                    <a:pt x="242" y="221"/>
                    <a:pt x="242" y="221"/>
                    <a:pt x="242" y="221"/>
                  </a:cubicBezTo>
                  <a:cubicBezTo>
                    <a:pt x="241" y="221"/>
                    <a:pt x="241" y="221"/>
                    <a:pt x="241" y="221"/>
                  </a:cubicBezTo>
                  <a:lnTo>
                    <a:pt x="240" y="221"/>
                  </a:lnTo>
                  <a:close/>
                  <a:moveTo>
                    <a:pt x="299" y="200"/>
                  </a:moveTo>
                  <a:cubicBezTo>
                    <a:pt x="300" y="199"/>
                    <a:pt x="300" y="199"/>
                    <a:pt x="300" y="199"/>
                  </a:cubicBezTo>
                  <a:cubicBezTo>
                    <a:pt x="298" y="199"/>
                    <a:pt x="298" y="199"/>
                    <a:pt x="298" y="199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298" y="201"/>
                    <a:pt x="298" y="201"/>
                    <a:pt x="298" y="201"/>
                  </a:cubicBezTo>
                  <a:cubicBezTo>
                    <a:pt x="299" y="201"/>
                    <a:pt x="299" y="201"/>
                    <a:pt x="299" y="201"/>
                  </a:cubicBezTo>
                  <a:lnTo>
                    <a:pt x="299" y="200"/>
                  </a:lnTo>
                  <a:close/>
                  <a:moveTo>
                    <a:pt x="303" y="207"/>
                  </a:moveTo>
                  <a:cubicBezTo>
                    <a:pt x="302" y="207"/>
                    <a:pt x="302" y="207"/>
                    <a:pt x="302" y="207"/>
                  </a:cubicBezTo>
                  <a:cubicBezTo>
                    <a:pt x="302" y="207"/>
                    <a:pt x="302" y="207"/>
                    <a:pt x="302" y="207"/>
                  </a:cubicBezTo>
                  <a:cubicBezTo>
                    <a:pt x="302" y="207"/>
                    <a:pt x="301" y="208"/>
                    <a:pt x="301" y="208"/>
                  </a:cubicBezTo>
                  <a:cubicBezTo>
                    <a:pt x="300" y="208"/>
                    <a:pt x="300" y="208"/>
                    <a:pt x="300" y="208"/>
                  </a:cubicBezTo>
                  <a:cubicBezTo>
                    <a:pt x="298" y="209"/>
                    <a:pt x="298" y="209"/>
                    <a:pt x="298" y="209"/>
                  </a:cubicBezTo>
                  <a:cubicBezTo>
                    <a:pt x="297" y="209"/>
                    <a:pt x="297" y="209"/>
                    <a:pt x="297" y="209"/>
                  </a:cubicBezTo>
                  <a:cubicBezTo>
                    <a:pt x="297" y="208"/>
                    <a:pt x="297" y="208"/>
                    <a:pt x="297" y="208"/>
                  </a:cubicBezTo>
                  <a:cubicBezTo>
                    <a:pt x="296" y="208"/>
                    <a:pt x="296" y="208"/>
                    <a:pt x="296" y="208"/>
                  </a:cubicBezTo>
                  <a:cubicBezTo>
                    <a:pt x="296" y="208"/>
                    <a:pt x="296" y="208"/>
                    <a:pt x="296" y="208"/>
                  </a:cubicBezTo>
                  <a:cubicBezTo>
                    <a:pt x="296" y="209"/>
                    <a:pt x="295" y="208"/>
                    <a:pt x="295" y="208"/>
                  </a:cubicBezTo>
                  <a:cubicBezTo>
                    <a:pt x="294" y="209"/>
                    <a:pt x="294" y="209"/>
                    <a:pt x="294" y="209"/>
                  </a:cubicBezTo>
                  <a:cubicBezTo>
                    <a:pt x="293" y="209"/>
                    <a:pt x="293" y="209"/>
                    <a:pt x="293" y="209"/>
                  </a:cubicBezTo>
                  <a:cubicBezTo>
                    <a:pt x="292" y="209"/>
                    <a:pt x="292" y="209"/>
                    <a:pt x="292" y="209"/>
                  </a:cubicBezTo>
                  <a:cubicBezTo>
                    <a:pt x="291" y="209"/>
                    <a:pt x="291" y="209"/>
                    <a:pt x="291" y="209"/>
                  </a:cubicBezTo>
                  <a:cubicBezTo>
                    <a:pt x="291" y="209"/>
                    <a:pt x="291" y="209"/>
                    <a:pt x="291" y="209"/>
                  </a:cubicBezTo>
                  <a:cubicBezTo>
                    <a:pt x="291" y="209"/>
                    <a:pt x="291" y="209"/>
                    <a:pt x="290" y="210"/>
                  </a:cubicBezTo>
                  <a:cubicBezTo>
                    <a:pt x="289" y="211"/>
                    <a:pt x="288" y="212"/>
                    <a:pt x="288" y="212"/>
                  </a:cubicBezTo>
                  <a:cubicBezTo>
                    <a:pt x="286" y="213"/>
                    <a:pt x="288" y="214"/>
                    <a:pt x="288" y="214"/>
                  </a:cubicBezTo>
                  <a:cubicBezTo>
                    <a:pt x="287" y="215"/>
                    <a:pt x="286" y="213"/>
                    <a:pt x="286" y="213"/>
                  </a:cubicBezTo>
                  <a:cubicBezTo>
                    <a:pt x="286" y="213"/>
                    <a:pt x="284" y="212"/>
                    <a:pt x="284" y="212"/>
                  </a:cubicBezTo>
                  <a:cubicBezTo>
                    <a:pt x="283" y="212"/>
                    <a:pt x="284" y="212"/>
                    <a:pt x="284" y="212"/>
                  </a:cubicBezTo>
                  <a:cubicBezTo>
                    <a:pt x="287" y="209"/>
                    <a:pt x="287" y="209"/>
                    <a:pt x="287" y="209"/>
                  </a:cubicBezTo>
                  <a:cubicBezTo>
                    <a:pt x="288" y="209"/>
                    <a:pt x="290" y="207"/>
                    <a:pt x="290" y="207"/>
                  </a:cubicBezTo>
                  <a:cubicBezTo>
                    <a:pt x="290" y="206"/>
                    <a:pt x="293" y="205"/>
                    <a:pt x="293" y="205"/>
                  </a:cubicBezTo>
                  <a:cubicBezTo>
                    <a:pt x="294" y="205"/>
                    <a:pt x="292" y="204"/>
                    <a:pt x="292" y="204"/>
                  </a:cubicBezTo>
                  <a:cubicBezTo>
                    <a:pt x="292" y="205"/>
                    <a:pt x="290" y="205"/>
                    <a:pt x="290" y="205"/>
                  </a:cubicBezTo>
                  <a:cubicBezTo>
                    <a:pt x="288" y="207"/>
                    <a:pt x="288" y="207"/>
                    <a:pt x="288" y="207"/>
                  </a:cubicBezTo>
                  <a:cubicBezTo>
                    <a:pt x="287" y="207"/>
                    <a:pt x="286" y="208"/>
                    <a:pt x="286" y="208"/>
                  </a:cubicBezTo>
                  <a:cubicBezTo>
                    <a:pt x="286" y="208"/>
                    <a:pt x="284" y="209"/>
                    <a:pt x="284" y="209"/>
                  </a:cubicBezTo>
                  <a:cubicBezTo>
                    <a:pt x="283" y="210"/>
                    <a:pt x="282" y="210"/>
                    <a:pt x="282" y="210"/>
                  </a:cubicBezTo>
                  <a:cubicBezTo>
                    <a:pt x="281" y="210"/>
                    <a:pt x="277" y="210"/>
                    <a:pt x="277" y="210"/>
                  </a:cubicBezTo>
                  <a:cubicBezTo>
                    <a:pt x="275" y="211"/>
                    <a:pt x="270" y="211"/>
                    <a:pt x="270" y="211"/>
                  </a:cubicBezTo>
                  <a:cubicBezTo>
                    <a:pt x="269" y="210"/>
                    <a:pt x="268" y="211"/>
                    <a:pt x="268" y="211"/>
                  </a:cubicBezTo>
                  <a:cubicBezTo>
                    <a:pt x="268" y="212"/>
                    <a:pt x="265" y="213"/>
                    <a:pt x="265" y="213"/>
                  </a:cubicBezTo>
                  <a:cubicBezTo>
                    <a:pt x="265" y="212"/>
                    <a:pt x="264" y="212"/>
                    <a:pt x="264" y="212"/>
                  </a:cubicBezTo>
                  <a:cubicBezTo>
                    <a:pt x="264" y="212"/>
                    <a:pt x="261" y="212"/>
                    <a:pt x="261" y="212"/>
                  </a:cubicBezTo>
                  <a:cubicBezTo>
                    <a:pt x="261" y="212"/>
                    <a:pt x="260" y="212"/>
                    <a:pt x="260" y="212"/>
                  </a:cubicBezTo>
                  <a:cubicBezTo>
                    <a:pt x="260" y="212"/>
                    <a:pt x="259" y="212"/>
                    <a:pt x="259" y="212"/>
                  </a:cubicBezTo>
                  <a:cubicBezTo>
                    <a:pt x="259" y="213"/>
                    <a:pt x="258" y="213"/>
                    <a:pt x="258" y="213"/>
                  </a:cubicBezTo>
                  <a:cubicBezTo>
                    <a:pt x="256" y="212"/>
                    <a:pt x="256" y="213"/>
                    <a:pt x="255" y="213"/>
                  </a:cubicBezTo>
                  <a:cubicBezTo>
                    <a:pt x="254" y="213"/>
                    <a:pt x="252" y="216"/>
                    <a:pt x="251" y="216"/>
                  </a:cubicBezTo>
                  <a:cubicBezTo>
                    <a:pt x="251" y="215"/>
                    <a:pt x="246" y="217"/>
                    <a:pt x="246" y="217"/>
                  </a:cubicBezTo>
                  <a:cubicBezTo>
                    <a:pt x="246" y="217"/>
                    <a:pt x="246" y="217"/>
                    <a:pt x="246" y="217"/>
                  </a:cubicBezTo>
                  <a:cubicBezTo>
                    <a:pt x="247" y="216"/>
                    <a:pt x="247" y="216"/>
                    <a:pt x="247" y="216"/>
                  </a:cubicBezTo>
                  <a:cubicBezTo>
                    <a:pt x="246" y="216"/>
                    <a:pt x="246" y="216"/>
                    <a:pt x="246" y="216"/>
                  </a:cubicBezTo>
                  <a:cubicBezTo>
                    <a:pt x="244" y="218"/>
                    <a:pt x="244" y="218"/>
                    <a:pt x="244" y="218"/>
                  </a:cubicBezTo>
                  <a:cubicBezTo>
                    <a:pt x="244" y="219"/>
                    <a:pt x="244" y="219"/>
                    <a:pt x="244" y="219"/>
                  </a:cubicBezTo>
                  <a:cubicBezTo>
                    <a:pt x="244" y="220"/>
                    <a:pt x="244" y="220"/>
                    <a:pt x="244" y="220"/>
                  </a:cubicBezTo>
                  <a:cubicBezTo>
                    <a:pt x="244" y="220"/>
                    <a:pt x="244" y="220"/>
                    <a:pt x="244" y="220"/>
                  </a:cubicBezTo>
                  <a:cubicBezTo>
                    <a:pt x="244" y="221"/>
                    <a:pt x="244" y="221"/>
                    <a:pt x="244" y="221"/>
                  </a:cubicBezTo>
                  <a:cubicBezTo>
                    <a:pt x="244" y="222"/>
                    <a:pt x="244" y="222"/>
                    <a:pt x="244" y="222"/>
                  </a:cubicBezTo>
                  <a:cubicBezTo>
                    <a:pt x="244" y="223"/>
                    <a:pt x="244" y="223"/>
                    <a:pt x="244" y="223"/>
                  </a:cubicBezTo>
                  <a:cubicBezTo>
                    <a:pt x="245" y="223"/>
                    <a:pt x="245" y="223"/>
                    <a:pt x="245" y="223"/>
                  </a:cubicBezTo>
                  <a:cubicBezTo>
                    <a:pt x="247" y="223"/>
                    <a:pt x="247" y="223"/>
                    <a:pt x="247" y="223"/>
                  </a:cubicBezTo>
                  <a:cubicBezTo>
                    <a:pt x="248" y="223"/>
                    <a:pt x="248" y="223"/>
                    <a:pt x="248" y="223"/>
                  </a:cubicBezTo>
                  <a:cubicBezTo>
                    <a:pt x="250" y="223"/>
                    <a:pt x="250" y="223"/>
                    <a:pt x="250" y="223"/>
                  </a:cubicBezTo>
                  <a:cubicBezTo>
                    <a:pt x="251" y="223"/>
                    <a:pt x="251" y="223"/>
                    <a:pt x="251" y="223"/>
                  </a:cubicBezTo>
                  <a:cubicBezTo>
                    <a:pt x="252" y="222"/>
                    <a:pt x="252" y="222"/>
                    <a:pt x="252" y="222"/>
                  </a:cubicBezTo>
                  <a:cubicBezTo>
                    <a:pt x="253" y="222"/>
                    <a:pt x="253" y="222"/>
                    <a:pt x="253" y="222"/>
                  </a:cubicBezTo>
                  <a:cubicBezTo>
                    <a:pt x="254" y="222"/>
                    <a:pt x="254" y="222"/>
                    <a:pt x="254" y="222"/>
                  </a:cubicBezTo>
                  <a:cubicBezTo>
                    <a:pt x="255" y="222"/>
                    <a:pt x="255" y="222"/>
                    <a:pt x="255" y="222"/>
                  </a:cubicBezTo>
                  <a:cubicBezTo>
                    <a:pt x="256" y="222"/>
                    <a:pt x="256" y="222"/>
                    <a:pt x="256" y="222"/>
                  </a:cubicBezTo>
                  <a:cubicBezTo>
                    <a:pt x="258" y="222"/>
                    <a:pt x="258" y="222"/>
                    <a:pt x="258" y="222"/>
                  </a:cubicBezTo>
                  <a:cubicBezTo>
                    <a:pt x="258" y="222"/>
                    <a:pt x="258" y="222"/>
                    <a:pt x="258" y="222"/>
                  </a:cubicBezTo>
                  <a:cubicBezTo>
                    <a:pt x="259" y="222"/>
                    <a:pt x="259" y="222"/>
                    <a:pt x="259" y="222"/>
                  </a:cubicBezTo>
                  <a:cubicBezTo>
                    <a:pt x="260" y="221"/>
                    <a:pt x="260" y="221"/>
                    <a:pt x="260" y="221"/>
                  </a:cubicBezTo>
                  <a:cubicBezTo>
                    <a:pt x="262" y="221"/>
                    <a:pt x="262" y="221"/>
                    <a:pt x="262" y="221"/>
                  </a:cubicBezTo>
                  <a:cubicBezTo>
                    <a:pt x="264" y="221"/>
                    <a:pt x="264" y="221"/>
                    <a:pt x="264" y="221"/>
                  </a:cubicBezTo>
                  <a:cubicBezTo>
                    <a:pt x="265" y="221"/>
                    <a:pt x="265" y="221"/>
                    <a:pt x="265" y="221"/>
                  </a:cubicBezTo>
                  <a:cubicBezTo>
                    <a:pt x="267" y="221"/>
                    <a:pt x="267" y="221"/>
                    <a:pt x="267" y="221"/>
                  </a:cubicBezTo>
                  <a:cubicBezTo>
                    <a:pt x="269" y="221"/>
                    <a:pt x="269" y="221"/>
                    <a:pt x="269" y="221"/>
                  </a:cubicBezTo>
                  <a:cubicBezTo>
                    <a:pt x="271" y="220"/>
                    <a:pt x="271" y="220"/>
                    <a:pt x="271" y="220"/>
                  </a:cubicBezTo>
                  <a:cubicBezTo>
                    <a:pt x="272" y="220"/>
                    <a:pt x="272" y="220"/>
                    <a:pt x="272" y="220"/>
                  </a:cubicBezTo>
                  <a:cubicBezTo>
                    <a:pt x="273" y="219"/>
                    <a:pt x="273" y="219"/>
                    <a:pt x="273" y="219"/>
                  </a:cubicBezTo>
                  <a:cubicBezTo>
                    <a:pt x="276" y="219"/>
                    <a:pt x="276" y="219"/>
                    <a:pt x="276" y="219"/>
                  </a:cubicBezTo>
                  <a:cubicBezTo>
                    <a:pt x="277" y="219"/>
                    <a:pt x="277" y="219"/>
                    <a:pt x="277" y="219"/>
                  </a:cubicBezTo>
                  <a:cubicBezTo>
                    <a:pt x="279" y="218"/>
                    <a:pt x="279" y="218"/>
                    <a:pt x="279" y="218"/>
                  </a:cubicBezTo>
                  <a:cubicBezTo>
                    <a:pt x="281" y="218"/>
                    <a:pt x="281" y="218"/>
                    <a:pt x="281" y="218"/>
                  </a:cubicBezTo>
                  <a:cubicBezTo>
                    <a:pt x="282" y="217"/>
                    <a:pt x="282" y="217"/>
                    <a:pt x="282" y="217"/>
                  </a:cubicBezTo>
                  <a:cubicBezTo>
                    <a:pt x="285" y="216"/>
                    <a:pt x="285" y="216"/>
                    <a:pt x="285" y="216"/>
                  </a:cubicBezTo>
                  <a:cubicBezTo>
                    <a:pt x="285" y="216"/>
                    <a:pt x="285" y="216"/>
                    <a:pt x="285" y="216"/>
                  </a:cubicBezTo>
                  <a:cubicBezTo>
                    <a:pt x="286" y="216"/>
                    <a:pt x="286" y="216"/>
                    <a:pt x="286" y="216"/>
                  </a:cubicBezTo>
                  <a:cubicBezTo>
                    <a:pt x="288" y="216"/>
                    <a:pt x="288" y="216"/>
                    <a:pt x="288" y="216"/>
                  </a:cubicBezTo>
                  <a:cubicBezTo>
                    <a:pt x="290" y="215"/>
                    <a:pt x="290" y="215"/>
                    <a:pt x="290" y="215"/>
                  </a:cubicBezTo>
                  <a:cubicBezTo>
                    <a:pt x="290" y="215"/>
                    <a:pt x="291" y="214"/>
                    <a:pt x="291" y="214"/>
                  </a:cubicBezTo>
                  <a:cubicBezTo>
                    <a:pt x="291" y="214"/>
                    <a:pt x="292" y="214"/>
                    <a:pt x="292" y="214"/>
                  </a:cubicBezTo>
                  <a:cubicBezTo>
                    <a:pt x="293" y="213"/>
                    <a:pt x="293" y="213"/>
                    <a:pt x="293" y="213"/>
                  </a:cubicBezTo>
                  <a:cubicBezTo>
                    <a:pt x="294" y="213"/>
                    <a:pt x="294" y="213"/>
                    <a:pt x="294" y="213"/>
                  </a:cubicBezTo>
                  <a:cubicBezTo>
                    <a:pt x="295" y="212"/>
                    <a:pt x="295" y="212"/>
                    <a:pt x="295" y="212"/>
                  </a:cubicBezTo>
                  <a:cubicBezTo>
                    <a:pt x="296" y="211"/>
                    <a:pt x="296" y="211"/>
                    <a:pt x="296" y="211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298" y="210"/>
                    <a:pt x="298" y="210"/>
                    <a:pt x="298" y="210"/>
                  </a:cubicBezTo>
                  <a:cubicBezTo>
                    <a:pt x="300" y="209"/>
                    <a:pt x="300" y="209"/>
                    <a:pt x="300" y="209"/>
                  </a:cubicBezTo>
                  <a:cubicBezTo>
                    <a:pt x="301" y="209"/>
                    <a:pt x="301" y="209"/>
                    <a:pt x="301" y="209"/>
                  </a:cubicBezTo>
                  <a:cubicBezTo>
                    <a:pt x="302" y="209"/>
                    <a:pt x="302" y="209"/>
                    <a:pt x="302" y="209"/>
                  </a:cubicBezTo>
                  <a:cubicBezTo>
                    <a:pt x="303" y="208"/>
                    <a:pt x="303" y="208"/>
                    <a:pt x="303" y="208"/>
                  </a:cubicBezTo>
                  <a:cubicBezTo>
                    <a:pt x="304" y="208"/>
                    <a:pt x="304" y="208"/>
                    <a:pt x="304" y="208"/>
                  </a:cubicBezTo>
                  <a:cubicBezTo>
                    <a:pt x="304" y="207"/>
                    <a:pt x="304" y="207"/>
                    <a:pt x="304" y="207"/>
                  </a:cubicBezTo>
                  <a:lnTo>
                    <a:pt x="303" y="207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chemeClr val="bg1">
                  <a:alpha val="96000"/>
                </a:schemeClr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900">
                <a:solidFill>
                  <a:prstClr val="black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699017" y="3472160"/>
            <a:ext cx="379160" cy="16382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92000"/>
              </a:lnSpc>
            </a:pPr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TX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953704" y="3169083"/>
            <a:ext cx="379160" cy="16382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92000"/>
              </a:lnSpc>
            </a:pPr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NM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859581" y="2947880"/>
            <a:ext cx="379160" cy="6089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92000"/>
              </a:lnSpc>
            </a:pPr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OK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32177" y="3681981"/>
            <a:ext cx="379160" cy="16382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92000"/>
              </a:lnSpc>
            </a:pPr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LA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346715" y="3100280"/>
            <a:ext cx="379160" cy="6089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92000"/>
              </a:lnSpc>
            </a:pPr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AK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412142" y="3174531"/>
            <a:ext cx="379160" cy="16382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92000"/>
              </a:lnSpc>
            </a:pPr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AZ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679802" y="2409698"/>
            <a:ext cx="3177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KS</a:t>
            </a:r>
            <a:endParaRPr lang="en-US" sz="1050" dirty="0"/>
          </a:p>
        </p:txBody>
      </p:sp>
      <p:sp>
        <p:nvSpPr>
          <p:cNvPr id="34" name="Rectangle 33"/>
          <p:cNvSpPr/>
          <p:nvPr/>
        </p:nvSpPr>
        <p:spPr>
          <a:xfrm>
            <a:off x="4051157" y="2417862"/>
            <a:ext cx="3529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CO</a:t>
            </a:r>
            <a:endParaRPr 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3414347" y="2417862"/>
            <a:ext cx="3433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UT</a:t>
            </a:r>
            <a:endParaRPr lang="en-US" sz="1100" dirty="0"/>
          </a:p>
        </p:txBody>
      </p:sp>
      <p:sp>
        <p:nvSpPr>
          <p:cNvPr id="174" name="TextBox 173"/>
          <p:cNvSpPr txBox="1"/>
          <p:nvPr/>
        </p:nvSpPr>
        <p:spPr>
          <a:xfrm>
            <a:off x="2693684" y="2888782"/>
            <a:ext cx="379160" cy="16382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92000"/>
              </a:lnSpc>
            </a:pPr>
            <a:r>
              <a:rPr lang="en-US" sz="1050" dirty="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CA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2864624" y="2300844"/>
            <a:ext cx="3561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NV</a:t>
            </a:r>
            <a:endParaRPr lang="en-US" sz="1050" dirty="0"/>
          </a:p>
        </p:txBody>
      </p:sp>
      <p:sp>
        <p:nvSpPr>
          <p:cNvPr id="176" name="Rectangle 175"/>
          <p:cNvSpPr/>
          <p:nvPr/>
        </p:nvSpPr>
        <p:spPr>
          <a:xfrm>
            <a:off x="2478184" y="1661318"/>
            <a:ext cx="3545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OR</a:t>
            </a:r>
            <a:endParaRPr lang="en-US" sz="1050" dirty="0"/>
          </a:p>
        </p:txBody>
      </p:sp>
      <p:sp>
        <p:nvSpPr>
          <p:cNvPr id="177" name="Rectangle 176"/>
          <p:cNvSpPr/>
          <p:nvPr/>
        </p:nvSpPr>
        <p:spPr>
          <a:xfrm>
            <a:off x="2508124" y="1168738"/>
            <a:ext cx="3914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WA</a:t>
            </a:r>
            <a:endParaRPr lang="en-US" sz="1050" dirty="0"/>
          </a:p>
        </p:txBody>
      </p:sp>
      <p:sp>
        <p:nvSpPr>
          <p:cNvPr id="178" name="Rectangle 177"/>
          <p:cNvSpPr/>
          <p:nvPr/>
        </p:nvSpPr>
        <p:spPr>
          <a:xfrm>
            <a:off x="3128606" y="1732078"/>
            <a:ext cx="3064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ID</a:t>
            </a:r>
            <a:endParaRPr lang="en-US" sz="1050" dirty="0"/>
          </a:p>
        </p:txBody>
      </p:sp>
      <p:sp>
        <p:nvSpPr>
          <p:cNvPr id="179" name="Rectangle 178"/>
          <p:cNvSpPr/>
          <p:nvPr/>
        </p:nvSpPr>
        <p:spPr>
          <a:xfrm>
            <a:off x="3525933" y="1231333"/>
            <a:ext cx="3738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MT</a:t>
            </a:r>
            <a:endParaRPr lang="en-US" sz="1100" dirty="0"/>
          </a:p>
        </p:txBody>
      </p:sp>
      <p:sp>
        <p:nvSpPr>
          <p:cNvPr id="180" name="Rectangle 179"/>
          <p:cNvSpPr/>
          <p:nvPr/>
        </p:nvSpPr>
        <p:spPr>
          <a:xfrm>
            <a:off x="3694661" y="1808273"/>
            <a:ext cx="3786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WY</a:t>
            </a:r>
            <a:endParaRPr lang="en-US" sz="1100" dirty="0"/>
          </a:p>
        </p:txBody>
      </p:sp>
      <p:sp>
        <p:nvSpPr>
          <p:cNvPr id="181" name="Rectangle 180"/>
          <p:cNvSpPr/>
          <p:nvPr/>
        </p:nvSpPr>
        <p:spPr>
          <a:xfrm>
            <a:off x="4446210" y="1220629"/>
            <a:ext cx="3626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ND</a:t>
            </a:r>
            <a:endParaRPr lang="en-US" sz="1100" dirty="0"/>
          </a:p>
        </p:txBody>
      </p:sp>
      <p:sp>
        <p:nvSpPr>
          <p:cNvPr id="182" name="Rectangle 181"/>
          <p:cNvSpPr/>
          <p:nvPr/>
        </p:nvSpPr>
        <p:spPr>
          <a:xfrm>
            <a:off x="4459822" y="1593465"/>
            <a:ext cx="3353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S</a:t>
            </a:r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D</a:t>
            </a:r>
            <a:endParaRPr lang="en-US" sz="1100" dirty="0"/>
          </a:p>
        </p:txBody>
      </p:sp>
      <p:sp>
        <p:nvSpPr>
          <p:cNvPr id="183" name="Rectangle 182"/>
          <p:cNvSpPr/>
          <p:nvPr/>
        </p:nvSpPr>
        <p:spPr>
          <a:xfrm>
            <a:off x="4563238" y="1974465"/>
            <a:ext cx="3449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NE</a:t>
            </a:r>
            <a:endParaRPr lang="en-US" sz="1100" dirty="0"/>
          </a:p>
        </p:txBody>
      </p:sp>
      <p:sp>
        <p:nvSpPr>
          <p:cNvPr id="184" name="Rectangle 183"/>
          <p:cNvSpPr/>
          <p:nvPr/>
        </p:nvSpPr>
        <p:spPr>
          <a:xfrm>
            <a:off x="5072138" y="1307717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MN</a:t>
            </a:r>
            <a:endParaRPr lang="en-US" sz="1100" dirty="0"/>
          </a:p>
        </p:txBody>
      </p:sp>
      <p:sp>
        <p:nvSpPr>
          <p:cNvPr id="185" name="Rectangle 184"/>
          <p:cNvSpPr/>
          <p:nvPr/>
        </p:nvSpPr>
        <p:spPr>
          <a:xfrm>
            <a:off x="5191886" y="1966301"/>
            <a:ext cx="3016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IA</a:t>
            </a:r>
            <a:endParaRPr lang="en-US" sz="1100" dirty="0"/>
          </a:p>
        </p:txBody>
      </p:sp>
      <p:sp>
        <p:nvSpPr>
          <p:cNvPr id="186" name="Rectangle 185"/>
          <p:cNvSpPr/>
          <p:nvPr/>
        </p:nvSpPr>
        <p:spPr>
          <a:xfrm>
            <a:off x="5289856" y="2480651"/>
            <a:ext cx="3978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MO</a:t>
            </a:r>
            <a:endParaRPr lang="en-US" sz="1100" dirty="0"/>
          </a:p>
        </p:txBody>
      </p:sp>
      <p:sp>
        <p:nvSpPr>
          <p:cNvPr id="187" name="Rectangle 186"/>
          <p:cNvSpPr/>
          <p:nvPr/>
        </p:nvSpPr>
        <p:spPr>
          <a:xfrm>
            <a:off x="5649086" y="2243891"/>
            <a:ext cx="2792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IL</a:t>
            </a:r>
            <a:endParaRPr lang="en-US" sz="1100" dirty="0"/>
          </a:p>
        </p:txBody>
      </p:sp>
      <p:sp>
        <p:nvSpPr>
          <p:cNvPr id="188" name="Rectangle 187"/>
          <p:cNvSpPr/>
          <p:nvPr/>
        </p:nvSpPr>
        <p:spPr>
          <a:xfrm>
            <a:off x="5591932" y="1664222"/>
            <a:ext cx="3449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WI</a:t>
            </a:r>
            <a:endParaRPr lang="en-US" sz="1100" dirty="0"/>
          </a:p>
        </p:txBody>
      </p:sp>
      <p:sp>
        <p:nvSpPr>
          <p:cNvPr id="189" name="Rectangle 188"/>
          <p:cNvSpPr/>
          <p:nvPr/>
        </p:nvSpPr>
        <p:spPr>
          <a:xfrm>
            <a:off x="5989265" y="2273827"/>
            <a:ext cx="3113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IN</a:t>
            </a:r>
            <a:endParaRPr lang="en-US" sz="1100" dirty="0"/>
          </a:p>
        </p:txBody>
      </p:sp>
      <p:sp>
        <p:nvSpPr>
          <p:cNvPr id="190" name="Rectangle 189"/>
          <p:cNvSpPr/>
          <p:nvPr/>
        </p:nvSpPr>
        <p:spPr>
          <a:xfrm>
            <a:off x="6148287" y="1919785"/>
            <a:ext cx="3401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MI</a:t>
            </a:r>
            <a:endParaRPr lang="en-US" sz="1100" dirty="0"/>
          </a:p>
        </p:txBody>
      </p:sp>
      <p:sp>
        <p:nvSpPr>
          <p:cNvPr id="191" name="TextBox 190"/>
          <p:cNvSpPr txBox="1"/>
          <p:nvPr/>
        </p:nvSpPr>
        <p:spPr>
          <a:xfrm>
            <a:off x="5649889" y="3426169"/>
            <a:ext cx="379160" cy="16382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92000"/>
              </a:lnSpc>
            </a:pPr>
            <a:r>
              <a:rPr lang="en-US" sz="110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MS</a:t>
            </a:r>
            <a:endParaRPr lang="en-US" sz="1100" dirty="0" smtClean="0">
              <a:solidFill>
                <a:schemeClr val="bg2">
                  <a:lumMod val="10000"/>
                </a:schemeClr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5992793" y="3426166"/>
            <a:ext cx="379160" cy="16382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92000"/>
              </a:lnSpc>
            </a:pPr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AL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6498969" y="3875201"/>
            <a:ext cx="379160" cy="16382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92000"/>
              </a:lnSpc>
            </a:pPr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FL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6327527" y="3401675"/>
            <a:ext cx="379160" cy="16382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92000"/>
              </a:lnSpc>
            </a:pPr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GA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6629608" y="3205727"/>
            <a:ext cx="379160" cy="16382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92000"/>
              </a:lnSpc>
            </a:pPr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SC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6006401" y="2933585"/>
            <a:ext cx="379160" cy="16382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92000"/>
              </a:lnSpc>
            </a:pPr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TN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6226838" y="2713155"/>
            <a:ext cx="379160" cy="16382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92000"/>
              </a:lnSpc>
            </a:pPr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KY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6847320" y="2729481"/>
            <a:ext cx="379160" cy="16382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92000"/>
              </a:lnSpc>
            </a:pPr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VA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632330" y="2620626"/>
            <a:ext cx="379160" cy="16382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92000"/>
              </a:lnSpc>
            </a:pPr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WV</a:t>
            </a:r>
            <a:endParaRPr lang="en-US" sz="1000" dirty="0">
              <a:solidFill>
                <a:schemeClr val="bg2">
                  <a:lumMod val="10000"/>
                </a:schemeClr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6387394" y="2383862"/>
            <a:ext cx="379160" cy="16382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92000"/>
              </a:lnSpc>
            </a:pPr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OH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850406" y="2343606"/>
            <a:ext cx="379160" cy="16382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92000"/>
              </a:lnSpc>
            </a:pPr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PA</a:t>
            </a:r>
            <a:endParaRPr lang="en-US" sz="1000" dirty="0">
              <a:solidFill>
                <a:schemeClr val="bg2">
                  <a:lumMod val="10000"/>
                </a:schemeClr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173734" y="2048421"/>
            <a:ext cx="379160" cy="1508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92000"/>
              </a:lnSpc>
            </a:pPr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NY</a:t>
            </a:r>
            <a:endParaRPr lang="en-US" sz="1000" dirty="0">
              <a:solidFill>
                <a:schemeClr val="bg2">
                  <a:lumMod val="10000"/>
                </a:schemeClr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7420241" y="2560187"/>
            <a:ext cx="285404" cy="229062"/>
          </a:xfrm>
          <a:prstGeom prst="straightConnector1">
            <a:avLst/>
          </a:prstGeom>
          <a:solidFill>
            <a:schemeClr val="accent2"/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7745448" y="2753658"/>
            <a:ext cx="379160" cy="16382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92000"/>
              </a:lnSpc>
            </a:pPr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NJ</a:t>
            </a:r>
            <a:endParaRPr lang="en-US" sz="1000" dirty="0">
              <a:solidFill>
                <a:schemeClr val="bg2">
                  <a:lumMod val="10000"/>
                </a:schemeClr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cxnSp>
        <p:nvCxnSpPr>
          <p:cNvPr id="96" name="Straight Arrow Connector 95"/>
          <p:cNvCxnSpPr/>
          <p:nvPr/>
        </p:nvCxnSpPr>
        <p:spPr bwMode="auto">
          <a:xfrm flipH="1" flipV="1">
            <a:off x="7136199" y="2745756"/>
            <a:ext cx="563897" cy="434999"/>
          </a:xfrm>
          <a:prstGeom prst="straightConnector1">
            <a:avLst/>
          </a:prstGeom>
          <a:solidFill>
            <a:schemeClr val="accent2"/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8" name="TextBox 97"/>
          <p:cNvSpPr txBox="1"/>
          <p:nvPr/>
        </p:nvSpPr>
        <p:spPr>
          <a:xfrm>
            <a:off x="7723651" y="3158787"/>
            <a:ext cx="379160" cy="16382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92000"/>
              </a:lnSpc>
            </a:pPr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MD</a:t>
            </a:r>
            <a:endParaRPr lang="en-US" sz="1000" dirty="0">
              <a:solidFill>
                <a:schemeClr val="bg2">
                  <a:lumMod val="10000"/>
                </a:schemeClr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cxnSp>
        <p:nvCxnSpPr>
          <p:cNvPr id="99" name="Straight Arrow Connector 98"/>
          <p:cNvCxnSpPr/>
          <p:nvPr/>
        </p:nvCxnSpPr>
        <p:spPr bwMode="auto">
          <a:xfrm flipH="1" flipV="1">
            <a:off x="7286701" y="2767468"/>
            <a:ext cx="285404" cy="229062"/>
          </a:xfrm>
          <a:prstGeom prst="straightConnector1">
            <a:avLst/>
          </a:prstGeom>
          <a:solidFill>
            <a:schemeClr val="accent2"/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7620422" y="2911315"/>
            <a:ext cx="379160" cy="16382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92000"/>
              </a:lnSpc>
            </a:pPr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DE</a:t>
            </a:r>
            <a:endParaRPr lang="en-US" sz="1000" dirty="0">
              <a:solidFill>
                <a:schemeClr val="bg2">
                  <a:lumMod val="10000"/>
                </a:schemeClr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236243" y="909420"/>
            <a:ext cx="33374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AK</a:t>
            </a:r>
            <a:endParaRPr lang="en-US" sz="1050" dirty="0"/>
          </a:p>
        </p:txBody>
      </p:sp>
      <p:sp>
        <p:nvSpPr>
          <p:cNvPr id="102" name="Rectangle 101"/>
          <p:cNvSpPr/>
          <p:nvPr/>
        </p:nvSpPr>
        <p:spPr>
          <a:xfrm>
            <a:off x="1388643" y="3597881"/>
            <a:ext cx="3016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HI</a:t>
            </a:r>
            <a:endParaRPr lang="en-US" sz="1050" dirty="0"/>
          </a:p>
        </p:txBody>
      </p:sp>
      <p:sp>
        <p:nvSpPr>
          <p:cNvPr id="103" name="Rectangle 102"/>
          <p:cNvSpPr/>
          <p:nvPr/>
        </p:nvSpPr>
        <p:spPr>
          <a:xfrm>
            <a:off x="7457912" y="2041486"/>
            <a:ext cx="31290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MA</a:t>
            </a:r>
            <a:endParaRPr lang="en-US" sz="700" dirty="0"/>
          </a:p>
        </p:txBody>
      </p:sp>
      <p:sp>
        <p:nvSpPr>
          <p:cNvPr id="104" name="Rectangle 103"/>
          <p:cNvSpPr/>
          <p:nvPr/>
        </p:nvSpPr>
        <p:spPr>
          <a:xfrm>
            <a:off x="7747141" y="2455835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CT</a:t>
            </a:r>
            <a:endParaRPr lang="en-US" sz="1000" dirty="0"/>
          </a:p>
        </p:txBody>
      </p:sp>
      <p:cxnSp>
        <p:nvCxnSpPr>
          <p:cNvPr id="105" name="Straight Arrow Connector 104"/>
          <p:cNvCxnSpPr/>
          <p:nvPr/>
        </p:nvCxnSpPr>
        <p:spPr bwMode="auto">
          <a:xfrm flipH="1" flipV="1">
            <a:off x="7545798" y="2296847"/>
            <a:ext cx="285404" cy="229062"/>
          </a:xfrm>
          <a:prstGeom prst="straightConnector1">
            <a:avLst/>
          </a:prstGeom>
          <a:solidFill>
            <a:schemeClr val="accent2"/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 flipH="1" flipV="1">
            <a:off x="7639786" y="2273437"/>
            <a:ext cx="285404" cy="229062"/>
          </a:xfrm>
          <a:prstGeom prst="straightConnector1">
            <a:avLst/>
          </a:prstGeom>
          <a:solidFill>
            <a:schemeClr val="accent2"/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7" name="Rectangle 106"/>
          <p:cNvSpPr/>
          <p:nvPr/>
        </p:nvSpPr>
        <p:spPr>
          <a:xfrm>
            <a:off x="7874489" y="2385532"/>
            <a:ext cx="2856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RI</a:t>
            </a:r>
            <a:endParaRPr lang="en-US" sz="1000" dirty="0"/>
          </a:p>
        </p:txBody>
      </p:sp>
      <p:sp>
        <p:nvSpPr>
          <p:cNvPr id="108" name="Rectangle 107"/>
          <p:cNvSpPr/>
          <p:nvPr/>
        </p:nvSpPr>
        <p:spPr>
          <a:xfrm>
            <a:off x="7751768" y="1602802"/>
            <a:ext cx="30489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ME</a:t>
            </a:r>
            <a:endParaRPr lang="en-US" sz="700" dirty="0"/>
          </a:p>
        </p:txBody>
      </p:sp>
      <p:sp>
        <p:nvSpPr>
          <p:cNvPr id="109" name="Rectangle 108"/>
          <p:cNvSpPr/>
          <p:nvPr/>
        </p:nvSpPr>
        <p:spPr>
          <a:xfrm>
            <a:off x="7505110" y="1839435"/>
            <a:ext cx="29848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NH</a:t>
            </a:r>
            <a:endParaRPr lang="en-US" sz="700" dirty="0"/>
          </a:p>
        </p:txBody>
      </p:sp>
      <p:sp>
        <p:nvSpPr>
          <p:cNvPr id="110" name="Rectangle 109"/>
          <p:cNvSpPr/>
          <p:nvPr/>
        </p:nvSpPr>
        <p:spPr>
          <a:xfrm>
            <a:off x="7404910" y="1724079"/>
            <a:ext cx="2792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VT</a:t>
            </a:r>
            <a:endParaRPr lang="en-US" sz="700" dirty="0"/>
          </a:p>
        </p:txBody>
      </p:sp>
      <p:sp>
        <p:nvSpPr>
          <p:cNvPr id="6" name="TextBox 5"/>
          <p:cNvSpPr txBox="1"/>
          <p:nvPr/>
        </p:nvSpPr>
        <p:spPr>
          <a:xfrm>
            <a:off x="727479" y="2357784"/>
            <a:ext cx="1281734" cy="24573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2000"/>
              </a:lnSpc>
            </a:pPr>
            <a:r>
              <a:rPr lang="en-US" sz="1100" dirty="0" smtClean="0">
                <a:solidFill>
                  <a:schemeClr val="tx1"/>
                </a:solidFill>
                <a:latin typeface="Al Nile" charset="-78"/>
                <a:ea typeface="Al Nile" charset="-78"/>
                <a:cs typeface="Al Nile" charset="-78"/>
              </a:rPr>
              <a:t>Western Area:</a:t>
            </a:r>
          </a:p>
          <a:p>
            <a:pPr algn="ctr">
              <a:lnSpc>
                <a:spcPct val="92000"/>
              </a:lnSpc>
            </a:pPr>
            <a:r>
              <a:rPr lang="en-US" sz="1050" i="1" dirty="0" smtClean="0">
                <a:solidFill>
                  <a:schemeClr val="tx1"/>
                </a:solidFill>
                <a:latin typeface="Al Nile" charset="-78"/>
                <a:ea typeface="Al Nile" charset="-78"/>
                <a:cs typeface="Al Nile" charset="-78"/>
              </a:rPr>
              <a:t>Adam </a:t>
            </a:r>
            <a:r>
              <a:rPr lang="en-US" sz="1050" i="1" dirty="0" err="1" smtClean="0">
                <a:solidFill>
                  <a:schemeClr val="tx1"/>
                </a:solidFill>
                <a:latin typeface="Al Nile" charset="-78"/>
                <a:ea typeface="Al Nile" charset="-78"/>
                <a:cs typeface="Al Nile" charset="-78"/>
              </a:rPr>
              <a:t>DeGraff</a:t>
            </a:r>
            <a:endParaRPr lang="en-US" sz="1050" i="1" dirty="0" smtClean="0">
              <a:solidFill>
                <a:schemeClr val="tx1"/>
              </a:solidFill>
              <a:latin typeface="Al Nile" charset="-78"/>
              <a:ea typeface="Al Nile" charset="-78"/>
              <a:cs typeface="Al Nile" charset="-78"/>
            </a:endParaRPr>
          </a:p>
          <a:p>
            <a:pPr algn="ctr">
              <a:lnSpc>
                <a:spcPct val="92000"/>
              </a:lnSpc>
            </a:pPr>
            <a:r>
              <a:rPr lang="en-US" sz="1050" i="1" dirty="0" err="1" smtClean="0">
                <a:solidFill>
                  <a:schemeClr val="tx1"/>
                </a:solidFill>
                <a:latin typeface="Al Nile" charset="-78"/>
                <a:ea typeface="Al Nile" charset="-78"/>
                <a:cs typeface="Al Nile" charset="-78"/>
              </a:rPr>
              <a:t>Adam@demisto.com</a:t>
            </a:r>
            <a:endParaRPr lang="en-US" sz="1050" i="1" dirty="0" smtClean="0">
              <a:solidFill>
                <a:schemeClr val="tx1"/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376046" y="4460269"/>
            <a:ext cx="3066102" cy="24573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2000"/>
              </a:lnSpc>
            </a:pPr>
            <a:r>
              <a:rPr lang="en-US" sz="1100" dirty="0" smtClean="0">
                <a:solidFill>
                  <a:srgbClr val="FF0000"/>
                </a:solidFill>
                <a:latin typeface="Al Nile" charset="-78"/>
                <a:ea typeface="Al Nile" charset="-78"/>
                <a:cs typeface="Al Nile" charset="-78"/>
              </a:rPr>
              <a:t>South Central Area:</a:t>
            </a:r>
          </a:p>
          <a:p>
            <a:pPr algn="ctr">
              <a:lnSpc>
                <a:spcPct val="92000"/>
              </a:lnSpc>
            </a:pPr>
            <a:r>
              <a:rPr lang="en-US" sz="1100" dirty="0" smtClean="0">
                <a:solidFill>
                  <a:srgbClr val="FF0000"/>
                </a:solidFill>
                <a:latin typeface="Al Nile" charset="-78"/>
                <a:ea typeface="Al Nile" charset="-78"/>
                <a:cs typeface="Al Nile" charset="-78"/>
              </a:rPr>
              <a:t>John Qureshi</a:t>
            </a:r>
          </a:p>
          <a:p>
            <a:pPr algn="ctr">
              <a:lnSpc>
                <a:spcPct val="92000"/>
              </a:lnSpc>
            </a:pPr>
            <a:r>
              <a:rPr lang="en-US" sz="1050" i="1" dirty="0" err="1" smtClean="0">
                <a:solidFill>
                  <a:srgbClr val="FF0000"/>
                </a:solidFill>
                <a:latin typeface="Al Nile" charset="-78"/>
                <a:ea typeface="Al Nile" charset="-78"/>
                <a:cs typeface="Al Nile" charset="-78"/>
              </a:rPr>
              <a:t>jq@demisto.com</a:t>
            </a:r>
            <a:endParaRPr lang="en-US" sz="1050" i="1" dirty="0" smtClean="0">
              <a:solidFill>
                <a:srgbClr val="FF0000"/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796613" y="1907867"/>
            <a:ext cx="1395366" cy="24573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2000"/>
              </a:lnSpc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Northeast Area:</a:t>
            </a:r>
          </a:p>
          <a:p>
            <a:pPr algn="ctr">
              <a:lnSpc>
                <a:spcPct val="92000"/>
              </a:lnSpc>
            </a:pPr>
            <a:r>
              <a:rPr lang="en-US" sz="1050" i="1" dirty="0" smtClean="0">
                <a:solidFill>
                  <a:schemeClr val="bg2">
                    <a:lumMod val="5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Anthony </a:t>
            </a:r>
            <a:r>
              <a:rPr lang="en-US" sz="1050" i="1" dirty="0" err="1" smtClean="0">
                <a:solidFill>
                  <a:schemeClr val="bg2">
                    <a:lumMod val="5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Orlofski</a:t>
            </a:r>
            <a:endParaRPr lang="en-US" sz="1050" i="1" dirty="0" smtClean="0">
              <a:solidFill>
                <a:schemeClr val="bg2">
                  <a:lumMod val="50000"/>
                </a:schemeClr>
              </a:solidFill>
              <a:latin typeface="Al Nile" charset="-78"/>
              <a:ea typeface="Al Nile" charset="-78"/>
              <a:cs typeface="Al Nile" charset="-78"/>
            </a:endParaRPr>
          </a:p>
          <a:p>
            <a:pPr algn="ctr">
              <a:lnSpc>
                <a:spcPct val="92000"/>
              </a:lnSpc>
            </a:pPr>
            <a:r>
              <a:rPr lang="en-US" sz="1050" i="1" dirty="0" err="1" smtClean="0">
                <a:solidFill>
                  <a:schemeClr val="bg2">
                    <a:lumMod val="5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Anthony@demisto.com</a:t>
            </a:r>
            <a:endParaRPr lang="en-US" sz="1050" i="1" dirty="0" smtClean="0">
              <a:solidFill>
                <a:schemeClr val="bg2">
                  <a:lumMod val="50000"/>
                </a:schemeClr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398336" y="534505"/>
            <a:ext cx="1124999" cy="24573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2000"/>
              </a:lnSpc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North Central Area:</a:t>
            </a:r>
          </a:p>
          <a:p>
            <a:pPr algn="ctr">
              <a:lnSpc>
                <a:spcPct val="92000"/>
              </a:lnSpc>
            </a:pPr>
            <a:r>
              <a:rPr lang="en-US" sz="1050" i="1" dirty="0" smtClean="0">
                <a:solidFill>
                  <a:schemeClr val="tx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Jay Dewitt</a:t>
            </a:r>
          </a:p>
          <a:p>
            <a:pPr algn="ctr">
              <a:lnSpc>
                <a:spcPct val="92000"/>
              </a:lnSpc>
            </a:pPr>
            <a:r>
              <a:rPr lang="en-US" sz="1050" i="1" dirty="0" err="1" smtClean="0">
                <a:solidFill>
                  <a:schemeClr val="tx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jay@demisto.com</a:t>
            </a:r>
            <a:endParaRPr lang="en-US" sz="1050" i="1" dirty="0" smtClean="0">
              <a:solidFill>
                <a:schemeClr val="tx2">
                  <a:lumMod val="75000"/>
                </a:schemeClr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938254" y="3596049"/>
            <a:ext cx="1124999" cy="24573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2000"/>
              </a:lnSpc>
            </a:pP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Eric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Schlesener</a:t>
            </a:r>
            <a:endParaRPr lang="en-US" sz="1100" dirty="0" smtClean="0">
              <a:solidFill>
                <a:schemeClr val="accent6">
                  <a:lumMod val="50000"/>
                </a:schemeClr>
              </a:solidFill>
              <a:latin typeface="Al Nile" charset="-78"/>
              <a:ea typeface="Al Nile" charset="-78"/>
              <a:cs typeface="Al Nile" charset="-78"/>
            </a:endParaRPr>
          </a:p>
          <a:p>
            <a:pPr algn="ctr">
              <a:lnSpc>
                <a:spcPct val="92000"/>
              </a:lnSpc>
            </a:pPr>
            <a:r>
              <a:rPr lang="en-US" sz="1100" i="1" dirty="0" err="1" smtClean="0">
                <a:solidFill>
                  <a:schemeClr val="accent6">
                    <a:lumMod val="5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Eric@demisto.com</a:t>
            </a:r>
            <a:endParaRPr lang="en-US" sz="1050" i="1" dirty="0" smtClean="0">
              <a:solidFill>
                <a:schemeClr val="accent6">
                  <a:lumMod val="50000"/>
                </a:schemeClr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45146" y="4314351"/>
            <a:ext cx="1382264" cy="41576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2000"/>
              </a:lnSpc>
            </a:pPr>
            <a:r>
              <a:rPr lang="en-US" sz="1100" dirty="0" smtClean="0">
                <a:solidFill>
                  <a:srgbClr val="7030A0"/>
                </a:solidFill>
                <a:latin typeface="Al Nile" charset="-78"/>
                <a:ea typeface="Al Nile" charset="-78"/>
                <a:cs typeface="Al Nile" charset="-78"/>
              </a:rPr>
              <a:t>Rest of World:</a:t>
            </a:r>
          </a:p>
          <a:p>
            <a:pPr algn="ctr">
              <a:lnSpc>
                <a:spcPct val="92000"/>
              </a:lnSpc>
            </a:pPr>
            <a:r>
              <a:rPr lang="en-US" sz="1100" dirty="0" err="1" smtClean="0">
                <a:solidFill>
                  <a:srgbClr val="7030A0"/>
                </a:solidFill>
                <a:latin typeface="Al Nile" charset="-78"/>
                <a:ea typeface="Al Nile" charset="-78"/>
                <a:cs typeface="Al Nile" charset="-78"/>
              </a:rPr>
              <a:t>Ofer</a:t>
            </a:r>
            <a:r>
              <a:rPr lang="en-US" sz="1100" dirty="0" smtClean="0">
                <a:solidFill>
                  <a:srgbClr val="7030A0"/>
                </a:solidFill>
                <a:latin typeface="Al Nile" charset="-78"/>
                <a:ea typeface="Al Nile" charset="-78"/>
                <a:cs typeface="Al Nile" charset="-78"/>
              </a:rPr>
              <a:t> Sharon</a:t>
            </a:r>
          </a:p>
          <a:p>
            <a:pPr algn="ctr">
              <a:lnSpc>
                <a:spcPct val="92000"/>
              </a:lnSpc>
            </a:pPr>
            <a:r>
              <a:rPr lang="en-US" sz="1100" i="1" dirty="0" err="1" smtClean="0">
                <a:solidFill>
                  <a:srgbClr val="7030A0"/>
                </a:solidFill>
                <a:latin typeface="Al Nile" charset="-78"/>
                <a:ea typeface="Al Nile" charset="-78"/>
                <a:cs typeface="Al Nile" charset="-78"/>
              </a:rPr>
              <a:t>ofer@demisto.com</a:t>
            </a:r>
            <a:endParaRPr lang="en-US" sz="1050" i="1" dirty="0" smtClean="0">
              <a:solidFill>
                <a:srgbClr val="7030A0"/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817478" y="2977499"/>
            <a:ext cx="379160" cy="16382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92000"/>
              </a:lnSpc>
            </a:pPr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NC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75754" y="1245133"/>
            <a:ext cx="1124999" cy="24573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2000"/>
              </a:lnSpc>
            </a:pPr>
            <a:r>
              <a:rPr lang="en-US" sz="1100" dirty="0" smtClean="0">
                <a:solidFill>
                  <a:srgbClr val="00B0F0"/>
                </a:solidFill>
                <a:latin typeface="Al Nile" charset="-78"/>
                <a:ea typeface="Al Nile" charset="-78"/>
                <a:cs typeface="Al Nile" charset="-78"/>
              </a:rPr>
              <a:t>East Central Area:</a:t>
            </a:r>
          </a:p>
          <a:p>
            <a:pPr algn="ctr">
              <a:lnSpc>
                <a:spcPct val="92000"/>
              </a:lnSpc>
            </a:pPr>
            <a:r>
              <a:rPr lang="en-US" sz="1050" i="1" dirty="0" smtClean="0">
                <a:solidFill>
                  <a:srgbClr val="00B0F0"/>
                </a:solidFill>
                <a:latin typeface="Al Nile" charset="-78"/>
                <a:ea typeface="Al Nile" charset="-78"/>
                <a:cs typeface="Al Nile" charset="-78"/>
              </a:rPr>
              <a:t>Art Hathaway</a:t>
            </a:r>
          </a:p>
          <a:p>
            <a:pPr algn="ctr">
              <a:lnSpc>
                <a:spcPct val="92000"/>
              </a:lnSpc>
            </a:pPr>
            <a:r>
              <a:rPr lang="en-US" sz="1050" i="1" dirty="0" smtClean="0">
                <a:solidFill>
                  <a:srgbClr val="00B0F0"/>
                </a:solidFill>
                <a:latin typeface="Al Nile" charset="-78"/>
                <a:ea typeface="Al Nile" charset="-78"/>
                <a:cs typeface="Al Nile" charset="-78"/>
                <a:hlinkClick r:id="rId2"/>
              </a:rPr>
              <a:t>Art@demisto.com</a:t>
            </a:r>
            <a:endParaRPr lang="en-US" sz="1050" i="1" dirty="0" smtClean="0">
              <a:solidFill>
                <a:srgbClr val="00B0F0"/>
              </a:solidFill>
              <a:latin typeface="Al Nile" charset="-78"/>
              <a:ea typeface="Al Nile" charset="-78"/>
              <a:cs typeface="Al Nile" charset="-78"/>
            </a:endParaRPr>
          </a:p>
          <a:p>
            <a:pPr algn="ctr">
              <a:lnSpc>
                <a:spcPct val="92000"/>
              </a:lnSpc>
            </a:pPr>
            <a:r>
              <a:rPr lang="en-US" sz="600" i="1" dirty="0" smtClean="0">
                <a:solidFill>
                  <a:srgbClr val="00B0F0"/>
                </a:solidFill>
                <a:latin typeface="Al Nile" charset="-78"/>
                <a:ea typeface="Al Nile" charset="-78"/>
                <a:cs typeface="Al Nile" charset="-78"/>
              </a:rPr>
              <a:t>(Plus Washington DC)</a:t>
            </a:r>
          </a:p>
        </p:txBody>
      </p:sp>
    </p:spTree>
    <p:extLst>
      <p:ext uri="{BB962C8B-B14F-4D97-AF65-F5344CB8AC3E}">
        <p14:creationId xmlns:p14="http://schemas.microsoft.com/office/powerpoint/2010/main" val="174254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7" grpId="0" animBg="1"/>
      <p:bldP spid="1048" grpId="0" animBg="1"/>
    </p:bldLst>
  </p:timing>
</p:sld>
</file>

<file path=ppt/theme/theme1.xml><?xml version="1.0" encoding="utf-8"?>
<a:theme xmlns:a="http://schemas.openxmlformats.org/drawingml/2006/main" name="SHC_template">
  <a:themeElements>
    <a:clrScheme name="Demisto">
      <a:dk1>
        <a:srgbClr val="526D6E"/>
      </a:dk1>
      <a:lt1>
        <a:srgbClr val="FFFFFF"/>
      </a:lt1>
      <a:dk2>
        <a:srgbClr val="F2AE30"/>
      </a:dk2>
      <a:lt2>
        <a:srgbClr val="E4E4E4"/>
      </a:lt2>
      <a:accent1>
        <a:srgbClr val="618081"/>
      </a:accent1>
      <a:accent2>
        <a:srgbClr val="C46930"/>
      </a:accent2>
      <a:accent3>
        <a:srgbClr val="D3A557"/>
      </a:accent3>
      <a:accent4>
        <a:srgbClr val="40B5E5"/>
      </a:accent4>
      <a:accent5>
        <a:srgbClr val="F6CF3F"/>
      </a:accent5>
      <a:accent6>
        <a:srgbClr val="F27A02"/>
      </a:accent6>
      <a:hlink>
        <a:srgbClr val="40B5E5"/>
      </a:hlink>
      <a:folHlink>
        <a:srgbClr val="5CB3BC"/>
      </a:folHlink>
    </a:clrScheme>
    <a:fontScheme name="Demis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31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" tIns="45720" rIns="45720" bIns="45720" numCol="1" rtlCol="0" anchor="ctr" anchorCtr="0" compatLnSpc="1">
        <a:prstTxWarp prst="textNoShape">
          <a:avLst/>
        </a:prstTxWarp>
      </a:bodyPr>
      <a:lstStyle>
        <a:defPPr algn="ctr">
          <a:lnSpc>
            <a:spcPct val="90000"/>
          </a:lnSpc>
          <a:spcAft>
            <a:spcPts val="300"/>
          </a:spcAft>
          <a:buClr>
            <a:schemeClr val="tx2"/>
          </a:buClr>
          <a:defRPr dirty="0" err="1" smtClean="0">
            <a:solidFill>
              <a:srgbClr val="FFFFFF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31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2"/>
          </a:buClr>
          <a:buSzTx/>
          <a:buFont typeface="Wingdings 3" pitchFamily="18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square" lIns="0" tIns="0" rIns="0" bIns="0" rtlCol="0" anchor="t" anchorCtr="0">
        <a:noAutofit/>
      </a:bodyPr>
      <a:lstStyle>
        <a:defPPr>
          <a:lnSpc>
            <a:spcPct val="92000"/>
          </a:lnSpc>
          <a:defRPr sz="16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14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15">
        <a:dk1>
          <a:srgbClr val="000000"/>
        </a:dk1>
        <a:lt1>
          <a:srgbClr val="E4E3D8"/>
        </a:lt1>
        <a:dk2>
          <a:srgbClr val="FFFFFF"/>
        </a:dk2>
        <a:lt2>
          <a:srgbClr val="B4B192"/>
        </a:lt2>
        <a:accent1>
          <a:srgbClr val="BBE0E3"/>
        </a:accent1>
        <a:accent2>
          <a:srgbClr val="333399"/>
        </a:accent2>
        <a:accent3>
          <a:srgbClr val="EFEFE9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16">
        <a:dk1>
          <a:srgbClr val="000000"/>
        </a:dk1>
        <a:lt1>
          <a:srgbClr val="B4B192"/>
        </a:lt1>
        <a:dk2>
          <a:srgbClr val="FFFFFF"/>
        </a:dk2>
        <a:lt2>
          <a:srgbClr val="E4E3D8"/>
        </a:lt2>
        <a:accent1>
          <a:srgbClr val="FBF191"/>
        </a:accent1>
        <a:accent2>
          <a:srgbClr val="85DFD4"/>
        </a:accent2>
        <a:accent3>
          <a:srgbClr val="D6D5C7"/>
        </a:accent3>
        <a:accent4>
          <a:srgbClr val="000000"/>
        </a:accent4>
        <a:accent5>
          <a:srgbClr val="FDF7C7"/>
        </a:accent5>
        <a:accent6>
          <a:srgbClr val="78CAC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misto PPT Template Samples_v2" id="{ED1F6291-4A01-434B-91B5-01A3F1F7F801}" vid="{E3AB763B-3848-1B47-AFCA-D0F0FBDE258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</TotalTime>
  <Words>100</Words>
  <Application>Microsoft Macintosh PowerPoint</Application>
  <PresentationFormat>On-screen Show (16:9)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Al Nile</vt:lpstr>
      <vt:lpstr>Roboto</vt:lpstr>
      <vt:lpstr>Times New Roman</vt:lpstr>
      <vt:lpstr>Verdana</vt:lpstr>
      <vt:lpstr>Wingdings</vt:lpstr>
      <vt:lpstr>Wingdings 3</vt:lpstr>
      <vt:lpstr>Arial</vt:lpstr>
      <vt:lpstr>SHC_template</vt:lpstr>
      <vt:lpstr>Territory Map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Wipro Enablement Plan</dc:title>
  <dc:creator>Microsoft Office User</dc:creator>
  <cp:lastModifiedBy>Bob Kruse</cp:lastModifiedBy>
  <cp:revision>125</cp:revision>
  <cp:lastPrinted>2016-02-04T17:37:01Z</cp:lastPrinted>
  <dcterms:created xsi:type="dcterms:W3CDTF">2016-08-30T02:36:16Z</dcterms:created>
  <dcterms:modified xsi:type="dcterms:W3CDTF">2017-05-08T17:09:16Z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0x010100D8DB7DDECC731C40AF78E850BF659261</vt:lpwstr>
  </property>
</Properties>
</file>