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B8"/>
    <a:srgbClr val="5F2987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8"/>
    <p:restoredTop sz="94705"/>
  </p:normalViewPr>
  <p:slideViewPr>
    <p:cSldViewPr snapToGrid="0" snapToObjects="1">
      <p:cViewPr>
        <p:scale>
          <a:sx n="120" d="100"/>
          <a:sy n="120" d="100"/>
        </p:scale>
        <p:origin x="-80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14AD3-8CFC-1D4D-84AE-2AEEEBD6CAB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57FF-58F8-184C-84E5-1731ECCF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FFBD-F010-7E4F-9E10-BF23A82D0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7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FFBD-F010-7E4F-9E10-BF23A82D0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FFBD-F010-7E4F-9E10-BF23A82D0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FFBD-F010-7E4F-9E10-BF23A82D0F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24E0-3F9E-654C-AB36-0176774E4748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C4E-0138-8F4A-A4F8-111B7D67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9"/>
          <p:cNvSpPr>
            <a:spLocks/>
          </p:cNvSpPr>
          <p:nvPr/>
        </p:nvSpPr>
        <p:spPr bwMode="auto">
          <a:xfrm>
            <a:off x="11034898" y="3310055"/>
            <a:ext cx="169333" cy="275167"/>
          </a:xfrm>
          <a:custGeom>
            <a:avLst/>
            <a:gdLst>
              <a:gd name="T0" fmla="*/ 72 w 83"/>
              <a:gd name="T1" fmla="*/ 113 h 136"/>
              <a:gd name="T2" fmla="*/ 70 w 83"/>
              <a:gd name="T3" fmla="*/ 116 h 136"/>
              <a:gd name="T4" fmla="*/ 75 w 83"/>
              <a:gd name="T5" fmla="*/ 109 h 136"/>
              <a:gd name="T6" fmla="*/ 71 w 83"/>
              <a:gd name="T7" fmla="*/ 108 h 136"/>
              <a:gd name="T8" fmla="*/ 71 w 83"/>
              <a:gd name="T9" fmla="*/ 102 h 136"/>
              <a:gd name="T10" fmla="*/ 74 w 83"/>
              <a:gd name="T11" fmla="*/ 96 h 136"/>
              <a:gd name="T12" fmla="*/ 71 w 83"/>
              <a:gd name="T13" fmla="*/ 93 h 136"/>
              <a:gd name="T14" fmla="*/ 65 w 83"/>
              <a:gd name="T15" fmla="*/ 93 h 136"/>
              <a:gd name="T16" fmla="*/ 53 w 83"/>
              <a:gd name="T17" fmla="*/ 83 h 136"/>
              <a:gd name="T18" fmla="*/ 51 w 83"/>
              <a:gd name="T19" fmla="*/ 78 h 136"/>
              <a:gd name="T20" fmla="*/ 44 w 83"/>
              <a:gd name="T21" fmla="*/ 73 h 136"/>
              <a:gd name="T22" fmla="*/ 40 w 83"/>
              <a:gd name="T23" fmla="*/ 63 h 136"/>
              <a:gd name="T24" fmla="*/ 40 w 83"/>
              <a:gd name="T25" fmla="*/ 56 h 136"/>
              <a:gd name="T26" fmla="*/ 36 w 83"/>
              <a:gd name="T27" fmla="*/ 50 h 136"/>
              <a:gd name="T28" fmla="*/ 29 w 83"/>
              <a:gd name="T29" fmla="*/ 46 h 136"/>
              <a:gd name="T30" fmla="*/ 23 w 83"/>
              <a:gd name="T31" fmla="*/ 39 h 136"/>
              <a:gd name="T32" fmla="*/ 21 w 83"/>
              <a:gd name="T33" fmla="*/ 33 h 136"/>
              <a:gd name="T34" fmla="*/ 21 w 83"/>
              <a:gd name="T35" fmla="*/ 27 h 136"/>
              <a:gd name="T36" fmla="*/ 17 w 83"/>
              <a:gd name="T37" fmla="*/ 21 h 136"/>
              <a:gd name="T38" fmla="*/ 19 w 83"/>
              <a:gd name="T39" fmla="*/ 17 h 136"/>
              <a:gd name="T40" fmla="*/ 22 w 83"/>
              <a:gd name="T41" fmla="*/ 10 h 136"/>
              <a:gd name="T42" fmla="*/ 22 w 83"/>
              <a:gd name="T43" fmla="*/ 5 h 136"/>
              <a:gd name="T44" fmla="*/ 25 w 83"/>
              <a:gd name="T45" fmla="*/ 1 h 136"/>
              <a:gd name="T46" fmla="*/ 23 w 83"/>
              <a:gd name="T47" fmla="*/ 0 h 136"/>
              <a:gd name="T48" fmla="*/ 18 w 83"/>
              <a:gd name="T49" fmla="*/ 0 h 136"/>
              <a:gd name="T50" fmla="*/ 13 w 83"/>
              <a:gd name="T51" fmla="*/ 0 h 136"/>
              <a:gd name="T52" fmla="*/ 6 w 83"/>
              <a:gd name="T53" fmla="*/ 4 h 136"/>
              <a:gd name="T54" fmla="*/ 2 w 83"/>
              <a:gd name="T55" fmla="*/ 10 h 136"/>
              <a:gd name="T56" fmla="*/ 0 w 83"/>
              <a:gd name="T57" fmla="*/ 16 h 136"/>
              <a:gd name="T58" fmla="*/ 21 w 83"/>
              <a:gd name="T59" fmla="*/ 86 h 136"/>
              <a:gd name="T60" fmla="*/ 32 w 83"/>
              <a:gd name="T61" fmla="*/ 129 h 136"/>
              <a:gd name="T62" fmla="*/ 34 w 83"/>
              <a:gd name="T63" fmla="*/ 136 h 136"/>
              <a:gd name="T64" fmla="*/ 79 w 83"/>
              <a:gd name="T65" fmla="*/ 125 h 136"/>
              <a:gd name="T66" fmla="*/ 82 w 83"/>
              <a:gd name="T67" fmla="*/ 125 h 136"/>
              <a:gd name="T68" fmla="*/ 83 w 83"/>
              <a:gd name="T69" fmla="*/ 125 h 136"/>
              <a:gd name="T70" fmla="*/ 79 w 83"/>
              <a:gd name="T71" fmla="*/ 112 h 136"/>
              <a:gd name="T72" fmla="*/ 72 w 83"/>
              <a:gd name="T73" fmla="*/ 11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" h="136">
                <a:moveTo>
                  <a:pt x="72" y="113"/>
                </a:moveTo>
                <a:lnTo>
                  <a:pt x="70" y="116"/>
                </a:lnTo>
                <a:lnTo>
                  <a:pt x="75" y="109"/>
                </a:lnTo>
                <a:lnTo>
                  <a:pt x="71" y="108"/>
                </a:lnTo>
                <a:lnTo>
                  <a:pt x="71" y="102"/>
                </a:lnTo>
                <a:lnTo>
                  <a:pt x="74" y="96"/>
                </a:lnTo>
                <a:lnTo>
                  <a:pt x="71" y="93"/>
                </a:lnTo>
                <a:lnTo>
                  <a:pt x="65" y="93"/>
                </a:lnTo>
                <a:lnTo>
                  <a:pt x="53" y="83"/>
                </a:lnTo>
                <a:lnTo>
                  <a:pt x="51" y="78"/>
                </a:lnTo>
                <a:lnTo>
                  <a:pt x="44" y="73"/>
                </a:lnTo>
                <a:lnTo>
                  <a:pt x="40" y="63"/>
                </a:lnTo>
                <a:lnTo>
                  <a:pt x="40" y="56"/>
                </a:lnTo>
                <a:lnTo>
                  <a:pt x="36" y="50"/>
                </a:lnTo>
                <a:lnTo>
                  <a:pt x="29" y="46"/>
                </a:lnTo>
                <a:lnTo>
                  <a:pt x="23" y="39"/>
                </a:lnTo>
                <a:lnTo>
                  <a:pt x="21" y="33"/>
                </a:lnTo>
                <a:lnTo>
                  <a:pt x="21" y="27"/>
                </a:lnTo>
                <a:lnTo>
                  <a:pt x="17" y="21"/>
                </a:lnTo>
                <a:lnTo>
                  <a:pt x="19" y="17"/>
                </a:lnTo>
                <a:lnTo>
                  <a:pt x="22" y="10"/>
                </a:lnTo>
                <a:lnTo>
                  <a:pt x="22" y="5"/>
                </a:lnTo>
                <a:lnTo>
                  <a:pt x="25" y="1"/>
                </a:lnTo>
                <a:lnTo>
                  <a:pt x="23" y="0"/>
                </a:lnTo>
                <a:lnTo>
                  <a:pt x="18" y="0"/>
                </a:lnTo>
                <a:lnTo>
                  <a:pt x="13" y="0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21" y="86"/>
                </a:lnTo>
                <a:lnTo>
                  <a:pt x="32" y="129"/>
                </a:lnTo>
                <a:lnTo>
                  <a:pt x="34" y="136"/>
                </a:lnTo>
                <a:lnTo>
                  <a:pt x="79" y="125"/>
                </a:lnTo>
                <a:lnTo>
                  <a:pt x="82" y="125"/>
                </a:lnTo>
                <a:lnTo>
                  <a:pt x="83" y="125"/>
                </a:lnTo>
                <a:lnTo>
                  <a:pt x="79" y="112"/>
                </a:lnTo>
                <a:lnTo>
                  <a:pt x="72" y="113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3" name="Freeform 38"/>
          <p:cNvSpPr>
            <a:spLocks noEditPoints="1"/>
          </p:cNvSpPr>
          <p:nvPr/>
        </p:nvSpPr>
        <p:spPr bwMode="auto">
          <a:xfrm>
            <a:off x="10488798" y="3341806"/>
            <a:ext cx="713317" cy="345017"/>
          </a:xfrm>
          <a:custGeom>
            <a:avLst/>
            <a:gdLst>
              <a:gd name="T0" fmla="*/ 351 w 351"/>
              <a:gd name="T1" fmla="*/ 120 h 170"/>
              <a:gd name="T2" fmla="*/ 303 w 351"/>
              <a:gd name="T3" fmla="*/ 120 h 170"/>
              <a:gd name="T4" fmla="*/ 126 w 351"/>
              <a:gd name="T5" fmla="*/ 31 h 170"/>
              <a:gd name="T6" fmla="*/ 20 w 351"/>
              <a:gd name="T7" fmla="*/ 93 h 170"/>
              <a:gd name="T8" fmla="*/ 38 w 351"/>
              <a:gd name="T9" fmla="*/ 71 h 170"/>
              <a:gd name="T10" fmla="*/ 54 w 351"/>
              <a:gd name="T11" fmla="*/ 54 h 170"/>
              <a:gd name="T12" fmla="*/ 77 w 351"/>
              <a:gd name="T13" fmla="*/ 54 h 170"/>
              <a:gd name="T14" fmla="*/ 98 w 351"/>
              <a:gd name="T15" fmla="*/ 38 h 170"/>
              <a:gd name="T16" fmla="*/ 123 w 351"/>
              <a:gd name="T17" fmla="*/ 44 h 170"/>
              <a:gd name="T18" fmla="*/ 134 w 351"/>
              <a:gd name="T19" fmla="*/ 65 h 170"/>
              <a:gd name="T20" fmla="*/ 157 w 351"/>
              <a:gd name="T21" fmla="*/ 78 h 170"/>
              <a:gd name="T22" fmla="*/ 177 w 351"/>
              <a:gd name="T23" fmla="*/ 90 h 170"/>
              <a:gd name="T24" fmla="*/ 203 w 351"/>
              <a:gd name="T25" fmla="*/ 96 h 170"/>
              <a:gd name="T26" fmla="*/ 195 w 351"/>
              <a:gd name="T27" fmla="*/ 120 h 170"/>
              <a:gd name="T28" fmla="*/ 187 w 351"/>
              <a:gd name="T29" fmla="*/ 139 h 170"/>
              <a:gd name="T30" fmla="*/ 199 w 351"/>
              <a:gd name="T31" fmla="*/ 142 h 170"/>
              <a:gd name="T32" fmla="*/ 221 w 351"/>
              <a:gd name="T33" fmla="*/ 155 h 170"/>
              <a:gd name="T34" fmla="*/ 230 w 351"/>
              <a:gd name="T35" fmla="*/ 158 h 170"/>
              <a:gd name="T36" fmla="*/ 249 w 351"/>
              <a:gd name="T37" fmla="*/ 161 h 170"/>
              <a:gd name="T38" fmla="*/ 256 w 351"/>
              <a:gd name="T39" fmla="*/ 150 h 170"/>
              <a:gd name="T40" fmla="*/ 230 w 351"/>
              <a:gd name="T41" fmla="*/ 131 h 170"/>
              <a:gd name="T42" fmla="*/ 234 w 351"/>
              <a:gd name="T43" fmla="*/ 134 h 170"/>
              <a:gd name="T44" fmla="*/ 255 w 351"/>
              <a:gd name="T45" fmla="*/ 138 h 170"/>
              <a:gd name="T46" fmla="*/ 237 w 351"/>
              <a:gd name="T47" fmla="*/ 100 h 170"/>
              <a:gd name="T48" fmla="*/ 232 w 351"/>
              <a:gd name="T49" fmla="*/ 77 h 170"/>
              <a:gd name="T50" fmla="*/ 236 w 351"/>
              <a:gd name="T51" fmla="*/ 67 h 170"/>
              <a:gd name="T52" fmla="*/ 234 w 351"/>
              <a:gd name="T53" fmla="*/ 58 h 170"/>
              <a:gd name="T54" fmla="*/ 234 w 351"/>
              <a:gd name="T55" fmla="*/ 43 h 170"/>
              <a:gd name="T56" fmla="*/ 244 w 351"/>
              <a:gd name="T57" fmla="*/ 32 h 170"/>
              <a:gd name="T58" fmla="*/ 251 w 351"/>
              <a:gd name="T59" fmla="*/ 24 h 170"/>
              <a:gd name="T60" fmla="*/ 260 w 351"/>
              <a:gd name="T61" fmla="*/ 23 h 170"/>
              <a:gd name="T62" fmla="*/ 268 w 351"/>
              <a:gd name="T63" fmla="*/ 34 h 170"/>
              <a:gd name="T64" fmla="*/ 248 w 351"/>
              <a:gd name="T65" fmla="*/ 63 h 170"/>
              <a:gd name="T66" fmla="*/ 256 w 351"/>
              <a:gd name="T67" fmla="*/ 70 h 170"/>
              <a:gd name="T68" fmla="*/ 245 w 351"/>
              <a:gd name="T69" fmla="*/ 92 h 170"/>
              <a:gd name="T70" fmla="*/ 259 w 351"/>
              <a:gd name="T71" fmla="*/ 85 h 170"/>
              <a:gd name="T72" fmla="*/ 257 w 351"/>
              <a:gd name="T73" fmla="*/ 93 h 170"/>
              <a:gd name="T74" fmla="*/ 255 w 351"/>
              <a:gd name="T75" fmla="*/ 101 h 170"/>
              <a:gd name="T76" fmla="*/ 274 w 351"/>
              <a:gd name="T77" fmla="*/ 111 h 170"/>
              <a:gd name="T78" fmla="*/ 259 w 351"/>
              <a:gd name="T79" fmla="*/ 119 h 170"/>
              <a:gd name="T80" fmla="*/ 268 w 351"/>
              <a:gd name="T81" fmla="*/ 141 h 170"/>
              <a:gd name="T82" fmla="*/ 283 w 351"/>
              <a:gd name="T83" fmla="*/ 145 h 170"/>
              <a:gd name="T84" fmla="*/ 287 w 351"/>
              <a:gd name="T85" fmla="*/ 142 h 170"/>
              <a:gd name="T86" fmla="*/ 291 w 351"/>
              <a:gd name="T87" fmla="*/ 150 h 170"/>
              <a:gd name="T88" fmla="*/ 307 w 351"/>
              <a:gd name="T89" fmla="*/ 154 h 170"/>
              <a:gd name="T90" fmla="*/ 313 w 351"/>
              <a:gd name="T91" fmla="*/ 166 h 170"/>
              <a:gd name="T92" fmla="*/ 336 w 351"/>
              <a:gd name="T93" fmla="*/ 150 h 170"/>
              <a:gd name="T94" fmla="*/ 343 w 351"/>
              <a:gd name="T95" fmla="*/ 158 h 170"/>
              <a:gd name="T96" fmla="*/ 347 w 351"/>
              <a:gd name="T97" fmla="*/ 1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51" h="170">
                <a:moveTo>
                  <a:pt x="341" y="143"/>
                </a:moveTo>
                <a:lnTo>
                  <a:pt x="344" y="131"/>
                </a:lnTo>
                <a:lnTo>
                  <a:pt x="347" y="132"/>
                </a:lnTo>
                <a:lnTo>
                  <a:pt x="351" y="120"/>
                </a:lnTo>
                <a:lnTo>
                  <a:pt x="344" y="115"/>
                </a:lnTo>
                <a:lnTo>
                  <a:pt x="347" y="112"/>
                </a:lnTo>
                <a:lnTo>
                  <a:pt x="348" y="109"/>
                </a:lnTo>
                <a:lnTo>
                  <a:pt x="303" y="120"/>
                </a:lnTo>
                <a:lnTo>
                  <a:pt x="301" y="113"/>
                </a:lnTo>
                <a:lnTo>
                  <a:pt x="290" y="70"/>
                </a:lnTo>
                <a:lnTo>
                  <a:pt x="269" y="0"/>
                </a:lnTo>
                <a:lnTo>
                  <a:pt x="126" y="31"/>
                </a:lnTo>
                <a:lnTo>
                  <a:pt x="0" y="54"/>
                </a:lnTo>
                <a:lnTo>
                  <a:pt x="8" y="105"/>
                </a:lnTo>
                <a:lnTo>
                  <a:pt x="14" y="99"/>
                </a:lnTo>
                <a:lnTo>
                  <a:pt x="20" y="93"/>
                </a:lnTo>
                <a:lnTo>
                  <a:pt x="24" y="86"/>
                </a:lnTo>
                <a:lnTo>
                  <a:pt x="30" y="80"/>
                </a:lnTo>
                <a:lnTo>
                  <a:pt x="33" y="74"/>
                </a:lnTo>
                <a:lnTo>
                  <a:pt x="38" y="71"/>
                </a:lnTo>
                <a:lnTo>
                  <a:pt x="43" y="73"/>
                </a:lnTo>
                <a:lnTo>
                  <a:pt x="52" y="61"/>
                </a:lnTo>
                <a:lnTo>
                  <a:pt x="53" y="54"/>
                </a:lnTo>
                <a:lnTo>
                  <a:pt x="54" y="54"/>
                </a:lnTo>
                <a:lnTo>
                  <a:pt x="61" y="59"/>
                </a:lnTo>
                <a:lnTo>
                  <a:pt x="66" y="61"/>
                </a:lnTo>
                <a:lnTo>
                  <a:pt x="77" y="59"/>
                </a:lnTo>
                <a:lnTo>
                  <a:pt x="77" y="54"/>
                </a:lnTo>
                <a:lnTo>
                  <a:pt x="83" y="47"/>
                </a:lnTo>
                <a:lnTo>
                  <a:pt x="89" y="47"/>
                </a:lnTo>
                <a:lnTo>
                  <a:pt x="94" y="40"/>
                </a:lnTo>
                <a:lnTo>
                  <a:pt x="98" y="38"/>
                </a:lnTo>
                <a:lnTo>
                  <a:pt x="104" y="40"/>
                </a:lnTo>
                <a:lnTo>
                  <a:pt x="110" y="44"/>
                </a:lnTo>
                <a:lnTo>
                  <a:pt x="123" y="43"/>
                </a:lnTo>
                <a:lnTo>
                  <a:pt x="123" y="44"/>
                </a:lnTo>
                <a:lnTo>
                  <a:pt x="122" y="51"/>
                </a:lnTo>
                <a:lnTo>
                  <a:pt x="127" y="53"/>
                </a:lnTo>
                <a:lnTo>
                  <a:pt x="129" y="59"/>
                </a:lnTo>
                <a:lnTo>
                  <a:pt x="134" y="65"/>
                </a:lnTo>
                <a:lnTo>
                  <a:pt x="135" y="67"/>
                </a:lnTo>
                <a:lnTo>
                  <a:pt x="148" y="67"/>
                </a:lnTo>
                <a:lnTo>
                  <a:pt x="154" y="71"/>
                </a:lnTo>
                <a:lnTo>
                  <a:pt x="157" y="78"/>
                </a:lnTo>
                <a:lnTo>
                  <a:pt x="156" y="84"/>
                </a:lnTo>
                <a:lnTo>
                  <a:pt x="163" y="88"/>
                </a:lnTo>
                <a:lnTo>
                  <a:pt x="171" y="88"/>
                </a:lnTo>
                <a:lnTo>
                  <a:pt x="177" y="90"/>
                </a:lnTo>
                <a:lnTo>
                  <a:pt x="183" y="95"/>
                </a:lnTo>
                <a:lnTo>
                  <a:pt x="188" y="96"/>
                </a:lnTo>
                <a:lnTo>
                  <a:pt x="195" y="90"/>
                </a:lnTo>
                <a:lnTo>
                  <a:pt x="203" y="96"/>
                </a:lnTo>
                <a:lnTo>
                  <a:pt x="202" y="101"/>
                </a:lnTo>
                <a:lnTo>
                  <a:pt x="199" y="107"/>
                </a:lnTo>
                <a:lnTo>
                  <a:pt x="200" y="115"/>
                </a:lnTo>
                <a:lnTo>
                  <a:pt x="195" y="120"/>
                </a:lnTo>
                <a:lnTo>
                  <a:pt x="195" y="127"/>
                </a:lnTo>
                <a:lnTo>
                  <a:pt x="191" y="132"/>
                </a:lnTo>
                <a:lnTo>
                  <a:pt x="190" y="134"/>
                </a:lnTo>
                <a:lnTo>
                  <a:pt x="187" y="139"/>
                </a:lnTo>
                <a:lnTo>
                  <a:pt x="188" y="146"/>
                </a:lnTo>
                <a:lnTo>
                  <a:pt x="194" y="153"/>
                </a:lnTo>
                <a:lnTo>
                  <a:pt x="199" y="146"/>
                </a:lnTo>
                <a:lnTo>
                  <a:pt x="199" y="142"/>
                </a:lnTo>
                <a:lnTo>
                  <a:pt x="206" y="139"/>
                </a:lnTo>
                <a:lnTo>
                  <a:pt x="209" y="146"/>
                </a:lnTo>
                <a:lnTo>
                  <a:pt x="214" y="151"/>
                </a:lnTo>
                <a:lnTo>
                  <a:pt x="221" y="155"/>
                </a:lnTo>
                <a:lnTo>
                  <a:pt x="221" y="150"/>
                </a:lnTo>
                <a:lnTo>
                  <a:pt x="222" y="146"/>
                </a:lnTo>
                <a:lnTo>
                  <a:pt x="223" y="153"/>
                </a:lnTo>
                <a:lnTo>
                  <a:pt x="230" y="158"/>
                </a:lnTo>
                <a:lnTo>
                  <a:pt x="237" y="155"/>
                </a:lnTo>
                <a:lnTo>
                  <a:pt x="242" y="157"/>
                </a:lnTo>
                <a:lnTo>
                  <a:pt x="248" y="162"/>
                </a:lnTo>
                <a:lnTo>
                  <a:pt x="249" y="161"/>
                </a:lnTo>
                <a:lnTo>
                  <a:pt x="256" y="162"/>
                </a:lnTo>
                <a:lnTo>
                  <a:pt x="263" y="166"/>
                </a:lnTo>
                <a:lnTo>
                  <a:pt x="264" y="161"/>
                </a:lnTo>
                <a:lnTo>
                  <a:pt x="256" y="150"/>
                </a:lnTo>
                <a:lnTo>
                  <a:pt x="251" y="147"/>
                </a:lnTo>
                <a:lnTo>
                  <a:pt x="244" y="142"/>
                </a:lnTo>
                <a:lnTo>
                  <a:pt x="234" y="136"/>
                </a:lnTo>
                <a:lnTo>
                  <a:pt x="230" y="131"/>
                </a:lnTo>
                <a:lnTo>
                  <a:pt x="226" y="118"/>
                </a:lnTo>
                <a:lnTo>
                  <a:pt x="226" y="115"/>
                </a:lnTo>
                <a:lnTo>
                  <a:pt x="228" y="120"/>
                </a:lnTo>
                <a:lnTo>
                  <a:pt x="234" y="134"/>
                </a:lnTo>
                <a:lnTo>
                  <a:pt x="241" y="138"/>
                </a:lnTo>
                <a:lnTo>
                  <a:pt x="248" y="139"/>
                </a:lnTo>
                <a:lnTo>
                  <a:pt x="251" y="143"/>
                </a:lnTo>
                <a:lnTo>
                  <a:pt x="255" y="138"/>
                </a:lnTo>
                <a:lnTo>
                  <a:pt x="242" y="126"/>
                </a:lnTo>
                <a:lnTo>
                  <a:pt x="238" y="112"/>
                </a:lnTo>
                <a:lnTo>
                  <a:pt x="234" y="105"/>
                </a:lnTo>
                <a:lnTo>
                  <a:pt x="237" y="100"/>
                </a:lnTo>
                <a:lnTo>
                  <a:pt x="234" y="93"/>
                </a:lnTo>
                <a:lnTo>
                  <a:pt x="234" y="82"/>
                </a:lnTo>
                <a:lnTo>
                  <a:pt x="230" y="78"/>
                </a:lnTo>
                <a:lnTo>
                  <a:pt x="232" y="77"/>
                </a:lnTo>
                <a:lnTo>
                  <a:pt x="238" y="78"/>
                </a:lnTo>
                <a:lnTo>
                  <a:pt x="240" y="78"/>
                </a:lnTo>
                <a:lnTo>
                  <a:pt x="234" y="74"/>
                </a:lnTo>
                <a:lnTo>
                  <a:pt x="236" y="67"/>
                </a:lnTo>
                <a:lnTo>
                  <a:pt x="221" y="59"/>
                </a:lnTo>
                <a:lnTo>
                  <a:pt x="228" y="57"/>
                </a:lnTo>
                <a:lnTo>
                  <a:pt x="229" y="58"/>
                </a:lnTo>
                <a:lnTo>
                  <a:pt x="234" y="58"/>
                </a:lnTo>
                <a:lnTo>
                  <a:pt x="229" y="53"/>
                </a:lnTo>
                <a:lnTo>
                  <a:pt x="234" y="54"/>
                </a:lnTo>
                <a:lnTo>
                  <a:pt x="236" y="46"/>
                </a:lnTo>
                <a:lnTo>
                  <a:pt x="234" y="43"/>
                </a:lnTo>
                <a:lnTo>
                  <a:pt x="236" y="39"/>
                </a:lnTo>
                <a:lnTo>
                  <a:pt x="241" y="46"/>
                </a:lnTo>
                <a:lnTo>
                  <a:pt x="241" y="36"/>
                </a:lnTo>
                <a:lnTo>
                  <a:pt x="244" y="32"/>
                </a:lnTo>
                <a:lnTo>
                  <a:pt x="244" y="38"/>
                </a:lnTo>
                <a:lnTo>
                  <a:pt x="251" y="36"/>
                </a:lnTo>
                <a:lnTo>
                  <a:pt x="255" y="31"/>
                </a:lnTo>
                <a:lnTo>
                  <a:pt x="251" y="24"/>
                </a:lnTo>
                <a:lnTo>
                  <a:pt x="252" y="20"/>
                </a:lnTo>
                <a:lnTo>
                  <a:pt x="257" y="19"/>
                </a:lnTo>
                <a:lnTo>
                  <a:pt x="261" y="17"/>
                </a:lnTo>
                <a:lnTo>
                  <a:pt x="260" y="23"/>
                </a:lnTo>
                <a:lnTo>
                  <a:pt x="265" y="19"/>
                </a:lnTo>
                <a:lnTo>
                  <a:pt x="268" y="21"/>
                </a:lnTo>
                <a:lnTo>
                  <a:pt x="260" y="34"/>
                </a:lnTo>
                <a:lnTo>
                  <a:pt x="268" y="34"/>
                </a:lnTo>
                <a:lnTo>
                  <a:pt x="261" y="38"/>
                </a:lnTo>
                <a:lnTo>
                  <a:pt x="256" y="38"/>
                </a:lnTo>
                <a:lnTo>
                  <a:pt x="251" y="44"/>
                </a:lnTo>
                <a:lnTo>
                  <a:pt x="248" y="63"/>
                </a:lnTo>
                <a:lnTo>
                  <a:pt x="252" y="70"/>
                </a:lnTo>
                <a:lnTo>
                  <a:pt x="255" y="63"/>
                </a:lnTo>
                <a:lnTo>
                  <a:pt x="256" y="65"/>
                </a:lnTo>
                <a:lnTo>
                  <a:pt x="256" y="70"/>
                </a:lnTo>
                <a:lnTo>
                  <a:pt x="257" y="73"/>
                </a:lnTo>
                <a:lnTo>
                  <a:pt x="251" y="78"/>
                </a:lnTo>
                <a:lnTo>
                  <a:pt x="245" y="80"/>
                </a:lnTo>
                <a:lnTo>
                  <a:pt x="245" y="92"/>
                </a:lnTo>
                <a:lnTo>
                  <a:pt x="246" y="85"/>
                </a:lnTo>
                <a:lnTo>
                  <a:pt x="252" y="82"/>
                </a:lnTo>
                <a:lnTo>
                  <a:pt x="255" y="80"/>
                </a:lnTo>
                <a:lnTo>
                  <a:pt x="259" y="85"/>
                </a:lnTo>
                <a:lnTo>
                  <a:pt x="264" y="86"/>
                </a:lnTo>
                <a:lnTo>
                  <a:pt x="260" y="92"/>
                </a:lnTo>
                <a:lnTo>
                  <a:pt x="263" y="97"/>
                </a:lnTo>
                <a:lnTo>
                  <a:pt x="257" y="93"/>
                </a:lnTo>
                <a:lnTo>
                  <a:pt x="251" y="96"/>
                </a:lnTo>
                <a:lnTo>
                  <a:pt x="249" y="101"/>
                </a:lnTo>
                <a:lnTo>
                  <a:pt x="253" y="108"/>
                </a:lnTo>
                <a:lnTo>
                  <a:pt x="255" y="101"/>
                </a:lnTo>
                <a:lnTo>
                  <a:pt x="260" y="100"/>
                </a:lnTo>
                <a:lnTo>
                  <a:pt x="264" y="103"/>
                </a:lnTo>
                <a:lnTo>
                  <a:pt x="265" y="108"/>
                </a:lnTo>
                <a:lnTo>
                  <a:pt x="274" y="111"/>
                </a:lnTo>
                <a:lnTo>
                  <a:pt x="280" y="108"/>
                </a:lnTo>
                <a:lnTo>
                  <a:pt x="276" y="113"/>
                </a:lnTo>
                <a:lnTo>
                  <a:pt x="260" y="112"/>
                </a:lnTo>
                <a:lnTo>
                  <a:pt x="259" y="119"/>
                </a:lnTo>
                <a:lnTo>
                  <a:pt x="265" y="116"/>
                </a:lnTo>
                <a:lnTo>
                  <a:pt x="261" y="128"/>
                </a:lnTo>
                <a:lnTo>
                  <a:pt x="261" y="134"/>
                </a:lnTo>
                <a:lnTo>
                  <a:pt x="268" y="141"/>
                </a:lnTo>
                <a:lnTo>
                  <a:pt x="265" y="135"/>
                </a:lnTo>
                <a:lnTo>
                  <a:pt x="272" y="138"/>
                </a:lnTo>
                <a:lnTo>
                  <a:pt x="278" y="143"/>
                </a:lnTo>
                <a:lnTo>
                  <a:pt x="283" y="145"/>
                </a:lnTo>
                <a:lnTo>
                  <a:pt x="282" y="139"/>
                </a:lnTo>
                <a:lnTo>
                  <a:pt x="284" y="132"/>
                </a:lnTo>
                <a:lnTo>
                  <a:pt x="284" y="139"/>
                </a:lnTo>
                <a:lnTo>
                  <a:pt x="287" y="142"/>
                </a:lnTo>
                <a:lnTo>
                  <a:pt x="292" y="128"/>
                </a:lnTo>
                <a:lnTo>
                  <a:pt x="292" y="141"/>
                </a:lnTo>
                <a:lnTo>
                  <a:pt x="297" y="143"/>
                </a:lnTo>
                <a:lnTo>
                  <a:pt x="291" y="150"/>
                </a:lnTo>
                <a:lnTo>
                  <a:pt x="292" y="155"/>
                </a:lnTo>
                <a:lnTo>
                  <a:pt x="298" y="151"/>
                </a:lnTo>
                <a:lnTo>
                  <a:pt x="301" y="155"/>
                </a:lnTo>
                <a:lnTo>
                  <a:pt x="307" y="154"/>
                </a:lnTo>
                <a:lnTo>
                  <a:pt x="305" y="159"/>
                </a:lnTo>
                <a:lnTo>
                  <a:pt x="301" y="166"/>
                </a:lnTo>
                <a:lnTo>
                  <a:pt x="301" y="170"/>
                </a:lnTo>
                <a:lnTo>
                  <a:pt x="313" y="166"/>
                </a:lnTo>
                <a:lnTo>
                  <a:pt x="318" y="166"/>
                </a:lnTo>
                <a:lnTo>
                  <a:pt x="324" y="161"/>
                </a:lnTo>
                <a:lnTo>
                  <a:pt x="337" y="155"/>
                </a:lnTo>
                <a:lnTo>
                  <a:pt x="336" y="150"/>
                </a:lnTo>
                <a:lnTo>
                  <a:pt x="341" y="143"/>
                </a:lnTo>
                <a:close/>
                <a:moveTo>
                  <a:pt x="349" y="132"/>
                </a:moveTo>
                <a:lnTo>
                  <a:pt x="345" y="153"/>
                </a:lnTo>
                <a:lnTo>
                  <a:pt x="343" y="158"/>
                </a:lnTo>
                <a:lnTo>
                  <a:pt x="343" y="165"/>
                </a:lnTo>
                <a:lnTo>
                  <a:pt x="340" y="170"/>
                </a:lnTo>
                <a:lnTo>
                  <a:pt x="344" y="165"/>
                </a:lnTo>
                <a:lnTo>
                  <a:pt x="347" y="151"/>
                </a:lnTo>
                <a:lnTo>
                  <a:pt x="349" y="145"/>
                </a:lnTo>
                <a:lnTo>
                  <a:pt x="351" y="126"/>
                </a:lnTo>
                <a:lnTo>
                  <a:pt x="349" y="132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58" name="Group 121"/>
          <p:cNvGrpSpPr>
            <a:grpSpLocks/>
          </p:cNvGrpSpPr>
          <p:nvPr/>
        </p:nvGrpSpPr>
        <p:grpSpPr bwMode="auto">
          <a:xfrm>
            <a:off x="3071505" y="4936789"/>
            <a:ext cx="1985926" cy="1132417"/>
            <a:chOff x="-1052" y="3074"/>
            <a:chExt cx="1538" cy="87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-1052" y="3786"/>
              <a:ext cx="19" cy="14"/>
            </a:xfrm>
            <a:custGeom>
              <a:avLst/>
              <a:gdLst>
                <a:gd name="T0" fmla="*/ 19 w 19"/>
                <a:gd name="T1" fmla="*/ 13 h 14"/>
                <a:gd name="T2" fmla="*/ 16 w 19"/>
                <a:gd name="T3" fmla="*/ 10 h 14"/>
                <a:gd name="T4" fmla="*/ 15 w 19"/>
                <a:gd name="T5" fmla="*/ 6 h 14"/>
                <a:gd name="T6" fmla="*/ 12 w 19"/>
                <a:gd name="T7" fmla="*/ 5 h 14"/>
                <a:gd name="T8" fmla="*/ 8 w 19"/>
                <a:gd name="T9" fmla="*/ 1 h 14"/>
                <a:gd name="T10" fmla="*/ 3 w 19"/>
                <a:gd name="T11" fmla="*/ 0 h 14"/>
                <a:gd name="T12" fmla="*/ 0 w 19"/>
                <a:gd name="T13" fmla="*/ 2 h 14"/>
                <a:gd name="T14" fmla="*/ 3 w 19"/>
                <a:gd name="T15" fmla="*/ 6 h 14"/>
                <a:gd name="T16" fmla="*/ 3 w 19"/>
                <a:gd name="T17" fmla="*/ 10 h 14"/>
                <a:gd name="T18" fmla="*/ 7 w 19"/>
                <a:gd name="T19" fmla="*/ 14 h 14"/>
                <a:gd name="T20" fmla="*/ 10 w 19"/>
                <a:gd name="T21" fmla="*/ 12 h 14"/>
                <a:gd name="T22" fmla="*/ 15 w 19"/>
                <a:gd name="T23" fmla="*/ 14 h 14"/>
                <a:gd name="T24" fmla="*/ 19 w 19"/>
                <a:gd name="T2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4">
                  <a:moveTo>
                    <a:pt x="19" y="13"/>
                  </a:moveTo>
                  <a:lnTo>
                    <a:pt x="16" y="10"/>
                  </a:lnTo>
                  <a:lnTo>
                    <a:pt x="15" y="6"/>
                  </a:lnTo>
                  <a:lnTo>
                    <a:pt x="12" y="5"/>
                  </a:lnTo>
                  <a:lnTo>
                    <a:pt x="8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10"/>
                  </a:lnTo>
                  <a:lnTo>
                    <a:pt x="7" y="14"/>
                  </a:lnTo>
                  <a:lnTo>
                    <a:pt x="10" y="12"/>
                  </a:lnTo>
                  <a:lnTo>
                    <a:pt x="15" y="14"/>
                  </a:lnTo>
                  <a:lnTo>
                    <a:pt x="19" y="1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-1037" y="3819"/>
              <a:ext cx="7" cy="7"/>
            </a:xfrm>
            <a:custGeom>
              <a:avLst/>
              <a:gdLst>
                <a:gd name="T0" fmla="*/ 0 w 7"/>
                <a:gd name="T1" fmla="*/ 3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0 h 7"/>
                <a:gd name="T8" fmla="*/ 4 w 7"/>
                <a:gd name="T9" fmla="*/ 1 h 7"/>
                <a:gd name="T10" fmla="*/ 0 w 7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4" y="7"/>
                  </a:lnTo>
                  <a:lnTo>
                    <a:pt x="6" y="4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-944" y="3877"/>
              <a:ext cx="12" cy="10"/>
            </a:xfrm>
            <a:custGeom>
              <a:avLst/>
              <a:gdLst>
                <a:gd name="T0" fmla="*/ 0 w 12"/>
                <a:gd name="T1" fmla="*/ 6 h 10"/>
                <a:gd name="T2" fmla="*/ 1 w 12"/>
                <a:gd name="T3" fmla="*/ 10 h 10"/>
                <a:gd name="T4" fmla="*/ 2 w 12"/>
                <a:gd name="T5" fmla="*/ 8 h 10"/>
                <a:gd name="T6" fmla="*/ 11 w 12"/>
                <a:gd name="T7" fmla="*/ 5 h 10"/>
                <a:gd name="T8" fmla="*/ 12 w 12"/>
                <a:gd name="T9" fmla="*/ 0 h 10"/>
                <a:gd name="T10" fmla="*/ 8 w 12"/>
                <a:gd name="T11" fmla="*/ 4 h 10"/>
                <a:gd name="T12" fmla="*/ 0 w 1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1" y="10"/>
                  </a:lnTo>
                  <a:lnTo>
                    <a:pt x="2" y="8"/>
                  </a:lnTo>
                  <a:lnTo>
                    <a:pt x="11" y="5"/>
                  </a:lnTo>
                  <a:lnTo>
                    <a:pt x="12" y="0"/>
                  </a:lnTo>
                  <a:lnTo>
                    <a:pt x="8" y="4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-909" y="3892"/>
              <a:ext cx="2" cy="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-908" y="3907"/>
              <a:ext cx="17" cy="20"/>
            </a:xfrm>
            <a:custGeom>
              <a:avLst/>
              <a:gdLst>
                <a:gd name="T0" fmla="*/ 9 w 17"/>
                <a:gd name="T1" fmla="*/ 11 h 20"/>
                <a:gd name="T2" fmla="*/ 8 w 17"/>
                <a:gd name="T3" fmla="*/ 6 h 20"/>
                <a:gd name="T4" fmla="*/ 3 w 17"/>
                <a:gd name="T5" fmla="*/ 3 h 20"/>
                <a:gd name="T6" fmla="*/ 0 w 17"/>
                <a:gd name="T7" fmla="*/ 0 h 20"/>
                <a:gd name="T8" fmla="*/ 1 w 17"/>
                <a:gd name="T9" fmla="*/ 4 h 20"/>
                <a:gd name="T10" fmla="*/ 5 w 17"/>
                <a:gd name="T11" fmla="*/ 6 h 20"/>
                <a:gd name="T12" fmla="*/ 12 w 17"/>
                <a:gd name="T13" fmla="*/ 20 h 20"/>
                <a:gd name="T14" fmla="*/ 17 w 17"/>
                <a:gd name="T15" fmla="*/ 19 h 20"/>
                <a:gd name="T16" fmla="*/ 12 w 17"/>
                <a:gd name="T17" fmla="*/ 15 h 20"/>
                <a:gd name="T18" fmla="*/ 9 w 17"/>
                <a:gd name="T1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0">
                  <a:moveTo>
                    <a:pt x="9" y="11"/>
                  </a:moveTo>
                  <a:lnTo>
                    <a:pt x="8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1" y="4"/>
                  </a:lnTo>
                  <a:lnTo>
                    <a:pt x="5" y="6"/>
                  </a:lnTo>
                  <a:lnTo>
                    <a:pt x="12" y="20"/>
                  </a:lnTo>
                  <a:lnTo>
                    <a:pt x="17" y="19"/>
                  </a:lnTo>
                  <a:lnTo>
                    <a:pt x="12" y="15"/>
                  </a:lnTo>
                  <a:lnTo>
                    <a:pt x="9" y="1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-882" y="3900"/>
              <a:ext cx="9" cy="7"/>
            </a:xfrm>
            <a:custGeom>
              <a:avLst/>
              <a:gdLst>
                <a:gd name="T0" fmla="*/ 0 w 9"/>
                <a:gd name="T1" fmla="*/ 3 h 7"/>
                <a:gd name="T2" fmla="*/ 4 w 9"/>
                <a:gd name="T3" fmla="*/ 7 h 7"/>
                <a:gd name="T4" fmla="*/ 9 w 9"/>
                <a:gd name="T5" fmla="*/ 4 h 7"/>
                <a:gd name="T6" fmla="*/ 5 w 9"/>
                <a:gd name="T7" fmla="*/ 0 h 7"/>
                <a:gd name="T8" fmla="*/ 0 w 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3"/>
                  </a:moveTo>
                  <a:lnTo>
                    <a:pt x="4" y="7"/>
                  </a:lnTo>
                  <a:lnTo>
                    <a:pt x="9" y="4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-836" y="3922"/>
              <a:ext cx="1" cy="4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4 h 4"/>
                <a:gd name="T4" fmla="*/ 1 w 1"/>
                <a:gd name="T5" fmla="*/ 0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-817" y="3923"/>
              <a:ext cx="12" cy="17"/>
            </a:xfrm>
            <a:custGeom>
              <a:avLst/>
              <a:gdLst>
                <a:gd name="T0" fmla="*/ 5 w 12"/>
                <a:gd name="T1" fmla="*/ 1 h 17"/>
                <a:gd name="T2" fmla="*/ 0 w 12"/>
                <a:gd name="T3" fmla="*/ 0 h 17"/>
                <a:gd name="T4" fmla="*/ 1 w 12"/>
                <a:gd name="T5" fmla="*/ 5 h 17"/>
                <a:gd name="T6" fmla="*/ 5 w 12"/>
                <a:gd name="T7" fmla="*/ 9 h 17"/>
                <a:gd name="T8" fmla="*/ 1 w 12"/>
                <a:gd name="T9" fmla="*/ 12 h 17"/>
                <a:gd name="T10" fmla="*/ 4 w 12"/>
                <a:gd name="T11" fmla="*/ 17 h 17"/>
                <a:gd name="T12" fmla="*/ 5 w 12"/>
                <a:gd name="T13" fmla="*/ 15 h 17"/>
                <a:gd name="T14" fmla="*/ 12 w 12"/>
                <a:gd name="T15" fmla="*/ 7 h 17"/>
                <a:gd name="T16" fmla="*/ 9 w 12"/>
                <a:gd name="T17" fmla="*/ 5 h 17"/>
                <a:gd name="T18" fmla="*/ 5 w 12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7">
                  <a:moveTo>
                    <a:pt x="5" y="1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5" y="9"/>
                  </a:lnTo>
                  <a:lnTo>
                    <a:pt x="1" y="12"/>
                  </a:lnTo>
                  <a:lnTo>
                    <a:pt x="4" y="17"/>
                  </a:lnTo>
                  <a:lnTo>
                    <a:pt x="5" y="15"/>
                  </a:lnTo>
                  <a:lnTo>
                    <a:pt x="12" y="7"/>
                  </a:lnTo>
                  <a:lnTo>
                    <a:pt x="9" y="5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-801" y="3932"/>
              <a:ext cx="17" cy="9"/>
            </a:xfrm>
            <a:custGeom>
              <a:avLst/>
              <a:gdLst>
                <a:gd name="T0" fmla="*/ 12 w 17"/>
                <a:gd name="T1" fmla="*/ 0 h 9"/>
                <a:gd name="T2" fmla="*/ 9 w 17"/>
                <a:gd name="T3" fmla="*/ 3 h 9"/>
                <a:gd name="T4" fmla="*/ 1 w 17"/>
                <a:gd name="T5" fmla="*/ 6 h 9"/>
                <a:gd name="T6" fmla="*/ 0 w 17"/>
                <a:gd name="T7" fmla="*/ 6 h 9"/>
                <a:gd name="T8" fmla="*/ 3 w 17"/>
                <a:gd name="T9" fmla="*/ 6 h 9"/>
                <a:gd name="T10" fmla="*/ 8 w 17"/>
                <a:gd name="T11" fmla="*/ 9 h 9"/>
                <a:gd name="T12" fmla="*/ 12 w 17"/>
                <a:gd name="T13" fmla="*/ 8 h 9"/>
                <a:gd name="T14" fmla="*/ 13 w 17"/>
                <a:gd name="T15" fmla="*/ 3 h 9"/>
                <a:gd name="T16" fmla="*/ 17 w 17"/>
                <a:gd name="T17" fmla="*/ 0 h 9"/>
                <a:gd name="T18" fmla="*/ 12 w 17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lnTo>
                    <a:pt x="9" y="3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8" y="9"/>
                  </a:lnTo>
                  <a:lnTo>
                    <a:pt x="12" y="8"/>
                  </a:lnTo>
                  <a:lnTo>
                    <a:pt x="13" y="3"/>
                  </a:lnTo>
                  <a:lnTo>
                    <a:pt x="17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-786" y="3932"/>
              <a:ext cx="17" cy="15"/>
            </a:xfrm>
            <a:custGeom>
              <a:avLst/>
              <a:gdLst>
                <a:gd name="T0" fmla="*/ 14 w 17"/>
                <a:gd name="T1" fmla="*/ 4 h 15"/>
                <a:gd name="T2" fmla="*/ 14 w 17"/>
                <a:gd name="T3" fmla="*/ 0 h 15"/>
                <a:gd name="T4" fmla="*/ 10 w 17"/>
                <a:gd name="T5" fmla="*/ 4 h 15"/>
                <a:gd name="T6" fmla="*/ 10 w 17"/>
                <a:gd name="T7" fmla="*/ 8 h 15"/>
                <a:gd name="T8" fmla="*/ 5 w 17"/>
                <a:gd name="T9" fmla="*/ 8 h 15"/>
                <a:gd name="T10" fmla="*/ 2 w 17"/>
                <a:gd name="T11" fmla="*/ 12 h 15"/>
                <a:gd name="T12" fmla="*/ 0 w 17"/>
                <a:gd name="T13" fmla="*/ 15 h 15"/>
                <a:gd name="T14" fmla="*/ 5 w 17"/>
                <a:gd name="T15" fmla="*/ 12 h 15"/>
                <a:gd name="T16" fmla="*/ 5 w 17"/>
                <a:gd name="T17" fmla="*/ 15 h 15"/>
                <a:gd name="T18" fmla="*/ 10 w 17"/>
                <a:gd name="T19" fmla="*/ 13 h 15"/>
                <a:gd name="T20" fmla="*/ 17 w 17"/>
                <a:gd name="T21" fmla="*/ 12 h 15"/>
                <a:gd name="T22" fmla="*/ 17 w 17"/>
                <a:gd name="T23" fmla="*/ 7 h 15"/>
                <a:gd name="T24" fmla="*/ 14 w 17"/>
                <a:gd name="T25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5">
                  <a:moveTo>
                    <a:pt x="14" y="4"/>
                  </a:moveTo>
                  <a:lnTo>
                    <a:pt x="14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5" y="8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17" y="7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-768" y="3940"/>
              <a:ext cx="4" cy="6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4 h 6"/>
                <a:gd name="T4" fmla="*/ 4 w 4"/>
                <a:gd name="T5" fmla="*/ 0 h 6"/>
                <a:gd name="T6" fmla="*/ 0 w 4"/>
                <a:gd name="T7" fmla="*/ 1 h 6"/>
                <a:gd name="T8" fmla="*/ 2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4"/>
                  </a:lnTo>
                  <a:lnTo>
                    <a:pt x="4" y="0"/>
                  </a:lnTo>
                  <a:lnTo>
                    <a:pt x="0" y="1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-762" y="3940"/>
              <a:ext cx="5" cy="5"/>
            </a:xfrm>
            <a:custGeom>
              <a:avLst/>
              <a:gdLst>
                <a:gd name="T0" fmla="*/ 2 w 5"/>
                <a:gd name="T1" fmla="*/ 5 h 5"/>
                <a:gd name="T2" fmla="*/ 5 w 5"/>
                <a:gd name="T3" fmla="*/ 2 h 5"/>
                <a:gd name="T4" fmla="*/ 0 w 5"/>
                <a:gd name="T5" fmla="*/ 0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-759" y="3930"/>
              <a:ext cx="6" cy="6"/>
            </a:xfrm>
            <a:custGeom>
              <a:avLst/>
              <a:gdLst>
                <a:gd name="T0" fmla="*/ 0 w 6"/>
                <a:gd name="T1" fmla="*/ 3 h 6"/>
                <a:gd name="T2" fmla="*/ 3 w 6"/>
                <a:gd name="T3" fmla="*/ 6 h 6"/>
                <a:gd name="T4" fmla="*/ 6 w 6"/>
                <a:gd name="T5" fmla="*/ 4 h 6"/>
                <a:gd name="T6" fmla="*/ 5 w 6"/>
                <a:gd name="T7" fmla="*/ 0 h 6"/>
                <a:gd name="T8" fmla="*/ 0 w 6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3"/>
                  </a:moveTo>
                  <a:lnTo>
                    <a:pt x="3" y="6"/>
                  </a:lnTo>
                  <a:lnTo>
                    <a:pt x="6" y="4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-730" y="3929"/>
              <a:ext cx="36" cy="15"/>
            </a:xfrm>
            <a:custGeom>
              <a:avLst/>
              <a:gdLst>
                <a:gd name="T0" fmla="*/ 34 w 36"/>
                <a:gd name="T1" fmla="*/ 3 h 15"/>
                <a:gd name="T2" fmla="*/ 31 w 36"/>
                <a:gd name="T3" fmla="*/ 0 h 15"/>
                <a:gd name="T4" fmla="*/ 27 w 36"/>
                <a:gd name="T5" fmla="*/ 4 h 15"/>
                <a:gd name="T6" fmla="*/ 27 w 36"/>
                <a:gd name="T7" fmla="*/ 7 h 15"/>
                <a:gd name="T8" fmla="*/ 22 w 36"/>
                <a:gd name="T9" fmla="*/ 9 h 15"/>
                <a:gd name="T10" fmla="*/ 19 w 36"/>
                <a:gd name="T11" fmla="*/ 10 h 15"/>
                <a:gd name="T12" fmla="*/ 7 w 36"/>
                <a:gd name="T13" fmla="*/ 10 h 15"/>
                <a:gd name="T14" fmla="*/ 0 w 36"/>
                <a:gd name="T15" fmla="*/ 11 h 15"/>
                <a:gd name="T16" fmla="*/ 3 w 36"/>
                <a:gd name="T17" fmla="*/ 12 h 15"/>
                <a:gd name="T18" fmla="*/ 7 w 36"/>
                <a:gd name="T19" fmla="*/ 12 h 15"/>
                <a:gd name="T20" fmla="*/ 15 w 36"/>
                <a:gd name="T21" fmla="*/ 15 h 15"/>
                <a:gd name="T22" fmla="*/ 19 w 36"/>
                <a:gd name="T23" fmla="*/ 12 h 15"/>
                <a:gd name="T24" fmla="*/ 24 w 36"/>
                <a:gd name="T25" fmla="*/ 12 h 15"/>
                <a:gd name="T26" fmla="*/ 27 w 36"/>
                <a:gd name="T27" fmla="*/ 13 h 15"/>
                <a:gd name="T28" fmla="*/ 32 w 36"/>
                <a:gd name="T29" fmla="*/ 12 h 15"/>
                <a:gd name="T30" fmla="*/ 32 w 36"/>
                <a:gd name="T31" fmla="*/ 9 h 15"/>
                <a:gd name="T32" fmla="*/ 36 w 36"/>
                <a:gd name="T33" fmla="*/ 6 h 15"/>
                <a:gd name="T34" fmla="*/ 34 w 36"/>
                <a:gd name="T3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5">
                  <a:moveTo>
                    <a:pt x="34" y="3"/>
                  </a:moveTo>
                  <a:lnTo>
                    <a:pt x="31" y="0"/>
                  </a:lnTo>
                  <a:lnTo>
                    <a:pt x="27" y="4"/>
                  </a:lnTo>
                  <a:lnTo>
                    <a:pt x="27" y="7"/>
                  </a:lnTo>
                  <a:lnTo>
                    <a:pt x="22" y="9"/>
                  </a:lnTo>
                  <a:lnTo>
                    <a:pt x="19" y="10"/>
                  </a:lnTo>
                  <a:lnTo>
                    <a:pt x="7" y="10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5" y="15"/>
                  </a:lnTo>
                  <a:lnTo>
                    <a:pt x="19" y="12"/>
                  </a:lnTo>
                  <a:lnTo>
                    <a:pt x="24" y="12"/>
                  </a:lnTo>
                  <a:lnTo>
                    <a:pt x="27" y="13"/>
                  </a:lnTo>
                  <a:lnTo>
                    <a:pt x="32" y="12"/>
                  </a:lnTo>
                  <a:lnTo>
                    <a:pt x="32" y="9"/>
                  </a:lnTo>
                  <a:lnTo>
                    <a:pt x="36" y="6"/>
                  </a:lnTo>
                  <a:lnTo>
                    <a:pt x="34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-694" y="3945"/>
              <a:ext cx="27" cy="6"/>
            </a:xfrm>
            <a:custGeom>
              <a:avLst/>
              <a:gdLst>
                <a:gd name="T0" fmla="*/ 15 w 27"/>
                <a:gd name="T1" fmla="*/ 2 h 6"/>
                <a:gd name="T2" fmla="*/ 12 w 27"/>
                <a:gd name="T3" fmla="*/ 0 h 6"/>
                <a:gd name="T4" fmla="*/ 7 w 27"/>
                <a:gd name="T5" fmla="*/ 0 h 6"/>
                <a:gd name="T6" fmla="*/ 3 w 27"/>
                <a:gd name="T7" fmla="*/ 0 h 6"/>
                <a:gd name="T8" fmla="*/ 0 w 27"/>
                <a:gd name="T9" fmla="*/ 0 h 6"/>
                <a:gd name="T10" fmla="*/ 3 w 27"/>
                <a:gd name="T11" fmla="*/ 2 h 6"/>
                <a:gd name="T12" fmla="*/ 8 w 27"/>
                <a:gd name="T13" fmla="*/ 3 h 6"/>
                <a:gd name="T14" fmla="*/ 12 w 27"/>
                <a:gd name="T15" fmla="*/ 6 h 6"/>
                <a:gd name="T16" fmla="*/ 15 w 27"/>
                <a:gd name="T17" fmla="*/ 6 h 6"/>
                <a:gd name="T18" fmla="*/ 20 w 27"/>
                <a:gd name="T19" fmla="*/ 5 h 6"/>
                <a:gd name="T20" fmla="*/ 24 w 27"/>
                <a:gd name="T21" fmla="*/ 6 h 6"/>
                <a:gd name="T22" fmla="*/ 27 w 27"/>
                <a:gd name="T23" fmla="*/ 6 h 6"/>
                <a:gd name="T24" fmla="*/ 19 w 27"/>
                <a:gd name="T25" fmla="*/ 3 h 6"/>
                <a:gd name="T26" fmla="*/ 15 w 27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6">
                  <a:moveTo>
                    <a:pt x="15" y="2"/>
                  </a:moveTo>
                  <a:lnTo>
                    <a:pt x="12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8" y="3"/>
                  </a:lnTo>
                  <a:lnTo>
                    <a:pt x="12" y="6"/>
                  </a:lnTo>
                  <a:lnTo>
                    <a:pt x="15" y="6"/>
                  </a:lnTo>
                  <a:lnTo>
                    <a:pt x="20" y="5"/>
                  </a:lnTo>
                  <a:lnTo>
                    <a:pt x="24" y="6"/>
                  </a:lnTo>
                  <a:lnTo>
                    <a:pt x="27" y="6"/>
                  </a:lnTo>
                  <a:lnTo>
                    <a:pt x="19" y="3"/>
                  </a:lnTo>
                  <a:lnTo>
                    <a:pt x="15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-653" y="3940"/>
              <a:ext cx="8" cy="6"/>
            </a:xfrm>
            <a:custGeom>
              <a:avLst/>
              <a:gdLst>
                <a:gd name="T0" fmla="*/ 0 w 8"/>
                <a:gd name="T1" fmla="*/ 1 h 6"/>
                <a:gd name="T2" fmla="*/ 1 w 8"/>
                <a:gd name="T3" fmla="*/ 6 h 6"/>
                <a:gd name="T4" fmla="*/ 3 w 8"/>
                <a:gd name="T5" fmla="*/ 5 h 6"/>
                <a:gd name="T6" fmla="*/ 8 w 8"/>
                <a:gd name="T7" fmla="*/ 2 h 6"/>
                <a:gd name="T8" fmla="*/ 3 w 8"/>
                <a:gd name="T9" fmla="*/ 0 h 6"/>
                <a:gd name="T10" fmla="*/ 0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0" y="1"/>
                  </a:moveTo>
                  <a:lnTo>
                    <a:pt x="1" y="6"/>
                  </a:lnTo>
                  <a:lnTo>
                    <a:pt x="3" y="5"/>
                  </a:lnTo>
                  <a:lnTo>
                    <a:pt x="8" y="2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-602" y="3935"/>
              <a:ext cx="6" cy="6"/>
            </a:xfrm>
            <a:custGeom>
              <a:avLst/>
              <a:gdLst>
                <a:gd name="T0" fmla="*/ 0 w 6"/>
                <a:gd name="T1" fmla="*/ 1 h 6"/>
                <a:gd name="T2" fmla="*/ 0 w 6"/>
                <a:gd name="T3" fmla="*/ 6 h 6"/>
                <a:gd name="T4" fmla="*/ 3 w 6"/>
                <a:gd name="T5" fmla="*/ 4 h 6"/>
                <a:gd name="T6" fmla="*/ 6 w 6"/>
                <a:gd name="T7" fmla="*/ 4 h 6"/>
                <a:gd name="T8" fmla="*/ 5 w 6"/>
                <a:gd name="T9" fmla="*/ 0 h 6"/>
                <a:gd name="T10" fmla="*/ 0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lnTo>
                    <a:pt x="0" y="6"/>
                  </a:lnTo>
                  <a:lnTo>
                    <a:pt x="3" y="4"/>
                  </a:lnTo>
                  <a:lnTo>
                    <a:pt x="6" y="4"/>
                  </a:ln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-591" y="3558"/>
              <a:ext cx="16" cy="15"/>
            </a:xfrm>
            <a:custGeom>
              <a:avLst/>
              <a:gdLst>
                <a:gd name="T0" fmla="*/ 16 w 16"/>
                <a:gd name="T1" fmla="*/ 13 h 15"/>
                <a:gd name="T2" fmla="*/ 7 w 16"/>
                <a:gd name="T3" fmla="*/ 7 h 15"/>
                <a:gd name="T4" fmla="*/ 4 w 16"/>
                <a:gd name="T5" fmla="*/ 3 h 15"/>
                <a:gd name="T6" fmla="*/ 1 w 16"/>
                <a:gd name="T7" fmla="*/ 0 h 15"/>
                <a:gd name="T8" fmla="*/ 0 w 16"/>
                <a:gd name="T9" fmla="*/ 3 h 15"/>
                <a:gd name="T10" fmla="*/ 5 w 16"/>
                <a:gd name="T11" fmla="*/ 7 h 15"/>
                <a:gd name="T12" fmla="*/ 7 w 16"/>
                <a:gd name="T13" fmla="*/ 10 h 15"/>
                <a:gd name="T14" fmla="*/ 11 w 16"/>
                <a:gd name="T15" fmla="*/ 12 h 15"/>
                <a:gd name="T16" fmla="*/ 16 w 16"/>
                <a:gd name="T17" fmla="*/ 15 h 15"/>
                <a:gd name="T18" fmla="*/ 16 w 16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5">
                  <a:moveTo>
                    <a:pt x="16" y="13"/>
                  </a:moveTo>
                  <a:lnTo>
                    <a:pt x="7" y="7"/>
                  </a:lnTo>
                  <a:lnTo>
                    <a:pt x="4" y="3"/>
                  </a:lnTo>
                  <a:lnTo>
                    <a:pt x="1" y="0"/>
                  </a:lnTo>
                  <a:lnTo>
                    <a:pt x="0" y="3"/>
                  </a:lnTo>
                  <a:lnTo>
                    <a:pt x="5" y="7"/>
                  </a:lnTo>
                  <a:lnTo>
                    <a:pt x="7" y="10"/>
                  </a:lnTo>
                  <a:lnTo>
                    <a:pt x="11" y="12"/>
                  </a:lnTo>
                  <a:lnTo>
                    <a:pt x="16" y="15"/>
                  </a:lnTo>
                  <a:lnTo>
                    <a:pt x="16" y="1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-577" y="3929"/>
              <a:ext cx="9" cy="5"/>
            </a:xfrm>
            <a:custGeom>
              <a:avLst/>
              <a:gdLst>
                <a:gd name="T0" fmla="*/ 0 w 9"/>
                <a:gd name="T1" fmla="*/ 3 h 5"/>
                <a:gd name="T2" fmla="*/ 8 w 9"/>
                <a:gd name="T3" fmla="*/ 5 h 5"/>
                <a:gd name="T4" fmla="*/ 9 w 9"/>
                <a:gd name="T5" fmla="*/ 0 h 5"/>
                <a:gd name="T6" fmla="*/ 0 w 9"/>
                <a:gd name="T7" fmla="*/ 1 h 5"/>
                <a:gd name="T8" fmla="*/ 0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8" y="5"/>
                  </a:lnTo>
                  <a:lnTo>
                    <a:pt x="9" y="0"/>
                  </a:lnTo>
                  <a:lnTo>
                    <a:pt x="0" y="1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-556" y="3725"/>
              <a:ext cx="8" cy="6"/>
            </a:xfrm>
            <a:custGeom>
              <a:avLst/>
              <a:gdLst>
                <a:gd name="T0" fmla="*/ 0 w 8"/>
                <a:gd name="T1" fmla="*/ 1 h 6"/>
                <a:gd name="T2" fmla="*/ 2 w 8"/>
                <a:gd name="T3" fmla="*/ 6 h 6"/>
                <a:gd name="T4" fmla="*/ 5 w 8"/>
                <a:gd name="T5" fmla="*/ 3 h 6"/>
                <a:gd name="T6" fmla="*/ 8 w 8"/>
                <a:gd name="T7" fmla="*/ 0 h 6"/>
                <a:gd name="T8" fmla="*/ 0 w 8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1"/>
                  </a:moveTo>
                  <a:lnTo>
                    <a:pt x="2" y="6"/>
                  </a:lnTo>
                  <a:lnTo>
                    <a:pt x="5" y="3"/>
                  </a:lnTo>
                  <a:lnTo>
                    <a:pt x="8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-548" y="3905"/>
              <a:ext cx="38" cy="29"/>
            </a:xfrm>
            <a:custGeom>
              <a:avLst/>
              <a:gdLst>
                <a:gd name="T0" fmla="*/ 38 w 38"/>
                <a:gd name="T1" fmla="*/ 4 h 29"/>
                <a:gd name="T2" fmla="*/ 36 w 38"/>
                <a:gd name="T3" fmla="*/ 2 h 29"/>
                <a:gd name="T4" fmla="*/ 33 w 38"/>
                <a:gd name="T5" fmla="*/ 0 h 29"/>
                <a:gd name="T6" fmla="*/ 29 w 38"/>
                <a:gd name="T7" fmla="*/ 0 h 29"/>
                <a:gd name="T8" fmla="*/ 24 w 38"/>
                <a:gd name="T9" fmla="*/ 1 h 29"/>
                <a:gd name="T10" fmla="*/ 21 w 38"/>
                <a:gd name="T11" fmla="*/ 5 h 29"/>
                <a:gd name="T12" fmla="*/ 20 w 38"/>
                <a:gd name="T13" fmla="*/ 8 h 29"/>
                <a:gd name="T14" fmla="*/ 20 w 38"/>
                <a:gd name="T15" fmla="*/ 12 h 29"/>
                <a:gd name="T16" fmla="*/ 11 w 38"/>
                <a:gd name="T17" fmla="*/ 12 h 29"/>
                <a:gd name="T18" fmla="*/ 7 w 38"/>
                <a:gd name="T19" fmla="*/ 17 h 29"/>
                <a:gd name="T20" fmla="*/ 7 w 38"/>
                <a:gd name="T21" fmla="*/ 21 h 29"/>
                <a:gd name="T22" fmla="*/ 4 w 38"/>
                <a:gd name="T23" fmla="*/ 25 h 29"/>
                <a:gd name="T24" fmla="*/ 0 w 38"/>
                <a:gd name="T25" fmla="*/ 29 h 29"/>
                <a:gd name="T26" fmla="*/ 9 w 38"/>
                <a:gd name="T27" fmla="*/ 25 h 29"/>
                <a:gd name="T28" fmla="*/ 12 w 38"/>
                <a:gd name="T29" fmla="*/ 23 h 29"/>
                <a:gd name="T30" fmla="*/ 16 w 38"/>
                <a:gd name="T31" fmla="*/ 22 h 29"/>
                <a:gd name="T32" fmla="*/ 21 w 38"/>
                <a:gd name="T33" fmla="*/ 17 h 29"/>
                <a:gd name="T34" fmla="*/ 23 w 38"/>
                <a:gd name="T35" fmla="*/ 13 h 29"/>
                <a:gd name="T36" fmla="*/ 27 w 38"/>
                <a:gd name="T37" fmla="*/ 12 h 29"/>
                <a:gd name="T38" fmla="*/ 35 w 38"/>
                <a:gd name="T39" fmla="*/ 7 h 29"/>
                <a:gd name="T40" fmla="*/ 38 w 38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9">
                  <a:moveTo>
                    <a:pt x="38" y="4"/>
                  </a:moveTo>
                  <a:lnTo>
                    <a:pt x="36" y="2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1" y="5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1" y="12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9"/>
                  </a:lnTo>
                  <a:lnTo>
                    <a:pt x="9" y="25"/>
                  </a:lnTo>
                  <a:lnTo>
                    <a:pt x="12" y="23"/>
                  </a:lnTo>
                  <a:lnTo>
                    <a:pt x="16" y="22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12"/>
                  </a:lnTo>
                  <a:lnTo>
                    <a:pt x="35" y="7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-544" y="3756"/>
              <a:ext cx="5" cy="4"/>
            </a:xfrm>
            <a:custGeom>
              <a:avLst/>
              <a:gdLst>
                <a:gd name="T0" fmla="*/ 5 w 5"/>
                <a:gd name="T1" fmla="*/ 1 h 4"/>
                <a:gd name="T2" fmla="*/ 0 w 5"/>
                <a:gd name="T3" fmla="*/ 0 h 4"/>
                <a:gd name="T4" fmla="*/ 5 w 5"/>
                <a:gd name="T5" fmla="*/ 4 h 4"/>
                <a:gd name="T6" fmla="*/ 5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-520" y="3433"/>
              <a:ext cx="4" cy="2"/>
            </a:xfrm>
            <a:custGeom>
              <a:avLst/>
              <a:gdLst>
                <a:gd name="T0" fmla="*/ 1 w 4"/>
                <a:gd name="T1" fmla="*/ 0 h 2"/>
                <a:gd name="T2" fmla="*/ 0 w 4"/>
                <a:gd name="T3" fmla="*/ 0 h 2"/>
                <a:gd name="T4" fmla="*/ 4 w 4"/>
                <a:gd name="T5" fmla="*/ 2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-516" y="3435"/>
              <a:ext cx="6" cy="4"/>
            </a:xfrm>
            <a:custGeom>
              <a:avLst/>
              <a:gdLst>
                <a:gd name="T0" fmla="*/ 1 w 6"/>
                <a:gd name="T1" fmla="*/ 0 h 4"/>
                <a:gd name="T2" fmla="*/ 0 w 6"/>
                <a:gd name="T3" fmla="*/ 0 h 4"/>
                <a:gd name="T4" fmla="*/ 6 w 6"/>
                <a:gd name="T5" fmla="*/ 4 h 4"/>
                <a:gd name="T6" fmla="*/ 1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-539" y="3416"/>
              <a:ext cx="63" cy="42"/>
            </a:xfrm>
            <a:custGeom>
              <a:avLst/>
              <a:gdLst>
                <a:gd name="T0" fmla="*/ 7 w 63"/>
                <a:gd name="T1" fmla="*/ 19 h 42"/>
                <a:gd name="T2" fmla="*/ 15 w 63"/>
                <a:gd name="T3" fmla="*/ 15 h 42"/>
                <a:gd name="T4" fmla="*/ 19 w 63"/>
                <a:gd name="T5" fmla="*/ 17 h 42"/>
                <a:gd name="T6" fmla="*/ 17 w 63"/>
                <a:gd name="T7" fmla="*/ 15 h 42"/>
                <a:gd name="T8" fmla="*/ 20 w 63"/>
                <a:gd name="T9" fmla="*/ 14 h 42"/>
                <a:gd name="T10" fmla="*/ 29 w 63"/>
                <a:gd name="T11" fmla="*/ 21 h 42"/>
                <a:gd name="T12" fmla="*/ 32 w 63"/>
                <a:gd name="T13" fmla="*/ 25 h 42"/>
                <a:gd name="T14" fmla="*/ 32 w 63"/>
                <a:gd name="T15" fmla="*/ 30 h 42"/>
                <a:gd name="T16" fmla="*/ 36 w 63"/>
                <a:gd name="T17" fmla="*/ 32 h 42"/>
                <a:gd name="T18" fmla="*/ 39 w 63"/>
                <a:gd name="T19" fmla="*/ 38 h 42"/>
                <a:gd name="T20" fmla="*/ 39 w 63"/>
                <a:gd name="T21" fmla="*/ 33 h 42"/>
                <a:gd name="T22" fmla="*/ 42 w 63"/>
                <a:gd name="T23" fmla="*/ 38 h 42"/>
                <a:gd name="T24" fmla="*/ 39 w 63"/>
                <a:gd name="T25" fmla="*/ 42 h 42"/>
                <a:gd name="T26" fmla="*/ 44 w 63"/>
                <a:gd name="T27" fmla="*/ 39 h 42"/>
                <a:gd name="T28" fmla="*/ 47 w 63"/>
                <a:gd name="T29" fmla="*/ 36 h 42"/>
                <a:gd name="T30" fmla="*/ 50 w 63"/>
                <a:gd name="T31" fmla="*/ 33 h 42"/>
                <a:gd name="T32" fmla="*/ 55 w 63"/>
                <a:gd name="T33" fmla="*/ 33 h 42"/>
                <a:gd name="T34" fmla="*/ 59 w 63"/>
                <a:gd name="T35" fmla="*/ 36 h 42"/>
                <a:gd name="T36" fmla="*/ 63 w 63"/>
                <a:gd name="T37" fmla="*/ 32 h 42"/>
                <a:gd name="T38" fmla="*/ 63 w 63"/>
                <a:gd name="T39" fmla="*/ 29 h 42"/>
                <a:gd name="T40" fmla="*/ 60 w 63"/>
                <a:gd name="T41" fmla="*/ 26 h 42"/>
                <a:gd name="T42" fmla="*/ 55 w 63"/>
                <a:gd name="T43" fmla="*/ 27 h 42"/>
                <a:gd name="T44" fmla="*/ 47 w 63"/>
                <a:gd name="T45" fmla="*/ 21 h 42"/>
                <a:gd name="T46" fmla="*/ 38 w 63"/>
                <a:gd name="T47" fmla="*/ 17 h 42"/>
                <a:gd name="T48" fmla="*/ 38 w 63"/>
                <a:gd name="T49" fmla="*/ 13 h 42"/>
                <a:gd name="T50" fmla="*/ 36 w 63"/>
                <a:gd name="T51" fmla="*/ 9 h 42"/>
                <a:gd name="T52" fmla="*/ 32 w 63"/>
                <a:gd name="T53" fmla="*/ 6 h 42"/>
                <a:gd name="T54" fmla="*/ 24 w 63"/>
                <a:gd name="T55" fmla="*/ 7 h 42"/>
                <a:gd name="T56" fmla="*/ 20 w 63"/>
                <a:gd name="T57" fmla="*/ 9 h 42"/>
                <a:gd name="T58" fmla="*/ 17 w 63"/>
                <a:gd name="T59" fmla="*/ 7 h 42"/>
                <a:gd name="T60" fmla="*/ 12 w 63"/>
                <a:gd name="T61" fmla="*/ 6 h 42"/>
                <a:gd name="T62" fmla="*/ 5 w 63"/>
                <a:gd name="T63" fmla="*/ 0 h 42"/>
                <a:gd name="T64" fmla="*/ 1 w 63"/>
                <a:gd name="T65" fmla="*/ 8 h 42"/>
                <a:gd name="T66" fmla="*/ 0 w 63"/>
                <a:gd name="T67" fmla="*/ 12 h 42"/>
                <a:gd name="T68" fmla="*/ 3 w 63"/>
                <a:gd name="T69" fmla="*/ 17 h 42"/>
                <a:gd name="T70" fmla="*/ 7 w 63"/>
                <a:gd name="T71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" h="42">
                  <a:moveTo>
                    <a:pt x="7" y="19"/>
                  </a:moveTo>
                  <a:lnTo>
                    <a:pt x="15" y="15"/>
                  </a:lnTo>
                  <a:lnTo>
                    <a:pt x="19" y="17"/>
                  </a:lnTo>
                  <a:lnTo>
                    <a:pt x="17" y="15"/>
                  </a:lnTo>
                  <a:lnTo>
                    <a:pt x="20" y="14"/>
                  </a:lnTo>
                  <a:lnTo>
                    <a:pt x="29" y="21"/>
                  </a:lnTo>
                  <a:lnTo>
                    <a:pt x="32" y="25"/>
                  </a:lnTo>
                  <a:lnTo>
                    <a:pt x="32" y="30"/>
                  </a:lnTo>
                  <a:lnTo>
                    <a:pt x="36" y="32"/>
                  </a:lnTo>
                  <a:lnTo>
                    <a:pt x="39" y="38"/>
                  </a:lnTo>
                  <a:lnTo>
                    <a:pt x="39" y="33"/>
                  </a:lnTo>
                  <a:lnTo>
                    <a:pt x="42" y="38"/>
                  </a:lnTo>
                  <a:lnTo>
                    <a:pt x="39" y="42"/>
                  </a:lnTo>
                  <a:lnTo>
                    <a:pt x="44" y="39"/>
                  </a:lnTo>
                  <a:lnTo>
                    <a:pt x="47" y="36"/>
                  </a:lnTo>
                  <a:lnTo>
                    <a:pt x="50" y="33"/>
                  </a:lnTo>
                  <a:lnTo>
                    <a:pt x="55" y="33"/>
                  </a:lnTo>
                  <a:lnTo>
                    <a:pt x="59" y="36"/>
                  </a:lnTo>
                  <a:lnTo>
                    <a:pt x="63" y="32"/>
                  </a:lnTo>
                  <a:lnTo>
                    <a:pt x="63" y="29"/>
                  </a:lnTo>
                  <a:lnTo>
                    <a:pt x="60" y="26"/>
                  </a:lnTo>
                  <a:lnTo>
                    <a:pt x="55" y="27"/>
                  </a:lnTo>
                  <a:lnTo>
                    <a:pt x="47" y="21"/>
                  </a:lnTo>
                  <a:lnTo>
                    <a:pt x="38" y="17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2" y="6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7" y="7"/>
                  </a:lnTo>
                  <a:lnTo>
                    <a:pt x="12" y="6"/>
                  </a:lnTo>
                  <a:lnTo>
                    <a:pt x="5" y="0"/>
                  </a:lnTo>
                  <a:lnTo>
                    <a:pt x="1" y="8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-513" y="3887"/>
              <a:ext cx="47" cy="33"/>
            </a:xfrm>
            <a:custGeom>
              <a:avLst/>
              <a:gdLst>
                <a:gd name="T0" fmla="*/ 39 w 47"/>
                <a:gd name="T1" fmla="*/ 16 h 33"/>
                <a:gd name="T2" fmla="*/ 40 w 47"/>
                <a:gd name="T3" fmla="*/ 12 h 33"/>
                <a:gd name="T4" fmla="*/ 43 w 47"/>
                <a:gd name="T5" fmla="*/ 10 h 33"/>
                <a:gd name="T6" fmla="*/ 47 w 47"/>
                <a:gd name="T7" fmla="*/ 6 h 33"/>
                <a:gd name="T8" fmla="*/ 45 w 47"/>
                <a:gd name="T9" fmla="*/ 2 h 33"/>
                <a:gd name="T10" fmla="*/ 41 w 47"/>
                <a:gd name="T11" fmla="*/ 6 h 33"/>
                <a:gd name="T12" fmla="*/ 37 w 47"/>
                <a:gd name="T13" fmla="*/ 6 h 33"/>
                <a:gd name="T14" fmla="*/ 39 w 47"/>
                <a:gd name="T15" fmla="*/ 1 h 33"/>
                <a:gd name="T16" fmla="*/ 34 w 47"/>
                <a:gd name="T17" fmla="*/ 0 h 33"/>
                <a:gd name="T18" fmla="*/ 30 w 47"/>
                <a:gd name="T19" fmla="*/ 1 h 33"/>
                <a:gd name="T20" fmla="*/ 25 w 47"/>
                <a:gd name="T21" fmla="*/ 2 h 33"/>
                <a:gd name="T22" fmla="*/ 22 w 47"/>
                <a:gd name="T23" fmla="*/ 7 h 33"/>
                <a:gd name="T24" fmla="*/ 25 w 47"/>
                <a:gd name="T25" fmla="*/ 11 h 33"/>
                <a:gd name="T26" fmla="*/ 29 w 47"/>
                <a:gd name="T27" fmla="*/ 12 h 33"/>
                <a:gd name="T28" fmla="*/ 33 w 47"/>
                <a:gd name="T29" fmla="*/ 14 h 33"/>
                <a:gd name="T30" fmla="*/ 25 w 47"/>
                <a:gd name="T31" fmla="*/ 14 h 33"/>
                <a:gd name="T32" fmla="*/ 25 w 47"/>
                <a:gd name="T33" fmla="*/ 18 h 33"/>
                <a:gd name="T34" fmla="*/ 22 w 47"/>
                <a:gd name="T35" fmla="*/ 20 h 33"/>
                <a:gd name="T36" fmla="*/ 25 w 47"/>
                <a:gd name="T37" fmla="*/ 23 h 33"/>
                <a:gd name="T38" fmla="*/ 22 w 47"/>
                <a:gd name="T39" fmla="*/ 23 h 33"/>
                <a:gd name="T40" fmla="*/ 13 w 47"/>
                <a:gd name="T41" fmla="*/ 26 h 33"/>
                <a:gd name="T42" fmla="*/ 9 w 47"/>
                <a:gd name="T43" fmla="*/ 26 h 33"/>
                <a:gd name="T44" fmla="*/ 5 w 47"/>
                <a:gd name="T45" fmla="*/ 26 h 33"/>
                <a:gd name="T46" fmla="*/ 0 w 47"/>
                <a:gd name="T47" fmla="*/ 30 h 33"/>
                <a:gd name="T48" fmla="*/ 5 w 47"/>
                <a:gd name="T49" fmla="*/ 33 h 33"/>
                <a:gd name="T50" fmla="*/ 16 w 47"/>
                <a:gd name="T51" fmla="*/ 30 h 33"/>
                <a:gd name="T52" fmla="*/ 23 w 47"/>
                <a:gd name="T53" fmla="*/ 26 h 33"/>
                <a:gd name="T54" fmla="*/ 28 w 47"/>
                <a:gd name="T55" fmla="*/ 25 h 33"/>
                <a:gd name="T56" fmla="*/ 31 w 47"/>
                <a:gd name="T57" fmla="*/ 25 h 33"/>
                <a:gd name="T58" fmla="*/ 31 w 47"/>
                <a:gd name="T59" fmla="*/ 22 h 33"/>
                <a:gd name="T60" fmla="*/ 35 w 47"/>
                <a:gd name="T61" fmla="*/ 24 h 33"/>
                <a:gd name="T62" fmla="*/ 37 w 47"/>
                <a:gd name="T63" fmla="*/ 19 h 33"/>
                <a:gd name="T64" fmla="*/ 42 w 47"/>
                <a:gd name="T65" fmla="*/ 18 h 33"/>
                <a:gd name="T66" fmla="*/ 46 w 47"/>
                <a:gd name="T67" fmla="*/ 17 h 33"/>
                <a:gd name="T68" fmla="*/ 42 w 47"/>
                <a:gd name="T69" fmla="*/ 13 h 33"/>
                <a:gd name="T70" fmla="*/ 39 w 47"/>
                <a:gd name="T7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33">
                  <a:moveTo>
                    <a:pt x="39" y="16"/>
                  </a:moveTo>
                  <a:lnTo>
                    <a:pt x="40" y="12"/>
                  </a:lnTo>
                  <a:lnTo>
                    <a:pt x="43" y="10"/>
                  </a:lnTo>
                  <a:lnTo>
                    <a:pt x="47" y="6"/>
                  </a:lnTo>
                  <a:lnTo>
                    <a:pt x="45" y="2"/>
                  </a:lnTo>
                  <a:lnTo>
                    <a:pt x="41" y="6"/>
                  </a:lnTo>
                  <a:lnTo>
                    <a:pt x="37" y="6"/>
                  </a:lnTo>
                  <a:lnTo>
                    <a:pt x="39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5" y="2"/>
                  </a:lnTo>
                  <a:lnTo>
                    <a:pt x="22" y="7"/>
                  </a:lnTo>
                  <a:lnTo>
                    <a:pt x="25" y="11"/>
                  </a:lnTo>
                  <a:lnTo>
                    <a:pt x="29" y="12"/>
                  </a:lnTo>
                  <a:lnTo>
                    <a:pt x="33" y="14"/>
                  </a:lnTo>
                  <a:lnTo>
                    <a:pt x="25" y="14"/>
                  </a:lnTo>
                  <a:lnTo>
                    <a:pt x="25" y="18"/>
                  </a:lnTo>
                  <a:lnTo>
                    <a:pt x="22" y="20"/>
                  </a:lnTo>
                  <a:lnTo>
                    <a:pt x="25" y="23"/>
                  </a:lnTo>
                  <a:lnTo>
                    <a:pt x="22" y="23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5" y="26"/>
                  </a:lnTo>
                  <a:lnTo>
                    <a:pt x="0" y="30"/>
                  </a:lnTo>
                  <a:lnTo>
                    <a:pt x="5" y="33"/>
                  </a:lnTo>
                  <a:lnTo>
                    <a:pt x="16" y="30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1" y="22"/>
                  </a:lnTo>
                  <a:lnTo>
                    <a:pt x="35" y="24"/>
                  </a:lnTo>
                  <a:lnTo>
                    <a:pt x="37" y="19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2" y="13"/>
                  </a:lnTo>
                  <a:lnTo>
                    <a:pt x="39" y="16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-467" y="3897"/>
              <a:ext cx="3" cy="6"/>
            </a:xfrm>
            <a:custGeom>
              <a:avLst/>
              <a:gdLst>
                <a:gd name="T0" fmla="*/ 1 w 3"/>
                <a:gd name="T1" fmla="*/ 6 h 6"/>
                <a:gd name="T2" fmla="*/ 3 w 3"/>
                <a:gd name="T3" fmla="*/ 4 h 6"/>
                <a:gd name="T4" fmla="*/ 3 w 3"/>
                <a:gd name="T5" fmla="*/ 0 h 6"/>
                <a:gd name="T6" fmla="*/ 0 w 3"/>
                <a:gd name="T7" fmla="*/ 2 h 6"/>
                <a:gd name="T8" fmla="*/ 1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3" y="4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-464" y="3589"/>
              <a:ext cx="41" cy="29"/>
            </a:xfrm>
            <a:custGeom>
              <a:avLst/>
              <a:gdLst>
                <a:gd name="T0" fmla="*/ 40 w 41"/>
                <a:gd name="T1" fmla="*/ 17 h 29"/>
                <a:gd name="T2" fmla="*/ 40 w 41"/>
                <a:gd name="T3" fmla="*/ 5 h 29"/>
                <a:gd name="T4" fmla="*/ 36 w 41"/>
                <a:gd name="T5" fmla="*/ 2 h 29"/>
                <a:gd name="T6" fmla="*/ 32 w 41"/>
                <a:gd name="T7" fmla="*/ 2 h 29"/>
                <a:gd name="T8" fmla="*/ 28 w 41"/>
                <a:gd name="T9" fmla="*/ 0 h 29"/>
                <a:gd name="T10" fmla="*/ 23 w 41"/>
                <a:gd name="T11" fmla="*/ 0 h 29"/>
                <a:gd name="T12" fmla="*/ 20 w 41"/>
                <a:gd name="T13" fmla="*/ 2 h 29"/>
                <a:gd name="T14" fmla="*/ 15 w 41"/>
                <a:gd name="T15" fmla="*/ 2 h 29"/>
                <a:gd name="T16" fmla="*/ 12 w 41"/>
                <a:gd name="T17" fmla="*/ 6 h 29"/>
                <a:gd name="T18" fmla="*/ 4 w 41"/>
                <a:gd name="T19" fmla="*/ 5 h 29"/>
                <a:gd name="T20" fmla="*/ 0 w 41"/>
                <a:gd name="T21" fmla="*/ 7 h 29"/>
                <a:gd name="T22" fmla="*/ 5 w 41"/>
                <a:gd name="T23" fmla="*/ 16 h 29"/>
                <a:gd name="T24" fmla="*/ 8 w 41"/>
                <a:gd name="T25" fmla="*/ 16 h 29"/>
                <a:gd name="T26" fmla="*/ 8 w 41"/>
                <a:gd name="T27" fmla="*/ 17 h 29"/>
                <a:gd name="T28" fmla="*/ 16 w 41"/>
                <a:gd name="T29" fmla="*/ 23 h 29"/>
                <a:gd name="T30" fmla="*/ 20 w 41"/>
                <a:gd name="T31" fmla="*/ 24 h 29"/>
                <a:gd name="T32" fmla="*/ 28 w 41"/>
                <a:gd name="T33" fmla="*/ 29 h 29"/>
                <a:gd name="T34" fmla="*/ 24 w 41"/>
                <a:gd name="T35" fmla="*/ 25 h 29"/>
                <a:gd name="T36" fmla="*/ 29 w 41"/>
                <a:gd name="T37" fmla="*/ 25 h 29"/>
                <a:gd name="T38" fmla="*/ 38 w 41"/>
                <a:gd name="T39" fmla="*/ 23 h 29"/>
                <a:gd name="T40" fmla="*/ 41 w 41"/>
                <a:gd name="T41" fmla="*/ 23 h 29"/>
                <a:gd name="T42" fmla="*/ 40 w 41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29">
                  <a:moveTo>
                    <a:pt x="40" y="17"/>
                  </a:moveTo>
                  <a:lnTo>
                    <a:pt x="40" y="5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2" y="6"/>
                  </a:lnTo>
                  <a:lnTo>
                    <a:pt x="4" y="5"/>
                  </a:lnTo>
                  <a:lnTo>
                    <a:pt x="0" y="7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16" y="23"/>
                  </a:lnTo>
                  <a:lnTo>
                    <a:pt x="20" y="24"/>
                  </a:lnTo>
                  <a:lnTo>
                    <a:pt x="28" y="29"/>
                  </a:lnTo>
                  <a:lnTo>
                    <a:pt x="24" y="25"/>
                  </a:lnTo>
                  <a:lnTo>
                    <a:pt x="29" y="25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0" y="1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-461" y="3880"/>
              <a:ext cx="12" cy="8"/>
            </a:xfrm>
            <a:custGeom>
              <a:avLst/>
              <a:gdLst>
                <a:gd name="T0" fmla="*/ 3 w 12"/>
                <a:gd name="T1" fmla="*/ 0 h 8"/>
                <a:gd name="T2" fmla="*/ 0 w 12"/>
                <a:gd name="T3" fmla="*/ 3 h 8"/>
                <a:gd name="T4" fmla="*/ 2 w 12"/>
                <a:gd name="T5" fmla="*/ 8 h 8"/>
                <a:gd name="T6" fmla="*/ 6 w 12"/>
                <a:gd name="T7" fmla="*/ 8 h 8"/>
                <a:gd name="T8" fmla="*/ 12 w 12"/>
                <a:gd name="T9" fmla="*/ 5 h 8"/>
                <a:gd name="T10" fmla="*/ 8 w 12"/>
                <a:gd name="T11" fmla="*/ 2 h 8"/>
                <a:gd name="T12" fmla="*/ 3 w 1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3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6" y="8"/>
                  </a:lnTo>
                  <a:lnTo>
                    <a:pt x="12" y="5"/>
                  </a:lnTo>
                  <a:lnTo>
                    <a:pt x="8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-447" y="3877"/>
              <a:ext cx="4" cy="9"/>
            </a:xfrm>
            <a:custGeom>
              <a:avLst/>
              <a:gdLst>
                <a:gd name="T0" fmla="*/ 0 w 4"/>
                <a:gd name="T1" fmla="*/ 5 h 9"/>
                <a:gd name="T2" fmla="*/ 1 w 4"/>
                <a:gd name="T3" fmla="*/ 9 h 9"/>
                <a:gd name="T4" fmla="*/ 1 w 4"/>
                <a:gd name="T5" fmla="*/ 9 h 9"/>
                <a:gd name="T6" fmla="*/ 4 w 4"/>
                <a:gd name="T7" fmla="*/ 4 h 9"/>
                <a:gd name="T8" fmla="*/ 0 w 4"/>
                <a:gd name="T9" fmla="*/ 0 h 9"/>
                <a:gd name="T10" fmla="*/ 0 w 4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-442" y="3887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0 h 2"/>
                <a:gd name="T4" fmla="*/ 0 w 4"/>
                <a:gd name="T5" fmla="*/ 1 h 2"/>
                <a:gd name="T6" fmla="*/ 4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-426" y="3845"/>
              <a:ext cx="50" cy="29"/>
            </a:xfrm>
            <a:custGeom>
              <a:avLst/>
              <a:gdLst>
                <a:gd name="T0" fmla="*/ 45 w 50"/>
                <a:gd name="T1" fmla="*/ 14 h 29"/>
                <a:gd name="T2" fmla="*/ 42 w 50"/>
                <a:gd name="T3" fmla="*/ 11 h 29"/>
                <a:gd name="T4" fmla="*/ 42 w 50"/>
                <a:gd name="T5" fmla="*/ 6 h 29"/>
                <a:gd name="T6" fmla="*/ 39 w 50"/>
                <a:gd name="T7" fmla="*/ 2 h 29"/>
                <a:gd name="T8" fmla="*/ 35 w 50"/>
                <a:gd name="T9" fmla="*/ 0 h 29"/>
                <a:gd name="T10" fmla="*/ 31 w 50"/>
                <a:gd name="T11" fmla="*/ 0 h 29"/>
                <a:gd name="T12" fmla="*/ 22 w 50"/>
                <a:gd name="T13" fmla="*/ 4 h 29"/>
                <a:gd name="T14" fmla="*/ 19 w 50"/>
                <a:gd name="T15" fmla="*/ 6 h 29"/>
                <a:gd name="T16" fmla="*/ 14 w 50"/>
                <a:gd name="T17" fmla="*/ 5 h 29"/>
                <a:gd name="T18" fmla="*/ 10 w 50"/>
                <a:gd name="T19" fmla="*/ 7 h 29"/>
                <a:gd name="T20" fmla="*/ 7 w 50"/>
                <a:gd name="T21" fmla="*/ 16 h 29"/>
                <a:gd name="T22" fmla="*/ 1 w 50"/>
                <a:gd name="T23" fmla="*/ 19 h 29"/>
                <a:gd name="T24" fmla="*/ 0 w 50"/>
                <a:gd name="T25" fmla="*/ 23 h 29"/>
                <a:gd name="T26" fmla="*/ 1 w 50"/>
                <a:gd name="T27" fmla="*/ 26 h 29"/>
                <a:gd name="T28" fmla="*/ 6 w 50"/>
                <a:gd name="T29" fmla="*/ 29 h 29"/>
                <a:gd name="T30" fmla="*/ 9 w 50"/>
                <a:gd name="T31" fmla="*/ 29 h 29"/>
                <a:gd name="T32" fmla="*/ 13 w 50"/>
                <a:gd name="T33" fmla="*/ 28 h 29"/>
                <a:gd name="T34" fmla="*/ 15 w 50"/>
                <a:gd name="T35" fmla="*/ 24 h 29"/>
                <a:gd name="T36" fmla="*/ 20 w 50"/>
                <a:gd name="T37" fmla="*/ 20 h 29"/>
                <a:gd name="T38" fmla="*/ 24 w 50"/>
                <a:gd name="T39" fmla="*/ 19 h 29"/>
                <a:gd name="T40" fmla="*/ 29 w 50"/>
                <a:gd name="T41" fmla="*/ 19 h 29"/>
                <a:gd name="T42" fmla="*/ 37 w 50"/>
                <a:gd name="T43" fmla="*/ 20 h 29"/>
                <a:gd name="T44" fmla="*/ 41 w 50"/>
                <a:gd name="T45" fmla="*/ 19 h 29"/>
                <a:gd name="T46" fmla="*/ 42 w 50"/>
                <a:gd name="T47" fmla="*/ 16 h 29"/>
                <a:gd name="T48" fmla="*/ 45 w 50"/>
                <a:gd name="T49" fmla="*/ 18 h 29"/>
                <a:gd name="T50" fmla="*/ 50 w 50"/>
                <a:gd name="T51" fmla="*/ 19 h 29"/>
                <a:gd name="T52" fmla="*/ 49 w 50"/>
                <a:gd name="T53" fmla="*/ 16 h 29"/>
                <a:gd name="T54" fmla="*/ 45 w 50"/>
                <a:gd name="T5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29">
                  <a:moveTo>
                    <a:pt x="45" y="14"/>
                  </a:moveTo>
                  <a:lnTo>
                    <a:pt x="42" y="11"/>
                  </a:lnTo>
                  <a:lnTo>
                    <a:pt x="42" y="6"/>
                  </a:lnTo>
                  <a:lnTo>
                    <a:pt x="39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2" y="4"/>
                  </a:lnTo>
                  <a:lnTo>
                    <a:pt x="19" y="6"/>
                  </a:lnTo>
                  <a:lnTo>
                    <a:pt x="14" y="5"/>
                  </a:lnTo>
                  <a:lnTo>
                    <a:pt x="10" y="7"/>
                  </a:lnTo>
                  <a:lnTo>
                    <a:pt x="7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6" y="29"/>
                  </a:lnTo>
                  <a:lnTo>
                    <a:pt x="9" y="29"/>
                  </a:lnTo>
                  <a:lnTo>
                    <a:pt x="13" y="28"/>
                  </a:lnTo>
                  <a:lnTo>
                    <a:pt x="15" y="24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9" y="19"/>
                  </a:lnTo>
                  <a:lnTo>
                    <a:pt x="37" y="20"/>
                  </a:lnTo>
                  <a:lnTo>
                    <a:pt x="41" y="19"/>
                  </a:lnTo>
                  <a:lnTo>
                    <a:pt x="42" y="16"/>
                  </a:lnTo>
                  <a:lnTo>
                    <a:pt x="45" y="18"/>
                  </a:lnTo>
                  <a:lnTo>
                    <a:pt x="50" y="19"/>
                  </a:lnTo>
                  <a:lnTo>
                    <a:pt x="49" y="16"/>
                  </a:lnTo>
                  <a:lnTo>
                    <a:pt x="45" y="1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-370" y="3873"/>
              <a:ext cx="6" cy="6"/>
            </a:xfrm>
            <a:custGeom>
              <a:avLst/>
              <a:gdLst>
                <a:gd name="T0" fmla="*/ 0 w 6"/>
                <a:gd name="T1" fmla="*/ 0 h 6"/>
                <a:gd name="T2" fmla="*/ 3 w 6"/>
                <a:gd name="T3" fmla="*/ 3 h 6"/>
                <a:gd name="T4" fmla="*/ 6 w 6"/>
                <a:gd name="T5" fmla="*/ 6 h 6"/>
                <a:gd name="T6" fmla="*/ 6 w 6"/>
                <a:gd name="T7" fmla="*/ 1 h 6"/>
                <a:gd name="T8" fmla="*/ 3 w 6"/>
                <a:gd name="T9" fmla="*/ 0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3" y="3"/>
                  </a:lnTo>
                  <a:lnTo>
                    <a:pt x="6" y="6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-357" y="3851"/>
              <a:ext cx="5" cy="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4 h 5"/>
                <a:gd name="T4" fmla="*/ 5 w 5"/>
                <a:gd name="T5" fmla="*/ 0 h 5"/>
                <a:gd name="T6" fmla="*/ 2 w 5"/>
                <a:gd name="T7" fmla="*/ 0 h 5"/>
                <a:gd name="T8" fmla="*/ 0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4" y="4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-346" y="3440"/>
              <a:ext cx="5" cy="5"/>
            </a:xfrm>
            <a:custGeom>
              <a:avLst/>
              <a:gdLst>
                <a:gd name="T0" fmla="*/ 5 w 5"/>
                <a:gd name="T1" fmla="*/ 1 h 5"/>
                <a:gd name="T2" fmla="*/ 0 w 5"/>
                <a:gd name="T3" fmla="*/ 0 h 5"/>
                <a:gd name="T4" fmla="*/ 1 w 5"/>
                <a:gd name="T5" fmla="*/ 5 h 5"/>
                <a:gd name="T6" fmla="*/ 5 w 5"/>
                <a:gd name="T7" fmla="*/ 2 h 5"/>
                <a:gd name="T8" fmla="*/ 5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5" y="2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-340" y="3843"/>
              <a:ext cx="1" cy="3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0 w 1"/>
                <a:gd name="T5" fmla="*/ 0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-319" y="3671"/>
              <a:ext cx="8" cy="10"/>
            </a:xfrm>
            <a:custGeom>
              <a:avLst/>
              <a:gdLst>
                <a:gd name="T0" fmla="*/ 6 w 8"/>
                <a:gd name="T1" fmla="*/ 8 h 10"/>
                <a:gd name="T2" fmla="*/ 7 w 8"/>
                <a:gd name="T3" fmla="*/ 4 h 10"/>
                <a:gd name="T4" fmla="*/ 8 w 8"/>
                <a:gd name="T5" fmla="*/ 0 h 10"/>
                <a:gd name="T6" fmla="*/ 3 w 8"/>
                <a:gd name="T7" fmla="*/ 2 h 10"/>
                <a:gd name="T8" fmla="*/ 0 w 8"/>
                <a:gd name="T9" fmla="*/ 6 h 10"/>
                <a:gd name="T10" fmla="*/ 1 w 8"/>
                <a:gd name="T11" fmla="*/ 10 h 10"/>
                <a:gd name="T12" fmla="*/ 6 w 8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7" y="4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-315" y="3832"/>
              <a:ext cx="9" cy="13"/>
            </a:xfrm>
            <a:custGeom>
              <a:avLst/>
              <a:gdLst>
                <a:gd name="T0" fmla="*/ 9 w 9"/>
                <a:gd name="T1" fmla="*/ 0 h 13"/>
                <a:gd name="T2" fmla="*/ 4 w 9"/>
                <a:gd name="T3" fmla="*/ 3 h 13"/>
                <a:gd name="T4" fmla="*/ 4 w 9"/>
                <a:gd name="T5" fmla="*/ 0 h 13"/>
                <a:gd name="T6" fmla="*/ 2 w 9"/>
                <a:gd name="T7" fmla="*/ 0 h 13"/>
                <a:gd name="T8" fmla="*/ 0 w 9"/>
                <a:gd name="T9" fmla="*/ 5 h 13"/>
                <a:gd name="T10" fmla="*/ 0 w 9"/>
                <a:gd name="T11" fmla="*/ 8 h 13"/>
                <a:gd name="T12" fmla="*/ 2 w 9"/>
                <a:gd name="T13" fmla="*/ 13 h 13"/>
                <a:gd name="T14" fmla="*/ 9 w 9"/>
                <a:gd name="T15" fmla="*/ 8 h 13"/>
                <a:gd name="T16" fmla="*/ 8 w 9"/>
                <a:gd name="T17" fmla="*/ 5 h 13"/>
                <a:gd name="T18" fmla="*/ 9 w 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3"/>
                  </a:lnTo>
                  <a:lnTo>
                    <a:pt x="9" y="8"/>
                  </a:lnTo>
                  <a:lnTo>
                    <a:pt x="8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-305" y="3833"/>
              <a:ext cx="4" cy="5"/>
            </a:xfrm>
            <a:custGeom>
              <a:avLst/>
              <a:gdLst>
                <a:gd name="T0" fmla="*/ 4 w 4"/>
                <a:gd name="T1" fmla="*/ 5 h 5"/>
                <a:gd name="T2" fmla="*/ 4 w 4"/>
                <a:gd name="T3" fmla="*/ 1 h 5"/>
                <a:gd name="T4" fmla="*/ 4 w 4"/>
                <a:gd name="T5" fmla="*/ 0 h 5"/>
                <a:gd name="T6" fmla="*/ 0 w 4"/>
                <a:gd name="T7" fmla="*/ 4 h 5"/>
                <a:gd name="T8" fmla="*/ 4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-298" y="3838"/>
              <a:ext cx="9" cy="18"/>
            </a:xfrm>
            <a:custGeom>
              <a:avLst/>
              <a:gdLst>
                <a:gd name="T0" fmla="*/ 3 w 9"/>
                <a:gd name="T1" fmla="*/ 5 h 18"/>
                <a:gd name="T2" fmla="*/ 1 w 9"/>
                <a:gd name="T3" fmla="*/ 9 h 18"/>
                <a:gd name="T4" fmla="*/ 1 w 9"/>
                <a:gd name="T5" fmla="*/ 13 h 18"/>
                <a:gd name="T6" fmla="*/ 0 w 9"/>
                <a:gd name="T7" fmla="*/ 18 h 18"/>
                <a:gd name="T8" fmla="*/ 6 w 9"/>
                <a:gd name="T9" fmla="*/ 9 h 18"/>
                <a:gd name="T10" fmla="*/ 9 w 9"/>
                <a:gd name="T11" fmla="*/ 3 h 18"/>
                <a:gd name="T12" fmla="*/ 9 w 9"/>
                <a:gd name="T13" fmla="*/ 0 h 18"/>
                <a:gd name="T14" fmla="*/ 6 w 9"/>
                <a:gd name="T15" fmla="*/ 3 h 18"/>
                <a:gd name="T16" fmla="*/ 3 w 9"/>
                <a:gd name="T1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3" y="5"/>
                  </a:moveTo>
                  <a:lnTo>
                    <a:pt x="1" y="9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6" y="9"/>
                  </a:lnTo>
                  <a:lnTo>
                    <a:pt x="9" y="3"/>
                  </a:lnTo>
                  <a:lnTo>
                    <a:pt x="9" y="0"/>
                  </a:lnTo>
                  <a:lnTo>
                    <a:pt x="6" y="3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-280" y="3839"/>
              <a:ext cx="1" cy="8"/>
            </a:xfrm>
            <a:custGeom>
              <a:avLst/>
              <a:gdLst>
                <a:gd name="T0" fmla="*/ 0 w 1"/>
                <a:gd name="T1" fmla="*/ 4 h 8"/>
                <a:gd name="T2" fmla="*/ 1 w 1"/>
                <a:gd name="T3" fmla="*/ 8 h 8"/>
                <a:gd name="T4" fmla="*/ 1 w 1"/>
                <a:gd name="T5" fmla="*/ 0 h 8"/>
                <a:gd name="T6" fmla="*/ 0 w 1"/>
                <a:gd name="T7" fmla="*/ 0 h 8"/>
                <a:gd name="T8" fmla="*/ 0 w 1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0" y="4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-277" y="3847"/>
              <a:ext cx="3" cy="5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2 w 3"/>
                <a:gd name="T5" fmla="*/ 0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-262" y="3808"/>
              <a:ext cx="1" cy="3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-221" y="3774"/>
              <a:ext cx="5" cy="2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-179" y="3803"/>
              <a:ext cx="5" cy="7"/>
            </a:xfrm>
            <a:custGeom>
              <a:avLst/>
              <a:gdLst>
                <a:gd name="T0" fmla="*/ 1 w 5"/>
                <a:gd name="T1" fmla="*/ 2 h 7"/>
                <a:gd name="T2" fmla="*/ 0 w 5"/>
                <a:gd name="T3" fmla="*/ 7 h 7"/>
                <a:gd name="T4" fmla="*/ 5 w 5"/>
                <a:gd name="T5" fmla="*/ 5 h 7"/>
                <a:gd name="T6" fmla="*/ 4 w 5"/>
                <a:gd name="T7" fmla="*/ 0 h 7"/>
                <a:gd name="T8" fmla="*/ 1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2"/>
                  </a:moveTo>
                  <a:lnTo>
                    <a:pt x="0" y="7"/>
                  </a:lnTo>
                  <a:lnTo>
                    <a:pt x="5" y="5"/>
                  </a:lnTo>
                  <a:lnTo>
                    <a:pt x="4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-160" y="3701"/>
              <a:ext cx="64" cy="60"/>
            </a:xfrm>
            <a:custGeom>
              <a:avLst/>
              <a:gdLst>
                <a:gd name="T0" fmla="*/ 58 w 64"/>
                <a:gd name="T1" fmla="*/ 6 h 60"/>
                <a:gd name="T2" fmla="*/ 52 w 64"/>
                <a:gd name="T3" fmla="*/ 1 h 60"/>
                <a:gd name="T4" fmla="*/ 46 w 64"/>
                <a:gd name="T5" fmla="*/ 9 h 60"/>
                <a:gd name="T6" fmla="*/ 40 w 64"/>
                <a:gd name="T7" fmla="*/ 1 h 60"/>
                <a:gd name="T8" fmla="*/ 39 w 64"/>
                <a:gd name="T9" fmla="*/ 3 h 60"/>
                <a:gd name="T10" fmla="*/ 39 w 64"/>
                <a:gd name="T11" fmla="*/ 12 h 60"/>
                <a:gd name="T12" fmla="*/ 35 w 64"/>
                <a:gd name="T13" fmla="*/ 12 h 60"/>
                <a:gd name="T14" fmla="*/ 30 w 64"/>
                <a:gd name="T15" fmla="*/ 14 h 60"/>
                <a:gd name="T16" fmla="*/ 27 w 64"/>
                <a:gd name="T17" fmla="*/ 6 h 60"/>
                <a:gd name="T18" fmla="*/ 20 w 64"/>
                <a:gd name="T19" fmla="*/ 11 h 60"/>
                <a:gd name="T20" fmla="*/ 26 w 64"/>
                <a:gd name="T21" fmla="*/ 15 h 60"/>
                <a:gd name="T22" fmla="*/ 27 w 64"/>
                <a:gd name="T23" fmla="*/ 21 h 60"/>
                <a:gd name="T24" fmla="*/ 24 w 64"/>
                <a:gd name="T25" fmla="*/ 29 h 60"/>
                <a:gd name="T26" fmla="*/ 23 w 64"/>
                <a:gd name="T27" fmla="*/ 29 h 60"/>
                <a:gd name="T28" fmla="*/ 17 w 64"/>
                <a:gd name="T29" fmla="*/ 23 h 60"/>
                <a:gd name="T30" fmla="*/ 15 w 64"/>
                <a:gd name="T31" fmla="*/ 18 h 60"/>
                <a:gd name="T32" fmla="*/ 3 w 64"/>
                <a:gd name="T33" fmla="*/ 26 h 60"/>
                <a:gd name="T34" fmla="*/ 4 w 64"/>
                <a:gd name="T35" fmla="*/ 37 h 60"/>
                <a:gd name="T36" fmla="*/ 8 w 64"/>
                <a:gd name="T37" fmla="*/ 44 h 60"/>
                <a:gd name="T38" fmla="*/ 12 w 64"/>
                <a:gd name="T39" fmla="*/ 51 h 60"/>
                <a:gd name="T40" fmla="*/ 17 w 64"/>
                <a:gd name="T41" fmla="*/ 51 h 60"/>
                <a:gd name="T42" fmla="*/ 14 w 64"/>
                <a:gd name="T43" fmla="*/ 43 h 60"/>
                <a:gd name="T44" fmla="*/ 11 w 64"/>
                <a:gd name="T45" fmla="*/ 42 h 60"/>
                <a:gd name="T46" fmla="*/ 20 w 64"/>
                <a:gd name="T47" fmla="*/ 42 h 60"/>
                <a:gd name="T48" fmla="*/ 22 w 64"/>
                <a:gd name="T49" fmla="*/ 44 h 60"/>
                <a:gd name="T50" fmla="*/ 22 w 64"/>
                <a:gd name="T51" fmla="*/ 48 h 60"/>
                <a:gd name="T52" fmla="*/ 20 w 64"/>
                <a:gd name="T53" fmla="*/ 56 h 60"/>
                <a:gd name="T54" fmla="*/ 23 w 64"/>
                <a:gd name="T55" fmla="*/ 60 h 60"/>
                <a:gd name="T56" fmla="*/ 33 w 64"/>
                <a:gd name="T57" fmla="*/ 48 h 60"/>
                <a:gd name="T58" fmla="*/ 33 w 64"/>
                <a:gd name="T59" fmla="*/ 43 h 60"/>
                <a:gd name="T60" fmla="*/ 36 w 64"/>
                <a:gd name="T61" fmla="*/ 39 h 60"/>
                <a:gd name="T62" fmla="*/ 44 w 64"/>
                <a:gd name="T63" fmla="*/ 35 h 60"/>
                <a:gd name="T64" fmla="*/ 45 w 64"/>
                <a:gd name="T65" fmla="*/ 30 h 60"/>
                <a:gd name="T66" fmla="*/ 53 w 64"/>
                <a:gd name="T67" fmla="*/ 31 h 60"/>
                <a:gd name="T68" fmla="*/ 51 w 64"/>
                <a:gd name="T69" fmla="*/ 24 h 60"/>
                <a:gd name="T70" fmla="*/ 51 w 64"/>
                <a:gd name="T71" fmla="*/ 20 h 60"/>
                <a:gd name="T72" fmla="*/ 59 w 64"/>
                <a:gd name="T73" fmla="*/ 23 h 60"/>
                <a:gd name="T74" fmla="*/ 61 w 64"/>
                <a:gd name="T75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0">
                  <a:moveTo>
                    <a:pt x="56" y="9"/>
                  </a:moveTo>
                  <a:lnTo>
                    <a:pt x="58" y="6"/>
                  </a:lnTo>
                  <a:lnTo>
                    <a:pt x="56" y="2"/>
                  </a:lnTo>
                  <a:lnTo>
                    <a:pt x="52" y="1"/>
                  </a:lnTo>
                  <a:lnTo>
                    <a:pt x="50" y="5"/>
                  </a:lnTo>
                  <a:lnTo>
                    <a:pt x="46" y="9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8" y="7"/>
                  </a:lnTo>
                  <a:lnTo>
                    <a:pt x="39" y="12"/>
                  </a:lnTo>
                  <a:lnTo>
                    <a:pt x="34" y="8"/>
                  </a:lnTo>
                  <a:lnTo>
                    <a:pt x="35" y="12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1"/>
                  </a:lnTo>
                  <a:lnTo>
                    <a:pt x="27" y="6"/>
                  </a:lnTo>
                  <a:lnTo>
                    <a:pt x="22" y="7"/>
                  </a:lnTo>
                  <a:lnTo>
                    <a:pt x="20" y="11"/>
                  </a:lnTo>
                  <a:lnTo>
                    <a:pt x="21" y="14"/>
                  </a:lnTo>
                  <a:lnTo>
                    <a:pt x="26" y="15"/>
                  </a:lnTo>
                  <a:lnTo>
                    <a:pt x="23" y="19"/>
                  </a:lnTo>
                  <a:lnTo>
                    <a:pt x="27" y="21"/>
                  </a:lnTo>
                  <a:lnTo>
                    <a:pt x="23" y="20"/>
                  </a:lnTo>
                  <a:lnTo>
                    <a:pt x="24" y="29"/>
                  </a:lnTo>
                  <a:lnTo>
                    <a:pt x="27" y="32"/>
                  </a:lnTo>
                  <a:lnTo>
                    <a:pt x="23" y="29"/>
                  </a:lnTo>
                  <a:lnTo>
                    <a:pt x="21" y="25"/>
                  </a:lnTo>
                  <a:lnTo>
                    <a:pt x="17" y="23"/>
                  </a:lnTo>
                  <a:lnTo>
                    <a:pt x="18" y="19"/>
                  </a:lnTo>
                  <a:lnTo>
                    <a:pt x="15" y="18"/>
                  </a:lnTo>
                  <a:lnTo>
                    <a:pt x="10" y="18"/>
                  </a:lnTo>
                  <a:lnTo>
                    <a:pt x="3" y="26"/>
                  </a:lnTo>
                  <a:lnTo>
                    <a:pt x="0" y="33"/>
                  </a:lnTo>
                  <a:lnTo>
                    <a:pt x="4" y="37"/>
                  </a:lnTo>
                  <a:lnTo>
                    <a:pt x="6" y="41"/>
                  </a:lnTo>
                  <a:lnTo>
                    <a:pt x="8" y="44"/>
                  </a:lnTo>
                  <a:lnTo>
                    <a:pt x="8" y="49"/>
                  </a:lnTo>
                  <a:lnTo>
                    <a:pt x="12" y="51"/>
                  </a:lnTo>
                  <a:lnTo>
                    <a:pt x="14" y="55"/>
                  </a:lnTo>
                  <a:lnTo>
                    <a:pt x="17" y="51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0" y="47"/>
                  </a:lnTo>
                  <a:lnTo>
                    <a:pt x="11" y="42"/>
                  </a:lnTo>
                  <a:lnTo>
                    <a:pt x="15" y="42"/>
                  </a:lnTo>
                  <a:lnTo>
                    <a:pt x="20" y="42"/>
                  </a:lnTo>
                  <a:lnTo>
                    <a:pt x="18" y="47"/>
                  </a:lnTo>
                  <a:lnTo>
                    <a:pt x="22" y="44"/>
                  </a:lnTo>
                  <a:lnTo>
                    <a:pt x="26" y="41"/>
                  </a:lnTo>
                  <a:lnTo>
                    <a:pt x="22" y="48"/>
                  </a:lnTo>
                  <a:lnTo>
                    <a:pt x="27" y="48"/>
                  </a:lnTo>
                  <a:lnTo>
                    <a:pt x="20" y="56"/>
                  </a:lnTo>
                  <a:lnTo>
                    <a:pt x="18" y="60"/>
                  </a:lnTo>
                  <a:lnTo>
                    <a:pt x="23" y="60"/>
                  </a:lnTo>
                  <a:lnTo>
                    <a:pt x="29" y="53"/>
                  </a:lnTo>
                  <a:lnTo>
                    <a:pt x="33" y="48"/>
                  </a:lnTo>
                  <a:lnTo>
                    <a:pt x="29" y="44"/>
                  </a:lnTo>
                  <a:lnTo>
                    <a:pt x="33" y="43"/>
                  </a:lnTo>
                  <a:lnTo>
                    <a:pt x="33" y="39"/>
                  </a:lnTo>
                  <a:lnTo>
                    <a:pt x="36" y="39"/>
                  </a:lnTo>
                  <a:lnTo>
                    <a:pt x="40" y="36"/>
                  </a:lnTo>
                  <a:lnTo>
                    <a:pt x="44" y="35"/>
                  </a:lnTo>
                  <a:lnTo>
                    <a:pt x="41" y="31"/>
                  </a:lnTo>
                  <a:lnTo>
                    <a:pt x="45" y="30"/>
                  </a:lnTo>
                  <a:lnTo>
                    <a:pt x="49" y="31"/>
                  </a:lnTo>
                  <a:lnTo>
                    <a:pt x="53" y="31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51" y="20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4" y="15"/>
                  </a:lnTo>
                  <a:lnTo>
                    <a:pt x="61" y="13"/>
                  </a:lnTo>
                  <a:lnTo>
                    <a:pt x="56" y="9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-154" y="3768"/>
              <a:ext cx="6" cy="8"/>
            </a:xfrm>
            <a:custGeom>
              <a:avLst/>
              <a:gdLst>
                <a:gd name="T0" fmla="*/ 0 w 6"/>
                <a:gd name="T1" fmla="*/ 4 h 8"/>
                <a:gd name="T2" fmla="*/ 0 w 6"/>
                <a:gd name="T3" fmla="*/ 8 h 8"/>
                <a:gd name="T4" fmla="*/ 4 w 6"/>
                <a:gd name="T5" fmla="*/ 5 h 8"/>
                <a:gd name="T6" fmla="*/ 6 w 6"/>
                <a:gd name="T7" fmla="*/ 1 h 8"/>
                <a:gd name="T8" fmla="*/ 4 w 6"/>
                <a:gd name="T9" fmla="*/ 0 h 8"/>
                <a:gd name="T10" fmla="*/ 0 w 6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0" y="8"/>
                  </a:lnTo>
                  <a:lnTo>
                    <a:pt x="4" y="5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-145" y="3767"/>
              <a:ext cx="6" cy="6"/>
            </a:xfrm>
            <a:custGeom>
              <a:avLst/>
              <a:gdLst>
                <a:gd name="T0" fmla="*/ 1 w 6"/>
                <a:gd name="T1" fmla="*/ 1 h 6"/>
                <a:gd name="T2" fmla="*/ 0 w 6"/>
                <a:gd name="T3" fmla="*/ 6 h 6"/>
                <a:gd name="T4" fmla="*/ 5 w 6"/>
                <a:gd name="T5" fmla="*/ 5 h 6"/>
                <a:gd name="T6" fmla="*/ 6 w 6"/>
                <a:gd name="T7" fmla="*/ 1 h 6"/>
                <a:gd name="T8" fmla="*/ 5 w 6"/>
                <a:gd name="T9" fmla="*/ 0 h 6"/>
                <a:gd name="T10" fmla="*/ 1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lnTo>
                    <a:pt x="0" y="6"/>
                  </a:lnTo>
                  <a:lnTo>
                    <a:pt x="5" y="5"/>
                  </a:lnTo>
                  <a:lnTo>
                    <a:pt x="6" y="1"/>
                  </a:lnTo>
                  <a:lnTo>
                    <a:pt x="5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-131" y="3702"/>
              <a:ext cx="9" cy="6"/>
            </a:xfrm>
            <a:custGeom>
              <a:avLst/>
              <a:gdLst>
                <a:gd name="T0" fmla="*/ 9 w 9"/>
                <a:gd name="T1" fmla="*/ 6 h 6"/>
                <a:gd name="T2" fmla="*/ 6 w 9"/>
                <a:gd name="T3" fmla="*/ 2 h 6"/>
                <a:gd name="T4" fmla="*/ 1 w 9"/>
                <a:gd name="T5" fmla="*/ 0 h 6"/>
                <a:gd name="T6" fmla="*/ 0 w 9"/>
                <a:gd name="T7" fmla="*/ 2 h 6"/>
                <a:gd name="T8" fmla="*/ 4 w 9"/>
                <a:gd name="T9" fmla="*/ 5 h 6"/>
                <a:gd name="T10" fmla="*/ 9 w 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">
                  <a:moveTo>
                    <a:pt x="9" y="6"/>
                  </a:moveTo>
                  <a:lnTo>
                    <a:pt x="6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4" y="5"/>
                  </a:lnTo>
                  <a:lnTo>
                    <a:pt x="9" y="6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-122" y="3738"/>
              <a:ext cx="11" cy="8"/>
            </a:xfrm>
            <a:custGeom>
              <a:avLst/>
              <a:gdLst>
                <a:gd name="T0" fmla="*/ 3 w 11"/>
                <a:gd name="T1" fmla="*/ 0 h 8"/>
                <a:gd name="T2" fmla="*/ 0 w 11"/>
                <a:gd name="T3" fmla="*/ 2 h 8"/>
                <a:gd name="T4" fmla="*/ 0 w 11"/>
                <a:gd name="T5" fmla="*/ 6 h 8"/>
                <a:gd name="T6" fmla="*/ 3 w 11"/>
                <a:gd name="T7" fmla="*/ 8 h 8"/>
                <a:gd name="T8" fmla="*/ 7 w 11"/>
                <a:gd name="T9" fmla="*/ 4 h 8"/>
                <a:gd name="T10" fmla="*/ 11 w 11"/>
                <a:gd name="T11" fmla="*/ 1 h 8"/>
                <a:gd name="T12" fmla="*/ 7 w 11"/>
                <a:gd name="T13" fmla="*/ 0 h 8"/>
                <a:gd name="T14" fmla="*/ 3 w 11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8">
                  <a:moveTo>
                    <a:pt x="3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-111" y="3667"/>
              <a:ext cx="6" cy="7"/>
            </a:xfrm>
            <a:custGeom>
              <a:avLst/>
              <a:gdLst>
                <a:gd name="T0" fmla="*/ 0 w 6"/>
                <a:gd name="T1" fmla="*/ 7 h 7"/>
                <a:gd name="T2" fmla="*/ 4 w 6"/>
                <a:gd name="T3" fmla="*/ 6 h 7"/>
                <a:gd name="T4" fmla="*/ 6 w 6"/>
                <a:gd name="T5" fmla="*/ 2 h 7"/>
                <a:gd name="T6" fmla="*/ 4 w 6"/>
                <a:gd name="T7" fmla="*/ 0 h 7"/>
                <a:gd name="T8" fmla="*/ 1 w 6"/>
                <a:gd name="T9" fmla="*/ 4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4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" y="4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-107" y="3579"/>
              <a:ext cx="3" cy="4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-23" y="3554"/>
              <a:ext cx="3" cy="4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2 w 3"/>
                <a:gd name="T5" fmla="*/ 0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-21" y="3546"/>
              <a:ext cx="4" cy="6"/>
            </a:xfrm>
            <a:custGeom>
              <a:avLst/>
              <a:gdLst>
                <a:gd name="T0" fmla="*/ 1 w 4"/>
                <a:gd name="T1" fmla="*/ 0 h 6"/>
                <a:gd name="T2" fmla="*/ 0 w 4"/>
                <a:gd name="T3" fmla="*/ 2 h 6"/>
                <a:gd name="T4" fmla="*/ 0 w 4"/>
                <a:gd name="T5" fmla="*/ 6 h 6"/>
                <a:gd name="T6" fmla="*/ 4 w 4"/>
                <a:gd name="T7" fmla="*/ 3 h 6"/>
                <a:gd name="T8" fmla="*/ 1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4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-18" y="3579"/>
              <a:ext cx="4" cy="9"/>
            </a:xfrm>
            <a:custGeom>
              <a:avLst/>
              <a:gdLst>
                <a:gd name="T0" fmla="*/ 1 w 4"/>
                <a:gd name="T1" fmla="*/ 9 h 9"/>
                <a:gd name="T2" fmla="*/ 3 w 4"/>
                <a:gd name="T3" fmla="*/ 5 h 9"/>
                <a:gd name="T4" fmla="*/ 4 w 4"/>
                <a:gd name="T5" fmla="*/ 0 h 9"/>
                <a:gd name="T6" fmla="*/ 3 w 4"/>
                <a:gd name="T7" fmla="*/ 0 h 9"/>
                <a:gd name="T8" fmla="*/ 0 w 4"/>
                <a:gd name="T9" fmla="*/ 5 h 9"/>
                <a:gd name="T10" fmla="*/ 1 w 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lnTo>
                    <a:pt x="3" y="5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-17" y="3589"/>
              <a:ext cx="4" cy="4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3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-15" y="3571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-15" y="3583"/>
              <a:ext cx="4" cy="6"/>
            </a:xfrm>
            <a:custGeom>
              <a:avLst/>
              <a:gdLst>
                <a:gd name="T0" fmla="*/ 1 w 4"/>
                <a:gd name="T1" fmla="*/ 4 h 6"/>
                <a:gd name="T2" fmla="*/ 4 w 4"/>
                <a:gd name="T3" fmla="*/ 0 h 6"/>
                <a:gd name="T4" fmla="*/ 1 w 4"/>
                <a:gd name="T5" fmla="*/ 2 h 6"/>
                <a:gd name="T6" fmla="*/ 0 w 4"/>
                <a:gd name="T7" fmla="*/ 6 h 6"/>
                <a:gd name="T8" fmla="*/ 1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4"/>
                  </a:moveTo>
                  <a:lnTo>
                    <a:pt x="4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-12" y="3584"/>
              <a:ext cx="3" cy="4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4 h 4"/>
                <a:gd name="T4" fmla="*/ 3 w 3"/>
                <a:gd name="T5" fmla="*/ 0 h 4"/>
                <a:gd name="T6" fmla="*/ 0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3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-12" y="3564"/>
              <a:ext cx="5" cy="15"/>
            </a:xfrm>
            <a:custGeom>
              <a:avLst/>
              <a:gdLst>
                <a:gd name="T0" fmla="*/ 5 w 5"/>
                <a:gd name="T1" fmla="*/ 7 h 15"/>
                <a:gd name="T2" fmla="*/ 5 w 5"/>
                <a:gd name="T3" fmla="*/ 3 h 15"/>
                <a:gd name="T4" fmla="*/ 1 w 5"/>
                <a:gd name="T5" fmla="*/ 0 h 15"/>
                <a:gd name="T6" fmla="*/ 1 w 5"/>
                <a:gd name="T7" fmla="*/ 8 h 15"/>
                <a:gd name="T8" fmla="*/ 0 w 5"/>
                <a:gd name="T9" fmla="*/ 13 h 15"/>
                <a:gd name="T10" fmla="*/ 4 w 5"/>
                <a:gd name="T11" fmla="*/ 15 h 15"/>
                <a:gd name="T12" fmla="*/ 4 w 5"/>
                <a:gd name="T13" fmla="*/ 12 h 15"/>
                <a:gd name="T14" fmla="*/ 5 w 5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5">
                  <a:moveTo>
                    <a:pt x="5" y="7"/>
                  </a:moveTo>
                  <a:lnTo>
                    <a:pt x="5" y="3"/>
                  </a:lnTo>
                  <a:lnTo>
                    <a:pt x="1" y="0"/>
                  </a:lnTo>
                  <a:lnTo>
                    <a:pt x="1" y="8"/>
                  </a:lnTo>
                  <a:lnTo>
                    <a:pt x="0" y="13"/>
                  </a:lnTo>
                  <a:lnTo>
                    <a:pt x="4" y="15"/>
                  </a:lnTo>
                  <a:lnTo>
                    <a:pt x="4" y="12"/>
                  </a:lnTo>
                  <a:lnTo>
                    <a:pt x="5" y="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-7" y="3566"/>
              <a:ext cx="14" cy="31"/>
            </a:xfrm>
            <a:custGeom>
              <a:avLst/>
              <a:gdLst>
                <a:gd name="T0" fmla="*/ 8 w 14"/>
                <a:gd name="T1" fmla="*/ 12 h 31"/>
                <a:gd name="T2" fmla="*/ 6 w 14"/>
                <a:gd name="T3" fmla="*/ 17 h 31"/>
                <a:gd name="T4" fmla="*/ 1 w 14"/>
                <a:gd name="T5" fmla="*/ 21 h 31"/>
                <a:gd name="T6" fmla="*/ 0 w 14"/>
                <a:gd name="T7" fmla="*/ 28 h 31"/>
                <a:gd name="T8" fmla="*/ 0 w 14"/>
                <a:gd name="T9" fmla="*/ 31 h 31"/>
                <a:gd name="T10" fmla="*/ 5 w 14"/>
                <a:gd name="T11" fmla="*/ 28 h 31"/>
                <a:gd name="T12" fmla="*/ 7 w 14"/>
                <a:gd name="T13" fmla="*/ 23 h 31"/>
                <a:gd name="T14" fmla="*/ 10 w 14"/>
                <a:gd name="T15" fmla="*/ 19 h 31"/>
                <a:gd name="T16" fmla="*/ 11 w 14"/>
                <a:gd name="T17" fmla="*/ 13 h 31"/>
                <a:gd name="T18" fmla="*/ 14 w 14"/>
                <a:gd name="T19" fmla="*/ 8 h 31"/>
                <a:gd name="T20" fmla="*/ 12 w 14"/>
                <a:gd name="T21" fmla="*/ 0 h 31"/>
                <a:gd name="T22" fmla="*/ 8 w 14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1">
                  <a:moveTo>
                    <a:pt x="8" y="12"/>
                  </a:moveTo>
                  <a:lnTo>
                    <a:pt x="6" y="17"/>
                  </a:lnTo>
                  <a:lnTo>
                    <a:pt x="1" y="21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5" y="28"/>
                  </a:lnTo>
                  <a:lnTo>
                    <a:pt x="7" y="23"/>
                  </a:lnTo>
                  <a:lnTo>
                    <a:pt x="10" y="19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2" y="0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15" y="3560"/>
              <a:ext cx="13" cy="8"/>
            </a:xfrm>
            <a:custGeom>
              <a:avLst/>
              <a:gdLst>
                <a:gd name="T0" fmla="*/ 8 w 13"/>
                <a:gd name="T1" fmla="*/ 1 h 8"/>
                <a:gd name="T2" fmla="*/ 4 w 13"/>
                <a:gd name="T3" fmla="*/ 0 h 8"/>
                <a:gd name="T4" fmla="*/ 0 w 13"/>
                <a:gd name="T5" fmla="*/ 2 h 8"/>
                <a:gd name="T6" fmla="*/ 0 w 13"/>
                <a:gd name="T7" fmla="*/ 6 h 8"/>
                <a:gd name="T8" fmla="*/ 4 w 13"/>
                <a:gd name="T9" fmla="*/ 5 h 8"/>
                <a:gd name="T10" fmla="*/ 1 w 13"/>
                <a:gd name="T11" fmla="*/ 8 h 8"/>
                <a:gd name="T12" fmla="*/ 4 w 13"/>
                <a:gd name="T13" fmla="*/ 7 h 8"/>
                <a:gd name="T14" fmla="*/ 9 w 13"/>
                <a:gd name="T15" fmla="*/ 4 h 8"/>
                <a:gd name="T16" fmla="*/ 13 w 13"/>
                <a:gd name="T17" fmla="*/ 1 h 8"/>
                <a:gd name="T18" fmla="*/ 12 w 13"/>
                <a:gd name="T19" fmla="*/ 0 h 8"/>
                <a:gd name="T20" fmla="*/ 8 w 13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8">
                  <a:moveTo>
                    <a:pt x="8" y="1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5"/>
                  </a:lnTo>
                  <a:lnTo>
                    <a:pt x="1" y="8"/>
                  </a:lnTo>
                  <a:lnTo>
                    <a:pt x="4" y="7"/>
                  </a:lnTo>
                  <a:lnTo>
                    <a:pt x="9" y="4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26" y="3552"/>
              <a:ext cx="8" cy="6"/>
            </a:xfrm>
            <a:custGeom>
              <a:avLst/>
              <a:gdLst>
                <a:gd name="T0" fmla="*/ 1 w 8"/>
                <a:gd name="T1" fmla="*/ 2 h 6"/>
                <a:gd name="T2" fmla="*/ 0 w 8"/>
                <a:gd name="T3" fmla="*/ 6 h 6"/>
                <a:gd name="T4" fmla="*/ 8 w 8"/>
                <a:gd name="T5" fmla="*/ 0 h 6"/>
                <a:gd name="T6" fmla="*/ 6 w 8"/>
                <a:gd name="T7" fmla="*/ 0 h 6"/>
                <a:gd name="T8" fmla="*/ 1 w 8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2"/>
                  </a:moveTo>
                  <a:lnTo>
                    <a:pt x="0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50" y="3556"/>
              <a:ext cx="1" cy="4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0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70" y="3570"/>
              <a:ext cx="5" cy="8"/>
            </a:xfrm>
            <a:custGeom>
              <a:avLst/>
              <a:gdLst>
                <a:gd name="T0" fmla="*/ 0 w 5"/>
                <a:gd name="T1" fmla="*/ 3 h 8"/>
                <a:gd name="T2" fmla="*/ 0 w 5"/>
                <a:gd name="T3" fmla="*/ 8 h 8"/>
                <a:gd name="T4" fmla="*/ 5 w 5"/>
                <a:gd name="T5" fmla="*/ 0 h 8"/>
                <a:gd name="T6" fmla="*/ 4 w 5"/>
                <a:gd name="T7" fmla="*/ 0 h 8"/>
                <a:gd name="T8" fmla="*/ 0 w 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-449" y="3074"/>
              <a:ext cx="935" cy="783"/>
            </a:xfrm>
            <a:custGeom>
              <a:avLst/>
              <a:gdLst>
                <a:gd name="T0" fmla="*/ 864 w 935"/>
                <a:gd name="T1" fmla="*/ 545 h 783"/>
                <a:gd name="T2" fmla="*/ 768 w 935"/>
                <a:gd name="T3" fmla="*/ 474 h 783"/>
                <a:gd name="T4" fmla="*/ 705 w 935"/>
                <a:gd name="T5" fmla="*/ 482 h 783"/>
                <a:gd name="T6" fmla="*/ 591 w 935"/>
                <a:gd name="T7" fmla="*/ 458 h 783"/>
                <a:gd name="T8" fmla="*/ 405 w 935"/>
                <a:gd name="T9" fmla="*/ 39 h 783"/>
                <a:gd name="T10" fmla="*/ 330 w 935"/>
                <a:gd name="T11" fmla="*/ 30 h 783"/>
                <a:gd name="T12" fmla="*/ 277 w 935"/>
                <a:gd name="T13" fmla="*/ 24 h 783"/>
                <a:gd name="T14" fmla="*/ 219 w 935"/>
                <a:gd name="T15" fmla="*/ 21 h 783"/>
                <a:gd name="T16" fmla="*/ 166 w 935"/>
                <a:gd name="T17" fmla="*/ 28 h 783"/>
                <a:gd name="T18" fmla="*/ 125 w 935"/>
                <a:gd name="T19" fmla="*/ 58 h 783"/>
                <a:gd name="T20" fmla="*/ 47 w 935"/>
                <a:gd name="T21" fmla="*/ 134 h 783"/>
                <a:gd name="T22" fmla="*/ 112 w 935"/>
                <a:gd name="T23" fmla="*/ 205 h 783"/>
                <a:gd name="T24" fmla="*/ 139 w 935"/>
                <a:gd name="T25" fmla="*/ 235 h 783"/>
                <a:gd name="T26" fmla="*/ 138 w 935"/>
                <a:gd name="T27" fmla="*/ 244 h 783"/>
                <a:gd name="T28" fmla="*/ 78 w 935"/>
                <a:gd name="T29" fmla="*/ 243 h 783"/>
                <a:gd name="T30" fmla="*/ 25 w 935"/>
                <a:gd name="T31" fmla="*/ 248 h 783"/>
                <a:gd name="T32" fmla="*/ 29 w 935"/>
                <a:gd name="T33" fmla="*/ 289 h 783"/>
                <a:gd name="T34" fmla="*/ 94 w 935"/>
                <a:gd name="T35" fmla="*/ 329 h 783"/>
                <a:gd name="T36" fmla="*/ 137 w 935"/>
                <a:gd name="T37" fmla="*/ 324 h 783"/>
                <a:gd name="T38" fmla="*/ 88 w 935"/>
                <a:gd name="T39" fmla="*/ 393 h 783"/>
                <a:gd name="T40" fmla="*/ 53 w 935"/>
                <a:gd name="T41" fmla="*/ 414 h 783"/>
                <a:gd name="T42" fmla="*/ 26 w 935"/>
                <a:gd name="T43" fmla="*/ 472 h 783"/>
                <a:gd name="T44" fmla="*/ 43 w 935"/>
                <a:gd name="T45" fmla="*/ 492 h 783"/>
                <a:gd name="T46" fmla="*/ 60 w 935"/>
                <a:gd name="T47" fmla="*/ 503 h 783"/>
                <a:gd name="T48" fmla="*/ 61 w 935"/>
                <a:gd name="T49" fmla="*/ 537 h 783"/>
                <a:gd name="T50" fmla="*/ 114 w 935"/>
                <a:gd name="T51" fmla="*/ 505 h 783"/>
                <a:gd name="T52" fmla="*/ 107 w 935"/>
                <a:gd name="T53" fmla="*/ 604 h 783"/>
                <a:gd name="T54" fmla="*/ 186 w 935"/>
                <a:gd name="T55" fmla="*/ 615 h 783"/>
                <a:gd name="T56" fmla="*/ 199 w 935"/>
                <a:gd name="T57" fmla="*/ 604 h 783"/>
                <a:gd name="T58" fmla="*/ 225 w 935"/>
                <a:gd name="T59" fmla="*/ 624 h 783"/>
                <a:gd name="T60" fmla="*/ 180 w 935"/>
                <a:gd name="T61" fmla="*/ 692 h 783"/>
                <a:gd name="T62" fmla="*/ 127 w 935"/>
                <a:gd name="T63" fmla="*/ 731 h 783"/>
                <a:gd name="T64" fmla="*/ 76 w 935"/>
                <a:gd name="T65" fmla="*/ 770 h 783"/>
                <a:gd name="T66" fmla="*/ 124 w 935"/>
                <a:gd name="T67" fmla="*/ 751 h 783"/>
                <a:gd name="T68" fmla="*/ 166 w 935"/>
                <a:gd name="T69" fmla="*/ 746 h 783"/>
                <a:gd name="T70" fmla="*/ 199 w 935"/>
                <a:gd name="T71" fmla="*/ 706 h 783"/>
                <a:gd name="T72" fmla="*/ 250 w 935"/>
                <a:gd name="T73" fmla="*/ 664 h 783"/>
                <a:gd name="T74" fmla="*/ 295 w 935"/>
                <a:gd name="T75" fmla="*/ 623 h 783"/>
                <a:gd name="T76" fmla="*/ 295 w 935"/>
                <a:gd name="T77" fmla="*/ 575 h 783"/>
                <a:gd name="T78" fmla="*/ 322 w 935"/>
                <a:gd name="T79" fmla="*/ 520 h 783"/>
                <a:gd name="T80" fmla="*/ 370 w 935"/>
                <a:gd name="T81" fmla="*/ 464 h 783"/>
                <a:gd name="T82" fmla="*/ 372 w 935"/>
                <a:gd name="T83" fmla="*/ 475 h 783"/>
                <a:gd name="T84" fmla="*/ 358 w 935"/>
                <a:gd name="T85" fmla="*/ 552 h 783"/>
                <a:gd name="T86" fmla="*/ 389 w 935"/>
                <a:gd name="T87" fmla="*/ 541 h 783"/>
                <a:gd name="T88" fmla="*/ 425 w 935"/>
                <a:gd name="T89" fmla="*/ 516 h 783"/>
                <a:gd name="T90" fmla="*/ 420 w 935"/>
                <a:gd name="T91" fmla="*/ 480 h 783"/>
                <a:gd name="T92" fmla="*/ 435 w 935"/>
                <a:gd name="T93" fmla="*/ 469 h 783"/>
                <a:gd name="T94" fmla="*/ 473 w 935"/>
                <a:gd name="T95" fmla="*/ 467 h 783"/>
                <a:gd name="T96" fmla="*/ 505 w 935"/>
                <a:gd name="T97" fmla="*/ 469 h 783"/>
                <a:gd name="T98" fmla="*/ 591 w 935"/>
                <a:gd name="T99" fmla="*/ 481 h 783"/>
                <a:gd name="T100" fmla="*/ 631 w 935"/>
                <a:gd name="T101" fmla="*/ 474 h 783"/>
                <a:gd name="T102" fmla="*/ 693 w 935"/>
                <a:gd name="T103" fmla="*/ 515 h 783"/>
                <a:gd name="T104" fmla="*/ 705 w 935"/>
                <a:gd name="T105" fmla="*/ 493 h 783"/>
                <a:gd name="T106" fmla="*/ 755 w 935"/>
                <a:gd name="T107" fmla="*/ 510 h 783"/>
                <a:gd name="T108" fmla="*/ 748 w 935"/>
                <a:gd name="T109" fmla="*/ 485 h 783"/>
                <a:gd name="T110" fmla="*/ 791 w 935"/>
                <a:gd name="T111" fmla="*/ 508 h 783"/>
                <a:gd name="T112" fmla="*/ 813 w 935"/>
                <a:gd name="T113" fmla="*/ 528 h 783"/>
                <a:gd name="T114" fmla="*/ 854 w 935"/>
                <a:gd name="T115" fmla="*/ 557 h 783"/>
                <a:gd name="T116" fmla="*/ 878 w 935"/>
                <a:gd name="T117" fmla="*/ 579 h 783"/>
                <a:gd name="T118" fmla="*/ 922 w 935"/>
                <a:gd name="T119" fmla="*/ 60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5" h="783">
                  <a:moveTo>
                    <a:pt x="935" y="585"/>
                  </a:moveTo>
                  <a:lnTo>
                    <a:pt x="925" y="574"/>
                  </a:lnTo>
                  <a:lnTo>
                    <a:pt x="924" y="570"/>
                  </a:lnTo>
                  <a:lnTo>
                    <a:pt x="920" y="565"/>
                  </a:lnTo>
                  <a:lnTo>
                    <a:pt x="922" y="562"/>
                  </a:lnTo>
                  <a:lnTo>
                    <a:pt x="922" y="557"/>
                  </a:lnTo>
                  <a:lnTo>
                    <a:pt x="919" y="553"/>
                  </a:lnTo>
                  <a:lnTo>
                    <a:pt x="916" y="550"/>
                  </a:lnTo>
                  <a:lnTo>
                    <a:pt x="911" y="552"/>
                  </a:lnTo>
                  <a:lnTo>
                    <a:pt x="907" y="552"/>
                  </a:lnTo>
                  <a:lnTo>
                    <a:pt x="902" y="549"/>
                  </a:lnTo>
                  <a:lnTo>
                    <a:pt x="898" y="549"/>
                  </a:lnTo>
                  <a:lnTo>
                    <a:pt x="894" y="546"/>
                  </a:lnTo>
                  <a:lnTo>
                    <a:pt x="885" y="547"/>
                  </a:lnTo>
                  <a:lnTo>
                    <a:pt x="882" y="546"/>
                  </a:lnTo>
                  <a:lnTo>
                    <a:pt x="873" y="545"/>
                  </a:lnTo>
                  <a:lnTo>
                    <a:pt x="869" y="546"/>
                  </a:lnTo>
                  <a:lnTo>
                    <a:pt x="865" y="547"/>
                  </a:lnTo>
                  <a:lnTo>
                    <a:pt x="864" y="545"/>
                  </a:lnTo>
                  <a:lnTo>
                    <a:pt x="860" y="541"/>
                  </a:lnTo>
                  <a:lnTo>
                    <a:pt x="855" y="539"/>
                  </a:lnTo>
                  <a:lnTo>
                    <a:pt x="852" y="535"/>
                  </a:lnTo>
                  <a:lnTo>
                    <a:pt x="847" y="532"/>
                  </a:lnTo>
                  <a:lnTo>
                    <a:pt x="843" y="532"/>
                  </a:lnTo>
                  <a:lnTo>
                    <a:pt x="843" y="528"/>
                  </a:lnTo>
                  <a:lnTo>
                    <a:pt x="840" y="523"/>
                  </a:lnTo>
                  <a:lnTo>
                    <a:pt x="836" y="520"/>
                  </a:lnTo>
                  <a:lnTo>
                    <a:pt x="829" y="515"/>
                  </a:lnTo>
                  <a:lnTo>
                    <a:pt x="816" y="504"/>
                  </a:lnTo>
                  <a:lnTo>
                    <a:pt x="809" y="499"/>
                  </a:lnTo>
                  <a:lnTo>
                    <a:pt x="805" y="494"/>
                  </a:lnTo>
                  <a:lnTo>
                    <a:pt x="797" y="490"/>
                  </a:lnTo>
                  <a:lnTo>
                    <a:pt x="793" y="486"/>
                  </a:lnTo>
                  <a:lnTo>
                    <a:pt x="794" y="485"/>
                  </a:lnTo>
                  <a:lnTo>
                    <a:pt x="786" y="481"/>
                  </a:lnTo>
                  <a:lnTo>
                    <a:pt x="781" y="478"/>
                  </a:lnTo>
                  <a:lnTo>
                    <a:pt x="776" y="475"/>
                  </a:lnTo>
                  <a:lnTo>
                    <a:pt x="768" y="474"/>
                  </a:lnTo>
                  <a:lnTo>
                    <a:pt x="764" y="472"/>
                  </a:lnTo>
                  <a:lnTo>
                    <a:pt x="757" y="464"/>
                  </a:lnTo>
                  <a:lnTo>
                    <a:pt x="752" y="463"/>
                  </a:lnTo>
                  <a:lnTo>
                    <a:pt x="747" y="461"/>
                  </a:lnTo>
                  <a:lnTo>
                    <a:pt x="744" y="462"/>
                  </a:lnTo>
                  <a:lnTo>
                    <a:pt x="738" y="454"/>
                  </a:lnTo>
                  <a:lnTo>
                    <a:pt x="736" y="449"/>
                  </a:lnTo>
                  <a:lnTo>
                    <a:pt x="734" y="448"/>
                  </a:lnTo>
                  <a:lnTo>
                    <a:pt x="729" y="445"/>
                  </a:lnTo>
                  <a:lnTo>
                    <a:pt x="726" y="444"/>
                  </a:lnTo>
                  <a:lnTo>
                    <a:pt x="721" y="445"/>
                  </a:lnTo>
                  <a:lnTo>
                    <a:pt x="717" y="450"/>
                  </a:lnTo>
                  <a:lnTo>
                    <a:pt x="714" y="454"/>
                  </a:lnTo>
                  <a:lnTo>
                    <a:pt x="709" y="456"/>
                  </a:lnTo>
                  <a:lnTo>
                    <a:pt x="710" y="461"/>
                  </a:lnTo>
                  <a:lnTo>
                    <a:pt x="708" y="470"/>
                  </a:lnTo>
                  <a:lnTo>
                    <a:pt x="709" y="474"/>
                  </a:lnTo>
                  <a:lnTo>
                    <a:pt x="709" y="479"/>
                  </a:lnTo>
                  <a:lnTo>
                    <a:pt x="705" y="482"/>
                  </a:lnTo>
                  <a:lnTo>
                    <a:pt x="698" y="490"/>
                  </a:lnTo>
                  <a:lnTo>
                    <a:pt x="694" y="494"/>
                  </a:lnTo>
                  <a:lnTo>
                    <a:pt x="693" y="498"/>
                  </a:lnTo>
                  <a:lnTo>
                    <a:pt x="685" y="486"/>
                  </a:lnTo>
                  <a:lnTo>
                    <a:pt x="655" y="470"/>
                  </a:lnTo>
                  <a:lnTo>
                    <a:pt x="651" y="467"/>
                  </a:lnTo>
                  <a:lnTo>
                    <a:pt x="646" y="463"/>
                  </a:lnTo>
                  <a:lnTo>
                    <a:pt x="640" y="462"/>
                  </a:lnTo>
                  <a:lnTo>
                    <a:pt x="637" y="460"/>
                  </a:lnTo>
                  <a:lnTo>
                    <a:pt x="636" y="456"/>
                  </a:lnTo>
                  <a:lnTo>
                    <a:pt x="636" y="450"/>
                  </a:lnTo>
                  <a:lnTo>
                    <a:pt x="631" y="448"/>
                  </a:lnTo>
                  <a:lnTo>
                    <a:pt x="622" y="451"/>
                  </a:lnTo>
                  <a:lnTo>
                    <a:pt x="618" y="460"/>
                  </a:lnTo>
                  <a:lnTo>
                    <a:pt x="616" y="461"/>
                  </a:lnTo>
                  <a:lnTo>
                    <a:pt x="608" y="460"/>
                  </a:lnTo>
                  <a:lnTo>
                    <a:pt x="603" y="463"/>
                  </a:lnTo>
                  <a:lnTo>
                    <a:pt x="595" y="462"/>
                  </a:lnTo>
                  <a:lnTo>
                    <a:pt x="591" y="458"/>
                  </a:lnTo>
                  <a:lnTo>
                    <a:pt x="478" y="73"/>
                  </a:lnTo>
                  <a:lnTo>
                    <a:pt x="468" y="40"/>
                  </a:lnTo>
                  <a:lnTo>
                    <a:pt x="467" y="39"/>
                  </a:lnTo>
                  <a:lnTo>
                    <a:pt x="462" y="39"/>
                  </a:lnTo>
                  <a:lnTo>
                    <a:pt x="460" y="39"/>
                  </a:lnTo>
                  <a:lnTo>
                    <a:pt x="455" y="36"/>
                  </a:lnTo>
                  <a:lnTo>
                    <a:pt x="450" y="35"/>
                  </a:lnTo>
                  <a:lnTo>
                    <a:pt x="450" y="36"/>
                  </a:lnTo>
                  <a:lnTo>
                    <a:pt x="442" y="33"/>
                  </a:lnTo>
                  <a:lnTo>
                    <a:pt x="437" y="29"/>
                  </a:lnTo>
                  <a:lnTo>
                    <a:pt x="435" y="28"/>
                  </a:lnTo>
                  <a:lnTo>
                    <a:pt x="431" y="28"/>
                  </a:lnTo>
                  <a:lnTo>
                    <a:pt x="426" y="30"/>
                  </a:lnTo>
                  <a:lnTo>
                    <a:pt x="423" y="29"/>
                  </a:lnTo>
                  <a:lnTo>
                    <a:pt x="418" y="29"/>
                  </a:lnTo>
                  <a:lnTo>
                    <a:pt x="414" y="32"/>
                  </a:lnTo>
                  <a:lnTo>
                    <a:pt x="414" y="35"/>
                  </a:lnTo>
                  <a:lnTo>
                    <a:pt x="411" y="35"/>
                  </a:lnTo>
                  <a:lnTo>
                    <a:pt x="405" y="39"/>
                  </a:lnTo>
                  <a:lnTo>
                    <a:pt x="401" y="40"/>
                  </a:lnTo>
                  <a:lnTo>
                    <a:pt x="395" y="40"/>
                  </a:lnTo>
                  <a:lnTo>
                    <a:pt x="394" y="39"/>
                  </a:lnTo>
                  <a:lnTo>
                    <a:pt x="389" y="39"/>
                  </a:lnTo>
                  <a:lnTo>
                    <a:pt x="386" y="35"/>
                  </a:lnTo>
                  <a:lnTo>
                    <a:pt x="382" y="36"/>
                  </a:lnTo>
                  <a:lnTo>
                    <a:pt x="377" y="35"/>
                  </a:lnTo>
                  <a:lnTo>
                    <a:pt x="374" y="36"/>
                  </a:lnTo>
                  <a:lnTo>
                    <a:pt x="369" y="36"/>
                  </a:lnTo>
                  <a:lnTo>
                    <a:pt x="365" y="39"/>
                  </a:lnTo>
                  <a:lnTo>
                    <a:pt x="357" y="39"/>
                  </a:lnTo>
                  <a:lnTo>
                    <a:pt x="353" y="36"/>
                  </a:lnTo>
                  <a:lnTo>
                    <a:pt x="351" y="34"/>
                  </a:lnTo>
                  <a:lnTo>
                    <a:pt x="348" y="34"/>
                  </a:lnTo>
                  <a:lnTo>
                    <a:pt x="346" y="34"/>
                  </a:lnTo>
                  <a:lnTo>
                    <a:pt x="342" y="36"/>
                  </a:lnTo>
                  <a:lnTo>
                    <a:pt x="338" y="33"/>
                  </a:lnTo>
                  <a:lnTo>
                    <a:pt x="333" y="30"/>
                  </a:lnTo>
                  <a:lnTo>
                    <a:pt x="330" y="30"/>
                  </a:lnTo>
                  <a:lnTo>
                    <a:pt x="325" y="30"/>
                  </a:lnTo>
                  <a:lnTo>
                    <a:pt x="322" y="30"/>
                  </a:lnTo>
                  <a:lnTo>
                    <a:pt x="318" y="30"/>
                  </a:lnTo>
                  <a:lnTo>
                    <a:pt x="315" y="35"/>
                  </a:lnTo>
                  <a:lnTo>
                    <a:pt x="310" y="35"/>
                  </a:lnTo>
                  <a:lnTo>
                    <a:pt x="309" y="34"/>
                  </a:lnTo>
                  <a:lnTo>
                    <a:pt x="305" y="34"/>
                  </a:lnTo>
                  <a:lnTo>
                    <a:pt x="301" y="35"/>
                  </a:lnTo>
                  <a:lnTo>
                    <a:pt x="299" y="38"/>
                  </a:lnTo>
                  <a:lnTo>
                    <a:pt x="298" y="40"/>
                  </a:lnTo>
                  <a:lnTo>
                    <a:pt x="294" y="38"/>
                  </a:lnTo>
                  <a:lnTo>
                    <a:pt x="286" y="36"/>
                  </a:lnTo>
                  <a:lnTo>
                    <a:pt x="287" y="33"/>
                  </a:lnTo>
                  <a:lnTo>
                    <a:pt x="283" y="33"/>
                  </a:lnTo>
                  <a:lnTo>
                    <a:pt x="280" y="34"/>
                  </a:lnTo>
                  <a:lnTo>
                    <a:pt x="275" y="33"/>
                  </a:lnTo>
                  <a:lnTo>
                    <a:pt x="280" y="32"/>
                  </a:lnTo>
                  <a:lnTo>
                    <a:pt x="275" y="28"/>
                  </a:lnTo>
                  <a:lnTo>
                    <a:pt x="277" y="24"/>
                  </a:lnTo>
                  <a:lnTo>
                    <a:pt x="276" y="20"/>
                  </a:lnTo>
                  <a:lnTo>
                    <a:pt x="273" y="22"/>
                  </a:lnTo>
                  <a:lnTo>
                    <a:pt x="268" y="21"/>
                  </a:lnTo>
                  <a:lnTo>
                    <a:pt x="264" y="18"/>
                  </a:lnTo>
                  <a:lnTo>
                    <a:pt x="261" y="21"/>
                  </a:lnTo>
                  <a:lnTo>
                    <a:pt x="256" y="21"/>
                  </a:lnTo>
                  <a:lnTo>
                    <a:pt x="247" y="26"/>
                  </a:lnTo>
                  <a:lnTo>
                    <a:pt x="244" y="24"/>
                  </a:lnTo>
                  <a:lnTo>
                    <a:pt x="239" y="22"/>
                  </a:lnTo>
                  <a:lnTo>
                    <a:pt x="241" y="18"/>
                  </a:lnTo>
                  <a:lnTo>
                    <a:pt x="239" y="14"/>
                  </a:lnTo>
                  <a:lnTo>
                    <a:pt x="234" y="12"/>
                  </a:lnTo>
                  <a:lnTo>
                    <a:pt x="234" y="17"/>
                  </a:lnTo>
                  <a:lnTo>
                    <a:pt x="231" y="14"/>
                  </a:lnTo>
                  <a:lnTo>
                    <a:pt x="229" y="17"/>
                  </a:lnTo>
                  <a:lnTo>
                    <a:pt x="225" y="26"/>
                  </a:lnTo>
                  <a:lnTo>
                    <a:pt x="221" y="27"/>
                  </a:lnTo>
                  <a:lnTo>
                    <a:pt x="217" y="23"/>
                  </a:lnTo>
                  <a:lnTo>
                    <a:pt x="219" y="21"/>
                  </a:lnTo>
                  <a:lnTo>
                    <a:pt x="222" y="20"/>
                  </a:lnTo>
                  <a:lnTo>
                    <a:pt x="226" y="15"/>
                  </a:lnTo>
                  <a:lnTo>
                    <a:pt x="226" y="11"/>
                  </a:lnTo>
                  <a:lnTo>
                    <a:pt x="222" y="9"/>
                  </a:lnTo>
                  <a:lnTo>
                    <a:pt x="217" y="10"/>
                  </a:lnTo>
                  <a:lnTo>
                    <a:pt x="215" y="6"/>
                  </a:lnTo>
                  <a:lnTo>
                    <a:pt x="210" y="5"/>
                  </a:lnTo>
                  <a:lnTo>
                    <a:pt x="213" y="0"/>
                  </a:lnTo>
                  <a:lnTo>
                    <a:pt x="208" y="4"/>
                  </a:lnTo>
                  <a:lnTo>
                    <a:pt x="203" y="11"/>
                  </a:lnTo>
                  <a:lnTo>
                    <a:pt x="201" y="16"/>
                  </a:lnTo>
                  <a:lnTo>
                    <a:pt x="197" y="20"/>
                  </a:lnTo>
                  <a:lnTo>
                    <a:pt x="190" y="27"/>
                  </a:lnTo>
                  <a:lnTo>
                    <a:pt x="178" y="30"/>
                  </a:lnTo>
                  <a:lnTo>
                    <a:pt x="173" y="30"/>
                  </a:lnTo>
                  <a:lnTo>
                    <a:pt x="169" y="34"/>
                  </a:lnTo>
                  <a:lnTo>
                    <a:pt x="167" y="30"/>
                  </a:lnTo>
                  <a:lnTo>
                    <a:pt x="169" y="27"/>
                  </a:lnTo>
                  <a:lnTo>
                    <a:pt x="166" y="28"/>
                  </a:lnTo>
                  <a:lnTo>
                    <a:pt x="157" y="35"/>
                  </a:lnTo>
                  <a:lnTo>
                    <a:pt x="157" y="38"/>
                  </a:lnTo>
                  <a:lnTo>
                    <a:pt x="160" y="41"/>
                  </a:lnTo>
                  <a:lnTo>
                    <a:pt x="163" y="44"/>
                  </a:lnTo>
                  <a:lnTo>
                    <a:pt x="168" y="42"/>
                  </a:lnTo>
                  <a:lnTo>
                    <a:pt x="160" y="46"/>
                  </a:lnTo>
                  <a:lnTo>
                    <a:pt x="160" y="54"/>
                  </a:lnTo>
                  <a:lnTo>
                    <a:pt x="157" y="50"/>
                  </a:lnTo>
                  <a:lnTo>
                    <a:pt x="156" y="51"/>
                  </a:lnTo>
                  <a:lnTo>
                    <a:pt x="157" y="47"/>
                  </a:lnTo>
                  <a:lnTo>
                    <a:pt x="157" y="40"/>
                  </a:lnTo>
                  <a:lnTo>
                    <a:pt x="156" y="40"/>
                  </a:lnTo>
                  <a:lnTo>
                    <a:pt x="152" y="41"/>
                  </a:lnTo>
                  <a:lnTo>
                    <a:pt x="144" y="50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2" y="56"/>
                  </a:lnTo>
                  <a:lnTo>
                    <a:pt x="128" y="58"/>
                  </a:lnTo>
                  <a:lnTo>
                    <a:pt x="125" y="58"/>
                  </a:lnTo>
                  <a:lnTo>
                    <a:pt x="128" y="56"/>
                  </a:lnTo>
                  <a:lnTo>
                    <a:pt x="128" y="53"/>
                  </a:lnTo>
                  <a:lnTo>
                    <a:pt x="125" y="53"/>
                  </a:lnTo>
                  <a:lnTo>
                    <a:pt x="116" y="66"/>
                  </a:lnTo>
                  <a:lnTo>
                    <a:pt x="116" y="68"/>
                  </a:lnTo>
                  <a:lnTo>
                    <a:pt x="109" y="75"/>
                  </a:lnTo>
                  <a:lnTo>
                    <a:pt x="107" y="82"/>
                  </a:lnTo>
                  <a:lnTo>
                    <a:pt x="107" y="83"/>
                  </a:lnTo>
                  <a:lnTo>
                    <a:pt x="104" y="92"/>
                  </a:lnTo>
                  <a:lnTo>
                    <a:pt x="101" y="99"/>
                  </a:lnTo>
                  <a:lnTo>
                    <a:pt x="95" y="107"/>
                  </a:lnTo>
                  <a:lnTo>
                    <a:pt x="91" y="111"/>
                  </a:lnTo>
                  <a:lnTo>
                    <a:pt x="86" y="113"/>
                  </a:lnTo>
                  <a:lnTo>
                    <a:pt x="83" y="115"/>
                  </a:lnTo>
                  <a:lnTo>
                    <a:pt x="64" y="117"/>
                  </a:lnTo>
                  <a:lnTo>
                    <a:pt x="55" y="115"/>
                  </a:lnTo>
                  <a:lnTo>
                    <a:pt x="50" y="118"/>
                  </a:lnTo>
                  <a:lnTo>
                    <a:pt x="49" y="129"/>
                  </a:lnTo>
                  <a:lnTo>
                    <a:pt x="47" y="134"/>
                  </a:lnTo>
                  <a:lnTo>
                    <a:pt x="43" y="137"/>
                  </a:lnTo>
                  <a:lnTo>
                    <a:pt x="42" y="137"/>
                  </a:lnTo>
                  <a:lnTo>
                    <a:pt x="39" y="139"/>
                  </a:lnTo>
                  <a:lnTo>
                    <a:pt x="44" y="140"/>
                  </a:lnTo>
                  <a:lnTo>
                    <a:pt x="48" y="143"/>
                  </a:lnTo>
                  <a:lnTo>
                    <a:pt x="54" y="151"/>
                  </a:lnTo>
                  <a:lnTo>
                    <a:pt x="59" y="152"/>
                  </a:lnTo>
                  <a:lnTo>
                    <a:pt x="62" y="155"/>
                  </a:lnTo>
                  <a:lnTo>
                    <a:pt x="73" y="167"/>
                  </a:lnTo>
                  <a:lnTo>
                    <a:pt x="76" y="169"/>
                  </a:lnTo>
                  <a:lnTo>
                    <a:pt x="79" y="173"/>
                  </a:lnTo>
                  <a:lnTo>
                    <a:pt x="83" y="177"/>
                  </a:lnTo>
                  <a:lnTo>
                    <a:pt x="85" y="181"/>
                  </a:lnTo>
                  <a:lnTo>
                    <a:pt x="88" y="189"/>
                  </a:lnTo>
                  <a:lnTo>
                    <a:pt x="88" y="198"/>
                  </a:lnTo>
                  <a:lnTo>
                    <a:pt x="91" y="201"/>
                  </a:lnTo>
                  <a:lnTo>
                    <a:pt x="98" y="204"/>
                  </a:lnTo>
                  <a:lnTo>
                    <a:pt x="108" y="205"/>
                  </a:lnTo>
                  <a:lnTo>
                    <a:pt x="112" y="205"/>
                  </a:lnTo>
                  <a:lnTo>
                    <a:pt x="113" y="200"/>
                  </a:lnTo>
                  <a:lnTo>
                    <a:pt x="115" y="204"/>
                  </a:lnTo>
                  <a:lnTo>
                    <a:pt x="115" y="207"/>
                  </a:lnTo>
                  <a:lnTo>
                    <a:pt x="120" y="206"/>
                  </a:lnTo>
                  <a:lnTo>
                    <a:pt x="124" y="206"/>
                  </a:lnTo>
                  <a:lnTo>
                    <a:pt x="126" y="210"/>
                  </a:lnTo>
                  <a:lnTo>
                    <a:pt x="122" y="217"/>
                  </a:lnTo>
                  <a:lnTo>
                    <a:pt x="122" y="222"/>
                  </a:lnTo>
                  <a:lnTo>
                    <a:pt x="127" y="229"/>
                  </a:lnTo>
                  <a:lnTo>
                    <a:pt x="132" y="230"/>
                  </a:lnTo>
                  <a:lnTo>
                    <a:pt x="136" y="224"/>
                  </a:lnTo>
                  <a:lnTo>
                    <a:pt x="139" y="224"/>
                  </a:lnTo>
                  <a:lnTo>
                    <a:pt x="144" y="226"/>
                  </a:lnTo>
                  <a:lnTo>
                    <a:pt x="148" y="225"/>
                  </a:lnTo>
                  <a:lnTo>
                    <a:pt x="152" y="229"/>
                  </a:lnTo>
                  <a:lnTo>
                    <a:pt x="152" y="232"/>
                  </a:lnTo>
                  <a:lnTo>
                    <a:pt x="152" y="236"/>
                  </a:lnTo>
                  <a:lnTo>
                    <a:pt x="144" y="237"/>
                  </a:lnTo>
                  <a:lnTo>
                    <a:pt x="139" y="235"/>
                  </a:lnTo>
                  <a:lnTo>
                    <a:pt x="136" y="231"/>
                  </a:lnTo>
                  <a:lnTo>
                    <a:pt x="131" y="232"/>
                  </a:lnTo>
                  <a:lnTo>
                    <a:pt x="127" y="234"/>
                  </a:lnTo>
                  <a:lnTo>
                    <a:pt x="124" y="231"/>
                  </a:lnTo>
                  <a:lnTo>
                    <a:pt x="120" y="226"/>
                  </a:lnTo>
                  <a:lnTo>
                    <a:pt x="119" y="223"/>
                  </a:lnTo>
                  <a:lnTo>
                    <a:pt x="120" y="219"/>
                  </a:lnTo>
                  <a:lnTo>
                    <a:pt x="116" y="214"/>
                  </a:lnTo>
                  <a:lnTo>
                    <a:pt x="113" y="211"/>
                  </a:lnTo>
                  <a:lnTo>
                    <a:pt x="108" y="212"/>
                  </a:lnTo>
                  <a:lnTo>
                    <a:pt x="109" y="216"/>
                  </a:lnTo>
                  <a:lnTo>
                    <a:pt x="118" y="224"/>
                  </a:lnTo>
                  <a:lnTo>
                    <a:pt x="120" y="228"/>
                  </a:lnTo>
                  <a:lnTo>
                    <a:pt x="122" y="231"/>
                  </a:lnTo>
                  <a:lnTo>
                    <a:pt x="121" y="240"/>
                  </a:lnTo>
                  <a:lnTo>
                    <a:pt x="125" y="236"/>
                  </a:lnTo>
                  <a:lnTo>
                    <a:pt x="128" y="236"/>
                  </a:lnTo>
                  <a:lnTo>
                    <a:pt x="136" y="240"/>
                  </a:lnTo>
                  <a:lnTo>
                    <a:pt x="138" y="244"/>
                  </a:lnTo>
                  <a:lnTo>
                    <a:pt x="136" y="248"/>
                  </a:lnTo>
                  <a:lnTo>
                    <a:pt x="134" y="244"/>
                  </a:lnTo>
                  <a:lnTo>
                    <a:pt x="131" y="242"/>
                  </a:lnTo>
                  <a:lnTo>
                    <a:pt x="127" y="243"/>
                  </a:lnTo>
                  <a:lnTo>
                    <a:pt x="126" y="247"/>
                  </a:lnTo>
                  <a:lnTo>
                    <a:pt x="124" y="252"/>
                  </a:lnTo>
                  <a:lnTo>
                    <a:pt x="124" y="252"/>
                  </a:lnTo>
                  <a:lnTo>
                    <a:pt x="120" y="255"/>
                  </a:lnTo>
                  <a:lnTo>
                    <a:pt x="118" y="252"/>
                  </a:lnTo>
                  <a:lnTo>
                    <a:pt x="114" y="252"/>
                  </a:lnTo>
                  <a:lnTo>
                    <a:pt x="109" y="252"/>
                  </a:lnTo>
                  <a:lnTo>
                    <a:pt x="106" y="253"/>
                  </a:lnTo>
                  <a:lnTo>
                    <a:pt x="104" y="249"/>
                  </a:lnTo>
                  <a:lnTo>
                    <a:pt x="96" y="250"/>
                  </a:lnTo>
                  <a:lnTo>
                    <a:pt x="92" y="249"/>
                  </a:lnTo>
                  <a:lnTo>
                    <a:pt x="88" y="250"/>
                  </a:lnTo>
                  <a:lnTo>
                    <a:pt x="84" y="247"/>
                  </a:lnTo>
                  <a:lnTo>
                    <a:pt x="82" y="243"/>
                  </a:lnTo>
                  <a:lnTo>
                    <a:pt x="78" y="243"/>
                  </a:lnTo>
                  <a:lnTo>
                    <a:pt x="83" y="242"/>
                  </a:lnTo>
                  <a:lnTo>
                    <a:pt x="84" y="234"/>
                  </a:lnTo>
                  <a:lnTo>
                    <a:pt x="86" y="230"/>
                  </a:lnTo>
                  <a:lnTo>
                    <a:pt x="84" y="225"/>
                  </a:lnTo>
                  <a:lnTo>
                    <a:pt x="89" y="226"/>
                  </a:lnTo>
                  <a:lnTo>
                    <a:pt x="84" y="224"/>
                  </a:lnTo>
                  <a:lnTo>
                    <a:pt x="77" y="224"/>
                  </a:lnTo>
                  <a:lnTo>
                    <a:pt x="72" y="225"/>
                  </a:lnTo>
                  <a:lnTo>
                    <a:pt x="68" y="228"/>
                  </a:lnTo>
                  <a:lnTo>
                    <a:pt x="64" y="230"/>
                  </a:lnTo>
                  <a:lnTo>
                    <a:pt x="64" y="231"/>
                  </a:lnTo>
                  <a:lnTo>
                    <a:pt x="55" y="231"/>
                  </a:lnTo>
                  <a:lnTo>
                    <a:pt x="50" y="234"/>
                  </a:lnTo>
                  <a:lnTo>
                    <a:pt x="47" y="236"/>
                  </a:lnTo>
                  <a:lnTo>
                    <a:pt x="49" y="241"/>
                  </a:lnTo>
                  <a:lnTo>
                    <a:pt x="49" y="244"/>
                  </a:lnTo>
                  <a:lnTo>
                    <a:pt x="45" y="244"/>
                  </a:lnTo>
                  <a:lnTo>
                    <a:pt x="37" y="241"/>
                  </a:lnTo>
                  <a:lnTo>
                    <a:pt x="25" y="248"/>
                  </a:lnTo>
                  <a:lnTo>
                    <a:pt x="24" y="253"/>
                  </a:lnTo>
                  <a:lnTo>
                    <a:pt x="20" y="254"/>
                  </a:lnTo>
                  <a:lnTo>
                    <a:pt x="15" y="253"/>
                  </a:lnTo>
                  <a:lnTo>
                    <a:pt x="12" y="256"/>
                  </a:lnTo>
                  <a:lnTo>
                    <a:pt x="9" y="260"/>
                  </a:lnTo>
                  <a:lnTo>
                    <a:pt x="6" y="261"/>
                  </a:lnTo>
                  <a:lnTo>
                    <a:pt x="1" y="260"/>
                  </a:lnTo>
                  <a:lnTo>
                    <a:pt x="0" y="262"/>
                  </a:lnTo>
                  <a:lnTo>
                    <a:pt x="11" y="273"/>
                  </a:lnTo>
                  <a:lnTo>
                    <a:pt x="14" y="276"/>
                  </a:lnTo>
                  <a:lnTo>
                    <a:pt x="19" y="277"/>
                  </a:lnTo>
                  <a:lnTo>
                    <a:pt x="23" y="279"/>
                  </a:lnTo>
                  <a:lnTo>
                    <a:pt x="26" y="280"/>
                  </a:lnTo>
                  <a:lnTo>
                    <a:pt x="21" y="277"/>
                  </a:lnTo>
                  <a:lnTo>
                    <a:pt x="33" y="282"/>
                  </a:lnTo>
                  <a:lnTo>
                    <a:pt x="38" y="285"/>
                  </a:lnTo>
                  <a:lnTo>
                    <a:pt x="35" y="284"/>
                  </a:lnTo>
                  <a:lnTo>
                    <a:pt x="31" y="284"/>
                  </a:lnTo>
                  <a:lnTo>
                    <a:pt x="29" y="289"/>
                  </a:lnTo>
                  <a:lnTo>
                    <a:pt x="25" y="290"/>
                  </a:lnTo>
                  <a:lnTo>
                    <a:pt x="20" y="288"/>
                  </a:lnTo>
                  <a:lnTo>
                    <a:pt x="20" y="284"/>
                  </a:lnTo>
                  <a:lnTo>
                    <a:pt x="20" y="289"/>
                  </a:lnTo>
                  <a:lnTo>
                    <a:pt x="24" y="293"/>
                  </a:lnTo>
                  <a:lnTo>
                    <a:pt x="25" y="296"/>
                  </a:lnTo>
                  <a:lnTo>
                    <a:pt x="29" y="301"/>
                  </a:lnTo>
                  <a:lnTo>
                    <a:pt x="30" y="301"/>
                  </a:lnTo>
                  <a:lnTo>
                    <a:pt x="27" y="309"/>
                  </a:lnTo>
                  <a:lnTo>
                    <a:pt x="29" y="313"/>
                  </a:lnTo>
                  <a:lnTo>
                    <a:pt x="32" y="317"/>
                  </a:lnTo>
                  <a:lnTo>
                    <a:pt x="44" y="320"/>
                  </a:lnTo>
                  <a:lnTo>
                    <a:pt x="53" y="324"/>
                  </a:lnTo>
                  <a:lnTo>
                    <a:pt x="58" y="323"/>
                  </a:lnTo>
                  <a:lnTo>
                    <a:pt x="61" y="324"/>
                  </a:lnTo>
                  <a:lnTo>
                    <a:pt x="70" y="320"/>
                  </a:lnTo>
                  <a:lnTo>
                    <a:pt x="82" y="320"/>
                  </a:lnTo>
                  <a:lnTo>
                    <a:pt x="85" y="321"/>
                  </a:lnTo>
                  <a:lnTo>
                    <a:pt x="94" y="329"/>
                  </a:lnTo>
                  <a:lnTo>
                    <a:pt x="94" y="324"/>
                  </a:lnTo>
                  <a:lnTo>
                    <a:pt x="90" y="320"/>
                  </a:lnTo>
                  <a:lnTo>
                    <a:pt x="94" y="319"/>
                  </a:lnTo>
                  <a:lnTo>
                    <a:pt x="97" y="324"/>
                  </a:lnTo>
                  <a:lnTo>
                    <a:pt x="102" y="331"/>
                  </a:lnTo>
                  <a:lnTo>
                    <a:pt x="106" y="323"/>
                  </a:lnTo>
                  <a:lnTo>
                    <a:pt x="110" y="320"/>
                  </a:lnTo>
                  <a:lnTo>
                    <a:pt x="114" y="317"/>
                  </a:lnTo>
                  <a:lnTo>
                    <a:pt x="119" y="314"/>
                  </a:lnTo>
                  <a:lnTo>
                    <a:pt x="122" y="311"/>
                  </a:lnTo>
                  <a:lnTo>
                    <a:pt x="127" y="313"/>
                  </a:lnTo>
                  <a:lnTo>
                    <a:pt x="131" y="309"/>
                  </a:lnTo>
                  <a:lnTo>
                    <a:pt x="133" y="306"/>
                  </a:lnTo>
                  <a:lnTo>
                    <a:pt x="137" y="305"/>
                  </a:lnTo>
                  <a:lnTo>
                    <a:pt x="134" y="308"/>
                  </a:lnTo>
                  <a:lnTo>
                    <a:pt x="139" y="311"/>
                  </a:lnTo>
                  <a:lnTo>
                    <a:pt x="140" y="315"/>
                  </a:lnTo>
                  <a:lnTo>
                    <a:pt x="140" y="319"/>
                  </a:lnTo>
                  <a:lnTo>
                    <a:pt x="137" y="324"/>
                  </a:lnTo>
                  <a:lnTo>
                    <a:pt x="133" y="326"/>
                  </a:lnTo>
                  <a:lnTo>
                    <a:pt x="130" y="324"/>
                  </a:lnTo>
                  <a:lnTo>
                    <a:pt x="128" y="325"/>
                  </a:lnTo>
                  <a:lnTo>
                    <a:pt x="127" y="330"/>
                  </a:lnTo>
                  <a:lnTo>
                    <a:pt x="132" y="331"/>
                  </a:lnTo>
                  <a:lnTo>
                    <a:pt x="137" y="338"/>
                  </a:lnTo>
                  <a:lnTo>
                    <a:pt x="138" y="347"/>
                  </a:lnTo>
                  <a:lnTo>
                    <a:pt x="142" y="359"/>
                  </a:lnTo>
                  <a:lnTo>
                    <a:pt x="140" y="363"/>
                  </a:lnTo>
                  <a:lnTo>
                    <a:pt x="133" y="372"/>
                  </a:lnTo>
                  <a:lnTo>
                    <a:pt x="130" y="374"/>
                  </a:lnTo>
                  <a:lnTo>
                    <a:pt x="121" y="374"/>
                  </a:lnTo>
                  <a:lnTo>
                    <a:pt x="118" y="375"/>
                  </a:lnTo>
                  <a:lnTo>
                    <a:pt x="114" y="373"/>
                  </a:lnTo>
                  <a:lnTo>
                    <a:pt x="109" y="373"/>
                  </a:lnTo>
                  <a:lnTo>
                    <a:pt x="106" y="377"/>
                  </a:lnTo>
                  <a:lnTo>
                    <a:pt x="101" y="385"/>
                  </a:lnTo>
                  <a:lnTo>
                    <a:pt x="92" y="392"/>
                  </a:lnTo>
                  <a:lnTo>
                    <a:pt x="88" y="393"/>
                  </a:lnTo>
                  <a:lnTo>
                    <a:pt x="84" y="391"/>
                  </a:lnTo>
                  <a:lnTo>
                    <a:pt x="80" y="392"/>
                  </a:lnTo>
                  <a:lnTo>
                    <a:pt x="77" y="396"/>
                  </a:lnTo>
                  <a:lnTo>
                    <a:pt x="79" y="389"/>
                  </a:lnTo>
                  <a:lnTo>
                    <a:pt x="78" y="385"/>
                  </a:lnTo>
                  <a:lnTo>
                    <a:pt x="71" y="383"/>
                  </a:lnTo>
                  <a:lnTo>
                    <a:pt x="66" y="383"/>
                  </a:lnTo>
                  <a:lnTo>
                    <a:pt x="62" y="386"/>
                  </a:lnTo>
                  <a:lnTo>
                    <a:pt x="61" y="390"/>
                  </a:lnTo>
                  <a:lnTo>
                    <a:pt x="65" y="393"/>
                  </a:lnTo>
                  <a:lnTo>
                    <a:pt x="60" y="392"/>
                  </a:lnTo>
                  <a:lnTo>
                    <a:pt x="55" y="395"/>
                  </a:lnTo>
                  <a:lnTo>
                    <a:pt x="54" y="399"/>
                  </a:lnTo>
                  <a:lnTo>
                    <a:pt x="55" y="403"/>
                  </a:lnTo>
                  <a:lnTo>
                    <a:pt x="53" y="406"/>
                  </a:lnTo>
                  <a:lnTo>
                    <a:pt x="56" y="409"/>
                  </a:lnTo>
                  <a:lnTo>
                    <a:pt x="61" y="406"/>
                  </a:lnTo>
                  <a:lnTo>
                    <a:pt x="56" y="412"/>
                  </a:lnTo>
                  <a:lnTo>
                    <a:pt x="53" y="414"/>
                  </a:lnTo>
                  <a:lnTo>
                    <a:pt x="54" y="418"/>
                  </a:lnTo>
                  <a:lnTo>
                    <a:pt x="53" y="416"/>
                  </a:lnTo>
                  <a:lnTo>
                    <a:pt x="48" y="415"/>
                  </a:lnTo>
                  <a:lnTo>
                    <a:pt x="44" y="419"/>
                  </a:lnTo>
                  <a:lnTo>
                    <a:pt x="32" y="434"/>
                  </a:lnTo>
                  <a:lnTo>
                    <a:pt x="30" y="438"/>
                  </a:lnTo>
                  <a:lnTo>
                    <a:pt x="31" y="443"/>
                  </a:lnTo>
                  <a:lnTo>
                    <a:pt x="30" y="446"/>
                  </a:lnTo>
                  <a:lnTo>
                    <a:pt x="23" y="448"/>
                  </a:lnTo>
                  <a:lnTo>
                    <a:pt x="24" y="451"/>
                  </a:lnTo>
                  <a:lnTo>
                    <a:pt x="29" y="455"/>
                  </a:lnTo>
                  <a:lnTo>
                    <a:pt x="24" y="455"/>
                  </a:lnTo>
                  <a:lnTo>
                    <a:pt x="20" y="454"/>
                  </a:lnTo>
                  <a:lnTo>
                    <a:pt x="19" y="457"/>
                  </a:lnTo>
                  <a:lnTo>
                    <a:pt x="20" y="462"/>
                  </a:lnTo>
                  <a:lnTo>
                    <a:pt x="24" y="460"/>
                  </a:lnTo>
                  <a:lnTo>
                    <a:pt x="29" y="463"/>
                  </a:lnTo>
                  <a:lnTo>
                    <a:pt x="25" y="468"/>
                  </a:lnTo>
                  <a:lnTo>
                    <a:pt x="26" y="472"/>
                  </a:lnTo>
                  <a:lnTo>
                    <a:pt x="30" y="475"/>
                  </a:lnTo>
                  <a:lnTo>
                    <a:pt x="30" y="479"/>
                  </a:lnTo>
                  <a:lnTo>
                    <a:pt x="32" y="484"/>
                  </a:lnTo>
                  <a:lnTo>
                    <a:pt x="36" y="481"/>
                  </a:lnTo>
                  <a:lnTo>
                    <a:pt x="36" y="476"/>
                  </a:lnTo>
                  <a:lnTo>
                    <a:pt x="41" y="468"/>
                  </a:lnTo>
                  <a:lnTo>
                    <a:pt x="49" y="463"/>
                  </a:lnTo>
                  <a:lnTo>
                    <a:pt x="52" y="458"/>
                  </a:lnTo>
                  <a:lnTo>
                    <a:pt x="52" y="461"/>
                  </a:lnTo>
                  <a:lnTo>
                    <a:pt x="48" y="464"/>
                  </a:lnTo>
                  <a:lnTo>
                    <a:pt x="39" y="472"/>
                  </a:lnTo>
                  <a:lnTo>
                    <a:pt x="38" y="475"/>
                  </a:lnTo>
                  <a:lnTo>
                    <a:pt x="38" y="480"/>
                  </a:lnTo>
                  <a:lnTo>
                    <a:pt x="42" y="479"/>
                  </a:lnTo>
                  <a:lnTo>
                    <a:pt x="41" y="482"/>
                  </a:lnTo>
                  <a:lnTo>
                    <a:pt x="48" y="484"/>
                  </a:lnTo>
                  <a:lnTo>
                    <a:pt x="44" y="486"/>
                  </a:lnTo>
                  <a:lnTo>
                    <a:pt x="41" y="487"/>
                  </a:lnTo>
                  <a:lnTo>
                    <a:pt x="43" y="492"/>
                  </a:lnTo>
                  <a:lnTo>
                    <a:pt x="47" y="491"/>
                  </a:lnTo>
                  <a:lnTo>
                    <a:pt x="52" y="492"/>
                  </a:lnTo>
                  <a:lnTo>
                    <a:pt x="55" y="496"/>
                  </a:lnTo>
                  <a:lnTo>
                    <a:pt x="64" y="496"/>
                  </a:lnTo>
                  <a:lnTo>
                    <a:pt x="67" y="496"/>
                  </a:lnTo>
                  <a:lnTo>
                    <a:pt x="72" y="492"/>
                  </a:lnTo>
                  <a:lnTo>
                    <a:pt x="74" y="496"/>
                  </a:lnTo>
                  <a:lnTo>
                    <a:pt x="71" y="497"/>
                  </a:lnTo>
                  <a:lnTo>
                    <a:pt x="74" y="498"/>
                  </a:lnTo>
                  <a:lnTo>
                    <a:pt x="78" y="503"/>
                  </a:lnTo>
                  <a:lnTo>
                    <a:pt x="77" y="506"/>
                  </a:lnTo>
                  <a:lnTo>
                    <a:pt x="72" y="509"/>
                  </a:lnTo>
                  <a:lnTo>
                    <a:pt x="70" y="508"/>
                  </a:lnTo>
                  <a:lnTo>
                    <a:pt x="70" y="504"/>
                  </a:lnTo>
                  <a:lnTo>
                    <a:pt x="66" y="499"/>
                  </a:lnTo>
                  <a:lnTo>
                    <a:pt x="62" y="504"/>
                  </a:lnTo>
                  <a:lnTo>
                    <a:pt x="59" y="505"/>
                  </a:lnTo>
                  <a:lnTo>
                    <a:pt x="55" y="509"/>
                  </a:lnTo>
                  <a:lnTo>
                    <a:pt x="60" y="503"/>
                  </a:lnTo>
                  <a:lnTo>
                    <a:pt x="59" y="499"/>
                  </a:lnTo>
                  <a:lnTo>
                    <a:pt x="54" y="497"/>
                  </a:lnTo>
                  <a:lnTo>
                    <a:pt x="50" y="497"/>
                  </a:lnTo>
                  <a:lnTo>
                    <a:pt x="50" y="492"/>
                  </a:lnTo>
                  <a:lnTo>
                    <a:pt x="45" y="496"/>
                  </a:lnTo>
                  <a:lnTo>
                    <a:pt x="42" y="499"/>
                  </a:lnTo>
                  <a:lnTo>
                    <a:pt x="39" y="503"/>
                  </a:lnTo>
                  <a:lnTo>
                    <a:pt x="36" y="506"/>
                  </a:lnTo>
                  <a:lnTo>
                    <a:pt x="32" y="510"/>
                  </a:lnTo>
                  <a:lnTo>
                    <a:pt x="41" y="513"/>
                  </a:lnTo>
                  <a:lnTo>
                    <a:pt x="39" y="516"/>
                  </a:lnTo>
                  <a:lnTo>
                    <a:pt x="43" y="520"/>
                  </a:lnTo>
                  <a:lnTo>
                    <a:pt x="47" y="522"/>
                  </a:lnTo>
                  <a:lnTo>
                    <a:pt x="49" y="521"/>
                  </a:lnTo>
                  <a:lnTo>
                    <a:pt x="49" y="523"/>
                  </a:lnTo>
                  <a:lnTo>
                    <a:pt x="53" y="528"/>
                  </a:lnTo>
                  <a:lnTo>
                    <a:pt x="53" y="529"/>
                  </a:lnTo>
                  <a:lnTo>
                    <a:pt x="56" y="534"/>
                  </a:lnTo>
                  <a:lnTo>
                    <a:pt x="61" y="537"/>
                  </a:lnTo>
                  <a:lnTo>
                    <a:pt x="59" y="540"/>
                  </a:lnTo>
                  <a:lnTo>
                    <a:pt x="60" y="545"/>
                  </a:lnTo>
                  <a:lnTo>
                    <a:pt x="68" y="546"/>
                  </a:lnTo>
                  <a:lnTo>
                    <a:pt x="77" y="546"/>
                  </a:lnTo>
                  <a:lnTo>
                    <a:pt x="84" y="544"/>
                  </a:lnTo>
                  <a:lnTo>
                    <a:pt x="89" y="541"/>
                  </a:lnTo>
                  <a:lnTo>
                    <a:pt x="92" y="538"/>
                  </a:lnTo>
                  <a:lnTo>
                    <a:pt x="94" y="539"/>
                  </a:lnTo>
                  <a:lnTo>
                    <a:pt x="98" y="538"/>
                  </a:lnTo>
                  <a:lnTo>
                    <a:pt x="98" y="537"/>
                  </a:lnTo>
                  <a:lnTo>
                    <a:pt x="100" y="529"/>
                  </a:lnTo>
                  <a:lnTo>
                    <a:pt x="95" y="527"/>
                  </a:lnTo>
                  <a:lnTo>
                    <a:pt x="97" y="523"/>
                  </a:lnTo>
                  <a:lnTo>
                    <a:pt x="101" y="520"/>
                  </a:lnTo>
                  <a:lnTo>
                    <a:pt x="104" y="513"/>
                  </a:lnTo>
                  <a:lnTo>
                    <a:pt x="108" y="508"/>
                  </a:lnTo>
                  <a:lnTo>
                    <a:pt x="107" y="504"/>
                  </a:lnTo>
                  <a:lnTo>
                    <a:pt x="110" y="508"/>
                  </a:lnTo>
                  <a:lnTo>
                    <a:pt x="114" y="505"/>
                  </a:lnTo>
                  <a:lnTo>
                    <a:pt x="112" y="509"/>
                  </a:lnTo>
                  <a:lnTo>
                    <a:pt x="107" y="510"/>
                  </a:lnTo>
                  <a:lnTo>
                    <a:pt x="106" y="514"/>
                  </a:lnTo>
                  <a:lnTo>
                    <a:pt x="102" y="522"/>
                  </a:lnTo>
                  <a:lnTo>
                    <a:pt x="101" y="527"/>
                  </a:lnTo>
                  <a:lnTo>
                    <a:pt x="106" y="531"/>
                  </a:lnTo>
                  <a:lnTo>
                    <a:pt x="104" y="535"/>
                  </a:lnTo>
                  <a:lnTo>
                    <a:pt x="106" y="539"/>
                  </a:lnTo>
                  <a:lnTo>
                    <a:pt x="108" y="541"/>
                  </a:lnTo>
                  <a:lnTo>
                    <a:pt x="108" y="545"/>
                  </a:lnTo>
                  <a:lnTo>
                    <a:pt x="115" y="562"/>
                  </a:lnTo>
                  <a:lnTo>
                    <a:pt x="108" y="574"/>
                  </a:lnTo>
                  <a:lnTo>
                    <a:pt x="109" y="577"/>
                  </a:lnTo>
                  <a:lnTo>
                    <a:pt x="116" y="585"/>
                  </a:lnTo>
                  <a:lnTo>
                    <a:pt x="113" y="586"/>
                  </a:lnTo>
                  <a:lnTo>
                    <a:pt x="114" y="594"/>
                  </a:lnTo>
                  <a:lnTo>
                    <a:pt x="113" y="599"/>
                  </a:lnTo>
                  <a:lnTo>
                    <a:pt x="112" y="603"/>
                  </a:lnTo>
                  <a:lnTo>
                    <a:pt x="107" y="604"/>
                  </a:lnTo>
                  <a:lnTo>
                    <a:pt x="112" y="604"/>
                  </a:lnTo>
                  <a:lnTo>
                    <a:pt x="115" y="607"/>
                  </a:lnTo>
                  <a:lnTo>
                    <a:pt x="124" y="600"/>
                  </a:lnTo>
                  <a:lnTo>
                    <a:pt x="126" y="597"/>
                  </a:lnTo>
                  <a:lnTo>
                    <a:pt x="130" y="595"/>
                  </a:lnTo>
                  <a:lnTo>
                    <a:pt x="134" y="593"/>
                  </a:lnTo>
                  <a:lnTo>
                    <a:pt x="138" y="592"/>
                  </a:lnTo>
                  <a:lnTo>
                    <a:pt x="146" y="585"/>
                  </a:lnTo>
                  <a:lnTo>
                    <a:pt x="150" y="587"/>
                  </a:lnTo>
                  <a:lnTo>
                    <a:pt x="152" y="591"/>
                  </a:lnTo>
                  <a:lnTo>
                    <a:pt x="157" y="593"/>
                  </a:lnTo>
                  <a:lnTo>
                    <a:pt x="158" y="597"/>
                  </a:lnTo>
                  <a:lnTo>
                    <a:pt x="162" y="594"/>
                  </a:lnTo>
                  <a:lnTo>
                    <a:pt x="167" y="591"/>
                  </a:lnTo>
                  <a:lnTo>
                    <a:pt x="167" y="594"/>
                  </a:lnTo>
                  <a:lnTo>
                    <a:pt x="172" y="598"/>
                  </a:lnTo>
                  <a:lnTo>
                    <a:pt x="180" y="613"/>
                  </a:lnTo>
                  <a:lnTo>
                    <a:pt x="181" y="615"/>
                  </a:lnTo>
                  <a:lnTo>
                    <a:pt x="186" y="615"/>
                  </a:lnTo>
                  <a:lnTo>
                    <a:pt x="188" y="611"/>
                  </a:lnTo>
                  <a:lnTo>
                    <a:pt x="186" y="606"/>
                  </a:lnTo>
                  <a:lnTo>
                    <a:pt x="184" y="600"/>
                  </a:lnTo>
                  <a:lnTo>
                    <a:pt x="186" y="597"/>
                  </a:lnTo>
                  <a:lnTo>
                    <a:pt x="186" y="588"/>
                  </a:lnTo>
                  <a:lnTo>
                    <a:pt x="190" y="591"/>
                  </a:lnTo>
                  <a:lnTo>
                    <a:pt x="193" y="582"/>
                  </a:lnTo>
                  <a:lnTo>
                    <a:pt x="192" y="579"/>
                  </a:lnTo>
                  <a:lnTo>
                    <a:pt x="196" y="583"/>
                  </a:lnTo>
                  <a:lnTo>
                    <a:pt x="204" y="586"/>
                  </a:lnTo>
                  <a:lnTo>
                    <a:pt x="205" y="591"/>
                  </a:lnTo>
                  <a:lnTo>
                    <a:pt x="204" y="591"/>
                  </a:lnTo>
                  <a:lnTo>
                    <a:pt x="202" y="586"/>
                  </a:lnTo>
                  <a:lnTo>
                    <a:pt x="198" y="586"/>
                  </a:lnTo>
                  <a:lnTo>
                    <a:pt x="195" y="588"/>
                  </a:lnTo>
                  <a:lnTo>
                    <a:pt x="192" y="597"/>
                  </a:lnTo>
                  <a:lnTo>
                    <a:pt x="197" y="598"/>
                  </a:lnTo>
                  <a:lnTo>
                    <a:pt x="198" y="603"/>
                  </a:lnTo>
                  <a:lnTo>
                    <a:pt x="199" y="604"/>
                  </a:lnTo>
                  <a:lnTo>
                    <a:pt x="204" y="604"/>
                  </a:lnTo>
                  <a:lnTo>
                    <a:pt x="211" y="599"/>
                  </a:lnTo>
                  <a:lnTo>
                    <a:pt x="225" y="593"/>
                  </a:lnTo>
                  <a:lnTo>
                    <a:pt x="228" y="589"/>
                  </a:lnTo>
                  <a:lnTo>
                    <a:pt x="231" y="586"/>
                  </a:lnTo>
                  <a:lnTo>
                    <a:pt x="233" y="582"/>
                  </a:lnTo>
                  <a:lnTo>
                    <a:pt x="233" y="586"/>
                  </a:lnTo>
                  <a:lnTo>
                    <a:pt x="231" y="589"/>
                  </a:lnTo>
                  <a:lnTo>
                    <a:pt x="231" y="593"/>
                  </a:lnTo>
                  <a:lnTo>
                    <a:pt x="232" y="598"/>
                  </a:lnTo>
                  <a:lnTo>
                    <a:pt x="225" y="603"/>
                  </a:lnTo>
                  <a:lnTo>
                    <a:pt x="222" y="606"/>
                  </a:lnTo>
                  <a:lnTo>
                    <a:pt x="219" y="611"/>
                  </a:lnTo>
                  <a:lnTo>
                    <a:pt x="217" y="615"/>
                  </a:lnTo>
                  <a:lnTo>
                    <a:pt x="217" y="619"/>
                  </a:lnTo>
                  <a:lnTo>
                    <a:pt x="220" y="623"/>
                  </a:lnTo>
                  <a:lnTo>
                    <a:pt x="223" y="623"/>
                  </a:lnTo>
                  <a:lnTo>
                    <a:pt x="228" y="626"/>
                  </a:lnTo>
                  <a:lnTo>
                    <a:pt x="225" y="624"/>
                  </a:lnTo>
                  <a:lnTo>
                    <a:pt x="221" y="626"/>
                  </a:lnTo>
                  <a:lnTo>
                    <a:pt x="216" y="629"/>
                  </a:lnTo>
                  <a:lnTo>
                    <a:pt x="216" y="641"/>
                  </a:lnTo>
                  <a:lnTo>
                    <a:pt x="215" y="650"/>
                  </a:lnTo>
                  <a:lnTo>
                    <a:pt x="217" y="653"/>
                  </a:lnTo>
                  <a:lnTo>
                    <a:pt x="219" y="658"/>
                  </a:lnTo>
                  <a:lnTo>
                    <a:pt x="223" y="654"/>
                  </a:lnTo>
                  <a:lnTo>
                    <a:pt x="221" y="658"/>
                  </a:lnTo>
                  <a:lnTo>
                    <a:pt x="216" y="658"/>
                  </a:lnTo>
                  <a:lnTo>
                    <a:pt x="215" y="654"/>
                  </a:lnTo>
                  <a:lnTo>
                    <a:pt x="211" y="657"/>
                  </a:lnTo>
                  <a:lnTo>
                    <a:pt x="199" y="668"/>
                  </a:lnTo>
                  <a:lnTo>
                    <a:pt x="196" y="671"/>
                  </a:lnTo>
                  <a:lnTo>
                    <a:pt x="191" y="680"/>
                  </a:lnTo>
                  <a:lnTo>
                    <a:pt x="191" y="683"/>
                  </a:lnTo>
                  <a:lnTo>
                    <a:pt x="191" y="688"/>
                  </a:lnTo>
                  <a:lnTo>
                    <a:pt x="188" y="692"/>
                  </a:lnTo>
                  <a:lnTo>
                    <a:pt x="184" y="688"/>
                  </a:lnTo>
                  <a:lnTo>
                    <a:pt x="180" y="692"/>
                  </a:lnTo>
                  <a:lnTo>
                    <a:pt x="178" y="696"/>
                  </a:lnTo>
                  <a:lnTo>
                    <a:pt x="169" y="699"/>
                  </a:lnTo>
                  <a:lnTo>
                    <a:pt x="161" y="704"/>
                  </a:lnTo>
                  <a:lnTo>
                    <a:pt x="157" y="708"/>
                  </a:lnTo>
                  <a:lnTo>
                    <a:pt x="155" y="710"/>
                  </a:lnTo>
                  <a:lnTo>
                    <a:pt x="146" y="717"/>
                  </a:lnTo>
                  <a:lnTo>
                    <a:pt x="145" y="722"/>
                  </a:lnTo>
                  <a:lnTo>
                    <a:pt x="143" y="730"/>
                  </a:lnTo>
                  <a:lnTo>
                    <a:pt x="145" y="734"/>
                  </a:lnTo>
                  <a:lnTo>
                    <a:pt x="149" y="736"/>
                  </a:lnTo>
                  <a:lnTo>
                    <a:pt x="149" y="740"/>
                  </a:lnTo>
                  <a:lnTo>
                    <a:pt x="145" y="739"/>
                  </a:lnTo>
                  <a:lnTo>
                    <a:pt x="140" y="736"/>
                  </a:lnTo>
                  <a:lnTo>
                    <a:pt x="137" y="737"/>
                  </a:lnTo>
                  <a:lnTo>
                    <a:pt x="138" y="741"/>
                  </a:lnTo>
                  <a:lnTo>
                    <a:pt x="133" y="739"/>
                  </a:lnTo>
                  <a:lnTo>
                    <a:pt x="130" y="735"/>
                  </a:lnTo>
                  <a:lnTo>
                    <a:pt x="131" y="731"/>
                  </a:lnTo>
                  <a:lnTo>
                    <a:pt x="127" y="731"/>
                  </a:lnTo>
                  <a:lnTo>
                    <a:pt x="124" y="730"/>
                  </a:lnTo>
                  <a:lnTo>
                    <a:pt x="110" y="734"/>
                  </a:lnTo>
                  <a:lnTo>
                    <a:pt x="98" y="742"/>
                  </a:lnTo>
                  <a:lnTo>
                    <a:pt x="91" y="751"/>
                  </a:lnTo>
                  <a:lnTo>
                    <a:pt x="90" y="754"/>
                  </a:lnTo>
                  <a:lnTo>
                    <a:pt x="88" y="759"/>
                  </a:lnTo>
                  <a:lnTo>
                    <a:pt x="79" y="761"/>
                  </a:lnTo>
                  <a:lnTo>
                    <a:pt x="79" y="766"/>
                  </a:lnTo>
                  <a:lnTo>
                    <a:pt x="74" y="765"/>
                  </a:lnTo>
                  <a:lnTo>
                    <a:pt x="71" y="766"/>
                  </a:lnTo>
                  <a:lnTo>
                    <a:pt x="68" y="771"/>
                  </a:lnTo>
                  <a:lnTo>
                    <a:pt x="68" y="775"/>
                  </a:lnTo>
                  <a:lnTo>
                    <a:pt x="67" y="779"/>
                  </a:lnTo>
                  <a:lnTo>
                    <a:pt x="67" y="783"/>
                  </a:lnTo>
                  <a:lnTo>
                    <a:pt x="71" y="781"/>
                  </a:lnTo>
                  <a:lnTo>
                    <a:pt x="74" y="776"/>
                  </a:lnTo>
                  <a:lnTo>
                    <a:pt x="71" y="773"/>
                  </a:lnTo>
                  <a:lnTo>
                    <a:pt x="71" y="769"/>
                  </a:lnTo>
                  <a:lnTo>
                    <a:pt x="76" y="770"/>
                  </a:lnTo>
                  <a:lnTo>
                    <a:pt x="78" y="773"/>
                  </a:lnTo>
                  <a:lnTo>
                    <a:pt x="79" y="778"/>
                  </a:lnTo>
                  <a:lnTo>
                    <a:pt x="88" y="776"/>
                  </a:lnTo>
                  <a:lnTo>
                    <a:pt x="85" y="771"/>
                  </a:lnTo>
                  <a:lnTo>
                    <a:pt x="86" y="767"/>
                  </a:lnTo>
                  <a:lnTo>
                    <a:pt x="84" y="763"/>
                  </a:lnTo>
                  <a:lnTo>
                    <a:pt x="89" y="761"/>
                  </a:lnTo>
                  <a:lnTo>
                    <a:pt x="90" y="770"/>
                  </a:lnTo>
                  <a:lnTo>
                    <a:pt x="91" y="773"/>
                  </a:lnTo>
                  <a:lnTo>
                    <a:pt x="96" y="775"/>
                  </a:lnTo>
                  <a:lnTo>
                    <a:pt x="100" y="771"/>
                  </a:lnTo>
                  <a:lnTo>
                    <a:pt x="104" y="769"/>
                  </a:lnTo>
                  <a:lnTo>
                    <a:pt x="103" y="764"/>
                  </a:lnTo>
                  <a:lnTo>
                    <a:pt x="107" y="763"/>
                  </a:lnTo>
                  <a:lnTo>
                    <a:pt x="110" y="758"/>
                  </a:lnTo>
                  <a:lnTo>
                    <a:pt x="113" y="751"/>
                  </a:lnTo>
                  <a:lnTo>
                    <a:pt x="116" y="746"/>
                  </a:lnTo>
                  <a:lnTo>
                    <a:pt x="120" y="747"/>
                  </a:lnTo>
                  <a:lnTo>
                    <a:pt x="124" y="751"/>
                  </a:lnTo>
                  <a:lnTo>
                    <a:pt x="119" y="751"/>
                  </a:lnTo>
                  <a:lnTo>
                    <a:pt x="118" y="754"/>
                  </a:lnTo>
                  <a:lnTo>
                    <a:pt x="119" y="759"/>
                  </a:lnTo>
                  <a:lnTo>
                    <a:pt x="124" y="759"/>
                  </a:lnTo>
                  <a:lnTo>
                    <a:pt x="127" y="758"/>
                  </a:lnTo>
                  <a:lnTo>
                    <a:pt x="131" y="753"/>
                  </a:lnTo>
                  <a:lnTo>
                    <a:pt x="134" y="754"/>
                  </a:lnTo>
                  <a:lnTo>
                    <a:pt x="139" y="754"/>
                  </a:lnTo>
                  <a:lnTo>
                    <a:pt x="137" y="751"/>
                  </a:lnTo>
                  <a:lnTo>
                    <a:pt x="142" y="749"/>
                  </a:lnTo>
                  <a:lnTo>
                    <a:pt x="143" y="754"/>
                  </a:lnTo>
                  <a:lnTo>
                    <a:pt x="148" y="746"/>
                  </a:lnTo>
                  <a:lnTo>
                    <a:pt x="151" y="746"/>
                  </a:lnTo>
                  <a:lnTo>
                    <a:pt x="155" y="743"/>
                  </a:lnTo>
                  <a:lnTo>
                    <a:pt x="157" y="739"/>
                  </a:lnTo>
                  <a:lnTo>
                    <a:pt x="162" y="736"/>
                  </a:lnTo>
                  <a:lnTo>
                    <a:pt x="167" y="737"/>
                  </a:lnTo>
                  <a:lnTo>
                    <a:pt x="166" y="741"/>
                  </a:lnTo>
                  <a:lnTo>
                    <a:pt x="166" y="746"/>
                  </a:lnTo>
                  <a:lnTo>
                    <a:pt x="164" y="749"/>
                  </a:lnTo>
                  <a:lnTo>
                    <a:pt x="169" y="746"/>
                  </a:lnTo>
                  <a:lnTo>
                    <a:pt x="172" y="737"/>
                  </a:lnTo>
                  <a:lnTo>
                    <a:pt x="179" y="734"/>
                  </a:lnTo>
                  <a:lnTo>
                    <a:pt x="182" y="734"/>
                  </a:lnTo>
                  <a:lnTo>
                    <a:pt x="186" y="730"/>
                  </a:lnTo>
                  <a:lnTo>
                    <a:pt x="190" y="728"/>
                  </a:lnTo>
                  <a:lnTo>
                    <a:pt x="192" y="723"/>
                  </a:lnTo>
                  <a:lnTo>
                    <a:pt x="196" y="720"/>
                  </a:lnTo>
                  <a:lnTo>
                    <a:pt x="195" y="725"/>
                  </a:lnTo>
                  <a:lnTo>
                    <a:pt x="196" y="729"/>
                  </a:lnTo>
                  <a:lnTo>
                    <a:pt x="198" y="729"/>
                  </a:lnTo>
                  <a:lnTo>
                    <a:pt x="199" y="720"/>
                  </a:lnTo>
                  <a:lnTo>
                    <a:pt x="203" y="719"/>
                  </a:lnTo>
                  <a:lnTo>
                    <a:pt x="199" y="718"/>
                  </a:lnTo>
                  <a:lnTo>
                    <a:pt x="202" y="714"/>
                  </a:lnTo>
                  <a:lnTo>
                    <a:pt x="197" y="712"/>
                  </a:lnTo>
                  <a:lnTo>
                    <a:pt x="193" y="714"/>
                  </a:lnTo>
                  <a:lnTo>
                    <a:pt x="199" y="706"/>
                  </a:lnTo>
                  <a:lnTo>
                    <a:pt x="204" y="707"/>
                  </a:lnTo>
                  <a:lnTo>
                    <a:pt x="208" y="705"/>
                  </a:lnTo>
                  <a:lnTo>
                    <a:pt x="213" y="706"/>
                  </a:lnTo>
                  <a:lnTo>
                    <a:pt x="213" y="702"/>
                  </a:lnTo>
                  <a:lnTo>
                    <a:pt x="209" y="700"/>
                  </a:lnTo>
                  <a:lnTo>
                    <a:pt x="213" y="696"/>
                  </a:lnTo>
                  <a:lnTo>
                    <a:pt x="217" y="699"/>
                  </a:lnTo>
                  <a:lnTo>
                    <a:pt x="221" y="696"/>
                  </a:lnTo>
                  <a:lnTo>
                    <a:pt x="223" y="692"/>
                  </a:lnTo>
                  <a:lnTo>
                    <a:pt x="222" y="688"/>
                  </a:lnTo>
                  <a:lnTo>
                    <a:pt x="227" y="689"/>
                  </a:lnTo>
                  <a:lnTo>
                    <a:pt x="231" y="688"/>
                  </a:lnTo>
                  <a:lnTo>
                    <a:pt x="229" y="687"/>
                  </a:lnTo>
                  <a:lnTo>
                    <a:pt x="233" y="686"/>
                  </a:lnTo>
                  <a:lnTo>
                    <a:pt x="235" y="681"/>
                  </a:lnTo>
                  <a:lnTo>
                    <a:pt x="239" y="684"/>
                  </a:lnTo>
                  <a:lnTo>
                    <a:pt x="250" y="672"/>
                  </a:lnTo>
                  <a:lnTo>
                    <a:pt x="247" y="669"/>
                  </a:lnTo>
                  <a:lnTo>
                    <a:pt x="250" y="664"/>
                  </a:lnTo>
                  <a:lnTo>
                    <a:pt x="245" y="664"/>
                  </a:lnTo>
                  <a:lnTo>
                    <a:pt x="253" y="657"/>
                  </a:lnTo>
                  <a:lnTo>
                    <a:pt x="257" y="658"/>
                  </a:lnTo>
                  <a:lnTo>
                    <a:pt x="256" y="653"/>
                  </a:lnTo>
                  <a:lnTo>
                    <a:pt x="261" y="652"/>
                  </a:lnTo>
                  <a:lnTo>
                    <a:pt x="264" y="652"/>
                  </a:lnTo>
                  <a:lnTo>
                    <a:pt x="264" y="648"/>
                  </a:lnTo>
                  <a:lnTo>
                    <a:pt x="267" y="645"/>
                  </a:lnTo>
                  <a:lnTo>
                    <a:pt x="267" y="641"/>
                  </a:lnTo>
                  <a:lnTo>
                    <a:pt x="271" y="642"/>
                  </a:lnTo>
                  <a:lnTo>
                    <a:pt x="275" y="642"/>
                  </a:lnTo>
                  <a:lnTo>
                    <a:pt x="275" y="638"/>
                  </a:lnTo>
                  <a:lnTo>
                    <a:pt x="279" y="636"/>
                  </a:lnTo>
                  <a:lnTo>
                    <a:pt x="280" y="632"/>
                  </a:lnTo>
                  <a:lnTo>
                    <a:pt x="283" y="628"/>
                  </a:lnTo>
                  <a:lnTo>
                    <a:pt x="288" y="627"/>
                  </a:lnTo>
                  <a:lnTo>
                    <a:pt x="292" y="628"/>
                  </a:lnTo>
                  <a:lnTo>
                    <a:pt x="292" y="623"/>
                  </a:lnTo>
                  <a:lnTo>
                    <a:pt x="295" y="623"/>
                  </a:lnTo>
                  <a:lnTo>
                    <a:pt x="300" y="621"/>
                  </a:lnTo>
                  <a:lnTo>
                    <a:pt x="301" y="617"/>
                  </a:lnTo>
                  <a:lnTo>
                    <a:pt x="300" y="613"/>
                  </a:lnTo>
                  <a:lnTo>
                    <a:pt x="297" y="615"/>
                  </a:lnTo>
                  <a:lnTo>
                    <a:pt x="300" y="611"/>
                  </a:lnTo>
                  <a:lnTo>
                    <a:pt x="304" y="609"/>
                  </a:lnTo>
                  <a:lnTo>
                    <a:pt x="301" y="605"/>
                  </a:lnTo>
                  <a:lnTo>
                    <a:pt x="305" y="603"/>
                  </a:lnTo>
                  <a:lnTo>
                    <a:pt x="307" y="598"/>
                  </a:lnTo>
                  <a:lnTo>
                    <a:pt x="311" y="598"/>
                  </a:lnTo>
                  <a:lnTo>
                    <a:pt x="315" y="593"/>
                  </a:lnTo>
                  <a:lnTo>
                    <a:pt x="321" y="586"/>
                  </a:lnTo>
                  <a:lnTo>
                    <a:pt x="317" y="581"/>
                  </a:lnTo>
                  <a:lnTo>
                    <a:pt x="313" y="580"/>
                  </a:lnTo>
                  <a:lnTo>
                    <a:pt x="309" y="576"/>
                  </a:lnTo>
                  <a:lnTo>
                    <a:pt x="305" y="577"/>
                  </a:lnTo>
                  <a:lnTo>
                    <a:pt x="300" y="577"/>
                  </a:lnTo>
                  <a:lnTo>
                    <a:pt x="297" y="579"/>
                  </a:lnTo>
                  <a:lnTo>
                    <a:pt x="295" y="575"/>
                  </a:lnTo>
                  <a:lnTo>
                    <a:pt x="298" y="571"/>
                  </a:lnTo>
                  <a:lnTo>
                    <a:pt x="298" y="567"/>
                  </a:lnTo>
                  <a:lnTo>
                    <a:pt x="298" y="563"/>
                  </a:lnTo>
                  <a:lnTo>
                    <a:pt x="306" y="558"/>
                  </a:lnTo>
                  <a:lnTo>
                    <a:pt x="305" y="553"/>
                  </a:lnTo>
                  <a:lnTo>
                    <a:pt x="306" y="550"/>
                  </a:lnTo>
                  <a:lnTo>
                    <a:pt x="310" y="550"/>
                  </a:lnTo>
                  <a:lnTo>
                    <a:pt x="313" y="545"/>
                  </a:lnTo>
                  <a:lnTo>
                    <a:pt x="315" y="550"/>
                  </a:lnTo>
                  <a:lnTo>
                    <a:pt x="318" y="547"/>
                  </a:lnTo>
                  <a:lnTo>
                    <a:pt x="322" y="543"/>
                  </a:lnTo>
                  <a:lnTo>
                    <a:pt x="319" y="539"/>
                  </a:lnTo>
                  <a:lnTo>
                    <a:pt x="316" y="538"/>
                  </a:lnTo>
                  <a:lnTo>
                    <a:pt x="319" y="537"/>
                  </a:lnTo>
                  <a:lnTo>
                    <a:pt x="324" y="537"/>
                  </a:lnTo>
                  <a:lnTo>
                    <a:pt x="328" y="534"/>
                  </a:lnTo>
                  <a:lnTo>
                    <a:pt x="330" y="526"/>
                  </a:lnTo>
                  <a:lnTo>
                    <a:pt x="327" y="522"/>
                  </a:lnTo>
                  <a:lnTo>
                    <a:pt x="322" y="520"/>
                  </a:lnTo>
                  <a:lnTo>
                    <a:pt x="318" y="517"/>
                  </a:lnTo>
                  <a:lnTo>
                    <a:pt x="322" y="516"/>
                  </a:lnTo>
                  <a:lnTo>
                    <a:pt x="325" y="519"/>
                  </a:lnTo>
                  <a:lnTo>
                    <a:pt x="330" y="519"/>
                  </a:lnTo>
                  <a:lnTo>
                    <a:pt x="336" y="511"/>
                  </a:lnTo>
                  <a:lnTo>
                    <a:pt x="334" y="506"/>
                  </a:lnTo>
                  <a:lnTo>
                    <a:pt x="335" y="503"/>
                  </a:lnTo>
                  <a:lnTo>
                    <a:pt x="341" y="494"/>
                  </a:lnTo>
                  <a:lnTo>
                    <a:pt x="346" y="491"/>
                  </a:lnTo>
                  <a:lnTo>
                    <a:pt x="344" y="487"/>
                  </a:lnTo>
                  <a:lnTo>
                    <a:pt x="346" y="484"/>
                  </a:lnTo>
                  <a:lnTo>
                    <a:pt x="350" y="479"/>
                  </a:lnTo>
                  <a:lnTo>
                    <a:pt x="354" y="478"/>
                  </a:lnTo>
                  <a:lnTo>
                    <a:pt x="358" y="474"/>
                  </a:lnTo>
                  <a:lnTo>
                    <a:pt x="360" y="469"/>
                  </a:lnTo>
                  <a:lnTo>
                    <a:pt x="369" y="463"/>
                  </a:lnTo>
                  <a:lnTo>
                    <a:pt x="369" y="460"/>
                  </a:lnTo>
                  <a:lnTo>
                    <a:pt x="369" y="460"/>
                  </a:lnTo>
                  <a:lnTo>
                    <a:pt x="370" y="464"/>
                  </a:lnTo>
                  <a:lnTo>
                    <a:pt x="374" y="464"/>
                  </a:lnTo>
                  <a:lnTo>
                    <a:pt x="378" y="463"/>
                  </a:lnTo>
                  <a:lnTo>
                    <a:pt x="382" y="463"/>
                  </a:lnTo>
                  <a:lnTo>
                    <a:pt x="384" y="456"/>
                  </a:lnTo>
                  <a:lnTo>
                    <a:pt x="387" y="452"/>
                  </a:lnTo>
                  <a:lnTo>
                    <a:pt x="390" y="450"/>
                  </a:lnTo>
                  <a:lnTo>
                    <a:pt x="395" y="450"/>
                  </a:lnTo>
                  <a:lnTo>
                    <a:pt x="390" y="454"/>
                  </a:lnTo>
                  <a:lnTo>
                    <a:pt x="384" y="462"/>
                  </a:lnTo>
                  <a:lnTo>
                    <a:pt x="382" y="466"/>
                  </a:lnTo>
                  <a:lnTo>
                    <a:pt x="383" y="469"/>
                  </a:lnTo>
                  <a:lnTo>
                    <a:pt x="392" y="474"/>
                  </a:lnTo>
                  <a:lnTo>
                    <a:pt x="400" y="475"/>
                  </a:lnTo>
                  <a:lnTo>
                    <a:pt x="405" y="478"/>
                  </a:lnTo>
                  <a:lnTo>
                    <a:pt x="392" y="476"/>
                  </a:lnTo>
                  <a:lnTo>
                    <a:pt x="388" y="475"/>
                  </a:lnTo>
                  <a:lnTo>
                    <a:pt x="384" y="479"/>
                  </a:lnTo>
                  <a:lnTo>
                    <a:pt x="381" y="479"/>
                  </a:lnTo>
                  <a:lnTo>
                    <a:pt x="372" y="475"/>
                  </a:lnTo>
                  <a:lnTo>
                    <a:pt x="369" y="479"/>
                  </a:lnTo>
                  <a:lnTo>
                    <a:pt x="362" y="487"/>
                  </a:lnTo>
                  <a:lnTo>
                    <a:pt x="353" y="492"/>
                  </a:lnTo>
                  <a:lnTo>
                    <a:pt x="358" y="500"/>
                  </a:lnTo>
                  <a:lnTo>
                    <a:pt x="358" y="509"/>
                  </a:lnTo>
                  <a:lnTo>
                    <a:pt x="357" y="511"/>
                  </a:lnTo>
                  <a:lnTo>
                    <a:pt x="357" y="515"/>
                  </a:lnTo>
                  <a:lnTo>
                    <a:pt x="352" y="523"/>
                  </a:lnTo>
                  <a:lnTo>
                    <a:pt x="351" y="528"/>
                  </a:lnTo>
                  <a:lnTo>
                    <a:pt x="348" y="538"/>
                  </a:lnTo>
                  <a:lnTo>
                    <a:pt x="352" y="543"/>
                  </a:lnTo>
                  <a:lnTo>
                    <a:pt x="356" y="544"/>
                  </a:lnTo>
                  <a:lnTo>
                    <a:pt x="360" y="543"/>
                  </a:lnTo>
                  <a:lnTo>
                    <a:pt x="364" y="538"/>
                  </a:lnTo>
                  <a:lnTo>
                    <a:pt x="369" y="537"/>
                  </a:lnTo>
                  <a:lnTo>
                    <a:pt x="364" y="545"/>
                  </a:lnTo>
                  <a:lnTo>
                    <a:pt x="360" y="549"/>
                  </a:lnTo>
                  <a:lnTo>
                    <a:pt x="363" y="552"/>
                  </a:lnTo>
                  <a:lnTo>
                    <a:pt x="358" y="552"/>
                  </a:lnTo>
                  <a:lnTo>
                    <a:pt x="354" y="553"/>
                  </a:lnTo>
                  <a:lnTo>
                    <a:pt x="350" y="557"/>
                  </a:lnTo>
                  <a:lnTo>
                    <a:pt x="348" y="561"/>
                  </a:lnTo>
                  <a:lnTo>
                    <a:pt x="351" y="564"/>
                  </a:lnTo>
                  <a:lnTo>
                    <a:pt x="356" y="567"/>
                  </a:lnTo>
                  <a:lnTo>
                    <a:pt x="359" y="567"/>
                  </a:lnTo>
                  <a:lnTo>
                    <a:pt x="362" y="562"/>
                  </a:lnTo>
                  <a:lnTo>
                    <a:pt x="366" y="563"/>
                  </a:lnTo>
                  <a:lnTo>
                    <a:pt x="370" y="562"/>
                  </a:lnTo>
                  <a:lnTo>
                    <a:pt x="366" y="558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81" y="549"/>
                  </a:lnTo>
                  <a:lnTo>
                    <a:pt x="380" y="544"/>
                  </a:lnTo>
                  <a:lnTo>
                    <a:pt x="384" y="546"/>
                  </a:lnTo>
                  <a:lnTo>
                    <a:pt x="387" y="538"/>
                  </a:lnTo>
                  <a:lnTo>
                    <a:pt x="387" y="541"/>
                  </a:lnTo>
                  <a:lnTo>
                    <a:pt x="388" y="546"/>
                  </a:lnTo>
                  <a:lnTo>
                    <a:pt x="389" y="541"/>
                  </a:lnTo>
                  <a:lnTo>
                    <a:pt x="393" y="539"/>
                  </a:lnTo>
                  <a:lnTo>
                    <a:pt x="394" y="538"/>
                  </a:lnTo>
                  <a:lnTo>
                    <a:pt x="392" y="532"/>
                  </a:lnTo>
                  <a:lnTo>
                    <a:pt x="395" y="533"/>
                  </a:lnTo>
                  <a:lnTo>
                    <a:pt x="399" y="537"/>
                  </a:lnTo>
                  <a:lnTo>
                    <a:pt x="398" y="532"/>
                  </a:lnTo>
                  <a:lnTo>
                    <a:pt x="398" y="528"/>
                  </a:lnTo>
                  <a:lnTo>
                    <a:pt x="399" y="525"/>
                  </a:lnTo>
                  <a:lnTo>
                    <a:pt x="400" y="528"/>
                  </a:lnTo>
                  <a:lnTo>
                    <a:pt x="402" y="532"/>
                  </a:lnTo>
                  <a:lnTo>
                    <a:pt x="401" y="528"/>
                  </a:lnTo>
                  <a:lnTo>
                    <a:pt x="402" y="525"/>
                  </a:lnTo>
                  <a:lnTo>
                    <a:pt x="405" y="520"/>
                  </a:lnTo>
                  <a:lnTo>
                    <a:pt x="405" y="515"/>
                  </a:lnTo>
                  <a:lnTo>
                    <a:pt x="408" y="523"/>
                  </a:lnTo>
                  <a:lnTo>
                    <a:pt x="410" y="519"/>
                  </a:lnTo>
                  <a:lnTo>
                    <a:pt x="412" y="519"/>
                  </a:lnTo>
                  <a:lnTo>
                    <a:pt x="423" y="521"/>
                  </a:lnTo>
                  <a:lnTo>
                    <a:pt x="425" y="516"/>
                  </a:lnTo>
                  <a:lnTo>
                    <a:pt x="428" y="516"/>
                  </a:lnTo>
                  <a:lnTo>
                    <a:pt x="428" y="511"/>
                  </a:lnTo>
                  <a:lnTo>
                    <a:pt x="431" y="508"/>
                  </a:lnTo>
                  <a:lnTo>
                    <a:pt x="430" y="503"/>
                  </a:lnTo>
                  <a:lnTo>
                    <a:pt x="426" y="504"/>
                  </a:lnTo>
                  <a:lnTo>
                    <a:pt x="429" y="499"/>
                  </a:lnTo>
                  <a:lnTo>
                    <a:pt x="430" y="496"/>
                  </a:lnTo>
                  <a:lnTo>
                    <a:pt x="434" y="493"/>
                  </a:lnTo>
                  <a:lnTo>
                    <a:pt x="434" y="490"/>
                  </a:lnTo>
                  <a:lnTo>
                    <a:pt x="429" y="488"/>
                  </a:lnTo>
                  <a:lnTo>
                    <a:pt x="426" y="492"/>
                  </a:lnTo>
                  <a:lnTo>
                    <a:pt x="423" y="491"/>
                  </a:lnTo>
                  <a:lnTo>
                    <a:pt x="418" y="493"/>
                  </a:lnTo>
                  <a:lnTo>
                    <a:pt x="422" y="488"/>
                  </a:lnTo>
                  <a:lnTo>
                    <a:pt x="425" y="488"/>
                  </a:lnTo>
                  <a:lnTo>
                    <a:pt x="426" y="484"/>
                  </a:lnTo>
                  <a:lnTo>
                    <a:pt x="424" y="480"/>
                  </a:lnTo>
                  <a:lnTo>
                    <a:pt x="422" y="484"/>
                  </a:lnTo>
                  <a:lnTo>
                    <a:pt x="420" y="480"/>
                  </a:lnTo>
                  <a:lnTo>
                    <a:pt x="416" y="482"/>
                  </a:lnTo>
                  <a:lnTo>
                    <a:pt x="418" y="479"/>
                  </a:lnTo>
                  <a:lnTo>
                    <a:pt x="414" y="480"/>
                  </a:lnTo>
                  <a:lnTo>
                    <a:pt x="423" y="474"/>
                  </a:lnTo>
                  <a:lnTo>
                    <a:pt x="424" y="470"/>
                  </a:lnTo>
                  <a:lnTo>
                    <a:pt x="422" y="466"/>
                  </a:lnTo>
                  <a:lnTo>
                    <a:pt x="419" y="470"/>
                  </a:lnTo>
                  <a:lnTo>
                    <a:pt x="419" y="466"/>
                  </a:lnTo>
                  <a:lnTo>
                    <a:pt x="424" y="463"/>
                  </a:lnTo>
                  <a:lnTo>
                    <a:pt x="428" y="466"/>
                  </a:lnTo>
                  <a:lnTo>
                    <a:pt x="429" y="462"/>
                  </a:lnTo>
                  <a:lnTo>
                    <a:pt x="431" y="457"/>
                  </a:lnTo>
                  <a:lnTo>
                    <a:pt x="432" y="454"/>
                  </a:lnTo>
                  <a:lnTo>
                    <a:pt x="431" y="460"/>
                  </a:lnTo>
                  <a:lnTo>
                    <a:pt x="430" y="463"/>
                  </a:lnTo>
                  <a:lnTo>
                    <a:pt x="429" y="467"/>
                  </a:lnTo>
                  <a:lnTo>
                    <a:pt x="430" y="472"/>
                  </a:lnTo>
                  <a:lnTo>
                    <a:pt x="434" y="473"/>
                  </a:lnTo>
                  <a:lnTo>
                    <a:pt x="435" y="469"/>
                  </a:lnTo>
                  <a:lnTo>
                    <a:pt x="437" y="473"/>
                  </a:lnTo>
                  <a:lnTo>
                    <a:pt x="437" y="464"/>
                  </a:lnTo>
                  <a:lnTo>
                    <a:pt x="438" y="461"/>
                  </a:lnTo>
                  <a:lnTo>
                    <a:pt x="440" y="469"/>
                  </a:lnTo>
                  <a:lnTo>
                    <a:pt x="441" y="464"/>
                  </a:lnTo>
                  <a:lnTo>
                    <a:pt x="444" y="468"/>
                  </a:lnTo>
                  <a:lnTo>
                    <a:pt x="446" y="464"/>
                  </a:lnTo>
                  <a:lnTo>
                    <a:pt x="449" y="464"/>
                  </a:lnTo>
                  <a:lnTo>
                    <a:pt x="454" y="463"/>
                  </a:lnTo>
                  <a:lnTo>
                    <a:pt x="459" y="456"/>
                  </a:lnTo>
                  <a:lnTo>
                    <a:pt x="462" y="455"/>
                  </a:lnTo>
                  <a:lnTo>
                    <a:pt x="466" y="456"/>
                  </a:lnTo>
                  <a:lnTo>
                    <a:pt x="459" y="458"/>
                  </a:lnTo>
                  <a:lnTo>
                    <a:pt x="458" y="462"/>
                  </a:lnTo>
                  <a:lnTo>
                    <a:pt x="458" y="467"/>
                  </a:lnTo>
                  <a:lnTo>
                    <a:pt x="462" y="468"/>
                  </a:lnTo>
                  <a:lnTo>
                    <a:pt x="466" y="469"/>
                  </a:lnTo>
                  <a:lnTo>
                    <a:pt x="468" y="466"/>
                  </a:lnTo>
                  <a:lnTo>
                    <a:pt x="473" y="467"/>
                  </a:lnTo>
                  <a:lnTo>
                    <a:pt x="464" y="472"/>
                  </a:lnTo>
                  <a:lnTo>
                    <a:pt x="462" y="476"/>
                  </a:lnTo>
                  <a:lnTo>
                    <a:pt x="466" y="475"/>
                  </a:lnTo>
                  <a:lnTo>
                    <a:pt x="475" y="468"/>
                  </a:lnTo>
                  <a:lnTo>
                    <a:pt x="472" y="476"/>
                  </a:lnTo>
                  <a:lnTo>
                    <a:pt x="476" y="474"/>
                  </a:lnTo>
                  <a:lnTo>
                    <a:pt x="481" y="475"/>
                  </a:lnTo>
                  <a:lnTo>
                    <a:pt x="484" y="475"/>
                  </a:lnTo>
                  <a:lnTo>
                    <a:pt x="483" y="479"/>
                  </a:lnTo>
                  <a:lnTo>
                    <a:pt x="483" y="482"/>
                  </a:lnTo>
                  <a:lnTo>
                    <a:pt x="487" y="482"/>
                  </a:lnTo>
                  <a:lnTo>
                    <a:pt x="490" y="484"/>
                  </a:lnTo>
                  <a:lnTo>
                    <a:pt x="495" y="485"/>
                  </a:lnTo>
                  <a:lnTo>
                    <a:pt x="499" y="481"/>
                  </a:lnTo>
                  <a:lnTo>
                    <a:pt x="500" y="478"/>
                  </a:lnTo>
                  <a:lnTo>
                    <a:pt x="502" y="473"/>
                  </a:lnTo>
                  <a:lnTo>
                    <a:pt x="503" y="469"/>
                  </a:lnTo>
                  <a:lnTo>
                    <a:pt x="507" y="464"/>
                  </a:lnTo>
                  <a:lnTo>
                    <a:pt x="505" y="469"/>
                  </a:lnTo>
                  <a:lnTo>
                    <a:pt x="505" y="473"/>
                  </a:lnTo>
                  <a:lnTo>
                    <a:pt x="506" y="478"/>
                  </a:lnTo>
                  <a:lnTo>
                    <a:pt x="503" y="481"/>
                  </a:lnTo>
                  <a:lnTo>
                    <a:pt x="507" y="485"/>
                  </a:lnTo>
                  <a:lnTo>
                    <a:pt x="511" y="487"/>
                  </a:lnTo>
                  <a:lnTo>
                    <a:pt x="519" y="487"/>
                  </a:lnTo>
                  <a:lnTo>
                    <a:pt x="524" y="490"/>
                  </a:lnTo>
                  <a:lnTo>
                    <a:pt x="526" y="493"/>
                  </a:lnTo>
                  <a:lnTo>
                    <a:pt x="530" y="494"/>
                  </a:lnTo>
                  <a:lnTo>
                    <a:pt x="532" y="493"/>
                  </a:lnTo>
                  <a:lnTo>
                    <a:pt x="536" y="491"/>
                  </a:lnTo>
                  <a:lnTo>
                    <a:pt x="549" y="486"/>
                  </a:lnTo>
                  <a:lnTo>
                    <a:pt x="557" y="482"/>
                  </a:lnTo>
                  <a:lnTo>
                    <a:pt x="578" y="481"/>
                  </a:lnTo>
                  <a:lnTo>
                    <a:pt x="581" y="482"/>
                  </a:lnTo>
                  <a:lnTo>
                    <a:pt x="587" y="478"/>
                  </a:lnTo>
                  <a:lnTo>
                    <a:pt x="586" y="474"/>
                  </a:lnTo>
                  <a:lnTo>
                    <a:pt x="591" y="478"/>
                  </a:lnTo>
                  <a:lnTo>
                    <a:pt x="591" y="481"/>
                  </a:lnTo>
                  <a:lnTo>
                    <a:pt x="590" y="485"/>
                  </a:lnTo>
                  <a:lnTo>
                    <a:pt x="602" y="486"/>
                  </a:lnTo>
                  <a:lnTo>
                    <a:pt x="614" y="486"/>
                  </a:lnTo>
                  <a:lnTo>
                    <a:pt x="619" y="484"/>
                  </a:lnTo>
                  <a:lnTo>
                    <a:pt x="626" y="474"/>
                  </a:lnTo>
                  <a:lnTo>
                    <a:pt x="628" y="467"/>
                  </a:lnTo>
                  <a:lnTo>
                    <a:pt x="632" y="466"/>
                  </a:lnTo>
                  <a:lnTo>
                    <a:pt x="638" y="469"/>
                  </a:lnTo>
                  <a:lnTo>
                    <a:pt x="642" y="469"/>
                  </a:lnTo>
                  <a:lnTo>
                    <a:pt x="645" y="470"/>
                  </a:lnTo>
                  <a:lnTo>
                    <a:pt x="642" y="470"/>
                  </a:lnTo>
                  <a:lnTo>
                    <a:pt x="637" y="472"/>
                  </a:lnTo>
                  <a:lnTo>
                    <a:pt x="638" y="476"/>
                  </a:lnTo>
                  <a:lnTo>
                    <a:pt x="640" y="480"/>
                  </a:lnTo>
                  <a:lnTo>
                    <a:pt x="638" y="476"/>
                  </a:lnTo>
                  <a:lnTo>
                    <a:pt x="637" y="472"/>
                  </a:lnTo>
                  <a:lnTo>
                    <a:pt x="634" y="468"/>
                  </a:lnTo>
                  <a:lnTo>
                    <a:pt x="630" y="469"/>
                  </a:lnTo>
                  <a:lnTo>
                    <a:pt x="631" y="474"/>
                  </a:lnTo>
                  <a:lnTo>
                    <a:pt x="634" y="478"/>
                  </a:lnTo>
                  <a:lnTo>
                    <a:pt x="634" y="482"/>
                  </a:lnTo>
                  <a:lnTo>
                    <a:pt x="633" y="486"/>
                  </a:lnTo>
                  <a:lnTo>
                    <a:pt x="630" y="488"/>
                  </a:lnTo>
                  <a:lnTo>
                    <a:pt x="637" y="491"/>
                  </a:lnTo>
                  <a:lnTo>
                    <a:pt x="642" y="493"/>
                  </a:lnTo>
                  <a:lnTo>
                    <a:pt x="645" y="493"/>
                  </a:lnTo>
                  <a:lnTo>
                    <a:pt x="650" y="494"/>
                  </a:lnTo>
                  <a:lnTo>
                    <a:pt x="654" y="494"/>
                  </a:lnTo>
                  <a:lnTo>
                    <a:pt x="662" y="497"/>
                  </a:lnTo>
                  <a:lnTo>
                    <a:pt x="667" y="494"/>
                  </a:lnTo>
                  <a:lnTo>
                    <a:pt x="666" y="498"/>
                  </a:lnTo>
                  <a:lnTo>
                    <a:pt x="670" y="498"/>
                  </a:lnTo>
                  <a:lnTo>
                    <a:pt x="674" y="499"/>
                  </a:lnTo>
                  <a:lnTo>
                    <a:pt x="682" y="504"/>
                  </a:lnTo>
                  <a:lnTo>
                    <a:pt x="685" y="509"/>
                  </a:lnTo>
                  <a:lnTo>
                    <a:pt x="693" y="513"/>
                  </a:lnTo>
                  <a:lnTo>
                    <a:pt x="697" y="510"/>
                  </a:lnTo>
                  <a:lnTo>
                    <a:pt x="693" y="515"/>
                  </a:lnTo>
                  <a:lnTo>
                    <a:pt x="706" y="519"/>
                  </a:lnTo>
                  <a:lnTo>
                    <a:pt x="714" y="519"/>
                  </a:lnTo>
                  <a:lnTo>
                    <a:pt x="718" y="521"/>
                  </a:lnTo>
                  <a:lnTo>
                    <a:pt x="722" y="523"/>
                  </a:lnTo>
                  <a:lnTo>
                    <a:pt x="724" y="521"/>
                  </a:lnTo>
                  <a:lnTo>
                    <a:pt x="724" y="516"/>
                  </a:lnTo>
                  <a:lnTo>
                    <a:pt x="722" y="513"/>
                  </a:lnTo>
                  <a:lnTo>
                    <a:pt x="730" y="516"/>
                  </a:lnTo>
                  <a:lnTo>
                    <a:pt x="734" y="511"/>
                  </a:lnTo>
                  <a:lnTo>
                    <a:pt x="732" y="508"/>
                  </a:lnTo>
                  <a:lnTo>
                    <a:pt x="729" y="503"/>
                  </a:lnTo>
                  <a:lnTo>
                    <a:pt x="724" y="500"/>
                  </a:lnTo>
                  <a:lnTo>
                    <a:pt x="721" y="503"/>
                  </a:lnTo>
                  <a:lnTo>
                    <a:pt x="721" y="499"/>
                  </a:lnTo>
                  <a:lnTo>
                    <a:pt x="717" y="499"/>
                  </a:lnTo>
                  <a:lnTo>
                    <a:pt x="715" y="496"/>
                  </a:lnTo>
                  <a:lnTo>
                    <a:pt x="706" y="496"/>
                  </a:lnTo>
                  <a:lnTo>
                    <a:pt x="703" y="498"/>
                  </a:lnTo>
                  <a:lnTo>
                    <a:pt x="705" y="493"/>
                  </a:lnTo>
                  <a:lnTo>
                    <a:pt x="702" y="490"/>
                  </a:lnTo>
                  <a:lnTo>
                    <a:pt x="706" y="492"/>
                  </a:lnTo>
                  <a:lnTo>
                    <a:pt x="710" y="490"/>
                  </a:lnTo>
                  <a:lnTo>
                    <a:pt x="714" y="491"/>
                  </a:lnTo>
                  <a:lnTo>
                    <a:pt x="717" y="494"/>
                  </a:lnTo>
                  <a:lnTo>
                    <a:pt x="721" y="496"/>
                  </a:lnTo>
                  <a:lnTo>
                    <a:pt x="726" y="494"/>
                  </a:lnTo>
                  <a:lnTo>
                    <a:pt x="724" y="490"/>
                  </a:lnTo>
                  <a:lnTo>
                    <a:pt x="723" y="486"/>
                  </a:lnTo>
                  <a:lnTo>
                    <a:pt x="732" y="486"/>
                  </a:lnTo>
                  <a:lnTo>
                    <a:pt x="727" y="490"/>
                  </a:lnTo>
                  <a:lnTo>
                    <a:pt x="729" y="494"/>
                  </a:lnTo>
                  <a:lnTo>
                    <a:pt x="736" y="503"/>
                  </a:lnTo>
                  <a:lnTo>
                    <a:pt x="735" y="506"/>
                  </a:lnTo>
                  <a:lnTo>
                    <a:pt x="739" y="509"/>
                  </a:lnTo>
                  <a:lnTo>
                    <a:pt x="742" y="505"/>
                  </a:lnTo>
                  <a:lnTo>
                    <a:pt x="747" y="504"/>
                  </a:lnTo>
                  <a:lnTo>
                    <a:pt x="750" y="508"/>
                  </a:lnTo>
                  <a:lnTo>
                    <a:pt x="755" y="510"/>
                  </a:lnTo>
                  <a:lnTo>
                    <a:pt x="758" y="509"/>
                  </a:lnTo>
                  <a:lnTo>
                    <a:pt x="758" y="505"/>
                  </a:lnTo>
                  <a:lnTo>
                    <a:pt x="752" y="497"/>
                  </a:lnTo>
                  <a:lnTo>
                    <a:pt x="750" y="492"/>
                  </a:lnTo>
                  <a:lnTo>
                    <a:pt x="751" y="493"/>
                  </a:lnTo>
                  <a:lnTo>
                    <a:pt x="747" y="490"/>
                  </a:lnTo>
                  <a:lnTo>
                    <a:pt x="739" y="478"/>
                  </a:lnTo>
                  <a:lnTo>
                    <a:pt x="736" y="473"/>
                  </a:lnTo>
                  <a:lnTo>
                    <a:pt x="734" y="469"/>
                  </a:lnTo>
                  <a:lnTo>
                    <a:pt x="739" y="472"/>
                  </a:lnTo>
                  <a:lnTo>
                    <a:pt x="734" y="468"/>
                  </a:lnTo>
                  <a:lnTo>
                    <a:pt x="730" y="466"/>
                  </a:lnTo>
                  <a:lnTo>
                    <a:pt x="732" y="466"/>
                  </a:lnTo>
                  <a:lnTo>
                    <a:pt x="732" y="457"/>
                  </a:lnTo>
                  <a:lnTo>
                    <a:pt x="734" y="464"/>
                  </a:lnTo>
                  <a:lnTo>
                    <a:pt x="738" y="468"/>
                  </a:lnTo>
                  <a:lnTo>
                    <a:pt x="744" y="476"/>
                  </a:lnTo>
                  <a:lnTo>
                    <a:pt x="746" y="480"/>
                  </a:lnTo>
                  <a:lnTo>
                    <a:pt x="748" y="485"/>
                  </a:lnTo>
                  <a:lnTo>
                    <a:pt x="753" y="485"/>
                  </a:lnTo>
                  <a:lnTo>
                    <a:pt x="753" y="488"/>
                  </a:lnTo>
                  <a:lnTo>
                    <a:pt x="762" y="496"/>
                  </a:lnTo>
                  <a:lnTo>
                    <a:pt x="764" y="499"/>
                  </a:lnTo>
                  <a:lnTo>
                    <a:pt x="768" y="499"/>
                  </a:lnTo>
                  <a:lnTo>
                    <a:pt x="769" y="499"/>
                  </a:lnTo>
                  <a:lnTo>
                    <a:pt x="770" y="499"/>
                  </a:lnTo>
                  <a:lnTo>
                    <a:pt x="773" y="499"/>
                  </a:lnTo>
                  <a:lnTo>
                    <a:pt x="776" y="500"/>
                  </a:lnTo>
                  <a:lnTo>
                    <a:pt x="781" y="498"/>
                  </a:lnTo>
                  <a:lnTo>
                    <a:pt x="780" y="486"/>
                  </a:lnTo>
                  <a:lnTo>
                    <a:pt x="783" y="484"/>
                  </a:lnTo>
                  <a:lnTo>
                    <a:pt x="780" y="487"/>
                  </a:lnTo>
                  <a:lnTo>
                    <a:pt x="781" y="491"/>
                  </a:lnTo>
                  <a:lnTo>
                    <a:pt x="782" y="494"/>
                  </a:lnTo>
                  <a:lnTo>
                    <a:pt x="782" y="499"/>
                  </a:lnTo>
                  <a:lnTo>
                    <a:pt x="783" y="503"/>
                  </a:lnTo>
                  <a:lnTo>
                    <a:pt x="787" y="508"/>
                  </a:lnTo>
                  <a:lnTo>
                    <a:pt x="791" y="508"/>
                  </a:lnTo>
                  <a:lnTo>
                    <a:pt x="791" y="504"/>
                  </a:lnTo>
                  <a:lnTo>
                    <a:pt x="792" y="499"/>
                  </a:lnTo>
                  <a:lnTo>
                    <a:pt x="792" y="508"/>
                  </a:lnTo>
                  <a:lnTo>
                    <a:pt x="794" y="513"/>
                  </a:lnTo>
                  <a:lnTo>
                    <a:pt x="799" y="513"/>
                  </a:lnTo>
                  <a:lnTo>
                    <a:pt x="799" y="508"/>
                  </a:lnTo>
                  <a:lnTo>
                    <a:pt x="807" y="506"/>
                  </a:lnTo>
                  <a:lnTo>
                    <a:pt x="799" y="509"/>
                  </a:lnTo>
                  <a:lnTo>
                    <a:pt x="801" y="513"/>
                  </a:lnTo>
                  <a:lnTo>
                    <a:pt x="805" y="516"/>
                  </a:lnTo>
                  <a:lnTo>
                    <a:pt x="810" y="517"/>
                  </a:lnTo>
                  <a:lnTo>
                    <a:pt x="813" y="517"/>
                  </a:lnTo>
                  <a:lnTo>
                    <a:pt x="817" y="521"/>
                  </a:lnTo>
                  <a:lnTo>
                    <a:pt x="810" y="519"/>
                  </a:lnTo>
                  <a:lnTo>
                    <a:pt x="801" y="519"/>
                  </a:lnTo>
                  <a:lnTo>
                    <a:pt x="804" y="523"/>
                  </a:lnTo>
                  <a:lnTo>
                    <a:pt x="807" y="525"/>
                  </a:lnTo>
                  <a:lnTo>
                    <a:pt x="810" y="528"/>
                  </a:lnTo>
                  <a:lnTo>
                    <a:pt x="813" y="528"/>
                  </a:lnTo>
                  <a:lnTo>
                    <a:pt x="812" y="532"/>
                  </a:lnTo>
                  <a:lnTo>
                    <a:pt x="821" y="531"/>
                  </a:lnTo>
                  <a:lnTo>
                    <a:pt x="817" y="534"/>
                  </a:lnTo>
                  <a:lnTo>
                    <a:pt x="812" y="537"/>
                  </a:lnTo>
                  <a:lnTo>
                    <a:pt x="813" y="540"/>
                  </a:lnTo>
                  <a:lnTo>
                    <a:pt x="817" y="541"/>
                  </a:lnTo>
                  <a:lnTo>
                    <a:pt x="821" y="538"/>
                  </a:lnTo>
                  <a:lnTo>
                    <a:pt x="825" y="540"/>
                  </a:lnTo>
                  <a:lnTo>
                    <a:pt x="829" y="541"/>
                  </a:lnTo>
                  <a:lnTo>
                    <a:pt x="833" y="537"/>
                  </a:lnTo>
                  <a:lnTo>
                    <a:pt x="835" y="541"/>
                  </a:lnTo>
                  <a:lnTo>
                    <a:pt x="835" y="545"/>
                  </a:lnTo>
                  <a:lnTo>
                    <a:pt x="839" y="547"/>
                  </a:lnTo>
                  <a:lnTo>
                    <a:pt x="843" y="549"/>
                  </a:lnTo>
                  <a:lnTo>
                    <a:pt x="847" y="546"/>
                  </a:lnTo>
                  <a:lnTo>
                    <a:pt x="846" y="550"/>
                  </a:lnTo>
                  <a:lnTo>
                    <a:pt x="848" y="555"/>
                  </a:lnTo>
                  <a:lnTo>
                    <a:pt x="852" y="551"/>
                  </a:lnTo>
                  <a:lnTo>
                    <a:pt x="854" y="557"/>
                  </a:lnTo>
                  <a:lnTo>
                    <a:pt x="858" y="558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70" y="564"/>
                  </a:lnTo>
                  <a:lnTo>
                    <a:pt x="875" y="563"/>
                  </a:lnTo>
                  <a:lnTo>
                    <a:pt x="877" y="564"/>
                  </a:lnTo>
                  <a:lnTo>
                    <a:pt x="873" y="565"/>
                  </a:lnTo>
                  <a:lnTo>
                    <a:pt x="870" y="569"/>
                  </a:lnTo>
                  <a:lnTo>
                    <a:pt x="872" y="574"/>
                  </a:lnTo>
                  <a:lnTo>
                    <a:pt x="873" y="581"/>
                  </a:lnTo>
                  <a:lnTo>
                    <a:pt x="873" y="586"/>
                  </a:lnTo>
                  <a:lnTo>
                    <a:pt x="871" y="589"/>
                  </a:lnTo>
                  <a:lnTo>
                    <a:pt x="875" y="593"/>
                  </a:lnTo>
                  <a:lnTo>
                    <a:pt x="878" y="595"/>
                  </a:lnTo>
                  <a:lnTo>
                    <a:pt x="883" y="594"/>
                  </a:lnTo>
                  <a:lnTo>
                    <a:pt x="878" y="589"/>
                  </a:lnTo>
                  <a:lnTo>
                    <a:pt x="883" y="591"/>
                  </a:lnTo>
                  <a:lnTo>
                    <a:pt x="882" y="583"/>
                  </a:lnTo>
                  <a:lnTo>
                    <a:pt x="878" y="579"/>
                  </a:lnTo>
                  <a:lnTo>
                    <a:pt x="885" y="571"/>
                  </a:lnTo>
                  <a:lnTo>
                    <a:pt x="889" y="569"/>
                  </a:lnTo>
                  <a:lnTo>
                    <a:pt x="893" y="562"/>
                  </a:lnTo>
                  <a:lnTo>
                    <a:pt x="893" y="565"/>
                  </a:lnTo>
                  <a:lnTo>
                    <a:pt x="894" y="569"/>
                  </a:lnTo>
                  <a:lnTo>
                    <a:pt x="902" y="575"/>
                  </a:lnTo>
                  <a:lnTo>
                    <a:pt x="906" y="579"/>
                  </a:lnTo>
                  <a:lnTo>
                    <a:pt x="910" y="587"/>
                  </a:lnTo>
                  <a:lnTo>
                    <a:pt x="912" y="591"/>
                  </a:lnTo>
                  <a:lnTo>
                    <a:pt x="916" y="592"/>
                  </a:lnTo>
                  <a:lnTo>
                    <a:pt x="912" y="594"/>
                  </a:lnTo>
                  <a:lnTo>
                    <a:pt x="911" y="598"/>
                  </a:lnTo>
                  <a:lnTo>
                    <a:pt x="912" y="603"/>
                  </a:lnTo>
                  <a:lnTo>
                    <a:pt x="916" y="603"/>
                  </a:lnTo>
                  <a:lnTo>
                    <a:pt x="920" y="600"/>
                  </a:lnTo>
                  <a:lnTo>
                    <a:pt x="920" y="597"/>
                  </a:lnTo>
                  <a:lnTo>
                    <a:pt x="923" y="588"/>
                  </a:lnTo>
                  <a:lnTo>
                    <a:pt x="922" y="597"/>
                  </a:lnTo>
                  <a:lnTo>
                    <a:pt x="922" y="600"/>
                  </a:lnTo>
                  <a:lnTo>
                    <a:pt x="917" y="603"/>
                  </a:lnTo>
                  <a:lnTo>
                    <a:pt x="916" y="606"/>
                  </a:lnTo>
                  <a:lnTo>
                    <a:pt x="922" y="615"/>
                  </a:lnTo>
                  <a:lnTo>
                    <a:pt x="925" y="613"/>
                  </a:lnTo>
                  <a:lnTo>
                    <a:pt x="923" y="606"/>
                  </a:lnTo>
                  <a:lnTo>
                    <a:pt x="929" y="613"/>
                  </a:lnTo>
                  <a:lnTo>
                    <a:pt x="929" y="612"/>
                  </a:lnTo>
                  <a:lnTo>
                    <a:pt x="931" y="609"/>
                  </a:lnTo>
                  <a:lnTo>
                    <a:pt x="934" y="604"/>
                  </a:lnTo>
                  <a:lnTo>
                    <a:pt x="934" y="600"/>
                  </a:lnTo>
                  <a:lnTo>
                    <a:pt x="934" y="588"/>
                  </a:lnTo>
                  <a:lnTo>
                    <a:pt x="935" y="58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-125" y="3677"/>
              <a:ext cx="30" cy="23"/>
            </a:xfrm>
            <a:custGeom>
              <a:avLst/>
              <a:gdLst>
                <a:gd name="T0" fmla="*/ 27 w 30"/>
                <a:gd name="T1" fmla="*/ 8 h 23"/>
                <a:gd name="T2" fmla="*/ 27 w 30"/>
                <a:gd name="T3" fmla="*/ 3 h 23"/>
                <a:gd name="T4" fmla="*/ 23 w 30"/>
                <a:gd name="T5" fmla="*/ 2 h 23"/>
                <a:gd name="T6" fmla="*/ 18 w 30"/>
                <a:gd name="T7" fmla="*/ 3 h 23"/>
                <a:gd name="T8" fmla="*/ 15 w 30"/>
                <a:gd name="T9" fmla="*/ 0 h 23"/>
                <a:gd name="T10" fmla="*/ 11 w 30"/>
                <a:gd name="T11" fmla="*/ 1 h 23"/>
                <a:gd name="T12" fmla="*/ 11 w 30"/>
                <a:gd name="T13" fmla="*/ 9 h 23"/>
                <a:gd name="T14" fmla="*/ 7 w 30"/>
                <a:gd name="T15" fmla="*/ 9 h 23"/>
                <a:gd name="T16" fmla="*/ 4 w 30"/>
                <a:gd name="T17" fmla="*/ 9 h 23"/>
                <a:gd name="T18" fmla="*/ 7 w 30"/>
                <a:gd name="T19" fmla="*/ 13 h 23"/>
                <a:gd name="T20" fmla="*/ 4 w 30"/>
                <a:gd name="T21" fmla="*/ 13 h 23"/>
                <a:gd name="T22" fmla="*/ 3 w 30"/>
                <a:gd name="T23" fmla="*/ 18 h 23"/>
                <a:gd name="T24" fmla="*/ 0 w 30"/>
                <a:gd name="T25" fmla="*/ 16 h 23"/>
                <a:gd name="T26" fmla="*/ 0 w 30"/>
                <a:gd name="T27" fmla="*/ 19 h 23"/>
                <a:gd name="T28" fmla="*/ 4 w 30"/>
                <a:gd name="T29" fmla="*/ 23 h 23"/>
                <a:gd name="T30" fmla="*/ 9 w 30"/>
                <a:gd name="T31" fmla="*/ 21 h 23"/>
                <a:gd name="T32" fmla="*/ 6 w 30"/>
                <a:gd name="T33" fmla="*/ 20 h 23"/>
                <a:gd name="T34" fmla="*/ 11 w 30"/>
                <a:gd name="T35" fmla="*/ 23 h 23"/>
                <a:gd name="T36" fmla="*/ 12 w 30"/>
                <a:gd name="T37" fmla="*/ 18 h 23"/>
                <a:gd name="T38" fmla="*/ 16 w 30"/>
                <a:gd name="T39" fmla="*/ 15 h 23"/>
                <a:gd name="T40" fmla="*/ 17 w 30"/>
                <a:gd name="T41" fmla="*/ 12 h 23"/>
                <a:gd name="T42" fmla="*/ 17 w 30"/>
                <a:gd name="T43" fmla="*/ 15 h 23"/>
                <a:gd name="T44" fmla="*/ 21 w 30"/>
                <a:gd name="T45" fmla="*/ 15 h 23"/>
                <a:gd name="T46" fmla="*/ 23 w 30"/>
                <a:gd name="T47" fmla="*/ 10 h 23"/>
                <a:gd name="T48" fmla="*/ 27 w 30"/>
                <a:gd name="T49" fmla="*/ 13 h 23"/>
                <a:gd name="T50" fmla="*/ 30 w 30"/>
                <a:gd name="T51" fmla="*/ 8 h 23"/>
                <a:gd name="T52" fmla="*/ 30 w 30"/>
                <a:gd name="T53" fmla="*/ 3 h 23"/>
                <a:gd name="T54" fmla="*/ 27 w 30"/>
                <a:gd name="T55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23">
                  <a:moveTo>
                    <a:pt x="27" y="8"/>
                  </a:moveTo>
                  <a:lnTo>
                    <a:pt x="27" y="3"/>
                  </a:lnTo>
                  <a:lnTo>
                    <a:pt x="23" y="2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11" y="9"/>
                  </a:lnTo>
                  <a:lnTo>
                    <a:pt x="7" y="9"/>
                  </a:lnTo>
                  <a:lnTo>
                    <a:pt x="4" y="9"/>
                  </a:lnTo>
                  <a:lnTo>
                    <a:pt x="7" y="13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9" y="21"/>
                  </a:lnTo>
                  <a:lnTo>
                    <a:pt x="6" y="20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6" y="15"/>
                  </a:lnTo>
                  <a:lnTo>
                    <a:pt x="17" y="12"/>
                  </a:lnTo>
                  <a:lnTo>
                    <a:pt x="17" y="15"/>
                  </a:lnTo>
                  <a:lnTo>
                    <a:pt x="21" y="15"/>
                  </a:lnTo>
                  <a:lnTo>
                    <a:pt x="23" y="10"/>
                  </a:lnTo>
                  <a:lnTo>
                    <a:pt x="27" y="13"/>
                  </a:lnTo>
                  <a:lnTo>
                    <a:pt x="30" y="8"/>
                  </a:lnTo>
                  <a:lnTo>
                    <a:pt x="30" y="3"/>
                  </a:lnTo>
                  <a:lnTo>
                    <a:pt x="27" y="8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19" y="3573"/>
              <a:ext cx="11" cy="5"/>
            </a:xfrm>
            <a:custGeom>
              <a:avLst/>
              <a:gdLst>
                <a:gd name="T0" fmla="*/ 0 w 11"/>
                <a:gd name="T1" fmla="*/ 1 h 5"/>
                <a:gd name="T2" fmla="*/ 2 w 11"/>
                <a:gd name="T3" fmla="*/ 5 h 5"/>
                <a:gd name="T4" fmla="*/ 11 w 11"/>
                <a:gd name="T5" fmla="*/ 4 h 5"/>
                <a:gd name="T6" fmla="*/ 5 w 11"/>
                <a:gd name="T7" fmla="*/ 0 h 5"/>
                <a:gd name="T8" fmla="*/ 1 w 11"/>
                <a:gd name="T9" fmla="*/ 0 h 5"/>
                <a:gd name="T10" fmla="*/ 0 w 11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0" y="1"/>
                  </a:moveTo>
                  <a:lnTo>
                    <a:pt x="2" y="5"/>
                  </a:lnTo>
                  <a:lnTo>
                    <a:pt x="11" y="4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279" y="3602"/>
              <a:ext cx="6" cy="10"/>
            </a:xfrm>
            <a:custGeom>
              <a:avLst/>
              <a:gdLst>
                <a:gd name="T0" fmla="*/ 1 w 6"/>
                <a:gd name="T1" fmla="*/ 0 h 10"/>
                <a:gd name="T2" fmla="*/ 0 w 6"/>
                <a:gd name="T3" fmla="*/ 0 h 10"/>
                <a:gd name="T4" fmla="*/ 1 w 6"/>
                <a:gd name="T5" fmla="*/ 7 h 10"/>
                <a:gd name="T6" fmla="*/ 6 w 6"/>
                <a:gd name="T7" fmla="*/ 10 h 10"/>
                <a:gd name="T8" fmla="*/ 6 w 6"/>
                <a:gd name="T9" fmla="*/ 6 h 10"/>
                <a:gd name="T10" fmla="*/ 5 w 6"/>
                <a:gd name="T11" fmla="*/ 1 h 10"/>
                <a:gd name="T12" fmla="*/ 1 w 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1" y="0"/>
                  </a:moveTo>
                  <a:lnTo>
                    <a:pt x="0" y="0"/>
                  </a:lnTo>
                  <a:lnTo>
                    <a:pt x="1" y="7"/>
                  </a:lnTo>
                  <a:lnTo>
                    <a:pt x="6" y="10"/>
                  </a:lnTo>
                  <a:lnTo>
                    <a:pt x="6" y="6"/>
                  </a:lnTo>
                  <a:lnTo>
                    <a:pt x="5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283" y="3588"/>
              <a:ext cx="45" cy="39"/>
            </a:xfrm>
            <a:custGeom>
              <a:avLst/>
              <a:gdLst>
                <a:gd name="T0" fmla="*/ 27 w 45"/>
                <a:gd name="T1" fmla="*/ 31 h 39"/>
                <a:gd name="T2" fmla="*/ 24 w 45"/>
                <a:gd name="T3" fmla="*/ 27 h 39"/>
                <a:gd name="T4" fmla="*/ 20 w 45"/>
                <a:gd name="T5" fmla="*/ 23 h 39"/>
                <a:gd name="T6" fmla="*/ 24 w 45"/>
                <a:gd name="T7" fmla="*/ 24 h 39"/>
                <a:gd name="T8" fmla="*/ 41 w 45"/>
                <a:gd name="T9" fmla="*/ 29 h 39"/>
                <a:gd name="T10" fmla="*/ 45 w 45"/>
                <a:gd name="T11" fmla="*/ 27 h 39"/>
                <a:gd name="T12" fmla="*/ 44 w 45"/>
                <a:gd name="T13" fmla="*/ 23 h 39"/>
                <a:gd name="T14" fmla="*/ 39 w 45"/>
                <a:gd name="T15" fmla="*/ 15 h 39"/>
                <a:gd name="T16" fmla="*/ 36 w 45"/>
                <a:gd name="T17" fmla="*/ 17 h 39"/>
                <a:gd name="T18" fmla="*/ 31 w 45"/>
                <a:gd name="T19" fmla="*/ 19 h 39"/>
                <a:gd name="T20" fmla="*/ 27 w 45"/>
                <a:gd name="T21" fmla="*/ 17 h 39"/>
                <a:gd name="T22" fmla="*/ 14 w 45"/>
                <a:gd name="T23" fmla="*/ 14 h 39"/>
                <a:gd name="T24" fmla="*/ 19 w 45"/>
                <a:gd name="T25" fmla="*/ 14 h 39"/>
                <a:gd name="T26" fmla="*/ 27 w 45"/>
                <a:gd name="T27" fmla="*/ 15 h 39"/>
                <a:gd name="T28" fmla="*/ 31 w 45"/>
                <a:gd name="T29" fmla="*/ 17 h 39"/>
                <a:gd name="T30" fmla="*/ 36 w 45"/>
                <a:gd name="T31" fmla="*/ 14 h 39"/>
                <a:gd name="T32" fmla="*/ 31 w 45"/>
                <a:gd name="T33" fmla="*/ 11 h 39"/>
                <a:gd name="T34" fmla="*/ 36 w 45"/>
                <a:gd name="T35" fmla="*/ 11 h 39"/>
                <a:gd name="T36" fmla="*/ 36 w 45"/>
                <a:gd name="T37" fmla="*/ 6 h 39"/>
                <a:gd name="T38" fmla="*/ 32 w 45"/>
                <a:gd name="T39" fmla="*/ 2 h 39"/>
                <a:gd name="T40" fmla="*/ 29 w 45"/>
                <a:gd name="T41" fmla="*/ 1 h 39"/>
                <a:gd name="T42" fmla="*/ 24 w 45"/>
                <a:gd name="T43" fmla="*/ 3 h 39"/>
                <a:gd name="T44" fmla="*/ 20 w 45"/>
                <a:gd name="T45" fmla="*/ 3 h 39"/>
                <a:gd name="T46" fmla="*/ 18 w 45"/>
                <a:gd name="T47" fmla="*/ 11 h 39"/>
                <a:gd name="T48" fmla="*/ 14 w 45"/>
                <a:gd name="T49" fmla="*/ 11 h 39"/>
                <a:gd name="T50" fmla="*/ 18 w 45"/>
                <a:gd name="T51" fmla="*/ 6 h 39"/>
                <a:gd name="T52" fmla="*/ 19 w 45"/>
                <a:gd name="T53" fmla="*/ 2 h 39"/>
                <a:gd name="T54" fmla="*/ 14 w 45"/>
                <a:gd name="T55" fmla="*/ 0 h 39"/>
                <a:gd name="T56" fmla="*/ 10 w 45"/>
                <a:gd name="T57" fmla="*/ 0 h 39"/>
                <a:gd name="T58" fmla="*/ 7 w 45"/>
                <a:gd name="T59" fmla="*/ 3 h 39"/>
                <a:gd name="T60" fmla="*/ 3 w 45"/>
                <a:gd name="T61" fmla="*/ 5 h 39"/>
                <a:gd name="T62" fmla="*/ 3 w 45"/>
                <a:gd name="T63" fmla="*/ 9 h 39"/>
                <a:gd name="T64" fmla="*/ 0 w 45"/>
                <a:gd name="T65" fmla="*/ 6 h 39"/>
                <a:gd name="T66" fmla="*/ 0 w 45"/>
                <a:gd name="T67" fmla="*/ 11 h 39"/>
                <a:gd name="T68" fmla="*/ 0 w 45"/>
                <a:gd name="T69" fmla="*/ 14 h 39"/>
                <a:gd name="T70" fmla="*/ 8 w 45"/>
                <a:gd name="T71" fmla="*/ 19 h 39"/>
                <a:gd name="T72" fmla="*/ 4 w 45"/>
                <a:gd name="T73" fmla="*/ 18 h 39"/>
                <a:gd name="T74" fmla="*/ 2 w 45"/>
                <a:gd name="T75" fmla="*/ 21 h 39"/>
                <a:gd name="T76" fmla="*/ 6 w 45"/>
                <a:gd name="T77" fmla="*/ 25 h 39"/>
                <a:gd name="T78" fmla="*/ 10 w 45"/>
                <a:gd name="T79" fmla="*/ 27 h 39"/>
                <a:gd name="T80" fmla="*/ 13 w 45"/>
                <a:gd name="T81" fmla="*/ 31 h 39"/>
                <a:gd name="T82" fmla="*/ 16 w 45"/>
                <a:gd name="T83" fmla="*/ 30 h 39"/>
                <a:gd name="T84" fmla="*/ 19 w 45"/>
                <a:gd name="T85" fmla="*/ 33 h 39"/>
                <a:gd name="T86" fmla="*/ 24 w 45"/>
                <a:gd name="T87" fmla="*/ 37 h 39"/>
                <a:gd name="T88" fmla="*/ 20 w 45"/>
                <a:gd name="T89" fmla="*/ 35 h 39"/>
                <a:gd name="T90" fmla="*/ 23 w 45"/>
                <a:gd name="T91" fmla="*/ 39 h 39"/>
                <a:gd name="T92" fmla="*/ 27 w 45"/>
                <a:gd name="T93" fmla="*/ 38 h 39"/>
                <a:gd name="T94" fmla="*/ 27 w 45"/>
                <a:gd name="T95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" h="39">
                  <a:moveTo>
                    <a:pt x="27" y="31"/>
                  </a:moveTo>
                  <a:lnTo>
                    <a:pt x="24" y="27"/>
                  </a:lnTo>
                  <a:lnTo>
                    <a:pt x="20" y="23"/>
                  </a:lnTo>
                  <a:lnTo>
                    <a:pt x="24" y="24"/>
                  </a:lnTo>
                  <a:lnTo>
                    <a:pt x="41" y="29"/>
                  </a:lnTo>
                  <a:lnTo>
                    <a:pt x="45" y="27"/>
                  </a:lnTo>
                  <a:lnTo>
                    <a:pt x="44" y="23"/>
                  </a:lnTo>
                  <a:lnTo>
                    <a:pt x="39" y="15"/>
                  </a:lnTo>
                  <a:lnTo>
                    <a:pt x="36" y="17"/>
                  </a:lnTo>
                  <a:lnTo>
                    <a:pt x="31" y="19"/>
                  </a:lnTo>
                  <a:lnTo>
                    <a:pt x="27" y="17"/>
                  </a:lnTo>
                  <a:lnTo>
                    <a:pt x="14" y="14"/>
                  </a:lnTo>
                  <a:lnTo>
                    <a:pt x="19" y="14"/>
                  </a:lnTo>
                  <a:lnTo>
                    <a:pt x="27" y="15"/>
                  </a:lnTo>
                  <a:lnTo>
                    <a:pt x="31" y="17"/>
                  </a:lnTo>
                  <a:lnTo>
                    <a:pt x="36" y="14"/>
                  </a:lnTo>
                  <a:lnTo>
                    <a:pt x="31" y="11"/>
                  </a:lnTo>
                  <a:lnTo>
                    <a:pt x="36" y="11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29" y="1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8" y="11"/>
                  </a:lnTo>
                  <a:lnTo>
                    <a:pt x="14" y="11"/>
                  </a:lnTo>
                  <a:lnTo>
                    <a:pt x="18" y="6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3" y="9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8" y="19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6" y="25"/>
                  </a:lnTo>
                  <a:lnTo>
                    <a:pt x="10" y="27"/>
                  </a:lnTo>
                  <a:lnTo>
                    <a:pt x="13" y="31"/>
                  </a:lnTo>
                  <a:lnTo>
                    <a:pt x="16" y="30"/>
                  </a:lnTo>
                  <a:lnTo>
                    <a:pt x="19" y="33"/>
                  </a:lnTo>
                  <a:lnTo>
                    <a:pt x="24" y="37"/>
                  </a:lnTo>
                  <a:lnTo>
                    <a:pt x="20" y="35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27" y="3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07" y="3629"/>
              <a:ext cx="11" cy="14"/>
            </a:xfrm>
            <a:custGeom>
              <a:avLst/>
              <a:gdLst>
                <a:gd name="T0" fmla="*/ 3 w 11"/>
                <a:gd name="T1" fmla="*/ 0 h 14"/>
                <a:gd name="T2" fmla="*/ 0 w 11"/>
                <a:gd name="T3" fmla="*/ 1 h 14"/>
                <a:gd name="T4" fmla="*/ 6 w 11"/>
                <a:gd name="T5" fmla="*/ 9 h 14"/>
                <a:gd name="T6" fmla="*/ 6 w 11"/>
                <a:gd name="T7" fmla="*/ 13 h 14"/>
                <a:gd name="T8" fmla="*/ 9 w 11"/>
                <a:gd name="T9" fmla="*/ 14 h 14"/>
                <a:gd name="T10" fmla="*/ 11 w 11"/>
                <a:gd name="T11" fmla="*/ 9 h 14"/>
                <a:gd name="T12" fmla="*/ 8 w 11"/>
                <a:gd name="T13" fmla="*/ 2 h 14"/>
                <a:gd name="T14" fmla="*/ 3 w 11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3" y="0"/>
                  </a:moveTo>
                  <a:lnTo>
                    <a:pt x="0" y="1"/>
                  </a:lnTo>
                  <a:lnTo>
                    <a:pt x="6" y="9"/>
                  </a:lnTo>
                  <a:lnTo>
                    <a:pt x="6" y="13"/>
                  </a:lnTo>
                  <a:lnTo>
                    <a:pt x="9" y="14"/>
                  </a:lnTo>
                  <a:lnTo>
                    <a:pt x="11" y="9"/>
                  </a:lnTo>
                  <a:lnTo>
                    <a:pt x="8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8" y="3617"/>
              <a:ext cx="5" cy="4"/>
            </a:xfrm>
            <a:custGeom>
              <a:avLst/>
              <a:gdLst>
                <a:gd name="T0" fmla="*/ 5 w 5"/>
                <a:gd name="T1" fmla="*/ 4 h 4"/>
                <a:gd name="T2" fmla="*/ 3 w 5"/>
                <a:gd name="T3" fmla="*/ 0 h 4"/>
                <a:gd name="T4" fmla="*/ 0 w 5"/>
                <a:gd name="T5" fmla="*/ 2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12" y="3576"/>
              <a:ext cx="40" cy="54"/>
            </a:xfrm>
            <a:custGeom>
              <a:avLst/>
              <a:gdLst>
                <a:gd name="T0" fmla="*/ 32 w 40"/>
                <a:gd name="T1" fmla="*/ 19 h 54"/>
                <a:gd name="T2" fmla="*/ 37 w 40"/>
                <a:gd name="T3" fmla="*/ 21 h 54"/>
                <a:gd name="T4" fmla="*/ 34 w 40"/>
                <a:gd name="T5" fmla="*/ 18 h 54"/>
                <a:gd name="T6" fmla="*/ 27 w 40"/>
                <a:gd name="T7" fmla="*/ 9 h 54"/>
                <a:gd name="T8" fmla="*/ 24 w 40"/>
                <a:gd name="T9" fmla="*/ 7 h 54"/>
                <a:gd name="T10" fmla="*/ 20 w 40"/>
                <a:gd name="T11" fmla="*/ 2 h 54"/>
                <a:gd name="T12" fmla="*/ 16 w 40"/>
                <a:gd name="T13" fmla="*/ 4 h 54"/>
                <a:gd name="T14" fmla="*/ 12 w 40"/>
                <a:gd name="T15" fmla="*/ 4 h 54"/>
                <a:gd name="T16" fmla="*/ 8 w 40"/>
                <a:gd name="T17" fmla="*/ 7 h 54"/>
                <a:gd name="T18" fmla="*/ 4 w 40"/>
                <a:gd name="T19" fmla="*/ 2 h 54"/>
                <a:gd name="T20" fmla="*/ 1 w 40"/>
                <a:gd name="T21" fmla="*/ 0 h 54"/>
                <a:gd name="T22" fmla="*/ 0 w 40"/>
                <a:gd name="T23" fmla="*/ 3 h 54"/>
                <a:gd name="T24" fmla="*/ 4 w 40"/>
                <a:gd name="T25" fmla="*/ 7 h 54"/>
                <a:gd name="T26" fmla="*/ 7 w 40"/>
                <a:gd name="T27" fmla="*/ 12 h 54"/>
                <a:gd name="T28" fmla="*/ 16 w 40"/>
                <a:gd name="T29" fmla="*/ 29 h 54"/>
                <a:gd name="T30" fmla="*/ 22 w 40"/>
                <a:gd name="T31" fmla="*/ 33 h 54"/>
                <a:gd name="T32" fmla="*/ 26 w 40"/>
                <a:gd name="T33" fmla="*/ 31 h 54"/>
                <a:gd name="T34" fmla="*/ 24 w 40"/>
                <a:gd name="T35" fmla="*/ 35 h 54"/>
                <a:gd name="T36" fmla="*/ 28 w 40"/>
                <a:gd name="T37" fmla="*/ 38 h 54"/>
                <a:gd name="T38" fmla="*/ 28 w 40"/>
                <a:gd name="T39" fmla="*/ 50 h 54"/>
                <a:gd name="T40" fmla="*/ 30 w 40"/>
                <a:gd name="T41" fmla="*/ 54 h 54"/>
                <a:gd name="T42" fmla="*/ 33 w 40"/>
                <a:gd name="T43" fmla="*/ 51 h 54"/>
                <a:gd name="T44" fmla="*/ 34 w 40"/>
                <a:gd name="T45" fmla="*/ 48 h 54"/>
                <a:gd name="T46" fmla="*/ 37 w 40"/>
                <a:gd name="T47" fmla="*/ 44 h 54"/>
                <a:gd name="T48" fmla="*/ 38 w 40"/>
                <a:gd name="T49" fmla="*/ 39 h 54"/>
                <a:gd name="T50" fmla="*/ 33 w 40"/>
                <a:gd name="T51" fmla="*/ 36 h 54"/>
                <a:gd name="T52" fmla="*/ 38 w 40"/>
                <a:gd name="T53" fmla="*/ 37 h 54"/>
                <a:gd name="T54" fmla="*/ 40 w 40"/>
                <a:gd name="T55" fmla="*/ 33 h 54"/>
                <a:gd name="T56" fmla="*/ 37 w 40"/>
                <a:gd name="T57" fmla="*/ 31 h 54"/>
                <a:gd name="T58" fmla="*/ 37 w 40"/>
                <a:gd name="T59" fmla="*/ 27 h 54"/>
                <a:gd name="T60" fmla="*/ 34 w 40"/>
                <a:gd name="T61" fmla="*/ 23 h 54"/>
                <a:gd name="T62" fmla="*/ 30 w 40"/>
                <a:gd name="T63" fmla="*/ 20 h 54"/>
                <a:gd name="T64" fmla="*/ 22 w 40"/>
                <a:gd name="T65" fmla="*/ 14 h 54"/>
                <a:gd name="T66" fmla="*/ 20 w 40"/>
                <a:gd name="T67" fmla="*/ 11 h 54"/>
                <a:gd name="T68" fmla="*/ 18 w 40"/>
                <a:gd name="T69" fmla="*/ 6 h 54"/>
                <a:gd name="T70" fmla="*/ 22 w 40"/>
                <a:gd name="T71" fmla="*/ 8 h 54"/>
                <a:gd name="T72" fmla="*/ 26 w 40"/>
                <a:gd name="T73" fmla="*/ 12 h 54"/>
                <a:gd name="T74" fmla="*/ 30 w 40"/>
                <a:gd name="T75" fmla="*/ 15 h 54"/>
                <a:gd name="T76" fmla="*/ 32 w 40"/>
                <a:gd name="T77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54">
                  <a:moveTo>
                    <a:pt x="32" y="19"/>
                  </a:moveTo>
                  <a:lnTo>
                    <a:pt x="37" y="21"/>
                  </a:lnTo>
                  <a:lnTo>
                    <a:pt x="34" y="18"/>
                  </a:lnTo>
                  <a:lnTo>
                    <a:pt x="27" y="9"/>
                  </a:lnTo>
                  <a:lnTo>
                    <a:pt x="24" y="7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8" y="7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12"/>
                  </a:lnTo>
                  <a:lnTo>
                    <a:pt x="16" y="29"/>
                  </a:lnTo>
                  <a:lnTo>
                    <a:pt x="22" y="33"/>
                  </a:lnTo>
                  <a:lnTo>
                    <a:pt x="26" y="31"/>
                  </a:lnTo>
                  <a:lnTo>
                    <a:pt x="24" y="35"/>
                  </a:lnTo>
                  <a:lnTo>
                    <a:pt x="28" y="38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3" y="51"/>
                  </a:lnTo>
                  <a:lnTo>
                    <a:pt x="34" y="48"/>
                  </a:lnTo>
                  <a:lnTo>
                    <a:pt x="37" y="44"/>
                  </a:lnTo>
                  <a:lnTo>
                    <a:pt x="38" y="39"/>
                  </a:lnTo>
                  <a:lnTo>
                    <a:pt x="33" y="36"/>
                  </a:lnTo>
                  <a:lnTo>
                    <a:pt x="38" y="37"/>
                  </a:lnTo>
                  <a:lnTo>
                    <a:pt x="40" y="33"/>
                  </a:lnTo>
                  <a:lnTo>
                    <a:pt x="37" y="31"/>
                  </a:lnTo>
                  <a:lnTo>
                    <a:pt x="37" y="27"/>
                  </a:lnTo>
                  <a:lnTo>
                    <a:pt x="34" y="23"/>
                  </a:lnTo>
                  <a:lnTo>
                    <a:pt x="30" y="20"/>
                  </a:lnTo>
                  <a:lnTo>
                    <a:pt x="22" y="14"/>
                  </a:lnTo>
                  <a:lnTo>
                    <a:pt x="20" y="11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30" y="15"/>
                  </a:lnTo>
                  <a:lnTo>
                    <a:pt x="32" y="19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37" y="3590"/>
              <a:ext cx="3" cy="4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  <a:gd name="T6" fmla="*/ 0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12" y="3615"/>
              <a:ext cx="42" cy="52"/>
            </a:xfrm>
            <a:custGeom>
              <a:avLst/>
              <a:gdLst>
                <a:gd name="T0" fmla="*/ 38 w 42"/>
                <a:gd name="T1" fmla="*/ 36 h 52"/>
                <a:gd name="T2" fmla="*/ 33 w 42"/>
                <a:gd name="T3" fmla="*/ 28 h 52"/>
                <a:gd name="T4" fmla="*/ 22 w 42"/>
                <a:gd name="T5" fmla="*/ 11 h 52"/>
                <a:gd name="T6" fmla="*/ 18 w 42"/>
                <a:gd name="T7" fmla="*/ 9 h 52"/>
                <a:gd name="T8" fmla="*/ 16 w 42"/>
                <a:gd name="T9" fmla="*/ 5 h 52"/>
                <a:gd name="T10" fmla="*/ 8 w 42"/>
                <a:gd name="T11" fmla="*/ 2 h 52"/>
                <a:gd name="T12" fmla="*/ 4 w 42"/>
                <a:gd name="T13" fmla="*/ 5 h 52"/>
                <a:gd name="T14" fmla="*/ 6 w 42"/>
                <a:gd name="T15" fmla="*/ 2 h 52"/>
                <a:gd name="T16" fmla="*/ 1 w 42"/>
                <a:gd name="T17" fmla="*/ 0 h 52"/>
                <a:gd name="T18" fmla="*/ 0 w 42"/>
                <a:gd name="T19" fmla="*/ 9 h 52"/>
                <a:gd name="T20" fmla="*/ 1 w 42"/>
                <a:gd name="T21" fmla="*/ 14 h 52"/>
                <a:gd name="T22" fmla="*/ 4 w 42"/>
                <a:gd name="T23" fmla="*/ 16 h 52"/>
                <a:gd name="T24" fmla="*/ 8 w 42"/>
                <a:gd name="T25" fmla="*/ 14 h 52"/>
                <a:gd name="T26" fmla="*/ 8 w 42"/>
                <a:gd name="T27" fmla="*/ 17 h 52"/>
                <a:gd name="T28" fmla="*/ 12 w 42"/>
                <a:gd name="T29" fmla="*/ 22 h 52"/>
                <a:gd name="T30" fmla="*/ 15 w 42"/>
                <a:gd name="T31" fmla="*/ 21 h 52"/>
                <a:gd name="T32" fmla="*/ 14 w 42"/>
                <a:gd name="T33" fmla="*/ 26 h 52"/>
                <a:gd name="T34" fmla="*/ 18 w 42"/>
                <a:gd name="T35" fmla="*/ 34 h 52"/>
                <a:gd name="T36" fmla="*/ 21 w 42"/>
                <a:gd name="T37" fmla="*/ 33 h 52"/>
                <a:gd name="T38" fmla="*/ 21 w 42"/>
                <a:gd name="T39" fmla="*/ 38 h 52"/>
                <a:gd name="T40" fmla="*/ 24 w 42"/>
                <a:gd name="T41" fmla="*/ 33 h 52"/>
                <a:gd name="T42" fmla="*/ 24 w 42"/>
                <a:gd name="T43" fmla="*/ 38 h 52"/>
                <a:gd name="T44" fmla="*/ 26 w 42"/>
                <a:gd name="T45" fmla="*/ 40 h 52"/>
                <a:gd name="T46" fmla="*/ 27 w 42"/>
                <a:gd name="T47" fmla="*/ 36 h 52"/>
                <a:gd name="T48" fmla="*/ 27 w 42"/>
                <a:gd name="T49" fmla="*/ 40 h 52"/>
                <a:gd name="T50" fmla="*/ 30 w 42"/>
                <a:gd name="T51" fmla="*/ 45 h 52"/>
                <a:gd name="T52" fmla="*/ 33 w 42"/>
                <a:gd name="T53" fmla="*/ 48 h 52"/>
                <a:gd name="T54" fmla="*/ 38 w 42"/>
                <a:gd name="T55" fmla="*/ 51 h 52"/>
                <a:gd name="T56" fmla="*/ 42 w 42"/>
                <a:gd name="T57" fmla="*/ 52 h 52"/>
                <a:gd name="T58" fmla="*/ 42 w 42"/>
                <a:gd name="T59" fmla="*/ 48 h 52"/>
                <a:gd name="T60" fmla="*/ 38 w 42"/>
                <a:gd name="T61" fmla="*/ 40 h 52"/>
                <a:gd name="T62" fmla="*/ 38 w 42"/>
                <a:gd name="T63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52">
                  <a:moveTo>
                    <a:pt x="38" y="36"/>
                  </a:moveTo>
                  <a:lnTo>
                    <a:pt x="33" y="28"/>
                  </a:lnTo>
                  <a:lnTo>
                    <a:pt x="22" y="11"/>
                  </a:lnTo>
                  <a:lnTo>
                    <a:pt x="18" y="9"/>
                  </a:lnTo>
                  <a:lnTo>
                    <a:pt x="16" y="5"/>
                  </a:lnTo>
                  <a:lnTo>
                    <a:pt x="8" y="2"/>
                  </a:lnTo>
                  <a:lnTo>
                    <a:pt x="4" y="5"/>
                  </a:lnTo>
                  <a:lnTo>
                    <a:pt x="6" y="2"/>
                  </a:lnTo>
                  <a:lnTo>
                    <a:pt x="1" y="0"/>
                  </a:lnTo>
                  <a:lnTo>
                    <a:pt x="0" y="9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12" y="22"/>
                  </a:lnTo>
                  <a:lnTo>
                    <a:pt x="15" y="21"/>
                  </a:lnTo>
                  <a:lnTo>
                    <a:pt x="14" y="26"/>
                  </a:lnTo>
                  <a:lnTo>
                    <a:pt x="18" y="34"/>
                  </a:lnTo>
                  <a:lnTo>
                    <a:pt x="21" y="33"/>
                  </a:lnTo>
                  <a:lnTo>
                    <a:pt x="21" y="38"/>
                  </a:lnTo>
                  <a:lnTo>
                    <a:pt x="24" y="33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30" y="45"/>
                  </a:lnTo>
                  <a:lnTo>
                    <a:pt x="33" y="48"/>
                  </a:lnTo>
                  <a:lnTo>
                    <a:pt x="38" y="51"/>
                  </a:lnTo>
                  <a:lnTo>
                    <a:pt x="42" y="52"/>
                  </a:lnTo>
                  <a:lnTo>
                    <a:pt x="42" y="48"/>
                  </a:lnTo>
                  <a:lnTo>
                    <a:pt x="38" y="40"/>
                  </a:lnTo>
                  <a:lnTo>
                    <a:pt x="38" y="36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2" y="3632"/>
              <a:ext cx="21" cy="40"/>
            </a:xfrm>
            <a:custGeom>
              <a:avLst/>
              <a:gdLst>
                <a:gd name="T0" fmla="*/ 20 w 21"/>
                <a:gd name="T1" fmla="*/ 35 h 40"/>
                <a:gd name="T2" fmla="*/ 15 w 21"/>
                <a:gd name="T3" fmla="*/ 33 h 40"/>
                <a:gd name="T4" fmla="*/ 17 w 21"/>
                <a:gd name="T5" fmla="*/ 28 h 40"/>
                <a:gd name="T6" fmla="*/ 20 w 21"/>
                <a:gd name="T7" fmla="*/ 33 h 40"/>
                <a:gd name="T8" fmla="*/ 21 w 21"/>
                <a:gd name="T9" fmla="*/ 28 h 40"/>
                <a:gd name="T10" fmla="*/ 17 w 21"/>
                <a:gd name="T11" fmla="*/ 24 h 40"/>
                <a:gd name="T12" fmla="*/ 18 w 21"/>
                <a:gd name="T13" fmla="*/ 21 h 40"/>
                <a:gd name="T14" fmla="*/ 16 w 21"/>
                <a:gd name="T15" fmla="*/ 12 h 40"/>
                <a:gd name="T16" fmla="*/ 17 w 21"/>
                <a:gd name="T17" fmla="*/ 7 h 40"/>
                <a:gd name="T18" fmla="*/ 16 w 21"/>
                <a:gd name="T19" fmla="*/ 4 h 40"/>
                <a:gd name="T20" fmla="*/ 11 w 21"/>
                <a:gd name="T21" fmla="*/ 1 h 40"/>
                <a:gd name="T22" fmla="*/ 12 w 21"/>
                <a:gd name="T23" fmla="*/ 6 h 40"/>
                <a:gd name="T24" fmla="*/ 12 w 21"/>
                <a:gd name="T25" fmla="*/ 10 h 40"/>
                <a:gd name="T26" fmla="*/ 11 w 21"/>
                <a:gd name="T27" fmla="*/ 6 h 40"/>
                <a:gd name="T28" fmla="*/ 9 w 21"/>
                <a:gd name="T29" fmla="*/ 1 h 40"/>
                <a:gd name="T30" fmla="*/ 4 w 21"/>
                <a:gd name="T31" fmla="*/ 0 h 40"/>
                <a:gd name="T32" fmla="*/ 0 w 21"/>
                <a:gd name="T33" fmla="*/ 0 h 40"/>
                <a:gd name="T34" fmla="*/ 4 w 21"/>
                <a:gd name="T35" fmla="*/ 3 h 40"/>
                <a:gd name="T36" fmla="*/ 0 w 21"/>
                <a:gd name="T37" fmla="*/ 1 h 40"/>
                <a:gd name="T38" fmla="*/ 2 w 21"/>
                <a:gd name="T39" fmla="*/ 6 h 40"/>
                <a:gd name="T40" fmla="*/ 0 w 21"/>
                <a:gd name="T41" fmla="*/ 10 h 40"/>
                <a:gd name="T42" fmla="*/ 4 w 21"/>
                <a:gd name="T43" fmla="*/ 12 h 40"/>
                <a:gd name="T44" fmla="*/ 8 w 21"/>
                <a:gd name="T45" fmla="*/ 11 h 40"/>
                <a:gd name="T46" fmla="*/ 6 w 21"/>
                <a:gd name="T47" fmla="*/ 16 h 40"/>
                <a:gd name="T48" fmla="*/ 14 w 21"/>
                <a:gd name="T49" fmla="*/ 21 h 40"/>
                <a:gd name="T50" fmla="*/ 10 w 21"/>
                <a:gd name="T51" fmla="*/ 23 h 40"/>
                <a:gd name="T52" fmla="*/ 10 w 21"/>
                <a:gd name="T53" fmla="*/ 27 h 40"/>
                <a:gd name="T54" fmla="*/ 15 w 21"/>
                <a:gd name="T55" fmla="*/ 35 h 40"/>
                <a:gd name="T56" fmla="*/ 20 w 21"/>
                <a:gd name="T57" fmla="*/ 40 h 40"/>
                <a:gd name="T58" fmla="*/ 20 w 21"/>
                <a:gd name="T5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40">
                  <a:moveTo>
                    <a:pt x="20" y="35"/>
                  </a:moveTo>
                  <a:lnTo>
                    <a:pt x="15" y="33"/>
                  </a:lnTo>
                  <a:lnTo>
                    <a:pt x="17" y="28"/>
                  </a:lnTo>
                  <a:lnTo>
                    <a:pt x="20" y="33"/>
                  </a:lnTo>
                  <a:lnTo>
                    <a:pt x="21" y="28"/>
                  </a:lnTo>
                  <a:lnTo>
                    <a:pt x="17" y="24"/>
                  </a:lnTo>
                  <a:lnTo>
                    <a:pt x="18" y="21"/>
                  </a:lnTo>
                  <a:lnTo>
                    <a:pt x="16" y="12"/>
                  </a:lnTo>
                  <a:lnTo>
                    <a:pt x="17" y="7"/>
                  </a:lnTo>
                  <a:lnTo>
                    <a:pt x="16" y="4"/>
                  </a:lnTo>
                  <a:lnTo>
                    <a:pt x="11" y="1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1" y="6"/>
                  </a:lnTo>
                  <a:lnTo>
                    <a:pt x="9" y="1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6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8" y="11"/>
                  </a:lnTo>
                  <a:lnTo>
                    <a:pt x="6" y="16"/>
                  </a:lnTo>
                  <a:lnTo>
                    <a:pt x="14" y="21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5" y="35"/>
                  </a:lnTo>
                  <a:lnTo>
                    <a:pt x="20" y="40"/>
                  </a:lnTo>
                  <a:lnTo>
                    <a:pt x="20" y="3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68" y="3675"/>
              <a:ext cx="6" cy="5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0 h 5"/>
                <a:gd name="T4" fmla="*/ 0 w 6"/>
                <a:gd name="T5" fmla="*/ 3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55" y="3619"/>
              <a:ext cx="33" cy="29"/>
            </a:xfrm>
            <a:custGeom>
              <a:avLst/>
              <a:gdLst>
                <a:gd name="T0" fmla="*/ 29 w 33"/>
                <a:gd name="T1" fmla="*/ 23 h 29"/>
                <a:gd name="T2" fmla="*/ 32 w 33"/>
                <a:gd name="T3" fmla="*/ 19 h 29"/>
                <a:gd name="T4" fmla="*/ 25 w 33"/>
                <a:gd name="T5" fmla="*/ 12 h 29"/>
                <a:gd name="T6" fmla="*/ 20 w 33"/>
                <a:gd name="T7" fmla="*/ 10 h 29"/>
                <a:gd name="T8" fmla="*/ 25 w 33"/>
                <a:gd name="T9" fmla="*/ 10 h 29"/>
                <a:gd name="T10" fmla="*/ 29 w 33"/>
                <a:gd name="T11" fmla="*/ 13 h 29"/>
                <a:gd name="T12" fmla="*/ 33 w 33"/>
                <a:gd name="T13" fmla="*/ 14 h 29"/>
                <a:gd name="T14" fmla="*/ 32 w 33"/>
                <a:gd name="T15" fmla="*/ 11 h 29"/>
                <a:gd name="T16" fmla="*/ 30 w 33"/>
                <a:gd name="T17" fmla="*/ 6 h 29"/>
                <a:gd name="T18" fmla="*/ 29 w 33"/>
                <a:gd name="T19" fmla="*/ 2 h 29"/>
                <a:gd name="T20" fmla="*/ 25 w 33"/>
                <a:gd name="T21" fmla="*/ 0 h 29"/>
                <a:gd name="T22" fmla="*/ 21 w 33"/>
                <a:gd name="T23" fmla="*/ 0 h 29"/>
                <a:gd name="T24" fmla="*/ 20 w 33"/>
                <a:gd name="T25" fmla="*/ 4 h 29"/>
                <a:gd name="T26" fmla="*/ 17 w 33"/>
                <a:gd name="T27" fmla="*/ 1 h 29"/>
                <a:gd name="T28" fmla="*/ 13 w 33"/>
                <a:gd name="T29" fmla="*/ 1 h 29"/>
                <a:gd name="T30" fmla="*/ 5 w 33"/>
                <a:gd name="T31" fmla="*/ 2 h 29"/>
                <a:gd name="T32" fmla="*/ 0 w 33"/>
                <a:gd name="T33" fmla="*/ 5 h 29"/>
                <a:gd name="T34" fmla="*/ 5 w 33"/>
                <a:gd name="T35" fmla="*/ 8 h 29"/>
                <a:gd name="T36" fmla="*/ 8 w 33"/>
                <a:gd name="T37" fmla="*/ 10 h 29"/>
                <a:gd name="T38" fmla="*/ 11 w 33"/>
                <a:gd name="T39" fmla="*/ 14 h 29"/>
                <a:gd name="T40" fmla="*/ 18 w 33"/>
                <a:gd name="T41" fmla="*/ 22 h 29"/>
                <a:gd name="T42" fmla="*/ 19 w 33"/>
                <a:gd name="T43" fmla="*/ 26 h 29"/>
                <a:gd name="T44" fmla="*/ 23 w 33"/>
                <a:gd name="T45" fmla="*/ 29 h 29"/>
                <a:gd name="T46" fmla="*/ 25 w 33"/>
                <a:gd name="T47" fmla="*/ 24 h 29"/>
                <a:gd name="T48" fmla="*/ 29 w 33"/>
                <a:gd name="T49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" h="29">
                  <a:moveTo>
                    <a:pt x="29" y="23"/>
                  </a:moveTo>
                  <a:lnTo>
                    <a:pt x="32" y="19"/>
                  </a:lnTo>
                  <a:lnTo>
                    <a:pt x="25" y="12"/>
                  </a:lnTo>
                  <a:lnTo>
                    <a:pt x="20" y="10"/>
                  </a:lnTo>
                  <a:lnTo>
                    <a:pt x="25" y="10"/>
                  </a:lnTo>
                  <a:lnTo>
                    <a:pt x="29" y="13"/>
                  </a:lnTo>
                  <a:lnTo>
                    <a:pt x="33" y="14"/>
                  </a:lnTo>
                  <a:lnTo>
                    <a:pt x="32" y="11"/>
                  </a:lnTo>
                  <a:lnTo>
                    <a:pt x="30" y="6"/>
                  </a:lnTo>
                  <a:lnTo>
                    <a:pt x="29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20" y="4"/>
                  </a:lnTo>
                  <a:lnTo>
                    <a:pt x="17" y="1"/>
                  </a:lnTo>
                  <a:lnTo>
                    <a:pt x="13" y="1"/>
                  </a:lnTo>
                  <a:lnTo>
                    <a:pt x="5" y="2"/>
                  </a:lnTo>
                  <a:lnTo>
                    <a:pt x="0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1" y="14"/>
                  </a:lnTo>
                  <a:lnTo>
                    <a:pt x="18" y="22"/>
                  </a:lnTo>
                  <a:lnTo>
                    <a:pt x="19" y="26"/>
                  </a:lnTo>
                  <a:lnTo>
                    <a:pt x="23" y="29"/>
                  </a:lnTo>
                  <a:lnTo>
                    <a:pt x="25" y="24"/>
                  </a:lnTo>
                  <a:lnTo>
                    <a:pt x="29" y="2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79" y="3672"/>
              <a:ext cx="1" cy="3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0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78" y="3649"/>
              <a:ext cx="69" cy="59"/>
            </a:xfrm>
            <a:custGeom>
              <a:avLst/>
              <a:gdLst>
                <a:gd name="T0" fmla="*/ 62 w 69"/>
                <a:gd name="T1" fmla="*/ 47 h 59"/>
                <a:gd name="T2" fmla="*/ 62 w 69"/>
                <a:gd name="T3" fmla="*/ 38 h 59"/>
                <a:gd name="T4" fmla="*/ 57 w 69"/>
                <a:gd name="T5" fmla="*/ 36 h 59"/>
                <a:gd name="T6" fmla="*/ 51 w 69"/>
                <a:gd name="T7" fmla="*/ 30 h 59"/>
                <a:gd name="T8" fmla="*/ 45 w 69"/>
                <a:gd name="T9" fmla="*/ 26 h 59"/>
                <a:gd name="T10" fmla="*/ 42 w 69"/>
                <a:gd name="T11" fmla="*/ 26 h 59"/>
                <a:gd name="T12" fmla="*/ 50 w 69"/>
                <a:gd name="T13" fmla="*/ 25 h 59"/>
                <a:gd name="T14" fmla="*/ 42 w 69"/>
                <a:gd name="T15" fmla="*/ 22 h 59"/>
                <a:gd name="T16" fmla="*/ 36 w 69"/>
                <a:gd name="T17" fmla="*/ 13 h 59"/>
                <a:gd name="T18" fmla="*/ 27 w 69"/>
                <a:gd name="T19" fmla="*/ 8 h 59"/>
                <a:gd name="T20" fmla="*/ 15 w 69"/>
                <a:gd name="T21" fmla="*/ 7 h 59"/>
                <a:gd name="T22" fmla="*/ 13 w 69"/>
                <a:gd name="T23" fmla="*/ 0 h 59"/>
                <a:gd name="T24" fmla="*/ 1 w 69"/>
                <a:gd name="T25" fmla="*/ 6 h 59"/>
                <a:gd name="T26" fmla="*/ 9 w 69"/>
                <a:gd name="T27" fmla="*/ 7 h 59"/>
                <a:gd name="T28" fmla="*/ 7 w 69"/>
                <a:gd name="T29" fmla="*/ 11 h 59"/>
                <a:gd name="T30" fmla="*/ 3 w 69"/>
                <a:gd name="T31" fmla="*/ 19 h 59"/>
                <a:gd name="T32" fmla="*/ 8 w 69"/>
                <a:gd name="T33" fmla="*/ 19 h 59"/>
                <a:gd name="T34" fmla="*/ 13 w 69"/>
                <a:gd name="T35" fmla="*/ 12 h 59"/>
                <a:gd name="T36" fmla="*/ 13 w 69"/>
                <a:gd name="T37" fmla="*/ 11 h 59"/>
                <a:gd name="T38" fmla="*/ 19 w 69"/>
                <a:gd name="T39" fmla="*/ 19 h 59"/>
                <a:gd name="T40" fmla="*/ 19 w 69"/>
                <a:gd name="T41" fmla="*/ 28 h 59"/>
                <a:gd name="T42" fmla="*/ 22 w 69"/>
                <a:gd name="T43" fmla="*/ 32 h 59"/>
                <a:gd name="T44" fmla="*/ 27 w 69"/>
                <a:gd name="T45" fmla="*/ 32 h 59"/>
                <a:gd name="T46" fmla="*/ 32 w 69"/>
                <a:gd name="T47" fmla="*/ 40 h 59"/>
                <a:gd name="T48" fmla="*/ 28 w 69"/>
                <a:gd name="T49" fmla="*/ 44 h 59"/>
                <a:gd name="T50" fmla="*/ 37 w 69"/>
                <a:gd name="T51" fmla="*/ 42 h 59"/>
                <a:gd name="T52" fmla="*/ 38 w 69"/>
                <a:gd name="T53" fmla="*/ 42 h 59"/>
                <a:gd name="T54" fmla="*/ 44 w 69"/>
                <a:gd name="T55" fmla="*/ 40 h 59"/>
                <a:gd name="T56" fmla="*/ 51 w 69"/>
                <a:gd name="T57" fmla="*/ 47 h 59"/>
                <a:gd name="T58" fmla="*/ 55 w 69"/>
                <a:gd name="T59" fmla="*/ 51 h 59"/>
                <a:gd name="T60" fmla="*/ 62 w 69"/>
                <a:gd name="T61" fmla="*/ 59 h 59"/>
                <a:gd name="T62" fmla="*/ 69 w 69"/>
                <a:gd name="T63" fmla="*/ 54 h 59"/>
                <a:gd name="T64" fmla="*/ 64 w 69"/>
                <a:gd name="T65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59">
                  <a:moveTo>
                    <a:pt x="64" y="42"/>
                  </a:moveTo>
                  <a:lnTo>
                    <a:pt x="62" y="47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1" y="34"/>
                  </a:lnTo>
                  <a:lnTo>
                    <a:pt x="57" y="36"/>
                  </a:lnTo>
                  <a:lnTo>
                    <a:pt x="56" y="32"/>
                  </a:lnTo>
                  <a:lnTo>
                    <a:pt x="51" y="30"/>
                  </a:lnTo>
                  <a:lnTo>
                    <a:pt x="48" y="31"/>
                  </a:lnTo>
                  <a:lnTo>
                    <a:pt x="45" y="26"/>
                  </a:lnTo>
                  <a:lnTo>
                    <a:pt x="42" y="30"/>
                  </a:lnTo>
                  <a:lnTo>
                    <a:pt x="42" y="26"/>
                  </a:lnTo>
                  <a:lnTo>
                    <a:pt x="45" y="25"/>
                  </a:lnTo>
                  <a:lnTo>
                    <a:pt x="50" y="25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6" y="13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19" y="10"/>
                  </a:lnTo>
                  <a:lnTo>
                    <a:pt x="15" y="7"/>
                  </a:lnTo>
                  <a:lnTo>
                    <a:pt x="16" y="4"/>
                  </a:lnTo>
                  <a:lnTo>
                    <a:pt x="13" y="0"/>
                  </a:lnTo>
                  <a:lnTo>
                    <a:pt x="0" y="2"/>
                  </a:lnTo>
                  <a:lnTo>
                    <a:pt x="1" y="6"/>
                  </a:lnTo>
                  <a:lnTo>
                    <a:pt x="6" y="8"/>
                  </a:lnTo>
                  <a:lnTo>
                    <a:pt x="9" y="7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4"/>
                  </a:lnTo>
                  <a:lnTo>
                    <a:pt x="3" y="19"/>
                  </a:lnTo>
                  <a:lnTo>
                    <a:pt x="4" y="23"/>
                  </a:lnTo>
                  <a:lnTo>
                    <a:pt x="8" y="19"/>
                  </a:lnTo>
                  <a:lnTo>
                    <a:pt x="9" y="14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6" y="14"/>
                  </a:lnTo>
                  <a:lnTo>
                    <a:pt x="19" y="19"/>
                  </a:lnTo>
                  <a:lnTo>
                    <a:pt x="20" y="23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22" y="32"/>
                  </a:lnTo>
                  <a:lnTo>
                    <a:pt x="27" y="28"/>
                  </a:lnTo>
                  <a:lnTo>
                    <a:pt x="27" y="32"/>
                  </a:lnTo>
                  <a:lnTo>
                    <a:pt x="36" y="37"/>
                  </a:lnTo>
                  <a:lnTo>
                    <a:pt x="32" y="40"/>
                  </a:lnTo>
                  <a:lnTo>
                    <a:pt x="27" y="40"/>
                  </a:lnTo>
                  <a:lnTo>
                    <a:pt x="28" y="44"/>
                  </a:lnTo>
                  <a:lnTo>
                    <a:pt x="33" y="43"/>
                  </a:lnTo>
                  <a:lnTo>
                    <a:pt x="37" y="42"/>
                  </a:lnTo>
                  <a:lnTo>
                    <a:pt x="34" y="46"/>
                  </a:lnTo>
                  <a:lnTo>
                    <a:pt x="38" y="42"/>
                  </a:lnTo>
                  <a:lnTo>
                    <a:pt x="43" y="44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1" y="47"/>
                  </a:lnTo>
                  <a:lnTo>
                    <a:pt x="50" y="52"/>
                  </a:lnTo>
                  <a:lnTo>
                    <a:pt x="55" y="51"/>
                  </a:lnTo>
                  <a:lnTo>
                    <a:pt x="62" y="54"/>
                  </a:lnTo>
                  <a:lnTo>
                    <a:pt x="62" y="59"/>
                  </a:lnTo>
                  <a:lnTo>
                    <a:pt x="66" y="59"/>
                  </a:lnTo>
                  <a:lnTo>
                    <a:pt x="69" y="54"/>
                  </a:lnTo>
                  <a:lnTo>
                    <a:pt x="68" y="51"/>
                  </a:lnTo>
                  <a:lnTo>
                    <a:pt x="64" y="4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86" y="3624"/>
              <a:ext cx="11" cy="13"/>
            </a:xfrm>
            <a:custGeom>
              <a:avLst/>
              <a:gdLst>
                <a:gd name="T0" fmla="*/ 4 w 11"/>
                <a:gd name="T1" fmla="*/ 0 h 13"/>
                <a:gd name="T2" fmla="*/ 0 w 11"/>
                <a:gd name="T3" fmla="*/ 2 h 13"/>
                <a:gd name="T4" fmla="*/ 2 w 11"/>
                <a:gd name="T5" fmla="*/ 6 h 13"/>
                <a:gd name="T6" fmla="*/ 4 w 11"/>
                <a:gd name="T7" fmla="*/ 11 h 13"/>
                <a:gd name="T8" fmla="*/ 7 w 11"/>
                <a:gd name="T9" fmla="*/ 13 h 13"/>
                <a:gd name="T10" fmla="*/ 11 w 11"/>
                <a:gd name="T11" fmla="*/ 9 h 13"/>
                <a:gd name="T12" fmla="*/ 11 w 11"/>
                <a:gd name="T13" fmla="*/ 5 h 13"/>
                <a:gd name="T14" fmla="*/ 4 w 1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3">
                  <a:moveTo>
                    <a:pt x="4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90" y="3687"/>
              <a:ext cx="3" cy="4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0 h 4"/>
                <a:gd name="T4" fmla="*/ 0 w 3"/>
                <a:gd name="T5" fmla="*/ 0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88" y="3672"/>
              <a:ext cx="8" cy="7"/>
            </a:xfrm>
            <a:custGeom>
              <a:avLst/>
              <a:gdLst>
                <a:gd name="T0" fmla="*/ 0 w 8"/>
                <a:gd name="T1" fmla="*/ 2 h 7"/>
                <a:gd name="T2" fmla="*/ 0 w 8"/>
                <a:gd name="T3" fmla="*/ 6 h 7"/>
                <a:gd name="T4" fmla="*/ 4 w 8"/>
                <a:gd name="T5" fmla="*/ 7 h 7"/>
                <a:gd name="T6" fmla="*/ 3 w 8"/>
                <a:gd name="T7" fmla="*/ 3 h 7"/>
                <a:gd name="T8" fmla="*/ 8 w 8"/>
                <a:gd name="T9" fmla="*/ 0 h 7"/>
                <a:gd name="T10" fmla="*/ 4 w 8"/>
                <a:gd name="T11" fmla="*/ 2 h 7"/>
                <a:gd name="T12" fmla="*/ 0 w 8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0" y="2"/>
                  </a:moveTo>
                  <a:lnTo>
                    <a:pt x="0" y="6"/>
                  </a:lnTo>
                  <a:lnTo>
                    <a:pt x="4" y="7"/>
                  </a:lnTo>
                  <a:lnTo>
                    <a:pt x="3" y="3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96" y="3686"/>
              <a:ext cx="1" cy="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93" y="3668"/>
              <a:ext cx="4" cy="4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1 h 4"/>
                <a:gd name="T4" fmla="*/ 4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1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91" y="3637"/>
              <a:ext cx="11" cy="11"/>
            </a:xfrm>
            <a:custGeom>
              <a:avLst/>
              <a:gdLst>
                <a:gd name="T0" fmla="*/ 2 w 11"/>
                <a:gd name="T1" fmla="*/ 10 h 11"/>
                <a:gd name="T2" fmla="*/ 6 w 11"/>
                <a:gd name="T3" fmla="*/ 11 h 11"/>
                <a:gd name="T4" fmla="*/ 11 w 11"/>
                <a:gd name="T5" fmla="*/ 8 h 11"/>
                <a:gd name="T6" fmla="*/ 9 w 11"/>
                <a:gd name="T7" fmla="*/ 5 h 11"/>
                <a:gd name="T8" fmla="*/ 6 w 11"/>
                <a:gd name="T9" fmla="*/ 0 h 11"/>
                <a:gd name="T10" fmla="*/ 0 w 11"/>
                <a:gd name="T11" fmla="*/ 6 h 11"/>
                <a:gd name="T12" fmla="*/ 2 w 11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2" y="10"/>
                  </a:moveTo>
                  <a:lnTo>
                    <a:pt x="6" y="11"/>
                  </a:lnTo>
                  <a:lnTo>
                    <a:pt x="11" y="8"/>
                  </a:lnTo>
                  <a:lnTo>
                    <a:pt x="9" y="5"/>
                  </a:lnTo>
                  <a:lnTo>
                    <a:pt x="6" y="0"/>
                  </a:lnTo>
                  <a:lnTo>
                    <a:pt x="0" y="6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96" y="3691"/>
              <a:ext cx="3" cy="9"/>
            </a:xfrm>
            <a:custGeom>
              <a:avLst/>
              <a:gdLst>
                <a:gd name="T0" fmla="*/ 1 w 3"/>
                <a:gd name="T1" fmla="*/ 0 h 9"/>
                <a:gd name="T2" fmla="*/ 0 w 3"/>
                <a:gd name="T3" fmla="*/ 4 h 9"/>
                <a:gd name="T4" fmla="*/ 2 w 3"/>
                <a:gd name="T5" fmla="*/ 9 h 9"/>
                <a:gd name="T6" fmla="*/ 1 w 3"/>
                <a:gd name="T7" fmla="*/ 4 h 9"/>
                <a:gd name="T8" fmla="*/ 3 w 3"/>
                <a:gd name="T9" fmla="*/ 0 h 9"/>
                <a:gd name="T10" fmla="*/ 1 w 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1" y="0"/>
                  </a:moveTo>
                  <a:lnTo>
                    <a:pt x="0" y="4"/>
                  </a:lnTo>
                  <a:lnTo>
                    <a:pt x="2" y="9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98" y="3684"/>
              <a:ext cx="2" cy="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402" y="3692"/>
              <a:ext cx="6" cy="8"/>
            </a:xfrm>
            <a:custGeom>
              <a:avLst/>
              <a:gdLst>
                <a:gd name="T0" fmla="*/ 0 w 6"/>
                <a:gd name="T1" fmla="*/ 4 h 8"/>
                <a:gd name="T2" fmla="*/ 1 w 6"/>
                <a:gd name="T3" fmla="*/ 8 h 8"/>
                <a:gd name="T4" fmla="*/ 6 w 6"/>
                <a:gd name="T5" fmla="*/ 5 h 8"/>
                <a:gd name="T6" fmla="*/ 2 w 6"/>
                <a:gd name="T7" fmla="*/ 0 h 8"/>
                <a:gd name="T8" fmla="*/ 0 w 6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1" y="8"/>
                  </a:lnTo>
                  <a:lnTo>
                    <a:pt x="6" y="5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405" y="3632"/>
              <a:ext cx="15" cy="13"/>
            </a:xfrm>
            <a:custGeom>
              <a:avLst/>
              <a:gdLst>
                <a:gd name="T0" fmla="*/ 11 w 15"/>
                <a:gd name="T1" fmla="*/ 11 h 13"/>
                <a:gd name="T2" fmla="*/ 15 w 15"/>
                <a:gd name="T3" fmla="*/ 13 h 13"/>
                <a:gd name="T4" fmla="*/ 15 w 15"/>
                <a:gd name="T5" fmla="*/ 9 h 13"/>
                <a:gd name="T6" fmla="*/ 12 w 15"/>
                <a:gd name="T7" fmla="*/ 5 h 13"/>
                <a:gd name="T8" fmla="*/ 0 w 15"/>
                <a:gd name="T9" fmla="*/ 0 h 13"/>
                <a:gd name="T10" fmla="*/ 6 w 15"/>
                <a:gd name="T11" fmla="*/ 11 h 13"/>
                <a:gd name="T12" fmla="*/ 11 w 15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1" y="11"/>
                  </a:moveTo>
                  <a:lnTo>
                    <a:pt x="15" y="13"/>
                  </a:lnTo>
                  <a:lnTo>
                    <a:pt x="15" y="9"/>
                  </a:lnTo>
                  <a:lnTo>
                    <a:pt x="12" y="5"/>
                  </a:lnTo>
                  <a:lnTo>
                    <a:pt x="0" y="0"/>
                  </a:lnTo>
                  <a:lnTo>
                    <a:pt x="6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403" y="3639"/>
              <a:ext cx="18" cy="17"/>
            </a:xfrm>
            <a:custGeom>
              <a:avLst/>
              <a:gdLst>
                <a:gd name="T0" fmla="*/ 2 w 18"/>
                <a:gd name="T1" fmla="*/ 14 h 17"/>
                <a:gd name="T2" fmla="*/ 6 w 18"/>
                <a:gd name="T3" fmla="*/ 14 h 17"/>
                <a:gd name="T4" fmla="*/ 14 w 18"/>
                <a:gd name="T5" fmla="*/ 17 h 17"/>
                <a:gd name="T6" fmla="*/ 18 w 18"/>
                <a:gd name="T7" fmla="*/ 15 h 17"/>
                <a:gd name="T8" fmla="*/ 15 w 18"/>
                <a:gd name="T9" fmla="*/ 10 h 17"/>
                <a:gd name="T10" fmla="*/ 14 w 18"/>
                <a:gd name="T11" fmla="*/ 6 h 17"/>
                <a:gd name="T12" fmla="*/ 6 w 18"/>
                <a:gd name="T13" fmla="*/ 4 h 17"/>
                <a:gd name="T14" fmla="*/ 5 w 18"/>
                <a:gd name="T15" fmla="*/ 0 h 17"/>
                <a:gd name="T16" fmla="*/ 1 w 18"/>
                <a:gd name="T17" fmla="*/ 2 h 17"/>
                <a:gd name="T18" fmla="*/ 1 w 18"/>
                <a:gd name="T19" fmla="*/ 6 h 17"/>
                <a:gd name="T20" fmla="*/ 0 w 18"/>
                <a:gd name="T21" fmla="*/ 10 h 17"/>
                <a:gd name="T22" fmla="*/ 2 w 18"/>
                <a:gd name="T2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7">
                  <a:moveTo>
                    <a:pt x="2" y="14"/>
                  </a:moveTo>
                  <a:lnTo>
                    <a:pt x="6" y="14"/>
                  </a:lnTo>
                  <a:lnTo>
                    <a:pt x="14" y="17"/>
                  </a:lnTo>
                  <a:lnTo>
                    <a:pt x="18" y="15"/>
                  </a:lnTo>
                  <a:lnTo>
                    <a:pt x="15" y="10"/>
                  </a:lnTo>
                  <a:lnTo>
                    <a:pt x="14" y="6"/>
                  </a:lnTo>
                  <a:lnTo>
                    <a:pt x="6" y="4"/>
                  </a:lnTo>
                  <a:lnTo>
                    <a:pt x="5" y="0"/>
                  </a:lnTo>
                  <a:lnTo>
                    <a:pt x="1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410" y="3693"/>
              <a:ext cx="20" cy="21"/>
            </a:xfrm>
            <a:custGeom>
              <a:avLst/>
              <a:gdLst>
                <a:gd name="T0" fmla="*/ 10 w 20"/>
                <a:gd name="T1" fmla="*/ 11 h 21"/>
                <a:gd name="T2" fmla="*/ 7 w 20"/>
                <a:gd name="T3" fmla="*/ 8 h 21"/>
                <a:gd name="T4" fmla="*/ 4 w 20"/>
                <a:gd name="T5" fmla="*/ 5 h 21"/>
                <a:gd name="T6" fmla="*/ 0 w 20"/>
                <a:gd name="T7" fmla="*/ 0 h 21"/>
                <a:gd name="T8" fmla="*/ 0 w 20"/>
                <a:gd name="T9" fmla="*/ 2 h 21"/>
                <a:gd name="T10" fmla="*/ 1 w 20"/>
                <a:gd name="T11" fmla="*/ 9 h 21"/>
                <a:gd name="T12" fmla="*/ 5 w 20"/>
                <a:gd name="T13" fmla="*/ 14 h 21"/>
                <a:gd name="T14" fmla="*/ 17 w 20"/>
                <a:gd name="T15" fmla="*/ 21 h 21"/>
                <a:gd name="T16" fmla="*/ 20 w 20"/>
                <a:gd name="T17" fmla="*/ 20 h 21"/>
                <a:gd name="T18" fmla="*/ 18 w 20"/>
                <a:gd name="T19" fmla="*/ 16 h 21"/>
                <a:gd name="T20" fmla="*/ 10 w 20"/>
                <a:gd name="T2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1">
                  <a:moveTo>
                    <a:pt x="10" y="11"/>
                  </a:moveTo>
                  <a:lnTo>
                    <a:pt x="7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5" y="14"/>
                  </a:lnTo>
                  <a:lnTo>
                    <a:pt x="17" y="21"/>
                  </a:lnTo>
                  <a:lnTo>
                    <a:pt x="20" y="20"/>
                  </a:lnTo>
                  <a:lnTo>
                    <a:pt x="18" y="16"/>
                  </a:lnTo>
                  <a:lnTo>
                    <a:pt x="10" y="1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418" y="3693"/>
              <a:ext cx="6" cy="8"/>
            </a:xfrm>
            <a:custGeom>
              <a:avLst/>
              <a:gdLst>
                <a:gd name="T0" fmla="*/ 6 w 6"/>
                <a:gd name="T1" fmla="*/ 7 h 8"/>
                <a:gd name="T2" fmla="*/ 5 w 6"/>
                <a:gd name="T3" fmla="*/ 3 h 8"/>
                <a:gd name="T4" fmla="*/ 0 w 6"/>
                <a:gd name="T5" fmla="*/ 0 h 8"/>
                <a:gd name="T6" fmla="*/ 0 w 6"/>
                <a:gd name="T7" fmla="*/ 4 h 8"/>
                <a:gd name="T8" fmla="*/ 3 w 6"/>
                <a:gd name="T9" fmla="*/ 8 h 8"/>
                <a:gd name="T10" fmla="*/ 6 w 6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7"/>
                  </a:moveTo>
                  <a:lnTo>
                    <a:pt x="5" y="3"/>
                  </a:lnTo>
                  <a:lnTo>
                    <a:pt x="0" y="0"/>
                  </a:lnTo>
                  <a:lnTo>
                    <a:pt x="0" y="4"/>
                  </a:lnTo>
                  <a:lnTo>
                    <a:pt x="3" y="8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426" y="3703"/>
              <a:ext cx="4" cy="5"/>
            </a:xfrm>
            <a:custGeom>
              <a:avLst/>
              <a:gdLst>
                <a:gd name="T0" fmla="*/ 0 w 4"/>
                <a:gd name="T1" fmla="*/ 0 h 5"/>
                <a:gd name="T2" fmla="*/ 1 w 4"/>
                <a:gd name="T3" fmla="*/ 5 h 5"/>
                <a:gd name="T4" fmla="*/ 4 w 4"/>
                <a:gd name="T5" fmla="*/ 5 h 5"/>
                <a:gd name="T6" fmla="*/ 3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1" y="5"/>
                  </a:lnTo>
                  <a:lnTo>
                    <a:pt x="4" y="5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439" y="3673"/>
              <a:ext cx="7" cy="10"/>
            </a:xfrm>
            <a:custGeom>
              <a:avLst/>
              <a:gdLst>
                <a:gd name="T0" fmla="*/ 0 w 7"/>
                <a:gd name="T1" fmla="*/ 0 h 10"/>
                <a:gd name="T2" fmla="*/ 1 w 7"/>
                <a:gd name="T3" fmla="*/ 4 h 10"/>
                <a:gd name="T4" fmla="*/ 3 w 7"/>
                <a:gd name="T5" fmla="*/ 7 h 10"/>
                <a:gd name="T6" fmla="*/ 7 w 7"/>
                <a:gd name="T7" fmla="*/ 10 h 10"/>
                <a:gd name="T8" fmla="*/ 7 w 7"/>
                <a:gd name="T9" fmla="*/ 5 h 10"/>
                <a:gd name="T10" fmla="*/ 3 w 7"/>
                <a:gd name="T11" fmla="*/ 1 h 10"/>
                <a:gd name="T12" fmla="*/ 0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lnTo>
                    <a:pt x="1" y="4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5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435" y="3644"/>
              <a:ext cx="26" cy="30"/>
            </a:xfrm>
            <a:custGeom>
              <a:avLst/>
              <a:gdLst>
                <a:gd name="T0" fmla="*/ 24 w 26"/>
                <a:gd name="T1" fmla="*/ 30 h 30"/>
                <a:gd name="T2" fmla="*/ 26 w 26"/>
                <a:gd name="T3" fmla="*/ 27 h 30"/>
                <a:gd name="T4" fmla="*/ 24 w 26"/>
                <a:gd name="T5" fmla="*/ 18 h 30"/>
                <a:gd name="T6" fmla="*/ 22 w 26"/>
                <a:gd name="T7" fmla="*/ 15 h 30"/>
                <a:gd name="T8" fmla="*/ 21 w 26"/>
                <a:gd name="T9" fmla="*/ 11 h 30"/>
                <a:gd name="T10" fmla="*/ 12 w 26"/>
                <a:gd name="T11" fmla="*/ 3 h 30"/>
                <a:gd name="T12" fmla="*/ 9 w 26"/>
                <a:gd name="T13" fmla="*/ 0 h 30"/>
                <a:gd name="T14" fmla="*/ 5 w 26"/>
                <a:gd name="T15" fmla="*/ 0 h 30"/>
                <a:gd name="T16" fmla="*/ 1 w 26"/>
                <a:gd name="T17" fmla="*/ 5 h 30"/>
                <a:gd name="T18" fmla="*/ 0 w 26"/>
                <a:gd name="T19" fmla="*/ 9 h 30"/>
                <a:gd name="T20" fmla="*/ 4 w 26"/>
                <a:gd name="T21" fmla="*/ 9 h 30"/>
                <a:gd name="T22" fmla="*/ 0 w 26"/>
                <a:gd name="T23" fmla="*/ 13 h 30"/>
                <a:gd name="T24" fmla="*/ 5 w 26"/>
                <a:gd name="T25" fmla="*/ 12 h 30"/>
                <a:gd name="T26" fmla="*/ 1 w 26"/>
                <a:gd name="T27" fmla="*/ 16 h 30"/>
                <a:gd name="T28" fmla="*/ 5 w 26"/>
                <a:gd name="T29" fmla="*/ 19 h 30"/>
                <a:gd name="T30" fmla="*/ 4 w 26"/>
                <a:gd name="T31" fmla="*/ 24 h 30"/>
                <a:gd name="T32" fmla="*/ 5 w 26"/>
                <a:gd name="T33" fmla="*/ 28 h 30"/>
                <a:gd name="T34" fmla="*/ 9 w 26"/>
                <a:gd name="T35" fmla="*/ 30 h 30"/>
                <a:gd name="T36" fmla="*/ 11 w 26"/>
                <a:gd name="T37" fmla="*/ 30 h 30"/>
                <a:gd name="T38" fmla="*/ 14 w 26"/>
                <a:gd name="T39" fmla="*/ 27 h 30"/>
                <a:gd name="T40" fmla="*/ 10 w 26"/>
                <a:gd name="T41" fmla="*/ 22 h 30"/>
                <a:gd name="T42" fmla="*/ 14 w 26"/>
                <a:gd name="T43" fmla="*/ 25 h 30"/>
                <a:gd name="T44" fmla="*/ 15 w 26"/>
                <a:gd name="T45" fmla="*/ 21 h 30"/>
                <a:gd name="T46" fmla="*/ 12 w 26"/>
                <a:gd name="T47" fmla="*/ 17 h 30"/>
                <a:gd name="T48" fmla="*/ 16 w 26"/>
                <a:gd name="T49" fmla="*/ 21 h 30"/>
                <a:gd name="T50" fmla="*/ 16 w 26"/>
                <a:gd name="T51" fmla="*/ 25 h 30"/>
                <a:gd name="T52" fmla="*/ 15 w 26"/>
                <a:gd name="T53" fmla="*/ 29 h 30"/>
                <a:gd name="T54" fmla="*/ 20 w 26"/>
                <a:gd name="T55" fmla="*/ 29 h 30"/>
                <a:gd name="T56" fmla="*/ 18 w 26"/>
                <a:gd name="T57" fmla="*/ 25 h 30"/>
                <a:gd name="T58" fmla="*/ 21 w 26"/>
                <a:gd name="T59" fmla="*/ 29 h 30"/>
                <a:gd name="T60" fmla="*/ 24 w 26"/>
                <a:gd name="T6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30">
                  <a:moveTo>
                    <a:pt x="24" y="30"/>
                  </a:moveTo>
                  <a:lnTo>
                    <a:pt x="26" y="27"/>
                  </a:lnTo>
                  <a:lnTo>
                    <a:pt x="24" y="18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2" y="3"/>
                  </a:lnTo>
                  <a:lnTo>
                    <a:pt x="9" y="0"/>
                  </a:lnTo>
                  <a:lnTo>
                    <a:pt x="5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4" y="9"/>
                  </a:lnTo>
                  <a:lnTo>
                    <a:pt x="0" y="13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5" y="28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4" y="27"/>
                  </a:lnTo>
                  <a:lnTo>
                    <a:pt x="10" y="22"/>
                  </a:lnTo>
                  <a:lnTo>
                    <a:pt x="14" y="25"/>
                  </a:lnTo>
                  <a:lnTo>
                    <a:pt x="15" y="21"/>
                  </a:lnTo>
                  <a:lnTo>
                    <a:pt x="12" y="17"/>
                  </a:lnTo>
                  <a:lnTo>
                    <a:pt x="16" y="21"/>
                  </a:lnTo>
                  <a:lnTo>
                    <a:pt x="16" y="25"/>
                  </a:lnTo>
                  <a:lnTo>
                    <a:pt x="15" y="29"/>
                  </a:lnTo>
                  <a:lnTo>
                    <a:pt x="20" y="29"/>
                  </a:lnTo>
                  <a:lnTo>
                    <a:pt x="18" y="25"/>
                  </a:lnTo>
                  <a:lnTo>
                    <a:pt x="21" y="29"/>
                  </a:lnTo>
                  <a:lnTo>
                    <a:pt x="24" y="3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449" y="3677"/>
              <a:ext cx="8" cy="7"/>
            </a:xfrm>
            <a:custGeom>
              <a:avLst/>
              <a:gdLst>
                <a:gd name="T0" fmla="*/ 2 w 8"/>
                <a:gd name="T1" fmla="*/ 0 h 7"/>
                <a:gd name="T2" fmla="*/ 0 w 8"/>
                <a:gd name="T3" fmla="*/ 0 h 7"/>
                <a:gd name="T4" fmla="*/ 1 w 8"/>
                <a:gd name="T5" fmla="*/ 3 h 7"/>
                <a:gd name="T6" fmla="*/ 4 w 8"/>
                <a:gd name="T7" fmla="*/ 7 h 7"/>
                <a:gd name="T8" fmla="*/ 8 w 8"/>
                <a:gd name="T9" fmla="*/ 6 h 7"/>
                <a:gd name="T10" fmla="*/ 6 w 8"/>
                <a:gd name="T11" fmla="*/ 2 h 7"/>
                <a:gd name="T12" fmla="*/ 2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lnTo>
                    <a:pt x="0" y="0"/>
                  </a:lnTo>
                  <a:lnTo>
                    <a:pt x="1" y="3"/>
                  </a:lnTo>
                  <a:lnTo>
                    <a:pt x="4" y="7"/>
                  </a:lnTo>
                  <a:lnTo>
                    <a:pt x="8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459" y="3685"/>
              <a:ext cx="5" cy="6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6 h 6"/>
                <a:gd name="T4" fmla="*/ 5 w 5"/>
                <a:gd name="T5" fmla="*/ 4 h 6"/>
                <a:gd name="T6" fmla="*/ 3 w 5"/>
                <a:gd name="T7" fmla="*/ 0 h 6"/>
                <a:gd name="T8" fmla="*/ 0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1"/>
                  </a:moveTo>
                  <a:lnTo>
                    <a:pt x="0" y="6"/>
                  </a:lnTo>
                  <a:lnTo>
                    <a:pt x="5" y="4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59" name="Group 109"/>
          <p:cNvGrpSpPr>
            <a:grpSpLocks/>
          </p:cNvGrpSpPr>
          <p:nvPr/>
        </p:nvGrpSpPr>
        <p:grpSpPr bwMode="auto">
          <a:xfrm>
            <a:off x="9441049" y="5267972"/>
            <a:ext cx="1432984" cy="1219200"/>
            <a:chOff x="3614" y="2886"/>
            <a:chExt cx="677" cy="576"/>
          </a:xfrm>
          <a:solidFill>
            <a:srgbClr val="FFFF00"/>
          </a:solidFill>
        </p:grpSpPr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3831" y="3016"/>
              <a:ext cx="30" cy="20"/>
            </a:xfrm>
            <a:custGeom>
              <a:avLst/>
              <a:gdLst>
                <a:gd name="T0" fmla="*/ 23 w 30"/>
                <a:gd name="T1" fmla="*/ 8 h 20"/>
                <a:gd name="T2" fmla="*/ 18 w 30"/>
                <a:gd name="T3" fmla="*/ 11 h 20"/>
                <a:gd name="T4" fmla="*/ 12 w 30"/>
                <a:gd name="T5" fmla="*/ 15 h 20"/>
                <a:gd name="T6" fmla="*/ 5 w 30"/>
                <a:gd name="T7" fmla="*/ 18 h 20"/>
                <a:gd name="T8" fmla="*/ 0 w 30"/>
                <a:gd name="T9" fmla="*/ 17 h 20"/>
                <a:gd name="T10" fmla="*/ 4 w 30"/>
                <a:gd name="T11" fmla="*/ 20 h 20"/>
                <a:gd name="T12" fmla="*/ 10 w 30"/>
                <a:gd name="T13" fmla="*/ 17 h 20"/>
                <a:gd name="T14" fmla="*/ 13 w 30"/>
                <a:gd name="T15" fmla="*/ 15 h 20"/>
                <a:gd name="T16" fmla="*/ 25 w 30"/>
                <a:gd name="T17" fmla="*/ 7 h 20"/>
                <a:gd name="T18" fmla="*/ 30 w 30"/>
                <a:gd name="T19" fmla="*/ 0 h 20"/>
                <a:gd name="T20" fmla="*/ 23 w 30"/>
                <a:gd name="T21" fmla="*/ 5 h 20"/>
                <a:gd name="T22" fmla="*/ 23 w 30"/>
                <a:gd name="T2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0">
                  <a:moveTo>
                    <a:pt x="23" y="8"/>
                  </a:moveTo>
                  <a:lnTo>
                    <a:pt x="18" y="11"/>
                  </a:lnTo>
                  <a:lnTo>
                    <a:pt x="12" y="15"/>
                  </a:lnTo>
                  <a:lnTo>
                    <a:pt x="5" y="18"/>
                  </a:lnTo>
                  <a:lnTo>
                    <a:pt x="0" y="17"/>
                  </a:lnTo>
                  <a:lnTo>
                    <a:pt x="4" y="20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25" y="7"/>
                  </a:lnTo>
                  <a:lnTo>
                    <a:pt x="30" y="0"/>
                  </a:lnTo>
                  <a:lnTo>
                    <a:pt x="23" y="5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4108" y="3287"/>
              <a:ext cx="13" cy="6"/>
            </a:xfrm>
            <a:custGeom>
              <a:avLst/>
              <a:gdLst>
                <a:gd name="T0" fmla="*/ 1 w 13"/>
                <a:gd name="T1" fmla="*/ 0 h 6"/>
                <a:gd name="T2" fmla="*/ 0 w 13"/>
                <a:gd name="T3" fmla="*/ 0 h 6"/>
                <a:gd name="T4" fmla="*/ 4 w 13"/>
                <a:gd name="T5" fmla="*/ 6 h 6"/>
                <a:gd name="T6" fmla="*/ 8 w 13"/>
                <a:gd name="T7" fmla="*/ 6 h 6"/>
                <a:gd name="T8" fmla="*/ 13 w 13"/>
                <a:gd name="T9" fmla="*/ 4 h 6"/>
                <a:gd name="T10" fmla="*/ 8 w 13"/>
                <a:gd name="T11" fmla="*/ 5 h 6"/>
                <a:gd name="T12" fmla="*/ 1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" y="0"/>
                  </a:moveTo>
                  <a:lnTo>
                    <a:pt x="0" y="0"/>
                  </a:lnTo>
                  <a:lnTo>
                    <a:pt x="4" y="6"/>
                  </a:lnTo>
                  <a:lnTo>
                    <a:pt x="8" y="6"/>
                  </a:lnTo>
                  <a:lnTo>
                    <a:pt x="13" y="4"/>
                  </a:lnTo>
                  <a:lnTo>
                    <a:pt x="8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4169" y="3460"/>
              <a:ext cx="7" cy="2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1 h 2"/>
                <a:gd name="T6" fmla="*/ 0 w 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4192" y="3445"/>
              <a:ext cx="4" cy="3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3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4199" y="3439"/>
              <a:ext cx="9" cy="8"/>
            </a:xfrm>
            <a:custGeom>
              <a:avLst/>
              <a:gdLst>
                <a:gd name="T0" fmla="*/ 0 w 9"/>
                <a:gd name="T1" fmla="*/ 0 h 8"/>
                <a:gd name="T2" fmla="*/ 6 w 9"/>
                <a:gd name="T3" fmla="*/ 8 h 8"/>
                <a:gd name="T4" fmla="*/ 9 w 9"/>
                <a:gd name="T5" fmla="*/ 8 h 8"/>
                <a:gd name="T6" fmla="*/ 6 w 9"/>
                <a:gd name="T7" fmla="*/ 4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6" y="8"/>
                  </a:lnTo>
                  <a:lnTo>
                    <a:pt x="9" y="8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34" y="3430"/>
              <a:ext cx="7" cy="5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1 h 5"/>
                <a:gd name="T4" fmla="*/ 7 w 7"/>
                <a:gd name="T5" fmla="*/ 0 h 5"/>
                <a:gd name="T6" fmla="*/ 5 w 7"/>
                <a:gd name="T7" fmla="*/ 0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55" y="3417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0 w 4"/>
                <a:gd name="T5" fmla="*/ 2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67" y="3369"/>
              <a:ext cx="20" cy="40"/>
            </a:xfrm>
            <a:custGeom>
              <a:avLst/>
              <a:gdLst>
                <a:gd name="T0" fmla="*/ 14 w 20"/>
                <a:gd name="T1" fmla="*/ 11 h 40"/>
                <a:gd name="T2" fmla="*/ 10 w 20"/>
                <a:gd name="T3" fmla="*/ 22 h 40"/>
                <a:gd name="T4" fmla="*/ 2 w 20"/>
                <a:gd name="T5" fmla="*/ 34 h 40"/>
                <a:gd name="T6" fmla="*/ 2 w 20"/>
                <a:gd name="T7" fmla="*/ 35 h 40"/>
                <a:gd name="T8" fmla="*/ 0 w 20"/>
                <a:gd name="T9" fmla="*/ 40 h 40"/>
                <a:gd name="T10" fmla="*/ 13 w 20"/>
                <a:gd name="T11" fmla="*/ 22 h 40"/>
                <a:gd name="T12" fmla="*/ 20 w 20"/>
                <a:gd name="T13" fmla="*/ 0 h 40"/>
                <a:gd name="T14" fmla="*/ 14 w 20"/>
                <a:gd name="T15" fmla="*/ 5 h 40"/>
                <a:gd name="T16" fmla="*/ 14 w 2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0">
                  <a:moveTo>
                    <a:pt x="14" y="11"/>
                  </a:moveTo>
                  <a:lnTo>
                    <a:pt x="10" y="22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0" y="40"/>
                  </a:lnTo>
                  <a:lnTo>
                    <a:pt x="13" y="22"/>
                  </a:lnTo>
                  <a:lnTo>
                    <a:pt x="20" y="0"/>
                  </a:lnTo>
                  <a:lnTo>
                    <a:pt x="14" y="5"/>
                  </a:lnTo>
                  <a:lnTo>
                    <a:pt x="14" y="11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4291" y="3354"/>
              <a:ext cx="0" cy="6"/>
            </a:xfrm>
            <a:custGeom>
              <a:avLst/>
              <a:gdLst>
                <a:gd name="T0" fmla="*/ 0 h 6"/>
                <a:gd name="T1" fmla="*/ 6 h 6"/>
                <a:gd name="T2" fmla="*/ 0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614" y="2886"/>
              <a:ext cx="677" cy="514"/>
            </a:xfrm>
            <a:custGeom>
              <a:avLst/>
              <a:gdLst>
                <a:gd name="T0" fmla="*/ 673 w 677"/>
                <a:gd name="T1" fmla="*/ 386 h 514"/>
                <a:gd name="T2" fmla="*/ 651 w 677"/>
                <a:gd name="T3" fmla="*/ 315 h 514"/>
                <a:gd name="T4" fmla="*/ 637 w 677"/>
                <a:gd name="T5" fmla="*/ 294 h 514"/>
                <a:gd name="T6" fmla="*/ 576 w 677"/>
                <a:gd name="T7" fmla="*/ 187 h 514"/>
                <a:gd name="T8" fmla="*/ 585 w 677"/>
                <a:gd name="T9" fmla="*/ 190 h 514"/>
                <a:gd name="T10" fmla="*/ 601 w 677"/>
                <a:gd name="T11" fmla="*/ 228 h 514"/>
                <a:gd name="T12" fmla="*/ 599 w 677"/>
                <a:gd name="T13" fmla="*/ 219 h 514"/>
                <a:gd name="T14" fmla="*/ 584 w 677"/>
                <a:gd name="T15" fmla="*/ 177 h 514"/>
                <a:gd name="T16" fmla="*/ 511 w 677"/>
                <a:gd name="T17" fmla="*/ 57 h 514"/>
                <a:gd name="T18" fmla="*/ 491 w 677"/>
                <a:gd name="T19" fmla="*/ 16 h 514"/>
                <a:gd name="T20" fmla="*/ 482 w 677"/>
                <a:gd name="T21" fmla="*/ 7 h 514"/>
                <a:gd name="T22" fmla="*/ 447 w 677"/>
                <a:gd name="T23" fmla="*/ 5 h 514"/>
                <a:gd name="T24" fmla="*/ 451 w 677"/>
                <a:gd name="T25" fmla="*/ 42 h 514"/>
                <a:gd name="T26" fmla="*/ 222 w 677"/>
                <a:gd name="T27" fmla="*/ 43 h 514"/>
                <a:gd name="T28" fmla="*/ 7 w 677"/>
                <a:gd name="T29" fmla="*/ 42 h 514"/>
                <a:gd name="T30" fmla="*/ 20 w 677"/>
                <a:gd name="T31" fmla="*/ 74 h 514"/>
                <a:gd name="T32" fmla="*/ 27 w 677"/>
                <a:gd name="T33" fmla="*/ 94 h 514"/>
                <a:gd name="T34" fmla="*/ 33 w 677"/>
                <a:gd name="T35" fmla="*/ 100 h 514"/>
                <a:gd name="T36" fmla="*/ 44 w 677"/>
                <a:gd name="T37" fmla="*/ 79 h 514"/>
                <a:gd name="T38" fmla="*/ 59 w 677"/>
                <a:gd name="T39" fmla="*/ 86 h 514"/>
                <a:gd name="T40" fmla="*/ 69 w 677"/>
                <a:gd name="T41" fmla="*/ 90 h 514"/>
                <a:gd name="T42" fmla="*/ 106 w 677"/>
                <a:gd name="T43" fmla="*/ 79 h 514"/>
                <a:gd name="T44" fmla="*/ 115 w 677"/>
                <a:gd name="T45" fmla="*/ 83 h 514"/>
                <a:gd name="T46" fmla="*/ 108 w 677"/>
                <a:gd name="T47" fmla="*/ 89 h 514"/>
                <a:gd name="T48" fmla="*/ 152 w 677"/>
                <a:gd name="T49" fmla="*/ 98 h 514"/>
                <a:gd name="T50" fmla="*/ 169 w 677"/>
                <a:gd name="T51" fmla="*/ 94 h 514"/>
                <a:gd name="T52" fmla="*/ 179 w 677"/>
                <a:gd name="T53" fmla="*/ 111 h 514"/>
                <a:gd name="T54" fmla="*/ 170 w 677"/>
                <a:gd name="T55" fmla="*/ 112 h 514"/>
                <a:gd name="T56" fmla="*/ 188 w 677"/>
                <a:gd name="T57" fmla="*/ 122 h 514"/>
                <a:gd name="T58" fmla="*/ 190 w 677"/>
                <a:gd name="T59" fmla="*/ 135 h 514"/>
                <a:gd name="T60" fmla="*/ 204 w 677"/>
                <a:gd name="T61" fmla="*/ 143 h 514"/>
                <a:gd name="T62" fmla="*/ 231 w 677"/>
                <a:gd name="T63" fmla="*/ 129 h 514"/>
                <a:gd name="T64" fmla="*/ 266 w 677"/>
                <a:gd name="T65" fmla="*/ 113 h 514"/>
                <a:gd name="T66" fmla="*/ 269 w 677"/>
                <a:gd name="T67" fmla="*/ 105 h 514"/>
                <a:gd name="T68" fmla="*/ 299 w 677"/>
                <a:gd name="T69" fmla="*/ 92 h 514"/>
                <a:gd name="T70" fmla="*/ 351 w 677"/>
                <a:gd name="T71" fmla="*/ 125 h 514"/>
                <a:gd name="T72" fmla="*/ 383 w 677"/>
                <a:gd name="T73" fmla="*/ 159 h 514"/>
                <a:gd name="T74" fmla="*/ 413 w 677"/>
                <a:gd name="T75" fmla="*/ 180 h 514"/>
                <a:gd name="T76" fmla="*/ 428 w 677"/>
                <a:gd name="T77" fmla="*/ 215 h 514"/>
                <a:gd name="T78" fmla="*/ 424 w 677"/>
                <a:gd name="T79" fmla="*/ 276 h 514"/>
                <a:gd name="T80" fmla="*/ 437 w 677"/>
                <a:gd name="T81" fmla="*/ 297 h 514"/>
                <a:gd name="T82" fmla="*/ 437 w 677"/>
                <a:gd name="T83" fmla="*/ 280 h 514"/>
                <a:gd name="T84" fmla="*/ 447 w 677"/>
                <a:gd name="T85" fmla="*/ 280 h 514"/>
                <a:gd name="T86" fmla="*/ 447 w 677"/>
                <a:gd name="T87" fmla="*/ 314 h 514"/>
                <a:gd name="T88" fmla="*/ 451 w 677"/>
                <a:gd name="T89" fmla="*/ 327 h 514"/>
                <a:gd name="T90" fmla="*/ 480 w 677"/>
                <a:gd name="T91" fmla="*/ 372 h 514"/>
                <a:gd name="T92" fmla="*/ 489 w 677"/>
                <a:gd name="T93" fmla="*/ 363 h 514"/>
                <a:gd name="T94" fmla="*/ 504 w 677"/>
                <a:gd name="T95" fmla="*/ 359 h 514"/>
                <a:gd name="T96" fmla="*/ 506 w 677"/>
                <a:gd name="T97" fmla="*/ 393 h 514"/>
                <a:gd name="T98" fmla="*/ 525 w 677"/>
                <a:gd name="T99" fmla="*/ 377 h 514"/>
                <a:gd name="T100" fmla="*/ 520 w 677"/>
                <a:gd name="T101" fmla="*/ 403 h 514"/>
                <a:gd name="T102" fmla="*/ 541 w 677"/>
                <a:gd name="T103" fmla="*/ 446 h 514"/>
                <a:gd name="T104" fmla="*/ 575 w 677"/>
                <a:gd name="T105" fmla="*/ 453 h 514"/>
                <a:gd name="T106" fmla="*/ 602 w 677"/>
                <a:gd name="T107" fmla="*/ 492 h 514"/>
                <a:gd name="T108" fmla="*/ 608 w 677"/>
                <a:gd name="T109" fmla="*/ 501 h 514"/>
                <a:gd name="T110" fmla="*/ 619 w 677"/>
                <a:gd name="T111" fmla="*/ 510 h 514"/>
                <a:gd name="T112" fmla="*/ 649 w 677"/>
                <a:gd name="T113" fmla="*/ 498 h 514"/>
                <a:gd name="T114" fmla="*/ 663 w 677"/>
                <a:gd name="T115" fmla="*/ 492 h 514"/>
                <a:gd name="T116" fmla="*/ 666 w 677"/>
                <a:gd name="T117" fmla="*/ 459 h 514"/>
                <a:gd name="T118" fmla="*/ 675 w 677"/>
                <a:gd name="T119" fmla="*/ 42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7" h="514">
                  <a:moveTo>
                    <a:pt x="677" y="431"/>
                  </a:moveTo>
                  <a:lnTo>
                    <a:pt x="676" y="423"/>
                  </a:lnTo>
                  <a:lnTo>
                    <a:pt x="675" y="411"/>
                  </a:lnTo>
                  <a:lnTo>
                    <a:pt x="675" y="393"/>
                  </a:lnTo>
                  <a:lnTo>
                    <a:pt x="673" y="386"/>
                  </a:lnTo>
                  <a:lnTo>
                    <a:pt x="672" y="359"/>
                  </a:lnTo>
                  <a:lnTo>
                    <a:pt x="666" y="336"/>
                  </a:lnTo>
                  <a:lnTo>
                    <a:pt x="663" y="334"/>
                  </a:lnTo>
                  <a:lnTo>
                    <a:pt x="662" y="327"/>
                  </a:lnTo>
                  <a:lnTo>
                    <a:pt x="651" y="315"/>
                  </a:lnTo>
                  <a:lnTo>
                    <a:pt x="646" y="312"/>
                  </a:lnTo>
                  <a:lnTo>
                    <a:pt x="643" y="314"/>
                  </a:lnTo>
                  <a:lnTo>
                    <a:pt x="645" y="311"/>
                  </a:lnTo>
                  <a:lnTo>
                    <a:pt x="645" y="305"/>
                  </a:lnTo>
                  <a:lnTo>
                    <a:pt x="637" y="294"/>
                  </a:lnTo>
                  <a:lnTo>
                    <a:pt x="628" y="273"/>
                  </a:lnTo>
                  <a:lnTo>
                    <a:pt x="604" y="239"/>
                  </a:lnTo>
                  <a:lnTo>
                    <a:pt x="586" y="211"/>
                  </a:lnTo>
                  <a:lnTo>
                    <a:pt x="584" y="206"/>
                  </a:lnTo>
                  <a:lnTo>
                    <a:pt x="576" y="187"/>
                  </a:lnTo>
                  <a:lnTo>
                    <a:pt x="572" y="176"/>
                  </a:lnTo>
                  <a:lnTo>
                    <a:pt x="575" y="176"/>
                  </a:lnTo>
                  <a:lnTo>
                    <a:pt x="580" y="178"/>
                  </a:lnTo>
                  <a:lnTo>
                    <a:pt x="578" y="185"/>
                  </a:lnTo>
                  <a:lnTo>
                    <a:pt x="585" y="190"/>
                  </a:lnTo>
                  <a:lnTo>
                    <a:pt x="590" y="187"/>
                  </a:lnTo>
                  <a:lnTo>
                    <a:pt x="595" y="191"/>
                  </a:lnTo>
                  <a:lnTo>
                    <a:pt x="597" y="198"/>
                  </a:lnTo>
                  <a:lnTo>
                    <a:pt x="595" y="211"/>
                  </a:lnTo>
                  <a:lnTo>
                    <a:pt x="601" y="228"/>
                  </a:lnTo>
                  <a:lnTo>
                    <a:pt x="612" y="247"/>
                  </a:lnTo>
                  <a:lnTo>
                    <a:pt x="619" y="254"/>
                  </a:lnTo>
                  <a:lnTo>
                    <a:pt x="606" y="236"/>
                  </a:lnTo>
                  <a:lnTo>
                    <a:pt x="603" y="230"/>
                  </a:lnTo>
                  <a:lnTo>
                    <a:pt x="599" y="219"/>
                  </a:lnTo>
                  <a:lnTo>
                    <a:pt x="598" y="207"/>
                  </a:lnTo>
                  <a:lnTo>
                    <a:pt x="602" y="202"/>
                  </a:lnTo>
                  <a:lnTo>
                    <a:pt x="599" y="195"/>
                  </a:lnTo>
                  <a:lnTo>
                    <a:pt x="595" y="189"/>
                  </a:lnTo>
                  <a:lnTo>
                    <a:pt x="584" y="177"/>
                  </a:lnTo>
                  <a:lnTo>
                    <a:pt x="550" y="134"/>
                  </a:lnTo>
                  <a:lnTo>
                    <a:pt x="532" y="103"/>
                  </a:lnTo>
                  <a:lnTo>
                    <a:pt x="522" y="85"/>
                  </a:lnTo>
                  <a:lnTo>
                    <a:pt x="513" y="63"/>
                  </a:lnTo>
                  <a:lnTo>
                    <a:pt x="511" y="57"/>
                  </a:lnTo>
                  <a:lnTo>
                    <a:pt x="504" y="44"/>
                  </a:lnTo>
                  <a:lnTo>
                    <a:pt x="503" y="34"/>
                  </a:lnTo>
                  <a:lnTo>
                    <a:pt x="500" y="27"/>
                  </a:lnTo>
                  <a:lnTo>
                    <a:pt x="494" y="22"/>
                  </a:lnTo>
                  <a:lnTo>
                    <a:pt x="491" y="16"/>
                  </a:lnTo>
                  <a:lnTo>
                    <a:pt x="494" y="20"/>
                  </a:lnTo>
                  <a:lnTo>
                    <a:pt x="495" y="8"/>
                  </a:lnTo>
                  <a:lnTo>
                    <a:pt x="489" y="5"/>
                  </a:lnTo>
                  <a:lnTo>
                    <a:pt x="486" y="5"/>
                  </a:lnTo>
                  <a:lnTo>
                    <a:pt x="482" y="7"/>
                  </a:lnTo>
                  <a:lnTo>
                    <a:pt x="477" y="5"/>
                  </a:lnTo>
                  <a:lnTo>
                    <a:pt x="461" y="3"/>
                  </a:lnTo>
                  <a:lnTo>
                    <a:pt x="455" y="0"/>
                  </a:lnTo>
                  <a:lnTo>
                    <a:pt x="451" y="5"/>
                  </a:lnTo>
                  <a:lnTo>
                    <a:pt x="447" y="5"/>
                  </a:lnTo>
                  <a:lnTo>
                    <a:pt x="446" y="11"/>
                  </a:lnTo>
                  <a:lnTo>
                    <a:pt x="446" y="17"/>
                  </a:lnTo>
                  <a:lnTo>
                    <a:pt x="450" y="22"/>
                  </a:lnTo>
                  <a:lnTo>
                    <a:pt x="451" y="29"/>
                  </a:lnTo>
                  <a:lnTo>
                    <a:pt x="451" y="42"/>
                  </a:lnTo>
                  <a:lnTo>
                    <a:pt x="444" y="46"/>
                  </a:lnTo>
                  <a:lnTo>
                    <a:pt x="439" y="44"/>
                  </a:lnTo>
                  <a:lnTo>
                    <a:pt x="434" y="33"/>
                  </a:lnTo>
                  <a:lnTo>
                    <a:pt x="428" y="29"/>
                  </a:lnTo>
                  <a:lnTo>
                    <a:pt x="222" y="43"/>
                  </a:lnTo>
                  <a:lnTo>
                    <a:pt x="217" y="38"/>
                  </a:lnTo>
                  <a:lnTo>
                    <a:pt x="216" y="31"/>
                  </a:lnTo>
                  <a:lnTo>
                    <a:pt x="208" y="18"/>
                  </a:lnTo>
                  <a:lnTo>
                    <a:pt x="82" y="34"/>
                  </a:lnTo>
                  <a:lnTo>
                    <a:pt x="7" y="42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9" y="65"/>
                  </a:lnTo>
                  <a:lnTo>
                    <a:pt x="15" y="68"/>
                  </a:lnTo>
                  <a:lnTo>
                    <a:pt x="20" y="74"/>
                  </a:lnTo>
                  <a:lnTo>
                    <a:pt x="18" y="83"/>
                  </a:lnTo>
                  <a:lnTo>
                    <a:pt x="19" y="86"/>
                  </a:lnTo>
                  <a:lnTo>
                    <a:pt x="20" y="89"/>
                  </a:lnTo>
                  <a:lnTo>
                    <a:pt x="26" y="91"/>
                  </a:lnTo>
                  <a:lnTo>
                    <a:pt x="27" y="94"/>
                  </a:lnTo>
                  <a:lnTo>
                    <a:pt x="20" y="99"/>
                  </a:lnTo>
                  <a:lnTo>
                    <a:pt x="18" y="105"/>
                  </a:lnTo>
                  <a:lnTo>
                    <a:pt x="22" y="105"/>
                  </a:lnTo>
                  <a:lnTo>
                    <a:pt x="28" y="103"/>
                  </a:lnTo>
                  <a:lnTo>
                    <a:pt x="33" y="100"/>
                  </a:lnTo>
                  <a:lnTo>
                    <a:pt x="39" y="92"/>
                  </a:lnTo>
                  <a:lnTo>
                    <a:pt x="41" y="86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4" y="79"/>
                  </a:lnTo>
                  <a:lnTo>
                    <a:pt x="46" y="87"/>
                  </a:lnTo>
                  <a:lnTo>
                    <a:pt x="50" y="82"/>
                  </a:lnTo>
                  <a:lnTo>
                    <a:pt x="52" y="74"/>
                  </a:lnTo>
                  <a:lnTo>
                    <a:pt x="53" y="81"/>
                  </a:lnTo>
                  <a:lnTo>
                    <a:pt x="59" y="86"/>
                  </a:lnTo>
                  <a:lnTo>
                    <a:pt x="56" y="92"/>
                  </a:lnTo>
                  <a:lnTo>
                    <a:pt x="45" y="94"/>
                  </a:lnTo>
                  <a:lnTo>
                    <a:pt x="44" y="95"/>
                  </a:lnTo>
                  <a:lnTo>
                    <a:pt x="50" y="95"/>
                  </a:lnTo>
                  <a:lnTo>
                    <a:pt x="69" y="90"/>
                  </a:lnTo>
                  <a:lnTo>
                    <a:pt x="84" y="89"/>
                  </a:lnTo>
                  <a:lnTo>
                    <a:pt x="87" y="89"/>
                  </a:lnTo>
                  <a:lnTo>
                    <a:pt x="100" y="77"/>
                  </a:lnTo>
                  <a:lnTo>
                    <a:pt x="101" y="82"/>
                  </a:lnTo>
                  <a:lnTo>
                    <a:pt x="106" y="79"/>
                  </a:lnTo>
                  <a:lnTo>
                    <a:pt x="113" y="78"/>
                  </a:lnTo>
                  <a:lnTo>
                    <a:pt x="123" y="82"/>
                  </a:lnTo>
                  <a:lnTo>
                    <a:pt x="127" y="87"/>
                  </a:lnTo>
                  <a:lnTo>
                    <a:pt x="122" y="86"/>
                  </a:lnTo>
                  <a:lnTo>
                    <a:pt x="115" y="83"/>
                  </a:lnTo>
                  <a:lnTo>
                    <a:pt x="109" y="85"/>
                  </a:lnTo>
                  <a:lnTo>
                    <a:pt x="108" y="89"/>
                  </a:lnTo>
                  <a:lnTo>
                    <a:pt x="96" y="87"/>
                  </a:lnTo>
                  <a:lnTo>
                    <a:pt x="101" y="89"/>
                  </a:lnTo>
                  <a:lnTo>
                    <a:pt x="108" y="89"/>
                  </a:lnTo>
                  <a:lnTo>
                    <a:pt x="132" y="94"/>
                  </a:lnTo>
                  <a:lnTo>
                    <a:pt x="147" y="99"/>
                  </a:lnTo>
                  <a:lnTo>
                    <a:pt x="158" y="107"/>
                  </a:lnTo>
                  <a:lnTo>
                    <a:pt x="158" y="100"/>
                  </a:lnTo>
                  <a:lnTo>
                    <a:pt x="152" y="98"/>
                  </a:lnTo>
                  <a:lnTo>
                    <a:pt x="149" y="92"/>
                  </a:lnTo>
                  <a:lnTo>
                    <a:pt x="154" y="91"/>
                  </a:lnTo>
                  <a:lnTo>
                    <a:pt x="161" y="94"/>
                  </a:lnTo>
                  <a:lnTo>
                    <a:pt x="170" y="87"/>
                  </a:lnTo>
                  <a:lnTo>
                    <a:pt x="169" y="94"/>
                  </a:lnTo>
                  <a:lnTo>
                    <a:pt x="163" y="95"/>
                  </a:lnTo>
                  <a:lnTo>
                    <a:pt x="161" y="100"/>
                  </a:lnTo>
                  <a:lnTo>
                    <a:pt x="170" y="105"/>
                  </a:lnTo>
                  <a:lnTo>
                    <a:pt x="176" y="104"/>
                  </a:lnTo>
                  <a:lnTo>
                    <a:pt x="179" y="111"/>
                  </a:lnTo>
                  <a:lnTo>
                    <a:pt x="186" y="111"/>
                  </a:lnTo>
                  <a:lnTo>
                    <a:pt x="183" y="115"/>
                  </a:lnTo>
                  <a:lnTo>
                    <a:pt x="176" y="111"/>
                  </a:lnTo>
                  <a:lnTo>
                    <a:pt x="163" y="105"/>
                  </a:lnTo>
                  <a:lnTo>
                    <a:pt x="170" y="112"/>
                  </a:lnTo>
                  <a:lnTo>
                    <a:pt x="175" y="115"/>
                  </a:lnTo>
                  <a:lnTo>
                    <a:pt x="178" y="117"/>
                  </a:lnTo>
                  <a:lnTo>
                    <a:pt x="175" y="117"/>
                  </a:lnTo>
                  <a:lnTo>
                    <a:pt x="182" y="120"/>
                  </a:lnTo>
                  <a:lnTo>
                    <a:pt x="188" y="122"/>
                  </a:lnTo>
                  <a:lnTo>
                    <a:pt x="193" y="128"/>
                  </a:lnTo>
                  <a:lnTo>
                    <a:pt x="197" y="134"/>
                  </a:lnTo>
                  <a:lnTo>
                    <a:pt x="199" y="139"/>
                  </a:lnTo>
                  <a:lnTo>
                    <a:pt x="192" y="142"/>
                  </a:lnTo>
                  <a:lnTo>
                    <a:pt x="190" y="135"/>
                  </a:lnTo>
                  <a:lnTo>
                    <a:pt x="190" y="129"/>
                  </a:lnTo>
                  <a:lnTo>
                    <a:pt x="190" y="135"/>
                  </a:lnTo>
                  <a:lnTo>
                    <a:pt x="191" y="142"/>
                  </a:lnTo>
                  <a:lnTo>
                    <a:pt x="197" y="145"/>
                  </a:lnTo>
                  <a:lnTo>
                    <a:pt x="204" y="143"/>
                  </a:lnTo>
                  <a:lnTo>
                    <a:pt x="205" y="142"/>
                  </a:lnTo>
                  <a:lnTo>
                    <a:pt x="218" y="138"/>
                  </a:lnTo>
                  <a:lnTo>
                    <a:pt x="223" y="138"/>
                  </a:lnTo>
                  <a:lnTo>
                    <a:pt x="225" y="134"/>
                  </a:lnTo>
                  <a:lnTo>
                    <a:pt x="231" y="129"/>
                  </a:lnTo>
                  <a:lnTo>
                    <a:pt x="232" y="133"/>
                  </a:lnTo>
                  <a:lnTo>
                    <a:pt x="238" y="132"/>
                  </a:lnTo>
                  <a:lnTo>
                    <a:pt x="256" y="117"/>
                  </a:lnTo>
                  <a:lnTo>
                    <a:pt x="262" y="115"/>
                  </a:lnTo>
                  <a:lnTo>
                    <a:pt x="266" y="113"/>
                  </a:lnTo>
                  <a:lnTo>
                    <a:pt x="273" y="115"/>
                  </a:lnTo>
                  <a:lnTo>
                    <a:pt x="270" y="109"/>
                  </a:lnTo>
                  <a:lnTo>
                    <a:pt x="262" y="105"/>
                  </a:lnTo>
                  <a:lnTo>
                    <a:pt x="271" y="108"/>
                  </a:lnTo>
                  <a:lnTo>
                    <a:pt x="269" y="105"/>
                  </a:lnTo>
                  <a:lnTo>
                    <a:pt x="271" y="99"/>
                  </a:lnTo>
                  <a:lnTo>
                    <a:pt x="277" y="95"/>
                  </a:lnTo>
                  <a:lnTo>
                    <a:pt x="288" y="94"/>
                  </a:lnTo>
                  <a:lnTo>
                    <a:pt x="295" y="92"/>
                  </a:lnTo>
                  <a:lnTo>
                    <a:pt x="299" y="92"/>
                  </a:lnTo>
                  <a:lnTo>
                    <a:pt x="312" y="99"/>
                  </a:lnTo>
                  <a:lnTo>
                    <a:pt x="317" y="100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51" y="125"/>
                  </a:lnTo>
                  <a:lnTo>
                    <a:pt x="353" y="132"/>
                  </a:lnTo>
                  <a:lnTo>
                    <a:pt x="355" y="138"/>
                  </a:lnTo>
                  <a:lnTo>
                    <a:pt x="372" y="150"/>
                  </a:lnTo>
                  <a:lnTo>
                    <a:pt x="377" y="156"/>
                  </a:lnTo>
                  <a:lnTo>
                    <a:pt x="383" y="159"/>
                  </a:lnTo>
                  <a:lnTo>
                    <a:pt x="386" y="164"/>
                  </a:lnTo>
                  <a:lnTo>
                    <a:pt x="392" y="165"/>
                  </a:lnTo>
                  <a:lnTo>
                    <a:pt x="404" y="165"/>
                  </a:lnTo>
                  <a:lnTo>
                    <a:pt x="413" y="173"/>
                  </a:lnTo>
                  <a:lnTo>
                    <a:pt x="413" y="180"/>
                  </a:lnTo>
                  <a:lnTo>
                    <a:pt x="418" y="185"/>
                  </a:lnTo>
                  <a:lnTo>
                    <a:pt x="425" y="187"/>
                  </a:lnTo>
                  <a:lnTo>
                    <a:pt x="425" y="194"/>
                  </a:lnTo>
                  <a:lnTo>
                    <a:pt x="426" y="197"/>
                  </a:lnTo>
                  <a:lnTo>
                    <a:pt x="428" y="215"/>
                  </a:lnTo>
                  <a:lnTo>
                    <a:pt x="429" y="221"/>
                  </a:lnTo>
                  <a:lnTo>
                    <a:pt x="429" y="228"/>
                  </a:lnTo>
                  <a:lnTo>
                    <a:pt x="422" y="258"/>
                  </a:lnTo>
                  <a:lnTo>
                    <a:pt x="424" y="263"/>
                  </a:lnTo>
                  <a:lnTo>
                    <a:pt x="424" y="276"/>
                  </a:lnTo>
                  <a:lnTo>
                    <a:pt x="421" y="285"/>
                  </a:lnTo>
                  <a:lnTo>
                    <a:pt x="425" y="292"/>
                  </a:lnTo>
                  <a:lnTo>
                    <a:pt x="431" y="298"/>
                  </a:lnTo>
                  <a:lnTo>
                    <a:pt x="425" y="289"/>
                  </a:lnTo>
                  <a:lnTo>
                    <a:pt x="437" y="297"/>
                  </a:lnTo>
                  <a:lnTo>
                    <a:pt x="437" y="299"/>
                  </a:lnTo>
                  <a:lnTo>
                    <a:pt x="441" y="293"/>
                  </a:lnTo>
                  <a:lnTo>
                    <a:pt x="444" y="281"/>
                  </a:lnTo>
                  <a:lnTo>
                    <a:pt x="438" y="281"/>
                  </a:lnTo>
                  <a:lnTo>
                    <a:pt x="437" y="280"/>
                  </a:lnTo>
                  <a:lnTo>
                    <a:pt x="437" y="273"/>
                  </a:lnTo>
                  <a:lnTo>
                    <a:pt x="433" y="269"/>
                  </a:lnTo>
                  <a:lnTo>
                    <a:pt x="433" y="268"/>
                  </a:lnTo>
                  <a:lnTo>
                    <a:pt x="446" y="275"/>
                  </a:lnTo>
                  <a:lnTo>
                    <a:pt x="447" y="280"/>
                  </a:lnTo>
                  <a:lnTo>
                    <a:pt x="452" y="275"/>
                  </a:lnTo>
                  <a:lnTo>
                    <a:pt x="457" y="280"/>
                  </a:lnTo>
                  <a:lnTo>
                    <a:pt x="459" y="285"/>
                  </a:lnTo>
                  <a:lnTo>
                    <a:pt x="448" y="303"/>
                  </a:lnTo>
                  <a:lnTo>
                    <a:pt x="447" y="314"/>
                  </a:lnTo>
                  <a:lnTo>
                    <a:pt x="441" y="315"/>
                  </a:lnTo>
                  <a:lnTo>
                    <a:pt x="441" y="320"/>
                  </a:lnTo>
                  <a:lnTo>
                    <a:pt x="435" y="315"/>
                  </a:lnTo>
                  <a:lnTo>
                    <a:pt x="439" y="320"/>
                  </a:lnTo>
                  <a:lnTo>
                    <a:pt x="451" y="327"/>
                  </a:lnTo>
                  <a:lnTo>
                    <a:pt x="455" y="332"/>
                  </a:lnTo>
                  <a:lnTo>
                    <a:pt x="454" y="334"/>
                  </a:lnTo>
                  <a:lnTo>
                    <a:pt x="467" y="357"/>
                  </a:lnTo>
                  <a:lnTo>
                    <a:pt x="470" y="362"/>
                  </a:lnTo>
                  <a:lnTo>
                    <a:pt x="480" y="372"/>
                  </a:lnTo>
                  <a:lnTo>
                    <a:pt x="486" y="373"/>
                  </a:lnTo>
                  <a:lnTo>
                    <a:pt x="491" y="373"/>
                  </a:lnTo>
                  <a:lnTo>
                    <a:pt x="494" y="375"/>
                  </a:lnTo>
                  <a:lnTo>
                    <a:pt x="493" y="368"/>
                  </a:lnTo>
                  <a:lnTo>
                    <a:pt x="489" y="363"/>
                  </a:lnTo>
                  <a:lnTo>
                    <a:pt x="482" y="359"/>
                  </a:lnTo>
                  <a:lnTo>
                    <a:pt x="489" y="359"/>
                  </a:lnTo>
                  <a:lnTo>
                    <a:pt x="493" y="363"/>
                  </a:lnTo>
                  <a:lnTo>
                    <a:pt x="503" y="358"/>
                  </a:lnTo>
                  <a:lnTo>
                    <a:pt x="504" y="359"/>
                  </a:lnTo>
                  <a:lnTo>
                    <a:pt x="498" y="363"/>
                  </a:lnTo>
                  <a:lnTo>
                    <a:pt x="502" y="368"/>
                  </a:lnTo>
                  <a:lnTo>
                    <a:pt x="502" y="381"/>
                  </a:lnTo>
                  <a:lnTo>
                    <a:pt x="503" y="386"/>
                  </a:lnTo>
                  <a:lnTo>
                    <a:pt x="506" y="393"/>
                  </a:lnTo>
                  <a:lnTo>
                    <a:pt x="504" y="397"/>
                  </a:lnTo>
                  <a:lnTo>
                    <a:pt x="511" y="397"/>
                  </a:lnTo>
                  <a:lnTo>
                    <a:pt x="516" y="390"/>
                  </a:lnTo>
                  <a:lnTo>
                    <a:pt x="517" y="384"/>
                  </a:lnTo>
                  <a:lnTo>
                    <a:pt x="525" y="377"/>
                  </a:lnTo>
                  <a:lnTo>
                    <a:pt x="519" y="386"/>
                  </a:lnTo>
                  <a:lnTo>
                    <a:pt x="519" y="393"/>
                  </a:lnTo>
                  <a:lnTo>
                    <a:pt x="513" y="398"/>
                  </a:lnTo>
                  <a:lnTo>
                    <a:pt x="513" y="402"/>
                  </a:lnTo>
                  <a:lnTo>
                    <a:pt x="520" y="403"/>
                  </a:lnTo>
                  <a:lnTo>
                    <a:pt x="525" y="409"/>
                  </a:lnTo>
                  <a:lnTo>
                    <a:pt x="532" y="432"/>
                  </a:lnTo>
                  <a:lnTo>
                    <a:pt x="542" y="444"/>
                  </a:lnTo>
                  <a:lnTo>
                    <a:pt x="546" y="444"/>
                  </a:lnTo>
                  <a:lnTo>
                    <a:pt x="541" y="446"/>
                  </a:lnTo>
                  <a:lnTo>
                    <a:pt x="546" y="449"/>
                  </a:lnTo>
                  <a:lnTo>
                    <a:pt x="552" y="448"/>
                  </a:lnTo>
                  <a:lnTo>
                    <a:pt x="559" y="448"/>
                  </a:lnTo>
                  <a:lnTo>
                    <a:pt x="563" y="449"/>
                  </a:lnTo>
                  <a:lnTo>
                    <a:pt x="575" y="453"/>
                  </a:lnTo>
                  <a:lnTo>
                    <a:pt x="576" y="459"/>
                  </a:lnTo>
                  <a:lnTo>
                    <a:pt x="581" y="463"/>
                  </a:lnTo>
                  <a:lnTo>
                    <a:pt x="589" y="474"/>
                  </a:lnTo>
                  <a:lnTo>
                    <a:pt x="591" y="480"/>
                  </a:lnTo>
                  <a:lnTo>
                    <a:pt x="602" y="492"/>
                  </a:lnTo>
                  <a:lnTo>
                    <a:pt x="607" y="494"/>
                  </a:lnTo>
                  <a:lnTo>
                    <a:pt x="614" y="494"/>
                  </a:lnTo>
                  <a:lnTo>
                    <a:pt x="620" y="498"/>
                  </a:lnTo>
                  <a:lnTo>
                    <a:pt x="616" y="505"/>
                  </a:lnTo>
                  <a:lnTo>
                    <a:pt x="608" y="501"/>
                  </a:lnTo>
                  <a:lnTo>
                    <a:pt x="603" y="496"/>
                  </a:lnTo>
                  <a:lnTo>
                    <a:pt x="598" y="502"/>
                  </a:lnTo>
                  <a:lnTo>
                    <a:pt x="601" y="507"/>
                  </a:lnTo>
                  <a:lnTo>
                    <a:pt x="606" y="514"/>
                  </a:lnTo>
                  <a:lnTo>
                    <a:pt x="619" y="510"/>
                  </a:lnTo>
                  <a:lnTo>
                    <a:pt x="627" y="505"/>
                  </a:lnTo>
                  <a:lnTo>
                    <a:pt x="632" y="506"/>
                  </a:lnTo>
                  <a:lnTo>
                    <a:pt x="638" y="506"/>
                  </a:lnTo>
                  <a:lnTo>
                    <a:pt x="643" y="504"/>
                  </a:lnTo>
                  <a:lnTo>
                    <a:pt x="649" y="498"/>
                  </a:lnTo>
                  <a:lnTo>
                    <a:pt x="654" y="494"/>
                  </a:lnTo>
                  <a:lnTo>
                    <a:pt x="660" y="498"/>
                  </a:lnTo>
                  <a:lnTo>
                    <a:pt x="658" y="494"/>
                  </a:lnTo>
                  <a:lnTo>
                    <a:pt x="664" y="498"/>
                  </a:lnTo>
                  <a:lnTo>
                    <a:pt x="663" y="492"/>
                  </a:lnTo>
                  <a:lnTo>
                    <a:pt x="664" y="485"/>
                  </a:lnTo>
                  <a:lnTo>
                    <a:pt x="668" y="480"/>
                  </a:lnTo>
                  <a:lnTo>
                    <a:pt x="664" y="468"/>
                  </a:lnTo>
                  <a:lnTo>
                    <a:pt x="667" y="464"/>
                  </a:lnTo>
                  <a:lnTo>
                    <a:pt x="666" y="459"/>
                  </a:lnTo>
                  <a:lnTo>
                    <a:pt x="668" y="453"/>
                  </a:lnTo>
                  <a:lnTo>
                    <a:pt x="668" y="448"/>
                  </a:lnTo>
                  <a:lnTo>
                    <a:pt x="673" y="442"/>
                  </a:lnTo>
                  <a:lnTo>
                    <a:pt x="672" y="436"/>
                  </a:lnTo>
                  <a:lnTo>
                    <a:pt x="675" y="429"/>
                  </a:lnTo>
                  <a:lnTo>
                    <a:pt x="677" y="436"/>
                  </a:lnTo>
                  <a:lnTo>
                    <a:pt x="677" y="431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646" y="2975"/>
              <a:ext cx="59" cy="13"/>
            </a:xfrm>
            <a:custGeom>
              <a:avLst/>
              <a:gdLst>
                <a:gd name="T0" fmla="*/ 26 w 59"/>
                <a:gd name="T1" fmla="*/ 6 h 13"/>
                <a:gd name="T2" fmla="*/ 20 w 59"/>
                <a:gd name="T3" fmla="*/ 7 h 13"/>
                <a:gd name="T4" fmla="*/ 14 w 59"/>
                <a:gd name="T5" fmla="*/ 10 h 13"/>
                <a:gd name="T6" fmla="*/ 0 w 59"/>
                <a:gd name="T7" fmla="*/ 13 h 13"/>
                <a:gd name="T8" fmla="*/ 7 w 59"/>
                <a:gd name="T9" fmla="*/ 13 h 13"/>
                <a:gd name="T10" fmla="*/ 44 w 59"/>
                <a:gd name="T11" fmla="*/ 2 h 13"/>
                <a:gd name="T12" fmla="*/ 59 w 59"/>
                <a:gd name="T13" fmla="*/ 0 h 13"/>
                <a:gd name="T14" fmla="*/ 52 w 59"/>
                <a:gd name="T15" fmla="*/ 0 h 13"/>
                <a:gd name="T16" fmla="*/ 40 w 59"/>
                <a:gd name="T17" fmla="*/ 2 h 13"/>
                <a:gd name="T18" fmla="*/ 26 w 59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3">
                  <a:moveTo>
                    <a:pt x="26" y="6"/>
                  </a:moveTo>
                  <a:lnTo>
                    <a:pt x="20" y="7"/>
                  </a:lnTo>
                  <a:lnTo>
                    <a:pt x="14" y="10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44" y="2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26" y="6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60" name="Freeform 4"/>
          <p:cNvSpPr>
            <a:spLocks noChangeAspect="1"/>
          </p:cNvSpPr>
          <p:nvPr/>
        </p:nvSpPr>
        <p:spPr bwMode="auto">
          <a:xfrm>
            <a:off x="3800131" y="2687755"/>
            <a:ext cx="1280584" cy="2139951"/>
          </a:xfrm>
          <a:custGeom>
            <a:avLst/>
            <a:gdLst>
              <a:gd name="T0" fmla="*/ 589 w 608"/>
              <a:gd name="T1" fmla="*/ 845 h 1017"/>
              <a:gd name="T2" fmla="*/ 580 w 608"/>
              <a:gd name="T3" fmla="*/ 812 h 1017"/>
              <a:gd name="T4" fmla="*/ 285 w 608"/>
              <a:gd name="T5" fmla="*/ 287 h 1017"/>
              <a:gd name="T6" fmla="*/ 55 w 608"/>
              <a:gd name="T7" fmla="*/ 0 h 1017"/>
              <a:gd name="T8" fmla="*/ 51 w 608"/>
              <a:gd name="T9" fmla="*/ 31 h 1017"/>
              <a:gd name="T10" fmla="*/ 35 w 608"/>
              <a:gd name="T11" fmla="*/ 82 h 1017"/>
              <a:gd name="T12" fmla="*/ 26 w 608"/>
              <a:gd name="T13" fmla="*/ 107 h 1017"/>
              <a:gd name="T14" fmla="*/ 13 w 608"/>
              <a:gd name="T15" fmla="*/ 121 h 1017"/>
              <a:gd name="T16" fmla="*/ 0 w 608"/>
              <a:gd name="T17" fmla="*/ 155 h 1017"/>
              <a:gd name="T18" fmla="*/ 22 w 608"/>
              <a:gd name="T19" fmla="*/ 203 h 1017"/>
              <a:gd name="T20" fmla="*/ 22 w 608"/>
              <a:gd name="T21" fmla="*/ 230 h 1017"/>
              <a:gd name="T22" fmla="*/ 13 w 608"/>
              <a:gd name="T23" fmla="*/ 280 h 1017"/>
              <a:gd name="T24" fmla="*/ 26 w 608"/>
              <a:gd name="T25" fmla="*/ 329 h 1017"/>
              <a:gd name="T26" fmla="*/ 39 w 608"/>
              <a:gd name="T27" fmla="*/ 352 h 1017"/>
              <a:gd name="T28" fmla="*/ 45 w 608"/>
              <a:gd name="T29" fmla="*/ 369 h 1017"/>
              <a:gd name="T30" fmla="*/ 38 w 608"/>
              <a:gd name="T31" fmla="*/ 381 h 1017"/>
              <a:gd name="T32" fmla="*/ 51 w 608"/>
              <a:gd name="T33" fmla="*/ 397 h 1017"/>
              <a:gd name="T34" fmla="*/ 72 w 608"/>
              <a:gd name="T35" fmla="*/ 410 h 1017"/>
              <a:gd name="T36" fmla="*/ 74 w 608"/>
              <a:gd name="T37" fmla="*/ 386 h 1017"/>
              <a:gd name="T38" fmla="*/ 98 w 608"/>
              <a:gd name="T39" fmla="*/ 399 h 1017"/>
              <a:gd name="T40" fmla="*/ 125 w 608"/>
              <a:gd name="T41" fmla="*/ 403 h 1017"/>
              <a:gd name="T42" fmla="*/ 129 w 608"/>
              <a:gd name="T43" fmla="*/ 406 h 1017"/>
              <a:gd name="T44" fmla="*/ 106 w 608"/>
              <a:gd name="T45" fmla="*/ 401 h 1017"/>
              <a:gd name="T46" fmla="*/ 79 w 608"/>
              <a:gd name="T47" fmla="*/ 398 h 1017"/>
              <a:gd name="T48" fmla="*/ 81 w 608"/>
              <a:gd name="T49" fmla="*/ 423 h 1017"/>
              <a:gd name="T50" fmla="*/ 91 w 608"/>
              <a:gd name="T51" fmla="*/ 454 h 1017"/>
              <a:gd name="T52" fmla="*/ 70 w 608"/>
              <a:gd name="T53" fmla="*/ 436 h 1017"/>
              <a:gd name="T54" fmla="*/ 72 w 608"/>
              <a:gd name="T55" fmla="*/ 416 h 1017"/>
              <a:gd name="T56" fmla="*/ 57 w 608"/>
              <a:gd name="T57" fmla="*/ 439 h 1017"/>
              <a:gd name="T58" fmla="*/ 57 w 608"/>
              <a:gd name="T59" fmla="*/ 467 h 1017"/>
              <a:gd name="T60" fmla="*/ 77 w 608"/>
              <a:gd name="T61" fmla="*/ 501 h 1017"/>
              <a:gd name="T62" fmla="*/ 89 w 608"/>
              <a:gd name="T63" fmla="*/ 526 h 1017"/>
              <a:gd name="T64" fmla="*/ 72 w 608"/>
              <a:gd name="T65" fmla="*/ 563 h 1017"/>
              <a:gd name="T66" fmla="*/ 92 w 608"/>
              <a:gd name="T67" fmla="*/ 598 h 1017"/>
              <a:gd name="T68" fmla="*/ 103 w 608"/>
              <a:gd name="T69" fmla="*/ 635 h 1017"/>
              <a:gd name="T70" fmla="*/ 126 w 608"/>
              <a:gd name="T71" fmla="*/ 671 h 1017"/>
              <a:gd name="T72" fmla="*/ 132 w 608"/>
              <a:gd name="T73" fmla="*/ 691 h 1017"/>
              <a:gd name="T74" fmla="*/ 130 w 608"/>
              <a:gd name="T75" fmla="*/ 723 h 1017"/>
              <a:gd name="T76" fmla="*/ 124 w 608"/>
              <a:gd name="T77" fmla="*/ 748 h 1017"/>
              <a:gd name="T78" fmla="*/ 155 w 608"/>
              <a:gd name="T79" fmla="*/ 764 h 1017"/>
              <a:gd name="T80" fmla="*/ 185 w 608"/>
              <a:gd name="T81" fmla="*/ 778 h 1017"/>
              <a:gd name="T82" fmla="*/ 217 w 608"/>
              <a:gd name="T83" fmla="*/ 798 h 1017"/>
              <a:gd name="T84" fmla="*/ 269 w 608"/>
              <a:gd name="T85" fmla="*/ 833 h 1017"/>
              <a:gd name="T86" fmla="*/ 273 w 608"/>
              <a:gd name="T87" fmla="*/ 858 h 1017"/>
              <a:gd name="T88" fmla="*/ 289 w 608"/>
              <a:gd name="T89" fmla="*/ 864 h 1017"/>
              <a:gd name="T90" fmla="*/ 312 w 608"/>
              <a:gd name="T91" fmla="*/ 888 h 1017"/>
              <a:gd name="T92" fmla="*/ 342 w 608"/>
              <a:gd name="T93" fmla="*/ 952 h 1017"/>
              <a:gd name="T94" fmla="*/ 341 w 608"/>
              <a:gd name="T95" fmla="*/ 978 h 1017"/>
              <a:gd name="T96" fmla="*/ 344 w 608"/>
              <a:gd name="T97" fmla="*/ 987 h 1017"/>
              <a:gd name="T98" fmla="*/ 537 w 608"/>
              <a:gd name="T99" fmla="*/ 1016 h 1017"/>
              <a:gd name="T100" fmla="*/ 550 w 608"/>
              <a:gd name="T101" fmla="*/ 1012 h 1017"/>
              <a:gd name="T102" fmla="*/ 550 w 608"/>
              <a:gd name="T103" fmla="*/ 989 h 1017"/>
              <a:gd name="T104" fmla="*/ 546 w 608"/>
              <a:gd name="T105" fmla="*/ 969 h 1017"/>
              <a:gd name="T106" fmla="*/ 563 w 608"/>
              <a:gd name="T107" fmla="*/ 939 h 1017"/>
              <a:gd name="T108" fmla="*/ 574 w 608"/>
              <a:gd name="T109" fmla="*/ 902 h 1017"/>
              <a:gd name="T110" fmla="*/ 608 w 608"/>
              <a:gd name="T111" fmla="*/ 87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8" h="1017">
                <a:moveTo>
                  <a:pt x="604" y="871"/>
                </a:moveTo>
                <a:lnTo>
                  <a:pt x="592" y="858"/>
                </a:lnTo>
                <a:lnTo>
                  <a:pt x="592" y="851"/>
                </a:lnTo>
                <a:lnTo>
                  <a:pt x="589" y="845"/>
                </a:lnTo>
                <a:lnTo>
                  <a:pt x="589" y="840"/>
                </a:lnTo>
                <a:lnTo>
                  <a:pt x="587" y="831"/>
                </a:lnTo>
                <a:lnTo>
                  <a:pt x="580" y="819"/>
                </a:lnTo>
                <a:lnTo>
                  <a:pt x="580" y="812"/>
                </a:lnTo>
                <a:lnTo>
                  <a:pt x="582" y="806"/>
                </a:lnTo>
                <a:lnTo>
                  <a:pt x="489" y="670"/>
                </a:lnTo>
                <a:lnTo>
                  <a:pt x="269" y="350"/>
                </a:lnTo>
                <a:lnTo>
                  <a:pt x="285" y="287"/>
                </a:lnTo>
                <a:lnTo>
                  <a:pt x="336" y="74"/>
                </a:lnTo>
                <a:lnTo>
                  <a:pt x="209" y="41"/>
                </a:lnTo>
                <a:lnTo>
                  <a:pt x="57" y="0"/>
                </a:lnTo>
                <a:lnTo>
                  <a:pt x="55" y="0"/>
                </a:lnTo>
                <a:lnTo>
                  <a:pt x="51" y="13"/>
                </a:lnTo>
                <a:lnTo>
                  <a:pt x="47" y="18"/>
                </a:lnTo>
                <a:lnTo>
                  <a:pt x="51" y="24"/>
                </a:lnTo>
                <a:lnTo>
                  <a:pt x="51" y="31"/>
                </a:lnTo>
                <a:lnTo>
                  <a:pt x="52" y="43"/>
                </a:lnTo>
                <a:lnTo>
                  <a:pt x="51" y="44"/>
                </a:lnTo>
                <a:lnTo>
                  <a:pt x="49" y="56"/>
                </a:lnTo>
                <a:lnTo>
                  <a:pt x="35" y="82"/>
                </a:lnTo>
                <a:lnTo>
                  <a:pt x="36" y="87"/>
                </a:lnTo>
                <a:lnTo>
                  <a:pt x="34" y="94"/>
                </a:lnTo>
                <a:lnTo>
                  <a:pt x="30" y="100"/>
                </a:lnTo>
                <a:lnTo>
                  <a:pt x="26" y="107"/>
                </a:lnTo>
                <a:lnTo>
                  <a:pt x="28" y="108"/>
                </a:lnTo>
                <a:lnTo>
                  <a:pt x="22" y="112"/>
                </a:lnTo>
                <a:lnTo>
                  <a:pt x="15" y="115"/>
                </a:lnTo>
                <a:lnTo>
                  <a:pt x="13" y="121"/>
                </a:lnTo>
                <a:lnTo>
                  <a:pt x="6" y="128"/>
                </a:lnTo>
                <a:lnTo>
                  <a:pt x="1" y="139"/>
                </a:lnTo>
                <a:lnTo>
                  <a:pt x="1" y="149"/>
                </a:lnTo>
                <a:lnTo>
                  <a:pt x="0" y="155"/>
                </a:lnTo>
                <a:lnTo>
                  <a:pt x="13" y="173"/>
                </a:lnTo>
                <a:lnTo>
                  <a:pt x="13" y="179"/>
                </a:lnTo>
                <a:lnTo>
                  <a:pt x="17" y="185"/>
                </a:lnTo>
                <a:lnTo>
                  <a:pt x="22" y="203"/>
                </a:lnTo>
                <a:lnTo>
                  <a:pt x="22" y="210"/>
                </a:lnTo>
                <a:lnTo>
                  <a:pt x="23" y="215"/>
                </a:lnTo>
                <a:lnTo>
                  <a:pt x="22" y="222"/>
                </a:lnTo>
                <a:lnTo>
                  <a:pt x="22" y="230"/>
                </a:lnTo>
                <a:lnTo>
                  <a:pt x="18" y="235"/>
                </a:lnTo>
                <a:lnTo>
                  <a:pt x="13" y="246"/>
                </a:lnTo>
                <a:lnTo>
                  <a:pt x="14" y="271"/>
                </a:lnTo>
                <a:lnTo>
                  <a:pt x="13" y="280"/>
                </a:lnTo>
                <a:lnTo>
                  <a:pt x="7" y="286"/>
                </a:lnTo>
                <a:lnTo>
                  <a:pt x="13" y="297"/>
                </a:lnTo>
                <a:lnTo>
                  <a:pt x="19" y="311"/>
                </a:lnTo>
                <a:lnTo>
                  <a:pt x="26" y="329"/>
                </a:lnTo>
                <a:lnTo>
                  <a:pt x="30" y="334"/>
                </a:lnTo>
                <a:lnTo>
                  <a:pt x="35" y="341"/>
                </a:lnTo>
                <a:lnTo>
                  <a:pt x="38" y="346"/>
                </a:lnTo>
                <a:lnTo>
                  <a:pt x="39" y="352"/>
                </a:lnTo>
                <a:lnTo>
                  <a:pt x="39" y="359"/>
                </a:lnTo>
                <a:lnTo>
                  <a:pt x="40" y="356"/>
                </a:lnTo>
                <a:lnTo>
                  <a:pt x="40" y="356"/>
                </a:lnTo>
                <a:lnTo>
                  <a:pt x="45" y="369"/>
                </a:lnTo>
                <a:lnTo>
                  <a:pt x="47" y="381"/>
                </a:lnTo>
                <a:lnTo>
                  <a:pt x="43" y="369"/>
                </a:lnTo>
                <a:lnTo>
                  <a:pt x="41" y="376"/>
                </a:lnTo>
                <a:lnTo>
                  <a:pt x="38" y="381"/>
                </a:lnTo>
                <a:lnTo>
                  <a:pt x="36" y="388"/>
                </a:lnTo>
                <a:lnTo>
                  <a:pt x="41" y="384"/>
                </a:lnTo>
                <a:lnTo>
                  <a:pt x="48" y="390"/>
                </a:lnTo>
                <a:lnTo>
                  <a:pt x="51" y="397"/>
                </a:lnTo>
                <a:lnTo>
                  <a:pt x="56" y="401"/>
                </a:lnTo>
                <a:lnTo>
                  <a:pt x="60" y="407"/>
                </a:lnTo>
                <a:lnTo>
                  <a:pt x="66" y="412"/>
                </a:lnTo>
                <a:lnTo>
                  <a:pt x="72" y="410"/>
                </a:lnTo>
                <a:lnTo>
                  <a:pt x="68" y="403"/>
                </a:lnTo>
                <a:lnTo>
                  <a:pt x="73" y="399"/>
                </a:lnTo>
                <a:lnTo>
                  <a:pt x="72" y="393"/>
                </a:lnTo>
                <a:lnTo>
                  <a:pt x="74" y="386"/>
                </a:lnTo>
                <a:lnTo>
                  <a:pt x="81" y="384"/>
                </a:lnTo>
                <a:lnTo>
                  <a:pt x="87" y="389"/>
                </a:lnTo>
                <a:lnTo>
                  <a:pt x="91" y="395"/>
                </a:lnTo>
                <a:lnTo>
                  <a:pt x="98" y="399"/>
                </a:lnTo>
                <a:lnTo>
                  <a:pt x="103" y="395"/>
                </a:lnTo>
                <a:lnTo>
                  <a:pt x="108" y="397"/>
                </a:lnTo>
                <a:lnTo>
                  <a:pt x="113" y="402"/>
                </a:lnTo>
                <a:lnTo>
                  <a:pt x="125" y="403"/>
                </a:lnTo>
                <a:lnTo>
                  <a:pt x="130" y="398"/>
                </a:lnTo>
                <a:lnTo>
                  <a:pt x="129" y="402"/>
                </a:lnTo>
                <a:lnTo>
                  <a:pt x="124" y="406"/>
                </a:lnTo>
                <a:lnTo>
                  <a:pt x="129" y="406"/>
                </a:lnTo>
                <a:lnTo>
                  <a:pt x="136" y="403"/>
                </a:lnTo>
                <a:lnTo>
                  <a:pt x="136" y="405"/>
                </a:lnTo>
                <a:lnTo>
                  <a:pt x="124" y="409"/>
                </a:lnTo>
                <a:lnTo>
                  <a:pt x="106" y="401"/>
                </a:lnTo>
                <a:lnTo>
                  <a:pt x="96" y="401"/>
                </a:lnTo>
                <a:lnTo>
                  <a:pt x="91" y="395"/>
                </a:lnTo>
                <a:lnTo>
                  <a:pt x="86" y="398"/>
                </a:lnTo>
                <a:lnTo>
                  <a:pt x="79" y="398"/>
                </a:lnTo>
                <a:lnTo>
                  <a:pt x="77" y="405"/>
                </a:lnTo>
                <a:lnTo>
                  <a:pt x="81" y="411"/>
                </a:lnTo>
                <a:lnTo>
                  <a:pt x="78" y="416"/>
                </a:lnTo>
                <a:lnTo>
                  <a:pt x="81" y="423"/>
                </a:lnTo>
                <a:lnTo>
                  <a:pt x="85" y="425"/>
                </a:lnTo>
                <a:lnTo>
                  <a:pt x="86" y="437"/>
                </a:lnTo>
                <a:lnTo>
                  <a:pt x="86" y="448"/>
                </a:lnTo>
                <a:lnTo>
                  <a:pt x="91" y="454"/>
                </a:lnTo>
                <a:lnTo>
                  <a:pt x="85" y="453"/>
                </a:lnTo>
                <a:lnTo>
                  <a:pt x="79" y="446"/>
                </a:lnTo>
                <a:lnTo>
                  <a:pt x="75" y="440"/>
                </a:lnTo>
                <a:lnTo>
                  <a:pt x="70" y="436"/>
                </a:lnTo>
                <a:lnTo>
                  <a:pt x="70" y="431"/>
                </a:lnTo>
                <a:lnTo>
                  <a:pt x="74" y="424"/>
                </a:lnTo>
                <a:lnTo>
                  <a:pt x="73" y="418"/>
                </a:lnTo>
                <a:lnTo>
                  <a:pt x="72" y="416"/>
                </a:lnTo>
                <a:lnTo>
                  <a:pt x="66" y="416"/>
                </a:lnTo>
                <a:lnTo>
                  <a:pt x="62" y="422"/>
                </a:lnTo>
                <a:lnTo>
                  <a:pt x="62" y="427"/>
                </a:lnTo>
                <a:lnTo>
                  <a:pt x="57" y="439"/>
                </a:lnTo>
                <a:lnTo>
                  <a:pt x="61" y="445"/>
                </a:lnTo>
                <a:lnTo>
                  <a:pt x="61" y="457"/>
                </a:lnTo>
                <a:lnTo>
                  <a:pt x="60" y="463"/>
                </a:lnTo>
                <a:lnTo>
                  <a:pt x="57" y="467"/>
                </a:lnTo>
                <a:lnTo>
                  <a:pt x="57" y="473"/>
                </a:lnTo>
                <a:lnTo>
                  <a:pt x="60" y="479"/>
                </a:lnTo>
                <a:lnTo>
                  <a:pt x="70" y="496"/>
                </a:lnTo>
                <a:lnTo>
                  <a:pt x="77" y="501"/>
                </a:lnTo>
                <a:lnTo>
                  <a:pt x="87" y="503"/>
                </a:lnTo>
                <a:lnTo>
                  <a:pt x="91" y="514"/>
                </a:lnTo>
                <a:lnTo>
                  <a:pt x="91" y="527"/>
                </a:lnTo>
                <a:lnTo>
                  <a:pt x="89" y="526"/>
                </a:lnTo>
                <a:lnTo>
                  <a:pt x="86" y="533"/>
                </a:lnTo>
                <a:lnTo>
                  <a:pt x="74" y="538"/>
                </a:lnTo>
                <a:lnTo>
                  <a:pt x="74" y="551"/>
                </a:lnTo>
                <a:lnTo>
                  <a:pt x="72" y="563"/>
                </a:lnTo>
                <a:lnTo>
                  <a:pt x="75" y="569"/>
                </a:lnTo>
                <a:lnTo>
                  <a:pt x="85" y="582"/>
                </a:lnTo>
                <a:lnTo>
                  <a:pt x="87" y="594"/>
                </a:lnTo>
                <a:lnTo>
                  <a:pt x="92" y="598"/>
                </a:lnTo>
                <a:lnTo>
                  <a:pt x="94" y="611"/>
                </a:lnTo>
                <a:lnTo>
                  <a:pt x="100" y="623"/>
                </a:lnTo>
                <a:lnTo>
                  <a:pt x="102" y="629"/>
                </a:lnTo>
                <a:lnTo>
                  <a:pt x="103" y="635"/>
                </a:lnTo>
                <a:lnTo>
                  <a:pt x="111" y="641"/>
                </a:lnTo>
                <a:lnTo>
                  <a:pt x="115" y="654"/>
                </a:lnTo>
                <a:lnTo>
                  <a:pt x="125" y="665"/>
                </a:lnTo>
                <a:lnTo>
                  <a:pt x="126" y="671"/>
                </a:lnTo>
                <a:lnTo>
                  <a:pt x="123" y="675"/>
                </a:lnTo>
                <a:lnTo>
                  <a:pt x="121" y="682"/>
                </a:lnTo>
                <a:lnTo>
                  <a:pt x="125" y="688"/>
                </a:lnTo>
                <a:lnTo>
                  <a:pt x="132" y="691"/>
                </a:lnTo>
                <a:lnTo>
                  <a:pt x="137" y="696"/>
                </a:lnTo>
                <a:lnTo>
                  <a:pt x="136" y="702"/>
                </a:lnTo>
                <a:lnTo>
                  <a:pt x="130" y="712"/>
                </a:lnTo>
                <a:lnTo>
                  <a:pt x="130" y="723"/>
                </a:lnTo>
                <a:lnTo>
                  <a:pt x="128" y="729"/>
                </a:lnTo>
                <a:lnTo>
                  <a:pt x="129" y="735"/>
                </a:lnTo>
                <a:lnTo>
                  <a:pt x="124" y="742"/>
                </a:lnTo>
                <a:lnTo>
                  <a:pt x="124" y="748"/>
                </a:lnTo>
                <a:lnTo>
                  <a:pt x="128" y="750"/>
                </a:lnTo>
                <a:lnTo>
                  <a:pt x="132" y="756"/>
                </a:lnTo>
                <a:lnTo>
                  <a:pt x="137" y="761"/>
                </a:lnTo>
                <a:lnTo>
                  <a:pt x="155" y="764"/>
                </a:lnTo>
                <a:lnTo>
                  <a:pt x="160" y="767"/>
                </a:lnTo>
                <a:lnTo>
                  <a:pt x="167" y="768"/>
                </a:lnTo>
                <a:lnTo>
                  <a:pt x="179" y="776"/>
                </a:lnTo>
                <a:lnTo>
                  <a:pt x="185" y="778"/>
                </a:lnTo>
                <a:lnTo>
                  <a:pt x="197" y="780"/>
                </a:lnTo>
                <a:lnTo>
                  <a:pt x="206" y="787"/>
                </a:lnTo>
                <a:lnTo>
                  <a:pt x="211" y="793"/>
                </a:lnTo>
                <a:lnTo>
                  <a:pt x="217" y="798"/>
                </a:lnTo>
                <a:lnTo>
                  <a:pt x="219" y="810"/>
                </a:lnTo>
                <a:lnTo>
                  <a:pt x="232" y="821"/>
                </a:lnTo>
                <a:lnTo>
                  <a:pt x="244" y="829"/>
                </a:lnTo>
                <a:lnTo>
                  <a:pt x="269" y="833"/>
                </a:lnTo>
                <a:lnTo>
                  <a:pt x="269" y="834"/>
                </a:lnTo>
                <a:lnTo>
                  <a:pt x="274" y="846"/>
                </a:lnTo>
                <a:lnTo>
                  <a:pt x="274" y="851"/>
                </a:lnTo>
                <a:lnTo>
                  <a:pt x="273" y="858"/>
                </a:lnTo>
                <a:lnTo>
                  <a:pt x="274" y="863"/>
                </a:lnTo>
                <a:lnTo>
                  <a:pt x="279" y="867"/>
                </a:lnTo>
                <a:lnTo>
                  <a:pt x="283" y="863"/>
                </a:lnTo>
                <a:lnTo>
                  <a:pt x="289" y="864"/>
                </a:lnTo>
                <a:lnTo>
                  <a:pt x="295" y="867"/>
                </a:lnTo>
                <a:lnTo>
                  <a:pt x="300" y="878"/>
                </a:lnTo>
                <a:lnTo>
                  <a:pt x="306" y="883"/>
                </a:lnTo>
                <a:lnTo>
                  <a:pt x="312" y="888"/>
                </a:lnTo>
                <a:lnTo>
                  <a:pt x="332" y="914"/>
                </a:lnTo>
                <a:lnTo>
                  <a:pt x="337" y="926"/>
                </a:lnTo>
                <a:lnTo>
                  <a:pt x="341" y="940"/>
                </a:lnTo>
                <a:lnTo>
                  <a:pt x="342" y="952"/>
                </a:lnTo>
                <a:lnTo>
                  <a:pt x="341" y="964"/>
                </a:lnTo>
                <a:lnTo>
                  <a:pt x="338" y="976"/>
                </a:lnTo>
                <a:lnTo>
                  <a:pt x="338" y="982"/>
                </a:lnTo>
                <a:lnTo>
                  <a:pt x="341" y="978"/>
                </a:lnTo>
                <a:lnTo>
                  <a:pt x="346" y="982"/>
                </a:lnTo>
                <a:lnTo>
                  <a:pt x="345" y="987"/>
                </a:lnTo>
                <a:lnTo>
                  <a:pt x="341" y="981"/>
                </a:lnTo>
                <a:lnTo>
                  <a:pt x="344" y="987"/>
                </a:lnTo>
                <a:lnTo>
                  <a:pt x="346" y="996"/>
                </a:lnTo>
                <a:lnTo>
                  <a:pt x="349" y="996"/>
                </a:lnTo>
                <a:lnTo>
                  <a:pt x="534" y="1016"/>
                </a:lnTo>
                <a:lnTo>
                  <a:pt x="537" y="1016"/>
                </a:lnTo>
                <a:lnTo>
                  <a:pt x="541" y="1015"/>
                </a:lnTo>
                <a:lnTo>
                  <a:pt x="542" y="1016"/>
                </a:lnTo>
                <a:lnTo>
                  <a:pt x="549" y="1017"/>
                </a:lnTo>
                <a:lnTo>
                  <a:pt x="550" y="1012"/>
                </a:lnTo>
                <a:lnTo>
                  <a:pt x="557" y="1008"/>
                </a:lnTo>
                <a:lnTo>
                  <a:pt x="558" y="998"/>
                </a:lnTo>
                <a:lnTo>
                  <a:pt x="557" y="993"/>
                </a:lnTo>
                <a:lnTo>
                  <a:pt x="550" y="989"/>
                </a:lnTo>
                <a:lnTo>
                  <a:pt x="544" y="986"/>
                </a:lnTo>
                <a:lnTo>
                  <a:pt x="542" y="981"/>
                </a:lnTo>
                <a:lnTo>
                  <a:pt x="546" y="974"/>
                </a:lnTo>
                <a:lnTo>
                  <a:pt x="546" y="969"/>
                </a:lnTo>
                <a:lnTo>
                  <a:pt x="544" y="961"/>
                </a:lnTo>
                <a:lnTo>
                  <a:pt x="548" y="956"/>
                </a:lnTo>
                <a:lnTo>
                  <a:pt x="553" y="952"/>
                </a:lnTo>
                <a:lnTo>
                  <a:pt x="563" y="939"/>
                </a:lnTo>
                <a:lnTo>
                  <a:pt x="566" y="931"/>
                </a:lnTo>
                <a:lnTo>
                  <a:pt x="570" y="925"/>
                </a:lnTo>
                <a:lnTo>
                  <a:pt x="570" y="913"/>
                </a:lnTo>
                <a:lnTo>
                  <a:pt x="574" y="902"/>
                </a:lnTo>
                <a:lnTo>
                  <a:pt x="579" y="898"/>
                </a:lnTo>
                <a:lnTo>
                  <a:pt x="582" y="893"/>
                </a:lnTo>
                <a:lnTo>
                  <a:pt x="602" y="881"/>
                </a:lnTo>
                <a:lnTo>
                  <a:pt x="608" y="876"/>
                </a:lnTo>
                <a:lnTo>
                  <a:pt x="604" y="871"/>
                </a:lnTo>
                <a:close/>
              </a:path>
            </a:pathLst>
          </a:custGeom>
          <a:gradFill flip="none" rotWithShape="1">
            <a:gsLst>
              <a:gs pos="55000">
                <a:srgbClr val="003DB8"/>
              </a:gs>
              <a:gs pos="57000">
                <a:srgbClr val="BDD7EE"/>
              </a:gs>
            </a:gsLst>
            <a:lin ang="16200000" scaled="1"/>
            <a:tileRect/>
          </a:gra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4898356" y="5288548"/>
            <a:ext cx="1227667" cy="785284"/>
          </a:xfrm>
          <a:custGeom>
            <a:avLst/>
            <a:gdLst>
              <a:gd name="T0" fmla="*/ 6 w 580"/>
              <a:gd name="T1" fmla="*/ 49 h 371"/>
              <a:gd name="T2" fmla="*/ 19 w 580"/>
              <a:gd name="T3" fmla="*/ 26 h 371"/>
              <a:gd name="T4" fmla="*/ 83 w 580"/>
              <a:gd name="T5" fmla="*/ 2 h 371"/>
              <a:gd name="T6" fmla="*/ 54 w 580"/>
              <a:gd name="T7" fmla="*/ 11 h 371"/>
              <a:gd name="T8" fmla="*/ 56 w 580"/>
              <a:gd name="T9" fmla="*/ 30 h 371"/>
              <a:gd name="T10" fmla="*/ 84 w 580"/>
              <a:gd name="T11" fmla="*/ 42 h 371"/>
              <a:gd name="T12" fmla="*/ 96 w 580"/>
              <a:gd name="T13" fmla="*/ 22 h 371"/>
              <a:gd name="T14" fmla="*/ 91 w 580"/>
              <a:gd name="T15" fmla="*/ 2 h 371"/>
              <a:gd name="T16" fmla="*/ 268 w 580"/>
              <a:gd name="T17" fmla="*/ 96 h 371"/>
              <a:gd name="T18" fmla="*/ 271 w 580"/>
              <a:gd name="T19" fmla="*/ 96 h 371"/>
              <a:gd name="T20" fmla="*/ 267 w 580"/>
              <a:gd name="T21" fmla="*/ 94 h 371"/>
              <a:gd name="T22" fmla="*/ 253 w 580"/>
              <a:gd name="T23" fmla="*/ 80 h 371"/>
              <a:gd name="T24" fmla="*/ 232 w 580"/>
              <a:gd name="T25" fmla="*/ 65 h 371"/>
              <a:gd name="T26" fmla="*/ 212 w 580"/>
              <a:gd name="T27" fmla="*/ 79 h 371"/>
              <a:gd name="T28" fmla="*/ 230 w 580"/>
              <a:gd name="T29" fmla="*/ 106 h 371"/>
              <a:gd name="T30" fmla="*/ 248 w 580"/>
              <a:gd name="T31" fmla="*/ 102 h 371"/>
              <a:gd name="T32" fmla="*/ 267 w 580"/>
              <a:gd name="T33" fmla="*/ 109 h 371"/>
              <a:gd name="T34" fmla="*/ 270 w 580"/>
              <a:gd name="T35" fmla="*/ 107 h 371"/>
              <a:gd name="T36" fmla="*/ 268 w 580"/>
              <a:gd name="T37" fmla="*/ 96 h 371"/>
              <a:gd name="T38" fmla="*/ 344 w 580"/>
              <a:gd name="T39" fmla="*/ 121 h 371"/>
              <a:gd name="T40" fmla="*/ 317 w 580"/>
              <a:gd name="T41" fmla="*/ 117 h 371"/>
              <a:gd name="T42" fmla="*/ 328 w 580"/>
              <a:gd name="T43" fmla="*/ 129 h 371"/>
              <a:gd name="T44" fmla="*/ 356 w 580"/>
              <a:gd name="T45" fmla="*/ 136 h 371"/>
              <a:gd name="T46" fmla="*/ 369 w 580"/>
              <a:gd name="T47" fmla="*/ 121 h 371"/>
              <a:gd name="T48" fmla="*/ 336 w 580"/>
              <a:gd name="T49" fmla="*/ 152 h 371"/>
              <a:gd name="T50" fmla="*/ 354 w 580"/>
              <a:gd name="T51" fmla="*/ 170 h 371"/>
              <a:gd name="T52" fmla="*/ 347 w 580"/>
              <a:gd name="T53" fmla="*/ 149 h 371"/>
              <a:gd name="T54" fmla="*/ 424 w 580"/>
              <a:gd name="T55" fmla="*/ 148 h 371"/>
              <a:gd name="T56" fmla="*/ 397 w 580"/>
              <a:gd name="T57" fmla="*/ 148 h 371"/>
              <a:gd name="T58" fmla="*/ 377 w 580"/>
              <a:gd name="T59" fmla="*/ 142 h 371"/>
              <a:gd name="T60" fmla="*/ 390 w 580"/>
              <a:gd name="T61" fmla="*/ 164 h 371"/>
              <a:gd name="T62" fmla="*/ 401 w 580"/>
              <a:gd name="T63" fmla="*/ 179 h 371"/>
              <a:gd name="T64" fmla="*/ 425 w 580"/>
              <a:gd name="T65" fmla="*/ 182 h 371"/>
              <a:gd name="T66" fmla="*/ 448 w 580"/>
              <a:gd name="T67" fmla="*/ 171 h 371"/>
              <a:gd name="T68" fmla="*/ 578 w 580"/>
              <a:gd name="T69" fmla="*/ 304 h 371"/>
              <a:gd name="T70" fmla="*/ 558 w 580"/>
              <a:gd name="T71" fmla="*/ 283 h 371"/>
              <a:gd name="T72" fmla="*/ 540 w 580"/>
              <a:gd name="T73" fmla="*/ 256 h 371"/>
              <a:gd name="T74" fmla="*/ 504 w 580"/>
              <a:gd name="T75" fmla="*/ 239 h 371"/>
              <a:gd name="T76" fmla="*/ 477 w 580"/>
              <a:gd name="T77" fmla="*/ 225 h 371"/>
              <a:gd name="T78" fmla="*/ 469 w 580"/>
              <a:gd name="T79" fmla="*/ 241 h 371"/>
              <a:gd name="T80" fmla="*/ 463 w 580"/>
              <a:gd name="T81" fmla="*/ 268 h 371"/>
              <a:gd name="T82" fmla="*/ 450 w 580"/>
              <a:gd name="T83" fmla="*/ 285 h 371"/>
              <a:gd name="T84" fmla="*/ 463 w 580"/>
              <a:gd name="T85" fmla="*/ 313 h 371"/>
              <a:gd name="T86" fmla="*/ 466 w 580"/>
              <a:gd name="T87" fmla="*/ 335 h 371"/>
              <a:gd name="T88" fmla="*/ 469 w 580"/>
              <a:gd name="T89" fmla="*/ 360 h 371"/>
              <a:gd name="T90" fmla="*/ 485 w 580"/>
              <a:gd name="T91" fmla="*/ 368 h 371"/>
              <a:gd name="T92" fmla="*/ 505 w 580"/>
              <a:gd name="T93" fmla="*/ 352 h 371"/>
              <a:gd name="T94" fmla="*/ 530 w 580"/>
              <a:gd name="T95" fmla="*/ 335 h 371"/>
              <a:gd name="T96" fmla="*/ 559 w 580"/>
              <a:gd name="T97" fmla="*/ 329 h 371"/>
              <a:gd name="T98" fmla="*/ 580 w 580"/>
              <a:gd name="T99" fmla="*/ 31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80" h="371">
                <a:moveTo>
                  <a:pt x="0" y="42"/>
                </a:moveTo>
                <a:lnTo>
                  <a:pt x="6" y="52"/>
                </a:lnTo>
                <a:lnTo>
                  <a:pt x="6" y="49"/>
                </a:lnTo>
                <a:lnTo>
                  <a:pt x="15" y="40"/>
                </a:lnTo>
                <a:lnTo>
                  <a:pt x="18" y="36"/>
                </a:lnTo>
                <a:lnTo>
                  <a:pt x="19" y="26"/>
                </a:lnTo>
                <a:lnTo>
                  <a:pt x="10" y="33"/>
                </a:lnTo>
                <a:lnTo>
                  <a:pt x="0" y="42"/>
                </a:lnTo>
                <a:close/>
                <a:moveTo>
                  <a:pt x="83" y="2"/>
                </a:moveTo>
                <a:lnTo>
                  <a:pt x="73" y="0"/>
                </a:lnTo>
                <a:lnTo>
                  <a:pt x="64" y="6"/>
                </a:lnTo>
                <a:lnTo>
                  <a:pt x="54" y="11"/>
                </a:lnTo>
                <a:lnTo>
                  <a:pt x="53" y="13"/>
                </a:lnTo>
                <a:lnTo>
                  <a:pt x="48" y="22"/>
                </a:lnTo>
                <a:lnTo>
                  <a:pt x="56" y="30"/>
                </a:lnTo>
                <a:lnTo>
                  <a:pt x="65" y="36"/>
                </a:lnTo>
                <a:lnTo>
                  <a:pt x="75" y="40"/>
                </a:lnTo>
                <a:lnTo>
                  <a:pt x="84" y="42"/>
                </a:lnTo>
                <a:lnTo>
                  <a:pt x="86" y="41"/>
                </a:lnTo>
                <a:lnTo>
                  <a:pt x="95" y="33"/>
                </a:lnTo>
                <a:lnTo>
                  <a:pt x="96" y="22"/>
                </a:lnTo>
                <a:lnTo>
                  <a:pt x="101" y="14"/>
                </a:lnTo>
                <a:lnTo>
                  <a:pt x="101" y="11"/>
                </a:lnTo>
                <a:lnTo>
                  <a:pt x="91" y="2"/>
                </a:lnTo>
                <a:lnTo>
                  <a:pt x="83" y="2"/>
                </a:lnTo>
                <a:close/>
                <a:moveTo>
                  <a:pt x="268" y="96"/>
                </a:moveTo>
                <a:lnTo>
                  <a:pt x="268" y="96"/>
                </a:lnTo>
                <a:lnTo>
                  <a:pt x="268" y="96"/>
                </a:lnTo>
                <a:lnTo>
                  <a:pt x="271" y="96"/>
                </a:lnTo>
                <a:lnTo>
                  <a:pt x="271" y="96"/>
                </a:lnTo>
                <a:lnTo>
                  <a:pt x="270" y="96"/>
                </a:lnTo>
                <a:lnTo>
                  <a:pt x="270" y="94"/>
                </a:lnTo>
                <a:lnTo>
                  <a:pt x="267" y="94"/>
                </a:lnTo>
                <a:lnTo>
                  <a:pt x="266" y="88"/>
                </a:lnTo>
                <a:lnTo>
                  <a:pt x="256" y="90"/>
                </a:lnTo>
                <a:lnTo>
                  <a:pt x="253" y="80"/>
                </a:lnTo>
                <a:lnTo>
                  <a:pt x="248" y="71"/>
                </a:lnTo>
                <a:lnTo>
                  <a:pt x="241" y="63"/>
                </a:lnTo>
                <a:lnTo>
                  <a:pt x="232" y="65"/>
                </a:lnTo>
                <a:lnTo>
                  <a:pt x="222" y="73"/>
                </a:lnTo>
                <a:lnTo>
                  <a:pt x="213" y="73"/>
                </a:lnTo>
                <a:lnTo>
                  <a:pt x="212" y="79"/>
                </a:lnTo>
                <a:lnTo>
                  <a:pt x="213" y="88"/>
                </a:lnTo>
                <a:lnTo>
                  <a:pt x="222" y="96"/>
                </a:lnTo>
                <a:lnTo>
                  <a:pt x="230" y="106"/>
                </a:lnTo>
                <a:lnTo>
                  <a:pt x="240" y="105"/>
                </a:lnTo>
                <a:lnTo>
                  <a:pt x="239" y="99"/>
                </a:lnTo>
                <a:lnTo>
                  <a:pt x="248" y="102"/>
                </a:lnTo>
                <a:lnTo>
                  <a:pt x="256" y="111"/>
                </a:lnTo>
                <a:lnTo>
                  <a:pt x="266" y="109"/>
                </a:lnTo>
                <a:lnTo>
                  <a:pt x="267" y="109"/>
                </a:lnTo>
                <a:lnTo>
                  <a:pt x="267" y="110"/>
                </a:lnTo>
                <a:lnTo>
                  <a:pt x="270" y="110"/>
                </a:lnTo>
                <a:lnTo>
                  <a:pt x="270" y="107"/>
                </a:lnTo>
                <a:lnTo>
                  <a:pt x="274" y="106"/>
                </a:lnTo>
                <a:lnTo>
                  <a:pt x="268" y="96"/>
                </a:lnTo>
                <a:lnTo>
                  <a:pt x="268" y="96"/>
                </a:lnTo>
                <a:close/>
                <a:moveTo>
                  <a:pt x="362" y="122"/>
                </a:moveTo>
                <a:lnTo>
                  <a:pt x="354" y="122"/>
                </a:lnTo>
                <a:lnTo>
                  <a:pt x="344" y="121"/>
                </a:lnTo>
                <a:lnTo>
                  <a:pt x="335" y="118"/>
                </a:lnTo>
                <a:lnTo>
                  <a:pt x="325" y="118"/>
                </a:lnTo>
                <a:lnTo>
                  <a:pt x="317" y="117"/>
                </a:lnTo>
                <a:lnTo>
                  <a:pt x="317" y="121"/>
                </a:lnTo>
                <a:lnTo>
                  <a:pt x="310" y="129"/>
                </a:lnTo>
                <a:lnTo>
                  <a:pt x="328" y="129"/>
                </a:lnTo>
                <a:lnTo>
                  <a:pt x="339" y="129"/>
                </a:lnTo>
                <a:lnTo>
                  <a:pt x="347" y="133"/>
                </a:lnTo>
                <a:lnTo>
                  <a:pt x="356" y="136"/>
                </a:lnTo>
                <a:lnTo>
                  <a:pt x="359" y="134"/>
                </a:lnTo>
                <a:lnTo>
                  <a:pt x="370" y="130"/>
                </a:lnTo>
                <a:lnTo>
                  <a:pt x="369" y="121"/>
                </a:lnTo>
                <a:lnTo>
                  <a:pt x="362" y="122"/>
                </a:lnTo>
                <a:close/>
                <a:moveTo>
                  <a:pt x="347" y="149"/>
                </a:moveTo>
                <a:lnTo>
                  <a:pt x="336" y="152"/>
                </a:lnTo>
                <a:lnTo>
                  <a:pt x="344" y="161"/>
                </a:lnTo>
                <a:lnTo>
                  <a:pt x="352" y="171"/>
                </a:lnTo>
                <a:lnTo>
                  <a:pt x="354" y="170"/>
                </a:lnTo>
                <a:lnTo>
                  <a:pt x="363" y="161"/>
                </a:lnTo>
                <a:lnTo>
                  <a:pt x="355" y="152"/>
                </a:lnTo>
                <a:lnTo>
                  <a:pt x="347" y="149"/>
                </a:lnTo>
                <a:close/>
                <a:moveTo>
                  <a:pt x="435" y="157"/>
                </a:moveTo>
                <a:lnTo>
                  <a:pt x="427" y="151"/>
                </a:lnTo>
                <a:lnTo>
                  <a:pt x="424" y="148"/>
                </a:lnTo>
                <a:lnTo>
                  <a:pt x="415" y="147"/>
                </a:lnTo>
                <a:lnTo>
                  <a:pt x="405" y="151"/>
                </a:lnTo>
                <a:lnTo>
                  <a:pt x="397" y="148"/>
                </a:lnTo>
                <a:lnTo>
                  <a:pt x="390" y="140"/>
                </a:lnTo>
                <a:lnTo>
                  <a:pt x="381" y="137"/>
                </a:lnTo>
                <a:lnTo>
                  <a:pt x="377" y="142"/>
                </a:lnTo>
                <a:lnTo>
                  <a:pt x="375" y="151"/>
                </a:lnTo>
                <a:lnTo>
                  <a:pt x="381" y="160"/>
                </a:lnTo>
                <a:lnTo>
                  <a:pt x="390" y="164"/>
                </a:lnTo>
                <a:lnTo>
                  <a:pt x="400" y="170"/>
                </a:lnTo>
                <a:lnTo>
                  <a:pt x="400" y="170"/>
                </a:lnTo>
                <a:lnTo>
                  <a:pt x="401" y="179"/>
                </a:lnTo>
                <a:lnTo>
                  <a:pt x="409" y="187"/>
                </a:lnTo>
                <a:lnTo>
                  <a:pt x="416" y="187"/>
                </a:lnTo>
                <a:lnTo>
                  <a:pt x="425" y="182"/>
                </a:lnTo>
                <a:lnTo>
                  <a:pt x="433" y="182"/>
                </a:lnTo>
                <a:lnTo>
                  <a:pt x="439" y="179"/>
                </a:lnTo>
                <a:lnTo>
                  <a:pt x="448" y="171"/>
                </a:lnTo>
                <a:lnTo>
                  <a:pt x="444" y="161"/>
                </a:lnTo>
                <a:lnTo>
                  <a:pt x="435" y="157"/>
                </a:lnTo>
                <a:close/>
                <a:moveTo>
                  <a:pt x="578" y="304"/>
                </a:moveTo>
                <a:lnTo>
                  <a:pt x="570" y="298"/>
                </a:lnTo>
                <a:lnTo>
                  <a:pt x="563" y="289"/>
                </a:lnTo>
                <a:lnTo>
                  <a:pt x="558" y="283"/>
                </a:lnTo>
                <a:lnTo>
                  <a:pt x="553" y="274"/>
                </a:lnTo>
                <a:lnTo>
                  <a:pt x="549" y="264"/>
                </a:lnTo>
                <a:lnTo>
                  <a:pt x="540" y="256"/>
                </a:lnTo>
                <a:lnTo>
                  <a:pt x="532" y="252"/>
                </a:lnTo>
                <a:lnTo>
                  <a:pt x="513" y="243"/>
                </a:lnTo>
                <a:lnTo>
                  <a:pt x="504" y="239"/>
                </a:lnTo>
                <a:lnTo>
                  <a:pt x="496" y="237"/>
                </a:lnTo>
                <a:lnTo>
                  <a:pt x="486" y="232"/>
                </a:lnTo>
                <a:lnTo>
                  <a:pt x="477" y="225"/>
                </a:lnTo>
                <a:lnTo>
                  <a:pt x="471" y="222"/>
                </a:lnTo>
                <a:lnTo>
                  <a:pt x="466" y="232"/>
                </a:lnTo>
                <a:lnTo>
                  <a:pt x="469" y="241"/>
                </a:lnTo>
                <a:lnTo>
                  <a:pt x="475" y="251"/>
                </a:lnTo>
                <a:lnTo>
                  <a:pt x="469" y="259"/>
                </a:lnTo>
                <a:lnTo>
                  <a:pt x="463" y="268"/>
                </a:lnTo>
                <a:lnTo>
                  <a:pt x="463" y="270"/>
                </a:lnTo>
                <a:lnTo>
                  <a:pt x="454" y="275"/>
                </a:lnTo>
                <a:lnTo>
                  <a:pt x="450" y="285"/>
                </a:lnTo>
                <a:lnTo>
                  <a:pt x="457" y="294"/>
                </a:lnTo>
                <a:lnTo>
                  <a:pt x="461" y="302"/>
                </a:lnTo>
                <a:lnTo>
                  <a:pt x="463" y="313"/>
                </a:lnTo>
                <a:lnTo>
                  <a:pt x="463" y="316"/>
                </a:lnTo>
                <a:lnTo>
                  <a:pt x="467" y="324"/>
                </a:lnTo>
                <a:lnTo>
                  <a:pt x="466" y="335"/>
                </a:lnTo>
                <a:lnTo>
                  <a:pt x="466" y="343"/>
                </a:lnTo>
                <a:lnTo>
                  <a:pt x="465" y="352"/>
                </a:lnTo>
                <a:lnTo>
                  <a:pt x="469" y="360"/>
                </a:lnTo>
                <a:lnTo>
                  <a:pt x="478" y="363"/>
                </a:lnTo>
                <a:lnTo>
                  <a:pt x="484" y="367"/>
                </a:lnTo>
                <a:lnTo>
                  <a:pt x="485" y="368"/>
                </a:lnTo>
                <a:lnTo>
                  <a:pt x="494" y="371"/>
                </a:lnTo>
                <a:lnTo>
                  <a:pt x="501" y="362"/>
                </a:lnTo>
                <a:lnTo>
                  <a:pt x="505" y="352"/>
                </a:lnTo>
                <a:lnTo>
                  <a:pt x="515" y="347"/>
                </a:lnTo>
                <a:lnTo>
                  <a:pt x="520" y="341"/>
                </a:lnTo>
                <a:lnTo>
                  <a:pt x="530" y="335"/>
                </a:lnTo>
                <a:lnTo>
                  <a:pt x="539" y="336"/>
                </a:lnTo>
                <a:lnTo>
                  <a:pt x="549" y="333"/>
                </a:lnTo>
                <a:lnTo>
                  <a:pt x="559" y="329"/>
                </a:lnTo>
                <a:lnTo>
                  <a:pt x="568" y="321"/>
                </a:lnTo>
                <a:lnTo>
                  <a:pt x="570" y="318"/>
                </a:lnTo>
                <a:lnTo>
                  <a:pt x="580" y="313"/>
                </a:lnTo>
                <a:lnTo>
                  <a:pt x="578" y="30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2" name="Freeform 7"/>
          <p:cNvSpPr>
            <a:spLocks/>
          </p:cNvSpPr>
          <p:nvPr/>
        </p:nvSpPr>
        <p:spPr bwMode="auto">
          <a:xfrm>
            <a:off x="5770749" y="2499372"/>
            <a:ext cx="1094317" cy="899584"/>
          </a:xfrm>
          <a:custGeom>
            <a:avLst/>
            <a:gdLst>
              <a:gd name="T0" fmla="*/ 310 w 538"/>
              <a:gd name="T1" fmla="*/ 32 h 442"/>
              <a:gd name="T2" fmla="*/ 189 w 538"/>
              <a:gd name="T3" fmla="*/ 17 h 442"/>
              <a:gd name="T4" fmla="*/ 63 w 538"/>
              <a:gd name="T5" fmla="*/ 0 h 442"/>
              <a:gd name="T6" fmla="*/ 57 w 538"/>
              <a:gd name="T7" fmla="*/ 4 h 442"/>
              <a:gd name="T8" fmla="*/ 51 w 538"/>
              <a:gd name="T9" fmla="*/ 47 h 442"/>
              <a:gd name="T10" fmla="*/ 15 w 538"/>
              <a:gd name="T11" fmla="*/ 289 h 442"/>
              <a:gd name="T12" fmla="*/ 0 w 538"/>
              <a:gd name="T13" fmla="*/ 387 h 442"/>
              <a:gd name="T14" fmla="*/ 147 w 538"/>
              <a:gd name="T15" fmla="*/ 407 h 442"/>
              <a:gd name="T16" fmla="*/ 216 w 538"/>
              <a:gd name="T17" fmla="*/ 415 h 442"/>
              <a:gd name="T18" fmla="*/ 335 w 538"/>
              <a:gd name="T19" fmla="*/ 427 h 442"/>
              <a:gd name="T20" fmla="*/ 397 w 538"/>
              <a:gd name="T21" fmla="*/ 434 h 442"/>
              <a:gd name="T22" fmla="*/ 512 w 538"/>
              <a:gd name="T23" fmla="*/ 442 h 442"/>
              <a:gd name="T24" fmla="*/ 524 w 538"/>
              <a:gd name="T25" fmla="*/ 247 h 442"/>
              <a:gd name="T26" fmla="*/ 538 w 538"/>
              <a:gd name="T27" fmla="*/ 52 h 442"/>
              <a:gd name="T28" fmla="*/ 446 w 538"/>
              <a:gd name="T29" fmla="*/ 44 h 442"/>
              <a:gd name="T30" fmla="*/ 310 w 538"/>
              <a:gd name="T31" fmla="*/ 3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8" h="442">
                <a:moveTo>
                  <a:pt x="310" y="32"/>
                </a:moveTo>
                <a:lnTo>
                  <a:pt x="189" y="17"/>
                </a:lnTo>
                <a:lnTo>
                  <a:pt x="63" y="0"/>
                </a:lnTo>
                <a:lnTo>
                  <a:pt x="57" y="4"/>
                </a:lnTo>
                <a:lnTo>
                  <a:pt x="51" y="47"/>
                </a:lnTo>
                <a:lnTo>
                  <a:pt x="15" y="289"/>
                </a:lnTo>
                <a:lnTo>
                  <a:pt x="0" y="387"/>
                </a:lnTo>
                <a:lnTo>
                  <a:pt x="147" y="407"/>
                </a:lnTo>
                <a:lnTo>
                  <a:pt x="216" y="415"/>
                </a:lnTo>
                <a:lnTo>
                  <a:pt x="335" y="427"/>
                </a:lnTo>
                <a:lnTo>
                  <a:pt x="397" y="434"/>
                </a:lnTo>
                <a:lnTo>
                  <a:pt x="512" y="442"/>
                </a:lnTo>
                <a:lnTo>
                  <a:pt x="524" y="247"/>
                </a:lnTo>
                <a:lnTo>
                  <a:pt x="538" y="52"/>
                </a:lnTo>
                <a:lnTo>
                  <a:pt x="446" y="44"/>
                </a:lnTo>
                <a:lnTo>
                  <a:pt x="310" y="3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3" name="Freeform 8"/>
          <p:cNvSpPr>
            <a:spLocks noEditPoints="1"/>
          </p:cNvSpPr>
          <p:nvPr/>
        </p:nvSpPr>
        <p:spPr bwMode="auto">
          <a:xfrm>
            <a:off x="8422932" y="2203039"/>
            <a:ext cx="825500" cy="901700"/>
          </a:xfrm>
          <a:custGeom>
            <a:avLst/>
            <a:gdLst>
              <a:gd name="T0" fmla="*/ 153 w 406"/>
              <a:gd name="T1" fmla="*/ 12 h 443"/>
              <a:gd name="T2" fmla="*/ 157 w 406"/>
              <a:gd name="T3" fmla="*/ 0 h 443"/>
              <a:gd name="T4" fmla="*/ 379 w 406"/>
              <a:gd name="T5" fmla="*/ 194 h 443"/>
              <a:gd name="T6" fmla="*/ 363 w 406"/>
              <a:gd name="T7" fmla="*/ 207 h 443"/>
              <a:gd name="T8" fmla="*/ 352 w 406"/>
              <a:gd name="T9" fmla="*/ 224 h 443"/>
              <a:gd name="T10" fmla="*/ 341 w 406"/>
              <a:gd name="T11" fmla="*/ 224 h 443"/>
              <a:gd name="T12" fmla="*/ 352 w 406"/>
              <a:gd name="T13" fmla="*/ 197 h 443"/>
              <a:gd name="T14" fmla="*/ 364 w 406"/>
              <a:gd name="T15" fmla="*/ 185 h 443"/>
              <a:gd name="T16" fmla="*/ 364 w 406"/>
              <a:gd name="T17" fmla="*/ 173 h 443"/>
              <a:gd name="T18" fmla="*/ 356 w 406"/>
              <a:gd name="T19" fmla="*/ 162 h 443"/>
              <a:gd name="T20" fmla="*/ 348 w 406"/>
              <a:gd name="T21" fmla="*/ 151 h 443"/>
              <a:gd name="T22" fmla="*/ 348 w 406"/>
              <a:gd name="T23" fmla="*/ 127 h 443"/>
              <a:gd name="T24" fmla="*/ 341 w 406"/>
              <a:gd name="T25" fmla="*/ 113 h 443"/>
              <a:gd name="T26" fmla="*/ 323 w 406"/>
              <a:gd name="T27" fmla="*/ 98 h 443"/>
              <a:gd name="T28" fmla="*/ 295 w 406"/>
              <a:gd name="T29" fmla="*/ 90 h 443"/>
              <a:gd name="T30" fmla="*/ 273 w 406"/>
              <a:gd name="T31" fmla="*/ 92 h 443"/>
              <a:gd name="T32" fmla="*/ 179 w 406"/>
              <a:gd name="T33" fmla="*/ 56 h 443"/>
              <a:gd name="T34" fmla="*/ 164 w 406"/>
              <a:gd name="T35" fmla="*/ 47 h 443"/>
              <a:gd name="T36" fmla="*/ 139 w 406"/>
              <a:gd name="T37" fmla="*/ 41 h 443"/>
              <a:gd name="T38" fmla="*/ 130 w 406"/>
              <a:gd name="T39" fmla="*/ 40 h 443"/>
              <a:gd name="T40" fmla="*/ 135 w 406"/>
              <a:gd name="T41" fmla="*/ 23 h 443"/>
              <a:gd name="T42" fmla="*/ 123 w 406"/>
              <a:gd name="T43" fmla="*/ 14 h 443"/>
              <a:gd name="T44" fmla="*/ 103 w 406"/>
              <a:gd name="T45" fmla="*/ 25 h 443"/>
              <a:gd name="T46" fmla="*/ 61 w 406"/>
              <a:gd name="T47" fmla="*/ 43 h 443"/>
              <a:gd name="T48" fmla="*/ 46 w 406"/>
              <a:gd name="T49" fmla="*/ 39 h 443"/>
              <a:gd name="T50" fmla="*/ 36 w 406"/>
              <a:gd name="T51" fmla="*/ 46 h 443"/>
              <a:gd name="T52" fmla="*/ 34 w 406"/>
              <a:gd name="T53" fmla="*/ 109 h 443"/>
              <a:gd name="T54" fmla="*/ 8 w 406"/>
              <a:gd name="T55" fmla="*/ 129 h 443"/>
              <a:gd name="T56" fmla="*/ 0 w 406"/>
              <a:gd name="T57" fmla="*/ 148 h 443"/>
              <a:gd name="T58" fmla="*/ 18 w 406"/>
              <a:gd name="T59" fmla="*/ 169 h 443"/>
              <a:gd name="T60" fmla="*/ 9 w 406"/>
              <a:gd name="T61" fmla="*/ 202 h 443"/>
              <a:gd name="T62" fmla="*/ 9 w 406"/>
              <a:gd name="T63" fmla="*/ 234 h 443"/>
              <a:gd name="T64" fmla="*/ 32 w 406"/>
              <a:gd name="T65" fmla="*/ 250 h 443"/>
              <a:gd name="T66" fmla="*/ 53 w 406"/>
              <a:gd name="T67" fmla="*/ 262 h 443"/>
              <a:gd name="T68" fmla="*/ 78 w 406"/>
              <a:gd name="T69" fmla="*/ 284 h 443"/>
              <a:gd name="T70" fmla="*/ 103 w 406"/>
              <a:gd name="T71" fmla="*/ 300 h 443"/>
              <a:gd name="T72" fmla="*/ 120 w 406"/>
              <a:gd name="T73" fmla="*/ 318 h 443"/>
              <a:gd name="T74" fmla="*/ 124 w 406"/>
              <a:gd name="T75" fmla="*/ 343 h 443"/>
              <a:gd name="T76" fmla="*/ 129 w 406"/>
              <a:gd name="T77" fmla="*/ 357 h 443"/>
              <a:gd name="T78" fmla="*/ 138 w 406"/>
              <a:gd name="T79" fmla="*/ 372 h 443"/>
              <a:gd name="T80" fmla="*/ 135 w 406"/>
              <a:gd name="T81" fmla="*/ 404 h 443"/>
              <a:gd name="T82" fmla="*/ 145 w 406"/>
              <a:gd name="T83" fmla="*/ 424 h 443"/>
              <a:gd name="T84" fmla="*/ 175 w 406"/>
              <a:gd name="T85" fmla="*/ 443 h 443"/>
              <a:gd name="T86" fmla="*/ 376 w 406"/>
              <a:gd name="T87" fmla="*/ 430 h 443"/>
              <a:gd name="T88" fmla="*/ 376 w 406"/>
              <a:gd name="T89" fmla="*/ 404 h 443"/>
              <a:gd name="T90" fmla="*/ 369 w 406"/>
              <a:gd name="T91" fmla="*/ 385 h 443"/>
              <a:gd name="T92" fmla="*/ 363 w 406"/>
              <a:gd name="T93" fmla="*/ 359 h 443"/>
              <a:gd name="T94" fmla="*/ 367 w 406"/>
              <a:gd name="T95" fmla="*/ 328 h 443"/>
              <a:gd name="T96" fmla="*/ 372 w 406"/>
              <a:gd name="T97" fmla="*/ 308 h 443"/>
              <a:gd name="T98" fmla="*/ 372 w 406"/>
              <a:gd name="T99" fmla="*/ 276 h 443"/>
              <a:gd name="T100" fmla="*/ 382 w 406"/>
              <a:gd name="T101" fmla="*/ 262 h 443"/>
              <a:gd name="T102" fmla="*/ 380 w 406"/>
              <a:gd name="T103" fmla="*/ 231 h 443"/>
              <a:gd name="T104" fmla="*/ 384 w 406"/>
              <a:gd name="T105" fmla="*/ 200 h 443"/>
              <a:gd name="T106" fmla="*/ 405 w 406"/>
              <a:gd name="T107" fmla="*/ 152 h 443"/>
              <a:gd name="T108" fmla="*/ 388 w 406"/>
              <a:gd name="T109" fmla="*/ 170 h 443"/>
              <a:gd name="T110" fmla="*/ 380 w 406"/>
              <a:gd name="T111" fmla="*/ 192 h 443"/>
              <a:gd name="T112" fmla="*/ 394 w 406"/>
              <a:gd name="T113" fmla="*/ 193 h 443"/>
              <a:gd name="T114" fmla="*/ 402 w 406"/>
              <a:gd name="T115" fmla="*/ 17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6" h="443">
                <a:moveTo>
                  <a:pt x="153" y="10"/>
                </a:moveTo>
                <a:lnTo>
                  <a:pt x="146" y="16"/>
                </a:lnTo>
                <a:lnTo>
                  <a:pt x="153" y="12"/>
                </a:lnTo>
                <a:lnTo>
                  <a:pt x="153" y="10"/>
                </a:lnTo>
                <a:close/>
                <a:moveTo>
                  <a:pt x="160" y="1"/>
                </a:moveTo>
                <a:lnTo>
                  <a:pt x="157" y="0"/>
                </a:lnTo>
                <a:lnTo>
                  <a:pt x="158" y="6"/>
                </a:lnTo>
                <a:lnTo>
                  <a:pt x="160" y="1"/>
                </a:lnTo>
                <a:close/>
                <a:moveTo>
                  <a:pt x="379" y="194"/>
                </a:moveTo>
                <a:lnTo>
                  <a:pt x="372" y="198"/>
                </a:lnTo>
                <a:lnTo>
                  <a:pt x="367" y="201"/>
                </a:lnTo>
                <a:lnTo>
                  <a:pt x="363" y="207"/>
                </a:lnTo>
                <a:lnTo>
                  <a:pt x="361" y="213"/>
                </a:lnTo>
                <a:lnTo>
                  <a:pt x="357" y="220"/>
                </a:lnTo>
                <a:lnTo>
                  <a:pt x="352" y="224"/>
                </a:lnTo>
                <a:lnTo>
                  <a:pt x="348" y="231"/>
                </a:lnTo>
                <a:lnTo>
                  <a:pt x="342" y="230"/>
                </a:lnTo>
                <a:lnTo>
                  <a:pt x="341" y="224"/>
                </a:lnTo>
                <a:lnTo>
                  <a:pt x="342" y="216"/>
                </a:lnTo>
                <a:lnTo>
                  <a:pt x="348" y="204"/>
                </a:lnTo>
                <a:lnTo>
                  <a:pt x="352" y="197"/>
                </a:lnTo>
                <a:lnTo>
                  <a:pt x="352" y="190"/>
                </a:lnTo>
                <a:lnTo>
                  <a:pt x="359" y="189"/>
                </a:lnTo>
                <a:lnTo>
                  <a:pt x="364" y="185"/>
                </a:lnTo>
                <a:lnTo>
                  <a:pt x="364" y="179"/>
                </a:lnTo>
                <a:lnTo>
                  <a:pt x="367" y="174"/>
                </a:lnTo>
                <a:lnTo>
                  <a:pt x="364" y="173"/>
                </a:lnTo>
                <a:lnTo>
                  <a:pt x="363" y="173"/>
                </a:lnTo>
                <a:lnTo>
                  <a:pt x="357" y="167"/>
                </a:lnTo>
                <a:lnTo>
                  <a:pt x="356" y="162"/>
                </a:lnTo>
                <a:lnTo>
                  <a:pt x="360" y="148"/>
                </a:lnTo>
                <a:lnTo>
                  <a:pt x="353" y="150"/>
                </a:lnTo>
                <a:lnTo>
                  <a:pt x="348" y="151"/>
                </a:lnTo>
                <a:lnTo>
                  <a:pt x="345" y="146"/>
                </a:lnTo>
                <a:lnTo>
                  <a:pt x="348" y="140"/>
                </a:lnTo>
                <a:lnTo>
                  <a:pt x="348" y="127"/>
                </a:lnTo>
                <a:lnTo>
                  <a:pt x="345" y="121"/>
                </a:lnTo>
                <a:lnTo>
                  <a:pt x="348" y="120"/>
                </a:lnTo>
                <a:lnTo>
                  <a:pt x="341" y="113"/>
                </a:lnTo>
                <a:lnTo>
                  <a:pt x="332" y="110"/>
                </a:lnTo>
                <a:lnTo>
                  <a:pt x="325" y="110"/>
                </a:lnTo>
                <a:lnTo>
                  <a:pt x="323" y="98"/>
                </a:lnTo>
                <a:lnTo>
                  <a:pt x="318" y="94"/>
                </a:lnTo>
                <a:lnTo>
                  <a:pt x="302" y="93"/>
                </a:lnTo>
                <a:lnTo>
                  <a:pt x="295" y="90"/>
                </a:lnTo>
                <a:lnTo>
                  <a:pt x="290" y="93"/>
                </a:lnTo>
                <a:lnTo>
                  <a:pt x="276" y="90"/>
                </a:lnTo>
                <a:lnTo>
                  <a:pt x="273" y="92"/>
                </a:lnTo>
                <a:lnTo>
                  <a:pt x="252" y="82"/>
                </a:lnTo>
                <a:lnTo>
                  <a:pt x="187" y="69"/>
                </a:lnTo>
                <a:lnTo>
                  <a:pt x="179" y="56"/>
                </a:lnTo>
                <a:lnTo>
                  <a:pt x="173" y="52"/>
                </a:lnTo>
                <a:lnTo>
                  <a:pt x="166" y="50"/>
                </a:lnTo>
                <a:lnTo>
                  <a:pt x="164" y="47"/>
                </a:lnTo>
                <a:lnTo>
                  <a:pt x="153" y="46"/>
                </a:lnTo>
                <a:lnTo>
                  <a:pt x="146" y="43"/>
                </a:lnTo>
                <a:lnTo>
                  <a:pt x="139" y="41"/>
                </a:lnTo>
                <a:lnTo>
                  <a:pt x="134" y="46"/>
                </a:lnTo>
                <a:lnTo>
                  <a:pt x="127" y="46"/>
                </a:lnTo>
                <a:lnTo>
                  <a:pt x="130" y="40"/>
                </a:lnTo>
                <a:lnTo>
                  <a:pt x="131" y="35"/>
                </a:lnTo>
                <a:lnTo>
                  <a:pt x="131" y="29"/>
                </a:lnTo>
                <a:lnTo>
                  <a:pt x="135" y="23"/>
                </a:lnTo>
                <a:lnTo>
                  <a:pt x="137" y="16"/>
                </a:lnTo>
                <a:lnTo>
                  <a:pt x="130" y="12"/>
                </a:lnTo>
                <a:lnTo>
                  <a:pt x="123" y="14"/>
                </a:lnTo>
                <a:lnTo>
                  <a:pt x="116" y="20"/>
                </a:lnTo>
                <a:lnTo>
                  <a:pt x="110" y="24"/>
                </a:lnTo>
                <a:lnTo>
                  <a:pt x="103" y="25"/>
                </a:lnTo>
                <a:lnTo>
                  <a:pt x="92" y="32"/>
                </a:lnTo>
                <a:lnTo>
                  <a:pt x="66" y="41"/>
                </a:lnTo>
                <a:lnTo>
                  <a:pt x="61" y="43"/>
                </a:lnTo>
                <a:lnTo>
                  <a:pt x="54" y="41"/>
                </a:lnTo>
                <a:lnTo>
                  <a:pt x="49" y="35"/>
                </a:lnTo>
                <a:lnTo>
                  <a:pt x="46" y="39"/>
                </a:lnTo>
                <a:lnTo>
                  <a:pt x="45" y="39"/>
                </a:lnTo>
                <a:lnTo>
                  <a:pt x="42" y="46"/>
                </a:lnTo>
                <a:lnTo>
                  <a:pt x="36" y="46"/>
                </a:lnTo>
                <a:lnTo>
                  <a:pt x="39" y="96"/>
                </a:lnTo>
                <a:lnTo>
                  <a:pt x="38" y="104"/>
                </a:lnTo>
                <a:lnTo>
                  <a:pt x="34" y="109"/>
                </a:lnTo>
                <a:lnTo>
                  <a:pt x="22" y="115"/>
                </a:lnTo>
                <a:lnTo>
                  <a:pt x="9" y="124"/>
                </a:lnTo>
                <a:lnTo>
                  <a:pt x="8" y="129"/>
                </a:lnTo>
                <a:lnTo>
                  <a:pt x="5" y="136"/>
                </a:lnTo>
                <a:lnTo>
                  <a:pt x="0" y="142"/>
                </a:lnTo>
                <a:lnTo>
                  <a:pt x="0" y="148"/>
                </a:lnTo>
                <a:lnTo>
                  <a:pt x="4" y="155"/>
                </a:lnTo>
                <a:lnTo>
                  <a:pt x="11" y="155"/>
                </a:lnTo>
                <a:lnTo>
                  <a:pt x="18" y="169"/>
                </a:lnTo>
                <a:lnTo>
                  <a:pt x="11" y="185"/>
                </a:lnTo>
                <a:lnTo>
                  <a:pt x="12" y="196"/>
                </a:lnTo>
                <a:lnTo>
                  <a:pt x="9" y="202"/>
                </a:lnTo>
                <a:lnTo>
                  <a:pt x="12" y="216"/>
                </a:lnTo>
                <a:lnTo>
                  <a:pt x="12" y="227"/>
                </a:lnTo>
                <a:lnTo>
                  <a:pt x="9" y="234"/>
                </a:lnTo>
                <a:lnTo>
                  <a:pt x="19" y="240"/>
                </a:lnTo>
                <a:lnTo>
                  <a:pt x="26" y="247"/>
                </a:lnTo>
                <a:lnTo>
                  <a:pt x="32" y="250"/>
                </a:lnTo>
                <a:lnTo>
                  <a:pt x="43" y="251"/>
                </a:lnTo>
                <a:lnTo>
                  <a:pt x="47" y="258"/>
                </a:lnTo>
                <a:lnTo>
                  <a:pt x="53" y="262"/>
                </a:lnTo>
                <a:lnTo>
                  <a:pt x="61" y="265"/>
                </a:lnTo>
                <a:lnTo>
                  <a:pt x="70" y="270"/>
                </a:lnTo>
                <a:lnTo>
                  <a:pt x="78" y="284"/>
                </a:lnTo>
                <a:lnTo>
                  <a:pt x="91" y="295"/>
                </a:lnTo>
                <a:lnTo>
                  <a:pt x="97" y="299"/>
                </a:lnTo>
                <a:lnTo>
                  <a:pt x="103" y="300"/>
                </a:lnTo>
                <a:lnTo>
                  <a:pt x="110" y="304"/>
                </a:lnTo>
                <a:lnTo>
                  <a:pt x="115" y="309"/>
                </a:lnTo>
                <a:lnTo>
                  <a:pt x="120" y="318"/>
                </a:lnTo>
                <a:lnTo>
                  <a:pt x="123" y="335"/>
                </a:lnTo>
                <a:lnTo>
                  <a:pt x="124" y="341"/>
                </a:lnTo>
                <a:lnTo>
                  <a:pt x="124" y="343"/>
                </a:lnTo>
                <a:lnTo>
                  <a:pt x="127" y="350"/>
                </a:lnTo>
                <a:lnTo>
                  <a:pt x="126" y="355"/>
                </a:lnTo>
                <a:lnTo>
                  <a:pt x="129" y="357"/>
                </a:lnTo>
                <a:lnTo>
                  <a:pt x="130" y="364"/>
                </a:lnTo>
                <a:lnTo>
                  <a:pt x="135" y="366"/>
                </a:lnTo>
                <a:lnTo>
                  <a:pt x="138" y="372"/>
                </a:lnTo>
                <a:lnTo>
                  <a:pt x="133" y="384"/>
                </a:lnTo>
                <a:lnTo>
                  <a:pt x="134" y="395"/>
                </a:lnTo>
                <a:lnTo>
                  <a:pt x="135" y="404"/>
                </a:lnTo>
                <a:lnTo>
                  <a:pt x="139" y="411"/>
                </a:lnTo>
                <a:lnTo>
                  <a:pt x="141" y="419"/>
                </a:lnTo>
                <a:lnTo>
                  <a:pt x="145" y="424"/>
                </a:lnTo>
                <a:lnTo>
                  <a:pt x="150" y="427"/>
                </a:lnTo>
                <a:lnTo>
                  <a:pt x="169" y="431"/>
                </a:lnTo>
                <a:lnTo>
                  <a:pt x="175" y="443"/>
                </a:lnTo>
                <a:lnTo>
                  <a:pt x="288" y="437"/>
                </a:lnTo>
                <a:lnTo>
                  <a:pt x="374" y="430"/>
                </a:lnTo>
                <a:lnTo>
                  <a:pt x="376" y="430"/>
                </a:lnTo>
                <a:lnTo>
                  <a:pt x="375" y="416"/>
                </a:lnTo>
                <a:lnTo>
                  <a:pt x="376" y="410"/>
                </a:lnTo>
                <a:lnTo>
                  <a:pt x="376" y="404"/>
                </a:lnTo>
                <a:lnTo>
                  <a:pt x="375" y="397"/>
                </a:lnTo>
                <a:lnTo>
                  <a:pt x="369" y="392"/>
                </a:lnTo>
                <a:lnTo>
                  <a:pt x="369" y="385"/>
                </a:lnTo>
                <a:lnTo>
                  <a:pt x="364" y="378"/>
                </a:lnTo>
                <a:lnTo>
                  <a:pt x="367" y="373"/>
                </a:lnTo>
                <a:lnTo>
                  <a:pt x="363" y="359"/>
                </a:lnTo>
                <a:lnTo>
                  <a:pt x="364" y="347"/>
                </a:lnTo>
                <a:lnTo>
                  <a:pt x="368" y="334"/>
                </a:lnTo>
                <a:lnTo>
                  <a:pt x="367" y="328"/>
                </a:lnTo>
                <a:lnTo>
                  <a:pt x="368" y="322"/>
                </a:lnTo>
                <a:lnTo>
                  <a:pt x="372" y="315"/>
                </a:lnTo>
                <a:lnTo>
                  <a:pt x="372" y="308"/>
                </a:lnTo>
                <a:lnTo>
                  <a:pt x="369" y="295"/>
                </a:lnTo>
                <a:lnTo>
                  <a:pt x="369" y="289"/>
                </a:lnTo>
                <a:lnTo>
                  <a:pt x="372" y="276"/>
                </a:lnTo>
                <a:lnTo>
                  <a:pt x="375" y="270"/>
                </a:lnTo>
                <a:lnTo>
                  <a:pt x="380" y="265"/>
                </a:lnTo>
                <a:lnTo>
                  <a:pt x="382" y="262"/>
                </a:lnTo>
                <a:lnTo>
                  <a:pt x="376" y="250"/>
                </a:lnTo>
                <a:lnTo>
                  <a:pt x="379" y="243"/>
                </a:lnTo>
                <a:lnTo>
                  <a:pt x="380" y="231"/>
                </a:lnTo>
                <a:lnTo>
                  <a:pt x="386" y="212"/>
                </a:lnTo>
                <a:lnTo>
                  <a:pt x="387" y="207"/>
                </a:lnTo>
                <a:lnTo>
                  <a:pt x="384" y="200"/>
                </a:lnTo>
                <a:lnTo>
                  <a:pt x="379" y="194"/>
                </a:lnTo>
                <a:close/>
                <a:moveTo>
                  <a:pt x="406" y="154"/>
                </a:moveTo>
                <a:lnTo>
                  <a:pt x="405" y="152"/>
                </a:lnTo>
                <a:lnTo>
                  <a:pt x="398" y="158"/>
                </a:lnTo>
                <a:lnTo>
                  <a:pt x="395" y="163"/>
                </a:lnTo>
                <a:lnTo>
                  <a:pt x="388" y="170"/>
                </a:lnTo>
                <a:lnTo>
                  <a:pt x="388" y="177"/>
                </a:lnTo>
                <a:lnTo>
                  <a:pt x="383" y="182"/>
                </a:lnTo>
                <a:lnTo>
                  <a:pt x="380" y="192"/>
                </a:lnTo>
                <a:lnTo>
                  <a:pt x="384" y="198"/>
                </a:lnTo>
                <a:lnTo>
                  <a:pt x="390" y="200"/>
                </a:lnTo>
                <a:lnTo>
                  <a:pt x="394" y="193"/>
                </a:lnTo>
                <a:lnTo>
                  <a:pt x="397" y="188"/>
                </a:lnTo>
                <a:lnTo>
                  <a:pt x="397" y="181"/>
                </a:lnTo>
                <a:lnTo>
                  <a:pt x="402" y="173"/>
                </a:lnTo>
                <a:lnTo>
                  <a:pt x="401" y="167"/>
                </a:lnTo>
                <a:lnTo>
                  <a:pt x="406" y="15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4" name="Freeform 9"/>
          <p:cNvSpPr>
            <a:spLocks/>
          </p:cNvSpPr>
          <p:nvPr/>
        </p:nvSpPr>
        <p:spPr bwMode="auto">
          <a:xfrm>
            <a:off x="10065465" y="3299472"/>
            <a:ext cx="696384" cy="704851"/>
          </a:xfrm>
          <a:custGeom>
            <a:avLst/>
            <a:gdLst>
              <a:gd name="T0" fmla="*/ 330 w 343"/>
              <a:gd name="T1" fmla="*/ 72 h 347"/>
              <a:gd name="T2" fmla="*/ 318 w 343"/>
              <a:gd name="T3" fmla="*/ 65 h 347"/>
              <a:gd name="T4" fmla="*/ 302 w 343"/>
              <a:gd name="T5" fmla="*/ 61 h 347"/>
              <a:gd name="T6" fmla="*/ 285 w 343"/>
              <a:gd name="T7" fmla="*/ 75 h 347"/>
              <a:gd name="T8" fmla="*/ 269 w 343"/>
              <a:gd name="T9" fmla="*/ 80 h 347"/>
              <a:gd name="T10" fmla="*/ 260 w 343"/>
              <a:gd name="T11" fmla="*/ 82 h 347"/>
              <a:gd name="T12" fmla="*/ 241 w 343"/>
              <a:gd name="T13" fmla="*/ 95 h 347"/>
              <a:gd name="T14" fmla="*/ 228 w 343"/>
              <a:gd name="T15" fmla="*/ 114 h 347"/>
              <a:gd name="T16" fmla="*/ 208 w 343"/>
              <a:gd name="T17" fmla="*/ 75 h 347"/>
              <a:gd name="T18" fmla="*/ 112 w 343"/>
              <a:gd name="T19" fmla="*/ 3 h 347"/>
              <a:gd name="T20" fmla="*/ 112 w 343"/>
              <a:gd name="T21" fmla="*/ 15 h 347"/>
              <a:gd name="T22" fmla="*/ 111 w 343"/>
              <a:gd name="T23" fmla="*/ 59 h 347"/>
              <a:gd name="T24" fmla="*/ 108 w 343"/>
              <a:gd name="T25" fmla="*/ 74 h 347"/>
              <a:gd name="T26" fmla="*/ 109 w 343"/>
              <a:gd name="T27" fmla="*/ 92 h 347"/>
              <a:gd name="T28" fmla="*/ 90 w 343"/>
              <a:gd name="T29" fmla="*/ 124 h 347"/>
              <a:gd name="T30" fmla="*/ 62 w 343"/>
              <a:gd name="T31" fmla="*/ 139 h 347"/>
              <a:gd name="T32" fmla="*/ 51 w 343"/>
              <a:gd name="T33" fmla="*/ 155 h 347"/>
              <a:gd name="T34" fmla="*/ 51 w 343"/>
              <a:gd name="T35" fmla="*/ 175 h 347"/>
              <a:gd name="T36" fmla="*/ 39 w 343"/>
              <a:gd name="T37" fmla="*/ 178 h 347"/>
              <a:gd name="T38" fmla="*/ 27 w 343"/>
              <a:gd name="T39" fmla="*/ 187 h 347"/>
              <a:gd name="T40" fmla="*/ 23 w 343"/>
              <a:gd name="T41" fmla="*/ 203 h 347"/>
              <a:gd name="T42" fmla="*/ 20 w 343"/>
              <a:gd name="T43" fmla="*/ 224 h 347"/>
              <a:gd name="T44" fmla="*/ 6 w 343"/>
              <a:gd name="T45" fmla="*/ 240 h 347"/>
              <a:gd name="T46" fmla="*/ 0 w 343"/>
              <a:gd name="T47" fmla="*/ 245 h 347"/>
              <a:gd name="T48" fmla="*/ 0 w 343"/>
              <a:gd name="T49" fmla="*/ 267 h 347"/>
              <a:gd name="T50" fmla="*/ 21 w 343"/>
              <a:gd name="T51" fmla="*/ 293 h 347"/>
              <a:gd name="T52" fmla="*/ 59 w 343"/>
              <a:gd name="T53" fmla="*/ 319 h 347"/>
              <a:gd name="T54" fmla="*/ 71 w 343"/>
              <a:gd name="T55" fmla="*/ 337 h 347"/>
              <a:gd name="T56" fmla="*/ 104 w 343"/>
              <a:gd name="T57" fmla="*/ 337 h 347"/>
              <a:gd name="T58" fmla="*/ 124 w 343"/>
              <a:gd name="T59" fmla="*/ 336 h 347"/>
              <a:gd name="T60" fmla="*/ 146 w 343"/>
              <a:gd name="T61" fmla="*/ 321 h 347"/>
              <a:gd name="T62" fmla="*/ 168 w 343"/>
              <a:gd name="T63" fmla="*/ 309 h 347"/>
              <a:gd name="T64" fmla="*/ 186 w 343"/>
              <a:gd name="T65" fmla="*/ 300 h 347"/>
              <a:gd name="T66" fmla="*/ 185 w 343"/>
              <a:gd name="T67" fmla="*/ 282 h 347"/>
              <a:gd name="T68" fmla="*/ 200 w 343"/>
              <a:gd name="T69" fmla="*/ 249 h 347"/>
              <a:gd name="T70" fmla="*/ 208 w 343"/>
              <a:gd name="T71" fmla="*/ 224 h 347"/>
              <a:gd name="T72" fmla="*/ 215 w 343"/>
              <a:gd name="T73" fmla="*/ 202 h 347"/>
              <a:gd name="T74" fmla="*/ 227 w 343"/>
              <a:gd name="T75" fmla="*/ 193 h 347"/>
              <a:gd name="T76" fmla="*/ 247 w 343"/>
              <a:gd name="T77" fmla="*/ 195 h 347"/>
              <a:gd name="T78" fmla="*/ 255 w 343"/>
              <a:gd name="T79" fmla="*/ 171 h 347"/>
              <a:gd name="T80" fmla="*/ 265 w 343"/>
              <a:gd name="T81" fmla="*/ 156 h 347"/>
              <a:gd name="T82" fmla="*/ 283 w 343"/>
              <a:gd name="T83" fmla="*/ 141 h 347"/>
              <a:gd name="T84" fmla="*/ 296 w 343"/>
              <a:gd name="T85" fmla="*/ 117 h 347"/>
              <a:gd name="T86" fmla="*/ 296 w 343"/>
              <a:gd name="T87" fmla="*/ 91 h 347"/>
              <a:gd name="T88" fmla="*/ 341 w 343"/>
              <a:gd name="T89" fmla="*/ 101 h 347"/>
              <a:gd name="T90" fmla="*/ 337 w 343"/>
              <a:gd name="T91" fmla="*/ 8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" h="347">
                <a:moveTo>
                  <a:pt x="337" y="80"/>
                </a:moveTo>
                <a:lnTo>
                  <a:pt x="335" y="74"/>
                </a:lnTo>
                <a:lnTo>
                  <a:pt x="330" y="72"/>
                </a:lnTo>
                <a:lnTo>
                  <a:pt x="331" y="65"/>
                </a:lnTo>
                <a:lnTo>
                  <a:pt x="331" y="64"/>
                </a:lnTo>
                <a:lnTo>
                  <a:pt x="318" y="65"/>
                </a:lnTo>
                <a:lnTo>
                  <a:pt x="312" y="61"/>
                </a:lnTo>
                <a:lnTo>
                  <a:pt x="306" y="59"/>
                </a:lnTo>
                <a:lnTo>
                  <a:pt x="302" y="61"/>
                </a:lnTo>
                <a:lnTo>
                  <a:pt x="297" y="68"/>
                </a:lnTo>
                <a:lnTo>
                  <a:pt x="291" y="68"/>
                </a:lnTo>
                <a:lnTo>
                  <a:pt x="285" y="75"/>
                </a:lnTo>
                <a:lnTo>
                  <a:pt x="285" y="80"/>
                </a:lnTo>
                <a:lnTo>
                  <a:pt x="274" y="82"/>
                </a:lnTo>
                <a:lnTo>
                  <a:pt x="269" y="80"/>
                </a:lnTo>
                <a:lnTo>
                  <a:pt x="262" y="75"/>
                </a:lnTo>
                <a:lnTo>
                  <a:pt x="261" y="75"/>
                </a:lnTo>
                <a:lnTo>
                  <a:pt x="260" y="82"/>
                </a:lnTo>
                <a:lnTo>
                  <a:pt x="251" y="94"/>
                </a:lnTo>
                <a:lnTo>
                  <a:pt x="246" y="92"/>
                </a:lnTo>
                <a:lnTo>
                  <a:pt x="241" y="95"/>
                </a:lnTo>
                <a:lnTo>
                  <a:pt x="238" y="101"/>
                </a:lnTo>
                <a:lnTo>
                  <a:pt x="232" y="107"/>
                </a:lnTo>
                <a:lnTo>
                  <a:pt x="228" y="114"/>
                </a:lnTo>
                <a:lnTo>
                  <a:pt x="222" y="120"/>
                </a:lnTo>
                <a:lnTo>
                  <a:pt x="216" y="126"/>
                </a:lnTo>
                <a:lnTo>
                  <a:pt x="208" y="75"/>
                </a:lnTo>
                <a:lnTo>
                  <a:pt x="132" y="90"/>
                </a:lnTo>
                <a:lnTo>
                  <a:pt x="116" y="0"/>
                </a:lnTo>
                <a:lnTo>
                  <a:pt x="112" y="3"/>
                </a:lnTo>
                <a:lnTo>
                  <a:pt x="109" y="3"/>
                </a:lnTo>
                <a:lnTo>
                  <a:pt x="108" y="10"/>
                </a:lnTo>
                <a:lnTo>
                  <a:pt x="112" y="15"/>
                </a:lnTo>
                <a:lnTo>
                  <a:pt x="116" y="33"/>
                </a:lnTo>
                <a:lnTo>
                  <a:pt x="113" y="40"/>
                </a:lnTo>
                <a:lnTo>
                  <a:pt x="111" y="59"/>
                </a:lnTo>
                <a:lnTo>
                  <a:pt x="112" y="65"/>
                </a:lnTo>
                <a:lnTo>
                  <a:pt x="111" y="74"/>
                </a:lnTo>
                <a:lnTo>
                  <a:pt x="108" y="74"/>
                </a:lnTo>
                <a:lnTo>
                  <a:pt x="109" y="80"/>
                </a:lnTo>
                <a:lnTo>
                  <a:pt x="108" y="86"/>
                </a:lnTo>
                <a:lnTo>
                  <a:pt x="109" y="92"/>
                </a:lnTo>
                <a:lnTo>
                  <a:pt x="107" y="105"/>
                </a:lnTo>
                <a:lnTo>
                  <a:pt x="98" y="111"/>
                </a:lnTo>
                <a:lnTo>
                  <a:pt x="90" y="124"/>
                </a:lnTo>
                <a:lnTo>
                  <a:pt x="78" y="134"/>
                </a:lnTo>
                <a:lnTo>
                  <a:pt x="67" y="130"/>
                </a:lnTo>
                <a:lnTo>
                  <a:pt x="62" y="139"/>
                </a:lnTo>
                <a:lnTo>
                  <a:pt x="62" y="144"/>
                </a:lnTo>
                <a:lnTo>
                  <a:pt x="54" y="149"/>
                </a:lnTo>
                <a:lnTo>
                  <a:pt x="51" y="155"/>
                </a:lnTo>
                <a:lnTo>
                  <a:pt x="51" y="162"/>
                </a:lnTo>
                <a:lnTo>
                  <a:pt x="47" y="168"/>
                </a:lnTo>
                <a:lnTo>
                  <a:pt x="51" y="175"/>
                </a:lnTo>
                <a:lnTo>
                  <a:pt x="48" y="180"/>
                </a:lnTo>
                <a:lnTo>
                  <a:pt x="46" y="187"/>
                </a:lnTo>
                <a:lnTo>
                  <a:pt x="39" y="178"/>
                </a:lnTo>
                <a:lnTo>
                  <a:pt x="34" y="175"/>
                </a:lnTo>
                <a:lnTo>
                  <a:pt x="28" y="182"/>
                </a:lnTo>
                <a:lnTo>
                  <a:pt x="27" y="187"/>
                </a:lnTo>
                <a:lnTo>
                  <a:pt x="27" y="194"/>
                </a:lnTo>
                <a:lnTo>
                  <a:pt x="24" y="197"/>
                </a:lnTo>
                <a:lnTo>
                  <a:pt x="23" y="203"/>
                </a:lnTo>
                <a:lnTo>
                  <a:pt x="25" y="208"/>
                </a:lnTo>
                <a:lnTo>
                  <a:pt x="27" y="220"/>
                </a:lnTo>
                <a:lnTo>
                  <a:pt x="20" y="224"/>
                </a:lnTo>
                <a:lnTo>
                  <a:pt x="20" y="229"/>
                </a:lnTo>
                <a:lnTo>
                  <a:pt x="15" y="236"/>
                </a:lnTo>
                <a:lnTo>
                  <a:pt x="6" y="240"/>
                </a:lnTo>
                <a:lnTo>
                  <a:pt x="0" y="241"/>
                </a:lnTo>
                <a:lnTo>
                  <a:pt x="0" y="240"/>
                </a:lnTo>
                <a:lnTo>
                  <a:pt x="0" y="245"/>
                </a:lnTo>
                <a:lnTo>
                  <a:pt x="2" y="248"/>
                </a:lnTo>
                <a:lnTo>
                  <a:pt x="2" y="255"/>
                </a:lnTo>
                <a:lnTo>
                  <a:pt x="0" y="267"/>
                </a:lnTo>
                <a:lnTo>
                  <a:pt x="13" y="281"/>
                </a:lnTo>
                <a:lnTo>
                  <a:pt x="15" y="286"/>
                </a:lnTo>
                <a:lnTo>
                  <a:pt x="21" y="293"/>
                </a:lnTo>
                <a:lnTo>
                  <a:pt x="34" y="309"/>
                </a:lnTo>
                <a:lnTo>
                  <a:pt x="47" y="319"/>
                </a:lnTo>
                <a:lnTo>
                  <a:pt x="59" y="319"/>
                </a:lnTo>
                <a:lnTo>
                  <a:pt x="59" y="325"/>
                </a:lnTo>
                <a:lnTo>
                  <a:pt x="65" y="332"/>
                </a:lnTo>
                <a:lnTo>
                  <a:pt x="71" y="337"/>
                </a:lnTo>
                <a:lnTo>
                  <a:pt x="84" y="344"/>
                </a:lnTo>
                <a:lnTo>
                  <a:pt x="93" y="347"/>
                </a:lnTo>
                <a:lnTo>
                  <a:pt x="104" y="337"/>
                </a:lnTo>
                <a:lnTo>
                  <a:pt x="108" y="332"/>
                </a:lnTo>
                <a:lnTo>
                  <a:pt x="117" y="336"/>
                </a:lnTo>
                <a:lnTo>
                  <a:pt x="124" y="336"/>
                </a:lnTo>
                <a:lnTo>
                  <a:pt x="138" y="329"/>
                </a:lnTo>
                <a:lnTo>
                  <a:pt x="143" y="327"/>
                </a:lnTo>
                <a:lnTo>
                  <a:pt x="146" y="321"/>
                </a:lnTo>
                <a:lnTo>
                  <a:pt x="146" y="316"/>
                </a:lnTo>
                <a:lnTo>
                  <a:pt x="155" y="319"/>
                </a:lnTo>
                <a:lnTo>
                  <a:pt x="168" y="309"/>
                </a:lnTo>
                <a:lnTo>
                  <a:pt x="173" y="310"/>
                </a:lnTo>
                <a:lnTo>
                  <a:pt x="185" y="301"/>
                </a:lnTo>
                <a:lnTo>
                  <a:pt x="186" y="300"/>
                </a:lnTo>
                <a:lnTo>
                  <a:pt x="185" y="294"/>
                </a:lnTo>
                <a:lnTo>
                  <a:pt x="189" y="289"/>
                </a:lnTo>
                <a:lnTo>
                  <a:pt x="185" y="282"/>
                </a:lnTo>
                <a:lnTo>
                  <a:pt x="188" y="270"/>
                </a:lnTo>
                <a:lnTo>
                  <a:pt x="195" y="258"/>
                </a:lnTo>
                <a:lnTo>
                  <a:pt x="200" y="249"/>
                </a:lnTo>
                <a:lnTo>
                  <a:pt x="203" y="236"/>
                </a:lnTo>
                <a:lnTo>
                  <a:pt x="204" y="229"/>
                </a:lnTo>
                <a:lnTo>
                  <a:pt x="208" y="224"/>
                </a:lnTo>
                <a:lnTo>
                  <a:pt x="211" y="212"/>
                </a:lnTo>
                <a:lnTo>
                  <a:pt x="214" y="209"/>
                </a:lnTo>
                <a:lnTo>
                  <a:pt x="215" y="202"/>
                </a:lnTo>
                <a:lnTo>
                  <a:pt x="215" y="190"/>
                </a:lnTo>
                <a:lnTo>
                  <a:pt x="222" y="187"/>
                </a:lnTo>
                <a:lnTo>
                  <a:pt x="227" y="193"/>
                </a:lnTo>
                <a:lnTo>
                  <a:pt x="228" y="197"/>
                </a:lnTo>
                <a:lnTo>
                  <a:pt x="241" y="198"/>
                </a:lnTo>
                <a:lnTo>
                  <a:pt x="247" y="195"/>
                </a:lnTo>
                <a:lnTo>
                  <a:pt x="250" y="190"/>
                </a:lnTo>
                <a:lnTo>
                  <a:pt x="253" y="176"/>
                </a:lnTo>
                <a:lnTo>
                  <a:pt x="255" y="171"/>
                </a:lnTo>
                <a:lnTo>
                  <a:pt x="257" y="162"/>
                </a:lnTo>
                <a:lnTo>
                  <a:pt x="260" y="155"/>
                </a:lnTo>
                <a:lnTo>
                  <a:pt x="265" y="156"/>
                </a:lnTo>
                <a:lnTo>
                  <a:pt x="272" y="155"/>
                </a:lnTo>
                <a:lnTo>
                  <a:pt x="277" y="141"/>
                </a:lnTo>
                <a:lnTo>
                  <a:pt x="283" y="141"/>
                </a:lnTo>
                <a:lnTo>
                  <a:pt x="287" y="134"/>
                </a:lnTo>
                <a:lnTo>
                  <a:pt x="291" y="122"/>
                </a:lnTo>
                <a:lnTo>
                  <a:pt x="296" y="117"/>
                </a:lnTo>
                <a:lnTo>
                  <a:pt x="295" y="103"/>
                </a:lnTo>
                <a:lnTo>
                  <a:pt x="297" y="97"/>
                </a:lnTo>
                <a:lnTo>
                  <a:pt x="296" y="91"/>
                </a:lnTo>
                <a:lnTo>
                  <a:pt x="303" y="88"/>
                </a:lnTo>
                <a:lnTo>
                  <a:pt x="337" y="106"/>
                </a:lnTo>
                <a:lnTo>
                  <a:pt x="341" y="101"/>
                </a:lnTo>
                <a:lnTo>
                  <a:pt x="343" y="88"/>
                </a:lnTo>
                <a:lnTo>
                  <a:pt x="342" y="86"/>
                </a:lnTo>
                <a:lnTo>
                  <a:pt x="337" y="80"/>
                </a:lnTo>
                <a:close/>
              </a:path>
            </a:pathLst>
          </a:custGeom>
          <a:solidFill>
            <a:srgbClr val="FFFF00"/>
          </a:solidFill>
          <a:ln w="9525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5" name="Freeform 10"/>
          <p:cNvSpPr>
            <a:spLocks/>
          </p:cNvSpPr>
          <p:nvPr/>
        </p:nvSpPr>
        <p:spPr bwMode="auto">
          <a:xfrm>
            <a:off x="10869799" y="3525954"/>
            <a:ext cx="31751" cy="33867"/>
          </a:xfrm>
          <a:custGeom>
            <a:avLst/>
            <a:gdLst>
              <a:gd name="T0" fmla="*/ 0 w 15"/>
              <a:gd name="T1" fmla="*/ 6 h 17"/>
              <a:gd name="T2" fmla="*/ 6 w 15"/>
              <a:gd name="T3" fmla="*/ 9 h 17"/>
              <a:gd name="T4" fmla="*/ 10 w 15"/>
              <a:gd name="T5" fmla="*/ 11 h 17"/>
              <a:gd name="T6" fmla="*/ 11 w 15"/>
              <a:gd name="T7" fmla="*/ 17 h 17"/>
              <a:gd name="T8" fmla="*/ 14 w 15"/>
              <a:gd name="T9" fmla="*/ 11 h 17"/>
              <a:gd name="T10" fmla="*/ 15 w 15"/>
              <a:gd name="T11" fmla="*/ 6 h 17"/>
              <a:gd name="T12" fmla="*/ 7 w 15"/>
              <a:gd name="T13" fmla="*/ 0 h 17"/>
              <a:gd name="T14" fmla="*/ 0 w 15"/>
              <a:gd name="T15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7">
                <a:moveTo>
                  <a:pt x="0" y="6"/>
                </a:moveTo>
                <a:lnTo>
                  <a:pt x="6" y="9"/>
                </a:lnTo>
                <a:lnTo>
                  <a:pt x="10" y="11"/>
                </a:lnTo>
                <a:lnTo>
                  <a:pt x="11" y="17"/>
                </a:lnTo>
                <a:lnTo>
                  <a:pt x="14" y="11"/>
                </a:lnTo>
                <a:lnTo>
                  <a:pt x="15" y="6"/>
                </a:lnTo>
                <a:lnTo>
                  <a:pt x="7" y="0"/>
                </a:lnTo>
                <a:lnTo>
                  <a:pt x="0" y="6"/>
                </a:lnTo>
                <a:close/>
              </a:path>
            </a:pathLst>
          </a:custGeom>
          <a:solidFill>
            <a:srgbClr val="FFFF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4179016" y="1400822"/>
            <a:ext cx="1043517" cy="759884"/>
          </a:xfrm>
          <a:custGeom>
            <a:avLst/>
            <a:gdLst>
              <a:gd name="T0" fmla="*/ 116 w 513"/>
              <a:gd name="T1" fmla="*/ 28 h 373"/>
              <a:gd name="T2" fmla="*/ 137 w 513"/>
              <a:gd name="T3" fmla="*/ 29 h 373"/>
              <a:gd name="T4" fmla="*/ 133 w 513"/>
              <a:gd name="T5" fmla="*/ 24 h 373"/>
              <a:gd name="T6" fmla="*/ 150 w 513"/>
              <a:gd name="T7" fmla="*/ 65 h 373"/>
              <a:gd name="T8" fmla="*/ 133 w 513"/>
              <a:gd name="T9" fmla="*/ 70 h 373"/>
              <a:gd name="T10" fmla="*/ 141 w 513"/>
              <a:gd name="T11" fmla="*/ 97 h 373"/>
              <a:gd name="T12" fmla="*/ 153 w 513"/>
              <a:gd name="T13" fmla="*/ 97 h 373"/>
              <a:gd name="T14" fmla="*/ 137 w 513"/>
              <a:gd name="T15" fmla="*/ 71 h 373"/>
              <a:gd name="T16" fmla="*/ 338 w 513"/>
              <a:gd name="T17" fmla="*/ 48 h 373"/>
              <a:gd name="T18" fmla="*/ 148 w 513"/>
              <a:gd name="T19" fmla="*/ 11 h 373"/>
              <a:gd name="T20" fmla="*/ 162 w 513"/>
              <a:gd name="T21" fmla="*/ 28 h 373"/>
              <a:gd name="T22" fmla="*/ 154 w 513"/>
              <a:gd name="T23" fmla="*/ 43 h 373"/>
              <a:gd name="T24" fmla="*/ 145 w 513"/>
              <a:gd name="T25" fmla="*/ 51 h 373"/>
              <a:gd name="T26" fmla="*/ 158 w 513"/>
              <a:gd name="T27" fmla="*/ 70 h 373"/>
              <a:gd name="T28" fmla="*/ 158 w 513"/>
              <a:gd name="T29" fmla="*/ 97 h 373"/>
              <a:gd name="T30" fmla="*/ 146 w 513"/>
              <a:gd name="T31" fmla="*/ 124 h 373"/>
              <a:gd name="T32" fmla="*/ 141 w 513"/>
              <a:gd name="T33" fmla="*/ 154 h 373"/>
              <a:gd name="T34" fmla="*/ 112 w 513"/>
              <a:gd name="T35" fmla="*/ 174 h 373"/>
              <a:gd name="T36" fmla="*/ 95 w 513"/>
              <a:gd name="T37" fmla="*/ 178 h 373"/>
              <a:gd name="T38" fmla="*/ 92 w 513"/>
              <a:gd name="T39" fmla="*/ 165 h 373"/>
              <a:gd name="T40" fmla="*/ 106 w 513"/>
              <a:gd name="T41" fmla="*/ 162 h 373"/>
              <a:gd name="T42" fmla="*/ 114 w 513"/>
              <a:gd name="T43" fmla="*/ 154 h 373"/>
              <a:gd name="T44" fmla="*/ 131 w 513"/>
              <a:gd name="T45" fmla="*/ 140 h 373"/>
              <a:gd name="T46" fmla="*/ 129 w 513"/>
              <a:gd name="T47" fmla="*/ 131 h 373"/>
              <a:gd name="T48" fmla="*/ 139 w 513"/>
              <a:gd name="T49" fmla="*/ 116 h 373"/>
              <a:gd name="T50" fmla="*/ 116 w 513"/>
              <a:gd name="T51" fmla="*/ 123 h 373"/>
              <a:gd name="T52" fmla="*/ 99 w 513"/>
              <a:gd name="T53" fmla="*/ 144 h 373"/>
              <a:gd name="T54" fmla="*/ 92 w 513"/>
              <a:gd name="T55" fmla="*/ 135 h 373"/>
              <a:gd name="T56" fmla="*/ 119 w 513"/>
              <a:gd name="T57" fmla="*/ 113 h 373"/>
              <a:gd name="T58" fmla="*/ 131 w 513"/>
              <a:gd name="T59" fmla="*/ 100 h 373"/>
              <a:gd name="T60" fmla="*/ 122 w 513"/>
              <a:gd name="T61" fmla="*/ 89 h 373"/>
              <a:gd name="T62" fmla="*/ 110 w 513"/>
              <a:gd name="T63" fmla="*/ 69 h 373"/>
              <a:gd name="T64" fmla="*/ 77 w 513"/>
              <a:gd name="T65" fmla="*/ 63 h 373"/>
              <a:gd name="T66" fmla="*/ 45 w 513"/>
              <a:gd name="T67" fmla="*/ 44 h 373"/>
              <a:gd name="T68" fmla="*/ 14 w 513"/>
              <a:gd name="T69" fmla="*/ 20 h 373"/>
              <a:gd name="T70" fmla="*/ 8 w 513"/>
              <a:gd name="T71" fmla="*/ 43 h 373"/>
              <a:gd name="T72" fmla="*/ 8 w 513"/>
              <a:gd name="T73" fmla="*/ 67 h 373"/>
              <a:gd name="T74" fmla="*/ 14 w 513"/>
              <a:gd name="T75" fmla="*/ 119 h 373"/>
              <a:gd name="T76" fmla="*/ 14 w 513"/>
              <a:gd name="T77" fmla="*/ 162 h 373"/>
              <a:gd name="T78" fmla="*/ 34 w 513"/>
              <a:gd name="T79" fmla="*/ 169 h 373"/>
              <a:gd name="T80" fmla="*/ 10 w 513"/>
              <a:gd name="T81" fmla="*/ 181 h 373"/>
              <a:gd name="T82" fmla="*/ 28 w 513"/>
              <a:gd name="T83" fmla="*/ 197 h 373"/>
              <a:gd name="T84" fmla="*/ 18 w 513"/>
              <a:gd name="T85" fmla="*/ 205 h 373"/>
              <a:gd name="T86" fmla="*/ 12 w 513"/>
              <a:gd name="T87" fmla="*/ 215 h 373"/>
              <a:gd name="T88" fmla="*/ 0 w 513"/>
              <a:gd name="T89" fmla="*/ 230 h 373"/>
              <a:gd name="T90" fmla="*/ 27 w 513"/>
              <a:gd name="T91" fmla="*/ 238 h 373"/>
              <a:gd name="T92" fmla="*/ 41 w 513"/>
              <a:gd name="T93" fmla="*/ 242 h 373"/>
              <a:gd name="T94" fmla="*/ 58 w 513"/>
              <a:gd name="T95" fmla="*/ 255 h 373"/>
              <a:gd name="T96" fmla="*/ 68 w 513"/>
              <a:gd name="T97" fmla="*/ 312 h 373"/>
              <a:gd name="T98" fmla="*/ 89 w 513"/>
              <a:gd name="T99" fmla="*/ 324 h 373"/>
              <a:gd name="T100" fmla="*/ 121 w 513"/>
              <a:gd name="T101" fmla="*/ 327 h 373"/>
              <a:gd name="T102" fmla="*/ 150 w 513"/>
              <a:gd name="T103" fmla="*/ 327 h 373"/>
              <a:gd name="T104" fmla="*/ 171 w 513"/>
              <a:gd name="T105" fmla="*/ 342 h 373"/>
              <a:gd name="T106" fmla="*/ 215 w 513"/>
              <a:gd name="T107" fmla="*/ 342 h 373"/>
              <a:gd name="T108" fmla="*/ 246 w 513"/>
              <a:gd name="T109" fmla="*/ 345 h 373"/>
              <a:gd name="T110" fmla="*/ 290 w 513"/>
              <a:gd name="T111" fmla="*/ 342 h 373"/>
              <a:gd name="T112" fmla="*/ 324 w 513"/>
              <a:gd name="T113" fmla="*/ 342 h 373"/>
              <a:gd name="T114" fmla="*/ 464 w 513"/>
              <a:gd name="T115" fmla="*/ 347 h 373"/>
              <a:gd name="T116" fmla="*/ 513 w 513"/>
              <a:gd name="T117" fmla="*/ 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3" h="373">
                <a:moveTo>
                  <a:pt x="123" y="43"/>
                </a:moveTo>
                <a:lnTo>
                  <a:pt x="125" y="36"/>
                </a:lnTo>
                <a:lnTo>
                  <a:pt x="121" y="31"/>
                </a:lnTo>
                <a:lnTo>
                  <a:pt x="116" y="28"/>
                </a:lnTo>
                <a:lnTo>
                  <a:pt x="115" y="36"/>
                </a:lnTo>
                <a:lnTo>
                  <a:pt x="118" y="43"/>
                </a:lnTo>
                <a:lnTo>
                  <a:pt x="123" y="43"/>
                </a:lnTo>
                <a:close/>
                <a:moveTo>
                  <a:pt x="137" y="29"/>
                </a:moveTo>
                <a:lnTo>
                  <a:pt x="139" y="35"/>
                </a:lnTo>
                <a:lnTo>
                  <a:pt x="142" y="29"/>
                </a:lnTo>
                <a:lnTo>
                  <a:pt x="137" y="24"/>
                </a:lnTo>
                <a:lnTo>
                  <a:pt x="133" y="24"/>
                </a:lnTo>
                <a:lnTo>
                  <a:pt x="130" y="31"/>
                </a:lnTo>
                <a:lnTo>
                  <a:pt x="135" y="35"/>
                </a:lnTo>
                <a:lnTo>
                  <a:pt x="137" y="29"/>
                </a:lnTo>
                <a:close/>
                <a:moveTo>
                  <a:pt x="150" y="65"/>
                </a:moveTo>
                <a:lnTo>
                  <a:pt x="148" y="59"/>
                </a:lnTo>
                <a:lnTo>
                  <a:pt x="146" y="59"/>
                </a:lnTo>
                <a:lnTo>
                  <a:pt x="139" y="63"/>
                </a:lnTo>
                <a:lnTo>
                  <a:pt x="133" y="70"/>
                </a:lnTo>
                <a:lnTo>
                  <a:pt x="135" y="77"/>
                </a:lnTo>
                <a:lnTo>
                  <a:pt x="141" y="84"/>
                </a:lnTo>
                <a:lnTo>
                  <a:pt x="139" y="90"/>
                </a:lnTo>
                <a:lnTo>
                  <a:pt x="141" y="97"/>
                </a:lnTo>
                <a:lnTo>
                  <a:pt x="146" y="103"/>
                </a:lnTo>
                <a:lnTo>
                  <a:pt x="146" y="105"/>
                </a:lnTo>
                <a:lnTo>
                  <a:pt x="153" y="103"/>
                </a:lnTo>
                <a:lnTo>
                  <a:pt x="153" y="97"/>
                </a:lnTo>
                <a:lnTo>
                  <a:pt x="148" y="92"/>
                </a:lnTo>
                <a:lnTo>
                  <a:pt x="142" y="92"/>
                </a:lnTo>
                <a:lnTo>
                  <a:pt x="142" y="78"/>
                </a:lnTo>
                <a:lnTo>
                  <a:pt x="137" y="71"/>
                </a:lnTo>
                <a:lnTo>
                  <a:pt x="144" y="67"/>
                </a:lnTo>
                <a:lnTo>
                  <a:pt x="150" y="65"/>
                </a:lnTo>
                <a:close/>
                <a:moveTo>
                  <a:pt x="452" y="74"/>
                </a:moveTo>
                <a:lnTo>
                  <a:pt x="338" y="48"/>
                </a:lnTo>
                <a:lnTo>
                  <a:pt x="240" y="23"/>
                </a:lnTo>
                <a:lnTo>
                  <a:pt x="153" y="0"/>
                </a:lnTo>
                <a:lnTo>
                  <a:pt x="148" y="4"/>
                </a:lnTo>
                <a:lnTo>
                  <a:pt x="148" y="11"/>
                </a:lnTo>
                <a:lnTo>
                  <a:pt x="152" y="16"/>
                </a:lnTo>
                <a:lnTo>
                  <a:pt x="152" y="19"/>
                </a:lnTo>
                <a:lnTo>
                  <a:pt x="156" y="25"/>
                </a:lnTo>
                <a:lnTo>
                  <a:pt x="162" y="28"/>
                </a:lnTo>
                <a:lnTo>
                  <a:pt x="161" y="34"/>
                </a:lnTo>
                <a:lnTo>
                  <a:pt x="161" y="40"/>
                </a:lnTo>
                <a:lnTo>
                  <a:pt x="160" y="46"/>
                </a:lnTo>
                <a:lnTo>
                  <a:pt x="154" y="43"/>
                </a:lnTo>
                <a:lnTo>
                  <a:pt x="157" y="50"/>
                </a:lnTo>
                <a:lnTo>
                  <a:pt x="156" y="55"/>
                </a:lnTo>
                <a:lnTo>
                  <a:pt x="149" y="52"/>
                </a:lnTo>
                <a:lnTo>
                  <a:pt x="145" y="51"/>
                </a:lnTo>
                <a:lnTo>
                  <a:pt x="145" y="58"/>
                </a:lnTo>
                <a:lnTo>
                  <a:pt x="150" y="57"/>
                </a:lnTo>
                <a:lnTo>
                  <a:pt x="153" y="63"/>
                </a:lnTo>
                <a:lnTo>
                  <a:pt x="158" y="70"/>
                </a:lnTo>
                <a:lnTo>
                  <a:pt x="156" y="75"/>
                </a:lnTo>
                <a:lnTo>
                  <a:pt x="157" y="78"/>
                </a:lnTo>
                <a:lnTo>
                  <a:pt x="156" y="92"/>
                </a:lnTo>
                <a:lnTo>
                  <a:pt x="158" y="97"/>
                </a:lnTo>
                <a:lnTo>
                  <a:pt x="160" y="104"/>
                </a:lnTo>
                <a:lnTo>
                  <a:pt x="153" y="109"/>
                </a:lnTo>
                <a:lnTo>
                  <a:pt x="146" y="119"/>
                </a:lnTo>
                <a:lnTo>
                  <a:pt x="146" y="124"/>
                </a:lnTo>
                <a:lnTo>
                  <a:pt x="141" y="128"/>
                </a:lnTo>
                <a:lnTo>
                  <a:pt x="145" y="135"/>
                </a:lnTo>
                <a:lnTo>
                  <a:pt x="139" y="140"/>
                </a:lnTo>
                <a:lnTo>
                  <a:pt x="141" y="154"/>
                </a:lnTo>
                <a:lnTo>
                  <a:pt x="134" y="161"/>
                </a:lnTo>
                <a:lnTo>
                  <a:pt x="122" y="165"/>
                </a:lnTo>
                <a:lnTo>
                  <a:pt x="119" y="169"/>
                </a:lnTo>
                <a:lnTo>
                  <a:pt x="112" y="174"/>
                </a:lnTo>
                <a:lnTo>
                  <a:pt x="107" y="174"/>
                </a:lnTo>
                <a:lnTo>
                  <a:pt x="103" y="167"/>
                </a:lnTo>
                <a:lnTo>
                  <a:pt x="96" y="172"/>
                </a:lnTo>
                <a:lnTo>
                  <a:pt x="95" y="178"/>
                </a:lnTo>
                <a:lnTo>
                  <a:pt x="92" y="173"/>
                </a:lnTo>
                <a:lnTo>
                  <a:pt x="92" y="167"/>
                </a:lnTo>
                <a:lnTo>
                  <a:pt x="87" y="166"/>
                </a:lnTo>
                <a:lnTo>
                  <a:pt x="92" y="165"/>
                </a:lnTo>
                <a:lnTo>
                  <a:pt x="98" y="159"/>
                </a:lnTo>
                <a:lnTo>
                  <a:pt x="110" y="150"/>
                </a:lnTo>
                <a:lnTo>
                  <a:pt x="108" y="157"/>
                </a:lnTo>
                <a:lnTo>
                  <a:pt x="106" y="162"/>
                </a:lnTo>
                <a:lnTo>
                  <a:pt x="106" y="169"/>
                </a:lnTo>
                <a:lnTo>
                  <a:pt x="108" y="166"/>
                </a:lnTo>
                <a:lnTo>
                  <a:pt x="110" y="159"/>
                </a:lnTo>
                <a:lnTo>
                  <a:pt x="114" y="154"/>
                </a:lnTo>
                <a:lnTo>
                  <a:pt x="121" y="153"/>
                </a:lnTo>
                <a:lnTo>
                  <a:pt x="115" y="159"/>
                </a:lnTo>
                <a:lnTo>
                  <a:pt x="121" y="163"/>
                </a:lnTo>
                <a:lnTo>
                  <a:pt x="131" y="140"/>
                </a:lnTo>
                <a:lnTo>
                  <a:pt x="129" y="135"/>
                </a:lnTo>
                <a:lnTo>
                  <a:pt x="122" y="135"/>
                </a:lnTo>
                <a:lnTo>
                  <a:pt x="122" y="130"/>
                </a:lnTo>
                <a:lnTo>
                  <a:pt x="129" y="131"/>
                </a:lnTo>
                <a:lnTo>
                  <a:pt x="129" y="124"/>
                </a:lnTo>
                <a:lnTo>
                  <a:pt x="127" y="119"/>
                </a:lnTo>
                <a:lnTo>
                  <a:pt x="134" y="119"/>
                </a:lnTo>
                <a:lnTo>
                  <a:pt x="139" y="116"/>
                </a:lnTo>
                <a:lnTo>
                  <a:pt x="139" y="109"/>
                </a:lnTo>
                <a:lnTo>
                  <a:pt x="137" y="103"/>
                </a:lnTo>
                <a:lnTo>
                  <a:pt x="122" y="116"/>
                </a:lnTo>
                <a:lnTo>
                  <a:pt x="116" y="123"/>
                </a:lnTo>
                <a:lnTo>
                  <a:pt x="104" y="127"/>
                </a:lnTo>
                <a:lnTo>
                  <a:pt x="92" y="139"/>
                </a:lnTo>
                <a:lnTo>
                  <a:pt x="93" y="146"/>
                </a:lnTo>
                <a:lnTo>
                  <a:pt x="99" y="144"/>
                </a:lnTo>
                <a:lnTo>
                  <a:pt x="106" y="144"/>
                </a:lnTo>
                <a:lnTo>
                  <a:pt x="93" y="147"/>
                </a:lnTo>
                <a:lnTo>
                  <a:pt x="88" y="142"/>
                </a:lnTo>
                <a:lnTo>
                  <a:pt x="92" y="135"/>
                </a:lnTo>
                <a:lnTo>
                  <a:pt x="104" y="124"/>
                </a:lnTo>
                <a:lnTo>
                  <a:pt x="110" y="121"/>
                </a:lnTo>
                <a:lnTo>
                  <a:pt x="121" y="108"/>
                </a:lnTo>
                <a:lnTo>
                  <a:pt x="119" y="113"/>
                </a:lnTo>
                <a:lnTo>
                  <a:pt x="119" y="119"/>
                </a:lnTo>
                <a:lnTo>
                  <a:pt x="122" y="113"/>
                </a:lnTo>
                <a:lnTo>
                  <a:pt x="129" y="108"/>
                </a:lnTo>
                <a:lnTo>
                  <a:pt x="131" y="100"/>
                </a:lnTo>
                <a:lnTo>
                  <a:pt x="127" y="84"/>
                </a:lnTo>
                <a:lnTo>
                  <a:pt x="130" y="77"/>
                </a:lnTo>
                <a:lnTo>
                  <a:pt x="123" y="82"/>
                </a:lnTo>
                <a:lnTo>
                  <a:pt x="122" y="89"/>
                </a:lnTo>
                <a:lnTo>
                  <a:pt x="118" y="80"/>
                </a:lnTo>
                <a:lnTo>
                  <a:pt x="111" y="81"/>
                </a:lnTo>
                <a:lnTo>
                  <a:pt x="111" y="75"/>
                </a:lnTo>
                <a:lnTo>
                  <a:pt x="110" y="69"/>
                </a:lnTo>
                <a:lnTo>
                  <a:pt x="103" y="70"/>
                </a:lnTo>
                <a:lnTo>
                  <a:pt x="96" y="71"/>
                </a:lnTo>
                <a:lnTo>
                  <a:pt x="89" y="66"/>
                </a:lnTo>
                <a:lnTo>
                  <a:pt x="77" y="63"/>
                </a:lnTo>
                <a:lnTo>
                  <a:pt x="70" y="59"/>
                </a:lnTo>
                <a:lnTo>
                  <a:pt x="58" y="55"/>
                </a:lnTo>
                <a:lnTo>
                  <a:pt x="49" y="50"/>
                </a:lnTo>
                <a:lnTo>
                  <a:pt x="45" y="44"/>
                </a:lnTo>
                <a:lnTo>
                  <a:pt x="38" y="40"/>
                </a:lnTo>
                <a:lnTo>
                  <a:pt x="31" y="35"/>
                </a:lnTo>
                <a:lnTo>
                  <a:pt x="20" y="24"/>
                </a:lnTo>
                <a:lnTo>
                  <a:pt x="14" y="20"/>
                </a:lnTo>
                <a:lnTo>
                  <a:pt x="15" y="28"/>
                </a:lnTo>
                <a:lnTo>
                  <a:pt x="14" y="29"/>
                </a:lnTo>
                <a:lnTo>
                  <a:pt x="12" y="36"/>
                </a:lnTo>
                <a:lnTo>
                  <a:pt x="8" y="43"/>
                </a:lnTo>
                <a:lnTo>
                  <a:pt x="8" y="50"/>
                </a:lnTo>
                <a:lnTo>
                  <a:pt x="7" y="55"/>
                </a:lnTo>
                <a:lnTo>
                  <a:pt x="7" y="62"/>
                </a:lnTo>
                <a:lnTo>
                  <a:pt x="8" y="67"/>
                </a:lnTo>
                <a:lnTo>
                  <a:pt x="12" y="75"/>
                </a:lnTo>
                <a:lnTo>
                  <a:pt x="15" y="88"/>
                </a:lnTo>
                <a:lnTo>
                  <a:pt x="16" y="94"/>
                </a:lnTo>
                <a:lnTo>
                  <a:pt x="14" y="119"/>
                </a:lnTo>
                <a:lnTo>
                  <a:pt x="15" y="135"/>
                </a:lnTo>
                <a:lnTo>
                  <a:pt x="14" y="154"/>
                </a:lnTo>
                <a:lnTo>
                  <a:pt x="11" y="161"/>
                </a:lnTo>
                <a:lnTo>
                  <a:pt x="14" y="162"/>
                </a:lnTo>
                <a:lnTo>
                  <a:pt x="15" y="157"/>
                </a:lnTo>
                <a:lnTo>
                  <a:pt x="22" y="161"/>
                </a:lnTo>
                <a:lnTo>
                  <a:pt x="27" y="167"/>
                </a:lnTo>
                <a:lnTo>
                  <a:pt x="34" y="169"/>
                </a:lnTo>
                <a:lnTo>
                  <a:pt x="23" y="170"/>
                </a:lnTo>
                <a:lnTo>
                  <a:pt x="14" y="176"/>
                </a:lnTo>
                <a:lnTo>
                  <a:pt x="12" y="169"/>
                </a:lnTo>
                <a:lnTo>
                  <a:pt x="10" y="181"/>
                </a:lnTo>
                <a:lnTo>
                  <a:pt x="12" y="188"/>
                </a:lnTo>
                <a:lnTo>
                  <a:pt x="14" y="188"/>
                </a:lnTo>
                <a:lnTo>
                  <a:pt x="26" y="192"/>
                </a:lnTo>
                <a:lnTo>
                  <a:pt x="28" y="197"/>
                </a:lnTo>
                <a:lnTo>
                  <a:pt x="26" y="197"/>
                </a:lnTo>
                <a:lnTo>
                  <a:pt x="19" y="193"/>
                </a:lnTo>
                <a:lnTo>
                  <a:pt x="15" y="200"/>
                </a:lnTo>
                <a:lnTo>
                  <a:pt x="18" y="205"/>
                </a:lnTo>
                <a:lnTo>
                  <a:pt x="12" y="212"/>
                </a:lnTo>
                <a:lnTo>
                  <a:pt x="16" y="219"/>
                </a:lnTo>
                <a:lnTo>
                  <a:pt x="16" y="220"/>
                </a:lnTo>
                <a:lnTo>
                  <a:pt x="12" y="215"/>
                </a:lnTo>
                <a:lnTo>
                  <a:pt x="7" y="216"/>
                </a:lnTo>
                <a:lnTo>
                  <a:pt x="8" y="204"/>
                </a:lnTo>
                <a:lnTo>
                  <a:pt x="8" y="197"/>
                </a:lnTo>
                <a:lnTo>
                  <a:pt x="0" y="230"/>
                </a:lnTo>
                <a:lnTo>
                  <a:pt x="5" y="228"/>
                </a:lnTo>
                <a:lnTo>
                  <a:pt x="11" y="235"/>
                </a:lnTo>
                <a:lnTo>
                  <a:pt x="24" y="232"/>
                </a:lnTo>
                <a:lnTo>
                  <a:pt x="27" y="238"/>
                </a:lnTo>
                <a:lnTo>
                  <a:pt x="34" y="239"/>
                </a:lnTo>
                <a:lnTo>
                  <a:pt x="35" y="241"/>
                </a:lnTo>
                <a:lnTo>
                  <a:pt x="38" y="242"/>
                </a:lnTo>
                <a:lnTo>
                  <a:pt x="41" y="242"/>
                </a:lnTo>
                <a:lnTo>
                  <a:pt x="42" y="249"/>
                </a:lnTo>
                <a:lnTo>
                  <a:pt x="47" y="254"/>
                </a:lnTo>
                <a:lnTo>
                  <a:pt x="54" y="254"/>
                </a:lnTo>
                <a:lnTo>
                  <a:pt x="58" y="255"/>
                </a:lnTo>
                <a:lnTo>
                  <a:pt x="62" y="262"/>
                </a:lnTo>
                <a:lnTo>
                  <a:pt x="69" y="268"/>
                </a:lnTo>
                <a:lnTo>
                  <a:pt x="72" y="280"/>
                </a:lnTo>
                <a:lnTo>
                  <a:pt x="68" y="312"/>
                </a:lnTo>
                <a:lnTo>
                  <a:pt x="70" y="316"/>
                </a:lnTo>
                <a:lnTo>
                  <a:pt x="80" y="320"/>
                </a:lnTo>
                <a:lnTo>
                  <a:pt x="87" y="324"/>
                </a:lnTo>
                <a:lnTo>
                  <a:pt x="89" y="324"/>
                </a:lnTo>
                <a:lnTo>
                  <a:pt x="96" y="329"/>
                </a:lnTo>
                <a:lnTo>
                  <a:pt x="103" y="330"/>
                </a:lnTo>
                <a:lnTo>
                  <a:pt x="115" y="329"/>
                </a:lnTo>
                <a:lnTo>
                  <a:pt x="121" y="327"/>
                </a:lnTo>
                <a:lnTo>
                  <a:pt x="127" y="323"/>
                </a:lnTo>
                <a:lnTo>
                  <a:pt x="134" y="323"/>
                </a:lnTo>
                <a:lnTo>
                  <a:pt x="139" y="326"/>
                </a:lnTo>
                <a:lnTo>
                  <a:pt x="150" y="327"/>
                </a:lnTo>
                <a:lnTo>
                  <a:pt x="157" y="330"/>
                </a:lnTo>
                <a:lnTo>
                  <a:pt x="164" y="331"/>
                </a:lnTo>
                <a:lnTo>
                  <a:pt x="169" y="337"/>
                </a:lnTo>
                <a:lnTo>
                  <a:pt x="171" y="342"/>
                </a:lnTo>
                <a:lnTo>
                  <a:pt x="184" y="342"/>
                </a:lnTo>
                <a:lnTo>
                  <a:pt x="190" y="343"/>
                </a:lnTo>
                <a:lnTo>
                  <a:pt x="209" y="339"/>
                </a:lnTo>
                <a:lnTo>
                  <a:pt x="215" y="342"/>
                </a:lnTo>
                <a:lnTo>
                  <a:pt x="222" y="347"/>
                </a:lnTo>
                <a:lnTo>
                  <a:pt x="227" y="349"/>
                </a:lnTo>
                <a:lnTo>
                  <a:pt x="234" y="347"/>
                </a:lnTo>
                <a:lnTo>
                  <a:pt x="246" y="345"/>
                </a:lnTo>
                <a:lnTo>
                  <a:pt x="259" y="343"/>
                </a:lnTo>
                <a:lnTo>
                  <a:pt x="279" y="343"/>
                </a:lnTo>
                <a:lnTo>
                  <a:pt x="284" y="341"/>
                </a:lnTo>
                <a:lnTo>
                  <a:pt x="290" y="342"/>
                </a:lnTo>
                <a:lnTo>
                  <a:pt x="303" y="343"/>
                </a:lnTo>
                <a:lnTo>
                  <a:pt x="310" y="345"/>
                </a:lnTo>
                <a:lnTo>
                  <a:pt x="317" y="346"/>
                </a:lnTo>
                <a:lnTo>
                  <a:pt x="324" y="342"/>
                </a:lnTo>
                <a:lnTo>
                  <a:pt x="384" y="357"/>
                </a:lnTo>
                <a:lnTo>
                  <a:pt x="464" y="373"/>
                </a:lnTo>
                <a:lnTo>
                  <a:pt x="462" y="366"/>
                </a:lnTo>
                <a:lnTo>
                  <a:pt x="464" y="347"/>
                </a:lnTo>
                <a:lnTo>
                  <a:pt x="460" y="335"/>
                </a:lnTo>
                <a:lnTo>
                  <a:pt x="464" y="329"/>
                </a:lnTo>
                <a:lnTo>
                  <a:pt x="466" y="310"/>
                </a:lnTo>
                <a:lnTo>
                  <a:pt x="513" y="90"/>
                </a:lnTo>
                <a:lnTo>
                  <a:pt x="513" y="86"/>
                </a:lnTo>
                <a:lnTo>
                  <a:pt x="452" y="7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7" name="Freeform 12"/>
          <p:cNvSpPr>
            <a:spLocks noEditPoints="1"/>
          </p:cNvSpPr>
          <p:nvPr/>
        </p:nvSpPr>
        <p:spPr bwMode="auto">
          <a:xfrm>
            <a:off x="9949049" y="3477272"/>
            <a:ext cx="1225551" cy="692151"/>
          </a:xfrm>
          <a:custGeom>
            <a:avLst/>
            <a:gdLst>
              <a:gd name="T0" fmla="*/ 556 w 602"/>
              <a:gd name="T1" fmla="*/ 213 h 340"/>
              <a:gd name="T2" fmla="*/ 541 w 602"/>
              <a:gd name="T3" fmla="*/ 220 h 340"/>
              <a:gd name="T4" fmla="*/ 530 w 602"/>
              <a:gd name="T5" fmla="*/ 203 h 340"/>
              <a:gd name="T6" fmla="*/ 510 w 602"/>
              <a:gd name="T7" fmla="*/ 191 h 340"/>
              <a:gd name="T8" fmla="*/ 476 w 602"/>
              <a:gd name="T9" fmla="*/ 184 h 340"/>
              <a:gd name="T10" fmla="*/ 503 w 602"/>
              <a:gd name="T11" fmla="*/ 189 h 340"/>
              <a:gd name="T12" fmla="*/ 522 w 602"/>
              <a:gd name="T13" fmla="*/ 186 h 340"/>
              <a:gd name="T14" fmla="*/ 547 w 602"/>
              <a:gd name="T15" fmla="*/ 207 h 340"/>
              <a:gd name="T16" fmla="*/ 552 w 602"/>
              <a:gd name="T17" fmla="*/ 190 h 340"/>
              <a:gd name="T18" fmla="*/ 525 w 602"/>
              <a:gd name="T19" fmla="*/ 179 h 340"/>
              <a:gd name="T20" fmla="*/ 525 w 602"/>
              <a:gd name="T21" fmla="*/ 174 h 340"/>
              <a:gd name="T22" fmla="*/ 537 w 602"/>
              <a:gd name="T23" fmla="*/ 166 h 340"/>
              <a:gd name="T24" fmla="*/ 548 w 602"/>
              <a:gd name="T25" fmla="*/ 153 h 340"/>
              <a:gd name="T26" fmla="*/ 532 w 602"/>
              <a:gd name="T27" fmla="*/ 145 h 340"/>
              <a:gd name="T28" fmla="*/ 505 w 602"/>
              <a:gd name="T29" fmla="*/ 132 h 340"/>
              <a:gd name="T30" fmla="*/ 487 w 602"/>
              <a:gd name="T31" fmla="*/ 113 h 340"/>
              <a:gd name="T32" fmla="*/ 482 w 602"/>
              <a:gd name="T33" fmla="*/ 106 h 340"/>
              <a:gd name="T34" fmla="*/ 505 w 602"/>
              <a:gd name="T35" fmla="*/ 128 h 340"/>
              <a:gd name="T36" fmla="*/ 529 w 602"/>
              <a:gd name="T37" fmla="*/ 140 h 340"/>
              <a:gd name="T38" fmla="*/ 534 w 602"/>
              <a:gd name="T39" fmla="*/ 121 h 340"/>
              <a:gd name="T40" fmla="*/ 521 w 602"/>
              <a:gd name="T41" fmla="*/ 110 h 340"/>
              <a:gd name="T42" fmla="*/ 509 w 602"/>
              <a:gd name="T43" fmla="*/ 99 h 340"/>
              <a:gd name="T44" fmla="*/ 487 w 602"/>
              <a:gd name="T45" fmla="*/ 99 h 340"/>
              <a:gd name="T46" fmla="*/ 467 w 602"/>
              <a:gd name="T47" fmla="*/ 83 h 340"/>
              <a:gd name="T48" fmla="*/ 448 w 602"/>
              <a:gd name="T49" fmla="*/ 83 h 340"/>
              <a:gd name="T50" fmla="*/ 455 w 602"/>
              <a:gd name="T51" fmla="*/ 60 h 340"/>
              <a:gd name="T52" fmla="*/ 464 w 602"/>
              <a:gd name="T53" fmla="*/ 48 h 340"/>
              <a:gd name="T54" fmla="*/ 453 w 602"/>
              <a:gd name="T55" fmla="*/ 29 h 340"/>
              <a:gd name="T56" fmla="*/ 428 w 602"/>
              <a:gd name="T57" fmla="*/ 21 h 340"/>
              <a:gd name="T58" fmla="*/ 413 w 602"/>
              <a:gd name="T59" fmla="*/ 0 h 340"/>
              <a:gd name="T60" fmla="*/ 360 w 602"/>
              <a:gd name="T61" fmla="*/ 0 h 340"/>
              <a:gd name="T62" fmla="*/ 353 w 602"/>
              <a:gd name="T63" fmla="*/ 29 h 340"/>
              <a:gd name="T64" fmla="*/ 334 w 602"/>
              <a:gd name="T65" fmla="*/ 53 h 340"/>
              <a:gd name="T66" fmla="*/ 314 w 602"/>
              <a:gd name="T67" fmla="*/ 74 h 340"/>
              <a:gd name="T68" fmla="*/ 304 w 602"/>
              <a:gd name="T69" fmla="*/ 107 h 340"/>
              <a:gd name="T70" fmla="*/ 279 w 602"/>
              <a:gd name="T71" fmla="*/ 99 h 340"/>
              <a:gd name="T72" fmla="*/ 268 w 602"/>
              <a:gd name="T73" fmla="*/ 124 h 340"/>
              <a:gd name="T74" fmla="*/ 257 w 602"/>
              <a:gd name="T75" fmla="*/ 161 h 340"/>
              <a:gd name="T76" fmla="*/ 246 w 602"/>
              <a:gd name="T77" fmla="*/ 201 h 340"/>
              <a:gd name="T78" fmla="*/ 230 w 602"/>
              <a:gd name="T79" fmla="*/ 222 h 340"/>
              <a:gd name="T80" fmla="*/ 203 w 602"/>
              <a:gd name="T81" fmla="*/ 233 h 340"/>
              <a:gd name="T82" fmla="*/ 174 w 602"/>
              <a:gd name="T83" fmla="*/ 248 h 340"/>
              <a:gd name="T84" fmla="*/ 141 w 602"/>
              <a:gd name="T85" fmla="*/ 256 h 340"/>
              <a:gd name="T86" fmla="*/ 116 w 602"/>
              <a:gd name="T87" fmla="*/ 231 h 340"/>
              <a:gd name="T88" fmla="*/ 66 w 602"/>
              <a:gd name="T89" fmla="*/ 289 h 340"/>
              <a:gd name="T90" fmla="*/ 47 w 602"/>
              <a:gd name="T91" fmla="*/ 309 h 340"/>
              <a:gd name="T92" fmla="*/ 19 w 602"/>
              <a:gd name="T93" fmla="*/ 331 h 340"/>
              <a:gd name="T94" fmla="*/ 38 w 602"/>
              <a:gd name="T95" fmla="*/ 336 h 340"/>
              <a:gd name="T96" fmla="*/ 154 w 602"/>
              <a:gd name="T97" fmla="*/ 317 h 340"/>
              <a:gd name="T98" fmla="*/ 422 w 602"/>
              <a:gd name="T99" fmla="*/ 275 h 340"/>
              <a:gd name="T100" fmla="*/ 586 w 602"/>
              <a:gd name="T101" fmla="*/ 241 h 340"/>
              <a:gd name="T102" fmla="*/ 593 w 602"/>
              <a:gd name="T103" fmla="*/ 232 h 340"/>
              <a:gd name="T104" fmla="*/ 581 w 602"/>
              <a:gd name="T105" fmla="*/ 206 h 340"/>
              <a:gd name="T106" fmla="*/ 578 w 602"/>
              <a:gd name="T107" fmla="*/ 105 h 340"/>
              <a:gd name="T108" fmla="*/ 575 w 602"/>
              <a:gd name="T109" fmla="*/ 129 h 340"/>
              <a:gd name="T110" fmla="*/ 570 w 602"/>
              <a:gd name="T111" fmla="*/ 160 h 340"/>
              <a:gd name="T112" fmla="*/ 581 w 602"/>
              <a:gd name="T113" fmla="*/ 159 h 340"/>
              <a:gd name="T114" fmla="*/ 593 w 602"/>
              <a:gd name="T115" fmla="*/ 144 h 340"/>
              <a:gd name="T116" fmla="*/ 597 w 602"/>
              <a:gd name="T117" fmla="*/ 11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2" h="340">
                <a:moveTo>
                  <a:pt x="581" y="206"/>
                </a:moveTo>
                <a:lnTo>
                  <a:pt x="563" y="207"/>
                </a:lnTo>
                <a:lnTo>
                  <a:pt x="557" y="206"/>
                </a:lnTo>
                <a:lnTo>
                  <a:pt x="556" y="213"/>
                </a:lnTo>
                <a:lnTo>
                  <a:pt x="557" y="217"/>
                </a:lnTo>
                <a:lnTo>
                  <a:pt x="552" y="214"/>
                </a:lnTo>
                <a:lnTo>
                  <a:pt x="547" y="213"/>
                </a:lnTo>
                <a:lnTo>
                  <a:pt x="541" y="220"/>
                </a:lnTo>
                <a:lnTo>
                  <a:pt x="543" y="213"/>
                </a:lnTo>
                <a:lnTo>
                  <a:pt x="536" y="207"/>
                </a:lnTo>
                <a:lnTo>
                  <a:pt x="530" y="203"/>
                </a:lnTo>
                <a:lnTo>
                  <a:pt x="530" y="203"/>
                </a:lnTo>
                <a:lnTo>
                  <a:pt x="525" y="197"/>
                </a:lnTo>
                <a:lnTo>
                  <a:pt x="524" y="191"/>
                </a:lnTo>
                <a:lnTo>
                  <a:pt x="517" y="194"/>
                </a:lnTo>
                <a:lnTo>
                  <a:pt x="510" y="191"/>
                </a:lnTo>
                <a:lnTo>
                  <a:pt x="505" y="193"/>
                </a:lnTo>
                <a:lnTo>
                  <a:pt x="493" y="187"/>
                </a:lnTo>
                <a:lnTo>
                  <a:pt x="474" y="187"/>
                </a:lnTo>
                <a:lnTo>
                  <a:pt x="476" y="184"/>
                </a:lnTo>
                <a:lnTo>
                  <a:pt x="482" y="186"/>
                </a:lnTo>
                <a:lnTo>
                  <a:pt x="494" y="183"/>
                </a:lnTo>
                <a:lnTo>
                  <a:pt x="501" y="189"/>
                </a:lnTo>
                <a:lnTo>
                  <a:pt x="503" y="189"/>
                </a:lnTo>
                <a:lnTo>
                  <a:pt x="505" y="182"/>
                </a:lnTo>
                <a:lnTo>
                  <a:pt x="510" y="187"/>
                </a:lnTo>
                <a:lnTo>
                  <a:pt x="517" y="191"/>
                </a:lnTo>
                <a:lnTo>
                  <a:pt x="522" y="186"/>
                </a:lnTo>
                <a:lnTo>
                  <a:pt x="528" y="193"/>
                </a:lnTo>
                <a:lnTo>
                  <a:pt x="533" y="198"/>
                </a:lnTo>
                <a:lnTo>
                  <a:pt x="540" y="201"/>
                </a:lnTo>
                <a:lnTo>
                  <a:pt x="547" y="207"/>
                </a:lnTo>
                <a:lnTo>
                  <a:pt x="549" y="203"/>
                </a:lnTo>
                <a:lnTo>
                  <a:pt x="553" y="202"/>
                </a:lnTo>
                <a:lnTo>
                  <a:pt x="555" y="195"/>
                </a:lnTo>
                <a:lnTo>
                  <a:pt x="552" y="190"/>
                </a:lnTo>
                <a:lnTo>
                  <a:pt x="547" y="187"/>
                </a:lnTo>
                <a:lnTo>
                  <a:pt x="544" y="182"/>
                </a:lnTo>
                <a:lnTo>
                  <a:pt x="537" y="183"/>
                </a:lnTo>
                <a:lnTo>
                  <a:pt x="525" y="179"/>
                </a:lnTo>
                <a:lnTo>
                  <a:pt x="520" y="172"/>
                </a:lnTo>
                <a:lnTo>
                  <a:pt x="506" y="163"/>
                </a:lnTo>
                <a:lnTo>
                  <a:pt x="513" y="163"/>
                </a:lnTo>
                <a:lnTo>
                  <a:pt x="525" y="174"/>
                </a:lnTo>
                <a:lnTo>
                  <a:pt x="537" y="179"/>
                </a:lnTo>
                <a:lnTo>
                  <a:pt x="541" y="174"/>
                </a:lnTo>
                <a:lnTo>
                  <a:pt x="536" y="167"/>
                </a:lnTo>
                <a:lnTo>
                  <a:pt x="537" y="166"/>
                </a:lnTo>
                <a:lnTo>
                  <a:pt x="544" y="167"/>
                </a:lnTo>
                <a:lnTo>
                  <a:pt x="549" y="171"/>
                </a:lnTo>
                <a:lnTo>
                  <a:pt x="551" y="166"/>
                </a:lnTo>
                <a:lnTo>
                  <a:pt x="548" y="153"/>
                </a:lnTo>
                <a:lnTo>
                  <a:pt x="541" y="155"/>
                </a:lnTo>
                <a:lnTo>
                  <a:pt x="536" y="152"/>
                </a:lnTo>
                <a:lnTo>
                  <a:pt x="539" y="151"/>
                </a:lnTo>
                <a:lnTo>
                  <a:pt x="532" y="145"/>
                </a:lnTo>
                <a:lnTo>
                  <a:pt x="525" y="147"/>
                </a:lnTo>
                <a:lnTo>
                  <a:pt x="520" y="141"/>
                </a:lnTo>
                <a:lnTo>
                  <a:pt x="518" y="137"/>
                </a:lnTo>
                <a:lnTo>
                  <a:pt x="505" y="132"/>
                </a:lnTo>
                <a:lnTo>
                  <a:pt x="501" y="125"/>
                </a:lnTo>
                <a:lnTo>
                  <a:pt x="494" y="122"/>
                </a:lnTo>
                <a:lnTo>
                  <a:pt x="490" y="118"/>
                </a:lnTo>
                <a:lnTo>
                  <a:pt x="487" y="113"/>
                </a:lnTo>
                <a:lnTo>
                  <a:pt x="474" y="105"/>
                </a:lnTo>
                <a:lnTo>
                  <a:pt x="468" y="105"/>
                </a:lnTo>
                <a:lnTo>
                  <a:pt x="475" y="103"/>
                </a:lnTo>
                <a:lnTo>
                  <a:pt x="482" y="106"/>
                </a:lnTo>
                <a:lnTo>
                  <a:pt x="488" y="111"/>
                </a:lnTo>
                <a:lnTo>
                  <a:pt x="494" y="118"/>
                </a:lnTo>
                <a:lnTo>
                  <a:pt x="499" y="121"/>
                </a:lnTo>
                <a:lnTo>
                  <a:pt x="505" y="128"/>
                </a:lnTo>
                <a:lnTo>
                  <a:pt x="509" y="128"/>
                </a:lnTo>
                <a:lnTo>
                  <a:pt x="522" y="137"/>
                </a:lnTo>
                <a:lnTo>
                  <a:pt x="528" y="138"/>
                </a:lnTo>
                <a:lnTo>
                  <a:pt x="529" y="140"/>
                </a:lnTo>
                <a:lnTo>
                  <a:pt x="536" y="143"/>
                </a:lnTo>
                <a:lnTo>
                  <a:pt x="539" y="133"/>
                </a:lnTo>
                <a:lnTo>
                  <a:pt x="539" y="126"/>
                </a:lnTo>
                <a:lnTo>
                  <a:pt x="534" y="121"/>
                </a:lnTo>
                <a:lnTo>
                  <a:pt x="541" y="122"/>
                </a:lnTo>
                <a:lnTo>
                  <a:pt x="541" y="115"/>
                </a:lnTo>
                <a:lnTo>
                  <a:pt x="528" y="110"/>
                </a:lnTo>
                <a:lnTo>
                  <a:pt x="521" y="110"/>
                </a:lnTo>
                <a:lnTo>
                  <a:pt x="521" y="107"/>
                </a:lnTo>
                <a:lnTo>
                  <a:pt x="516" y="107"/>
                </a:lnTo>
                <a:lnTo>
                  <a:pt x="516" y="105"/>
                </a:lnTo>
                <a:lnTo>
                  <a:pt x="509" y="99"/>
                </a:lnTo>
                <a:lnTo>
                  <a:pt x="509" y="97"/>
                </a:lnTo>
                <a:lnTo>
                  <a:pt x="497" y="99"/>
                </a:lnTo>
                <a:lnTo>
                  <a:pt x="494" y="98"/>
                </a:lnTo>
                <a:lnTo>
                  <a:pt x="487" y="99"/>
                </a:lnTo>
                <a:lnTo>
                  <a:pt x="484" y="98"/>
                </a:lnTo>
                <a:lnTo>
                  <a:pt x="474" y="88"/>
                </a:lnTo>
                <a:lnTo>
                  <a:pt x="474" y="83"/>
                </a:lnTo>
                <a:lnTo>
                  <a:pt x="467" y="83"/>
                </a:lnTo>
                <a:lnTo>
                  <a:pt x="460" y="88"/>
                </a:lnTo>
                <a:lnTo>
                  <a:pt x="456" y="90"/>
                </a:lnTo>
                <a:lnTo>
                  <a:pt x="449" y="88"/>
                </a:lnTo>
                <a:lnTo>
                  <a:pt x="448" y="83"/>
                </a:lnTo>
                <a:lnTo>
                  <a:pt x="449" y="83"/>
                </a:lnTo>
                <a:lnTo>
                  <a:pt x="449" y="76"/>
                </a:lnTo>
                <a:lnTo>
                  <a:pt x="451" y="57"/>
                </a:lnTo>
                <a:lnTo>
                  <a:pt x="455" y="60"/>
                </a:lnTo>
                <a:lnTo>
                  <a:pt x="456" y="60"/>
                </a:lnTo>
                <a:lnTo>
                  <a:pt x="459" y="57"/>
                </a:lnTo>
                <a:lnTo>
                  <a:pt x="457" y="55"/>
                </a:lnTo>
                <a:lnTo>
                  <a:pt x="464" y="48"/>
                </a:lnTo>
                <a:lnTo>
                  <a:pt x="461" y="41"/>
                </a:lnTo>
                <a:lnTo>
                  <a:pt x="461" y="38"/>
                </a:lnTo>
                <a:lnTo>
                  <a:pt x="459" y="32"/>
                </a:lnTo>
                <a:lnTo>
                  <a:pt x="453" y="29"/>
                </a:lnTo>
                <a:lnTo>
                  <a:pt x="448" y="28"/>
                </a:lnTo>
                <a:lnTo>
                  <a:pt x="442" y="23"/>
                </a:lnTo>
                <a:lnTo>
                  <a:pt x="436" y="21"/>
                </a:lnTo>
                <a:lnTo>
                  <a:pt x="428" y="21"/>
                </a:lnTo>
                <a:lnTo>
                  <a:pt x="421" y="17"/>
                </a:lnTo>
                <a:lnTo>
                  <a:pt x="422" y="11"/>
                </a:lnTo>
                <a:lnTo>
                  <a:pt x="419" y="4"/>
                </a:lnTo>
                <a:lnTo>
                  <a:pt x="413" y="0"/>
                </a:lnTo>
                <a:lnTo>
                  <a:pt x="400" y="0"/>
                </a:lnTo>
                <a:lnTo>
                  <a:pt x="398" y="13"/>
                </a:lnTo>
                <a:lnTo>
                  <a:pt x="394" y="18"/>
                </a:lnTo>
                <a:lnTo>
                  <a:pt x="360" y="0"/>
                </a:lnTo>
                <a:lnTo>
                  <a:pt x="353" y="3"/>
                </a:lnTo>
                <a:lnTo>
                  <a:pt x="354" y="9"/>
                </a:lnTo>
                <a:lnTo>
                  <a:pt x="352" y="15"/>
                </a:lnTo>
                <a:lnTo>
                  <a:pt x="353" y="29"/>
                </a:lnTo>
                <a:lnTo>
                  <a:pt x="348" y="34"/>
                </a:lnTo>
                <a:lnTo>
                  <a:pt x="344" y="46"/>
                </a:lnTo>
                <a:lnTo>
                  <a:pt x="340" y="53"/>
                </a:lnTo>
                <a:lnTo>
                  <a:pt x="334" y="53"/>
                </a:lnTo>
                <a:lnTo>
                  <a:pt x="329" y="67"/>
                </a:lnTo>
                <a:lnTo>
                  <a:pt x="322" y="68"/>
                </a:lnTo>
                <a:lnTo>
                  <a:pt x="317" y="67"/>
                </a:lnTo>
                <a:lnTo>
                  <a:pt x="314" y="74"/>
                </a:lnTo>
                <a:lnTo>
                  <a:pt x="312" y="83"/>
                </a:lnTo>
                <a:lnTo>
                  <a:pt x="310" y="88"/>
                </a:lnTo>
                <a:lnTo>
                  <a:pt x="307" y="102"/>
                </a:lnTo>
                <a:lnTo>
                  <a:pt x="304" y="107"/>
                </a:lnTo>
                <a:lnTo>
                  <a:pt x="298" y="110"/>
                </a:lnTo>
                <a:lnTo>
                  <a:pt x="285" y="109"/>
                </a:lnTo>
                <a:lnTo>
                  <a:pt x="284" y="105"/>
                </a:lnTo>
                <a:lnTo>
                  <a:pt x="279" y="99"/>
                </a:lnTo>
                <a:lnTo>
                  <a:pt x="272" y="102"/>
                </a:lnTo>
                <a:lnTo>
                  <a:pt x="272" y="114"/>
                </a:lnTo>
                <a:lnTo>
                  <a:pt x="271" y="121"/>
                </a:lnTo>
                <a:lnTo>
                  <a:pt x="268" y="124"/>
                </a:lnTo>
                <a:lnTo>
                  <a:pt x="265" y="136"/>
                </a:lnTo>
                <a:lnTo>
                  <a:pt x="261" y="141"/>
                </a:lnTo>
                <a:lnTo>
                  <a:pt x="260" y="148"/>
                </a:lnTo>
                <a:lnTo>
                  <a:pt x="257" y="161"/>
                </a:lnTo>
                <a:lnTo>
                  <a:pt x="252" y="170"/>
                </a:lnTo>
                <a:lnTo>
                  <a:pt x="245" y="182"/>
                </a:lnTo>
                <a:lnTo>
                  <a:pt x="242" y="194"/>
                </a:lnTo>
                <a:lnTo>
                  <a:pt x="246" y="201"/>
                </a:lnTo>
                <a:lnTo>
                  <a:pt x="242" y="206"/>
                </a:lnTo>
                <a:lnTo>
                  <a:pt x="243" y="212"/>
                </a:lnTo>
                <a:lnTo>
                  <a:pt x="242" y="213"/>
                </a:lnTo>
                <a:lnTo>
                  <a:pt x="230" y="222"/>
                </a:lnTo>
                <a:lnTo>
                  <a:pt x="225" y="221"/>
                </a:lnTo>
                <a:lnTo>
                  <a:pt x="212" y="231"/>
                </a:lnTo>
                <a:lnTo>
                  <a:pt x="203" y="228"/>
                </a:lnTo>
                <a:lnTo>
                  <a:pt x="203" y="233"/>
                </a:lnTo>
                <a:lnTo>
                  <a:pt x="200" y="239"/>
                </a:lnTo>
                <a:lnTo>
                  <a:pt x="195" y="241"/>
                </a:lnTo>
                <a:lnTo>
                  <a:pt x="181" y="248"/>
                </a:lnTo>
                <a:lnTo>
                  <a:pt x="174" y="248"/>
                </a:lnTo>
                <a:lnTo>
                  <a:pt x="165" y="244"/>
                </a:lnTo>
                <a:lnTo>
                  <a:pt x="161" y="249"/>
                </a:lnTo>
                <a:lnTo>
                  <a:pt x="150" y="259"/>
                </a:lnTo>
                <a:lnTo>
                  <a:pt x="141" y="256"/>
                </a:lnTo>
                <a:lnTo>
                  <a:pt x="128" y="249"/>
                </a:lnTo>
                <a:lnTo>
                  <a:pt x="122" y="244"/>
                </a:lnTo>
                <a:lnTo>
                  <a:pt x="116" y="237"/>
                </a:lnTo>
                <a:lnTo>
                  <a:pt x="116" y="231"/>
                </a:lnTo>
                <a:lnTo>
                  <a:pt x="92" y="259"/>
                </a:lnTo>
                <a:lnTo>
                  <a:pt x="70" y="275"/>
                </a:lnTo>
                <a:lnTo>
                  <a:pt x="66" y="282"/>
                </a:lnTo>
                <a:lnTo>
                  <a:pt x="66" y="289"/>
                </a:lnTo>
                <a:lnTo>
                  <a:pt x="59" y="294"/>
                </a:lnTo>
                <a:lnTo>
                  <a:pt x="58" y="300"/>
                </a:lnTo>
                <a:lnTo>
                  <a:pt x="54" y="306"/>
                </a:lnTo>
                <a:lnTo>
                  <a:pt x="47" y="309"/>
                </a:lnTo>
                <a:lnTo>
                  <a:pt x="42" y="313"/>
                </a:lnTo>
                <a:lnTo>
                  <a:pt x="40" y="320"/>
                </a:lnTo>
                <a:lnTo>
                  <a:pt x="26" y="327"/>
                </a:lnTo>
                <a:lnTo>
                  <a:pt x="19" y="331"/>
                </a:lnTo>
                <a:lnTo>
                  <a:pt x="12" y="332"/>
                </a:lnTo>
                <a:lnTo>
                  <a:pt x="0" y="340"/>
                </a:lnTo>
                <a:lnTo>
                  <a:pt x="24" y="337"/>
                </a:lnTo>
                <a:lnTo>
                  <a:pt x="38" y="336"/>
                </a:lnTo>
                <a:lnTo>
                  <a:pt x="89" y="329"/>
                </a:lnTo>
                <a:lnTo>
                  <a:pt x="120" y="324"/>
                </a:lnTo>
                <a:lnTo>
                  <a:pt x="145" y="318"/>
                </a:lnTo>
                <a:lnTo>
                  <a:pt x="154" y="317"/>
                </a:lnTo>
                <a:lnTo>
                  <a:pt x="166" y="318"/>
                </a:lnTo>
                <a:lnTo>
                  <a:pt x="191" y="316"/>
                </a:lnTo>
                <a:lnTo>
                  <a:pt x="253" y="306"/>
                </a:lnTo>
                <a:lnTo>
                  <a:pt x="422" y="275"/>
                </a:lnTo>
                <a:lnTo>
                  <a:pt x="509" y="258"/>
                </a:lnTo>
                <a:lnTo>
                  <a:pt x="583" y="241"/>
                </a:lnTo>
                <a:lnTo>
                  <a:pt x="582" y="239"/>
                </a:lnTo>
                <a:lnTo>
                  <a:pt x="586" y="241"/>
                </a:lnTo>
                <a:lnTo>
                  <a:pt x="589" y="240"/>
                </a:lnTo>
                <a:lnTo>
                  <a:pt x="587" y="233"/>
                </a:lnTo>
                <a:lnTo>
                  <a:pt x="586" y="228"/>
                </a:lnTo>
                <a:lnTo>
                  <a:pt x="593" y="232"/>
                </a:lnTo>
                <a:lnTo>
                  <a:pt x="595" y="239"/>
                </a:lnTo>
                <a:lnTo>
                  <a:pt x="598" y="239"/>
                </a:lnTo>
                <a:lnTo>
                  <a:pt x="586" y="220"/>
                </a:lnTo>
                <a:lnTo>
                  <a:pt x="581" y="206"/>
                </a:lnTo>
                <a:close/>
                <a:moveTo>
                  <a:pt x="602" y="88"/>
                </a:moveTo>
                <a:lnTo>
                  <a:pt x="589" y="94"/>
                </a:lnTo>
                <a:lnTo>
                  <a:pt x="583" y="99"/>
                </a:lnTo>
                <a:lnTo>
                  <a:pt x="578" y="105"/>
                </a:lnTo>
                <a:lnTo>
                  <a:pt x="583" y="110"/>
                </a:lnTo>
                <a:lnTo>
                  <a:pt x="582" y="115"/>
                </a:lnTo>
                <a:lnTo>
                  <a:pt x="576" y="115"/>
                </a:lnTo>
                <a:lnTo>
                  <a:pt x="575" y="129"/>
                </a:lnTo>
                <a:lnTo>
                  <a:pt x="571" y="140"/>
                </a:lnTo>
                <a:lnTo>
                  <a:pt x="570" y="152"/>
                </a:lnTo>
                <a:lnTo>
                  <a:pt x="571" y="159"/>
                </a:lnTo>
                <a:lnTo>
                  <a:pt x="570" y="160"/>
                </a:lnTo>
                <a:lnTo>
                  <a:pt x="570" y="174"/>
                </a:lnTo>
                <a:lnTo>
                  <a:pt x="576" y="182"/>
                </a:lnTo>
                <a:lnTo>
                  <a:pt x="582" y="170"/>
                </a:lnTo>
                <a:lnTo>
                  <a:pt x="581" y="159"/>
                </a:lnTo>
                <a:lnTo>
                  <a:pt x="582" y="152"/>
                </a:lnTo>
                <a:lnTo>
                  <a:pt x="585" y="147"/>
                </a:lnTo>
                <a:lnTo>
                  <a:pt x="586" y="140"/>
                </a:lnTo>
                <a:lnTo>
                  <a:pt x="593" y="144"/>
                </a:lnTo>
                <a:lnTo>
                  <a:pt x="593" y="144"/>
                </a:lnTo>
                <a:lnTo>
                  <a:pt x="594" y="137"/>
                </a:lnTo>
                <a:lnTo>
                  <a:pt x="594" y="125"/>
                </a:lnTo>
                <a:lnTo>
                  <a:pt x="597" y="113"/>
                </a:lnTo>
                <a:lnTo>
                  <a:pt x="601" y="103"/>
                </a:lnTo>
                <a:lnTo>
                  <a:pt x="599" y="98"/>
                </a:lnTo>
                <a:lnTo>
                  <a:pt x="602" y="88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8" name="Freeform 13"/>
          <p:cNvSpPr>
            <a:spLocks/>
          </p:cNvSpPr>
          <p:nvPr/>
        </p:nvSpPr>
        <p:spPr bwMode="auto">
          <a:xfrm>
            <a:off x="11124636" y="2164938"/>
            <a:ext cx="308434" cy="501651"/>
          </a:xfrm>
          <a:custGeom>
            <a:avLst/>
            <a:gdLst>
              <a:gd name="T0" fmla="*/ 123 w 130"/>
              <a:gd name="T1" fmla="*/ 32 h 246"/>
              <a:gd name="T2" fmla="*/ 121 w 130"/>
              <a:gd name="T3" fmla="*/ 26 h 246"/>
              <a:gd name="T4" fmla="*/ 125 w 130"/>
              <a:gd name="T5" fmla="*/ 12 h 246"/>
              <a:gd name="T6" fmla="*/ 121 w 130"/>
              <a:gd name="T7" fmla="*/ 4 h 246"/>
              <a:gd name="T8" fmla="*/ 123 w 130"/>
              <a:gd name="T9" fmla="*/ 0 h 246"/>
              <a:gd name="T10" fmla="*/ 24 w 130"/>
              <a:gd name="T11" fmla="*/ 27 h 246"/>
              <a:gd name="T12" fmla="*/ 0 w 130"/>
              <a:gd name="T13" fmla="*/ 34 h 246"/>
              <a:gd name="T14" fmla="*/ 1 w 130"/>
              <a:gd name="T15" fmla="*/ 36 h 246"/>
              <a:gd name="T16" fmla="*/ 2 w 130"/>
              <a:gd name="T17" fmla="*/ 42 h 246"/>
              <a:gd name="T18" fmla="*/ 1 w 130"/>
              <a:gd name="T19" fmla="*/ 47 h 246"/>
              <a:gd name="T20" fmla="*/ 6 w 130"/>
              <a:gd name="T21" fmla="*/ 54 h 246"/>
              <a:gd name="T22" fmla="*/ 6 w 130"/>
              <a:gd name="T23" fmla="*/ 69 h 246"/>
              <a:gd name="T24" fmla="*/ 9 w 130"/>
              <a:gd name="T25" fmla="*/ 76 h 246"/>
              <a:gd name="T26" fmla="*/ 14 w 130"/>
              <a:gd name="T27" fmla="*/ 81 h 246"/>
              <a:gd name="T28" fmla="*/ 17 w 130"/>
              <a:gd name="T29" fmla="*/ 88 h 246"/>
              <a:gd name="T30" fmla="*/ 16 w 130"/>
              <a:gd name="T31" fmla="*/ 95 h 246"/>
              <a:gd name="T32" fmla="*/ 19 w 130"/>
              <a:gd name="T33" fmla="*/ 101 h 246"/>
              <a:gd name="T34" fmla="*/ 20 w 130"/>
              <a:gd name="T35" fmla="*/ 107 h 246"/>
              <a:gd name="T36" fmla="*/ 17 w 130"/>
              <a:gd name="T37" fmla="*/ 110 h 246"/>
              <a:gd name="T38" fmla="*/ 17 w 130"/>
              <a:gd name="T39" fmla="*/ 123 h 246"/>
              <a:gd name="T40" fmla="*/ 21 w 130"/>
              <a:gd name="T41" fmla="*/ 135 h 246"/>
              <a:gd name="T42" fmla="*/ 25 w 130"/>
              <a:gd name="T43" fmla="*/ 141 h 246"/>
              <a:gd name="T44" fmla="*/ 28 w 130"/>
              <a:gd name="T45" fmla="*/ 154 h 246"/>
              <a:gd name="T46" fmla="*/ 27 w 130"/>
              <a:gd name="T47" fmla="*/ 165 h 246"/>
              <a:gd name="T48" fmla="*/ 31 w 130"/>
              <a:gd name="T49" fmla="*/ 170 h 246"/>
              <a:gd name="T50" fmla="*/ 33 w 130"/>
              <a:gd name="T51" fmla="*/ 164 h 246"/>
              <a:gd name="T52" fmla="*/ 43 w 130"/>
              <a:gd name="T53" fmla="*/ 172 h 246"/>
              <a:gd name="T54" fmla="*/ 56 w 130"/>
              <a:gd name="T55" fmla="*/ 235 h 246"/>
              <a:gd name="T56" fmla="*/ 56 w 130"/>
              <a:gd name="T57" fmla="*/ 239 h 246"/>
              <a:gd name="T58" fmla="*/ 60 w 130"/>
              <a:gd name="T59" fmla="*/ 246 h 246"/>
              <a:gd name="T60" fmla="*/ 115 w 130"/>
              <a:gd name="T61" fmla="*/ 234 h 246"/>
              <a:gd name="T62" fmla="*/ 109 w 130"/>
              <a:gd name="T63" fmla="*/ 229 h 246"/>
              <a:gd name="T64" fmla="*/ 105 w 130"/>
              <a:gd name="T65" fmla="*/ 220 h 246"/>
              <a:gd name="T66" fmla="*/ 105 w 130"/>
              <a:gd name="T67" fmla="*/ 214 h 246"/>
              <a:gd name="T68" fmla="*/ 108 w 130"/>
              <a:gd name="T69" fmla="*/ 208 h 246"/>
              <a:gd name="T70" fmla="*/ 105 w 130"/>
              <a:gd name="T71" fmla="*/ 189 h 246"/>
              <a:gd name="T72" fmla="*/ 105 w 130"/>
              <a:gd name="T73" fmla="*/ 176 h 246"/>
              <a:gd name="T74" fmla="*/ 100 w 130"/>
              <a:gd name="T75" fmla="*/ 156 h 246"/>
              <a:gd name="T76" fmla="*/ 102 w 130"/>
              <a:gd name="T77" fmla="*/ 149 h 246"/>
              <a:gd name="T78" fmla="*/ 101 w 130"/>
              <a:gd name="T79" fmla="*/ 139 h 246"/>
              <a:gd name="T80" fmla="*/ 105 w 130"/>
              <a:gd name="T81" fmla="*/ 133 h 246"/>
              <a:gd name="T82" fmla="*/ 106 w 130"/>
              <a:gd name="T83" fmla="*/ 127 h 246"/>
              <a:gd name="T84" fmla="*/ 106 w 130"/>
              <a:gd name="T85" fmla="*/ 120 h 246"/>
              <a:gd name="T86" fmla="*/ 108 w 130"/>
              <a:gd name="T87" fmla="*/ 114 h 246"/>
              <a:gd name="T88" fmla="*/ 106 w 130"/>
              <a:gd name="T89" fmla="*/ 107 h 246"/>
              <a:gd name="T90" fmla="*/ 109 w 130"/>
              <a:gd name="T91" fmla="*/ 96 h 246"/>
              <a:gd name="T92" fmla="*/ 106 w 130"/>
              <a:gd name="T93" fmla="*/ 84 h 246"/>
              <a:gd name="T94" fmla="*/ 105 w 130"/>
              <a:gd name="T95" fmla="*/ 77 h 246"/>
              <a:gd name="T96" fmla="*/ 111 w 130"/>
              <a:gd name="T97" fmla="*/ 72 h 246"/>
              <a:gd name="T98" fmla="*/ 113 w 130"/>
              <a:gd name="T99" fmla="*/ 70 h 246"/>
              <a:gd name="T100" fmla="*/ 124 w 130"/>
              <a:gd name="T101" fmla="*/ 58 h 246"/>
              <a:gd name="T102" fmla="*/ 130 w 130"/>
              <a:gd name="T103" fmla="*/ 50 h 246"/>
              <a:gd name="T104" fmla="*/ 130 w 130"/>
              <a:gd name="T105" fmla="*/ 43 h 246"/>
              <a:gd name="T106" fmla="*/ 127 w 130"/>
              <a:gd name="T107" fmla="*/ 38 h 246"/>
              <a:gd name="T108" fmla="*/ 123 w 130"/>
              <a:gd name="T109" fmla="*/ 3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0" h="246">
                <a:moveTo>
                  <a:pt x="123" y="32"/>
                </a:moveTo>
                <a:lnTo>
                  <a:pt x="121" y="26"/>
                </a:lnTo>
                <a:lnTo>
                  <a:pt x="125" y="12"/>
                </a:lnTo>
                <a:lnTo>
                  <a:pt x="121" y="4"/>
                </a:lnTo>
                <a:lnTo>
                  <a:pt x="123" y="0"/>
                </a:lnTo>
                <a:lnTo>
                  <a:pt x="24" y="27"/>
                </a:lnTo>
                <a:lnTo>
                  <a:pt x="0" y="34"/>
                </a:lnTo>
                <a:lnTo>
                  <a:pt x="1" y="36"/>
                </a:lnTo>
                <a:lnTo>
                  <a:pt x="2" y="42"/>
                </a:lnTo>
                <a:lnTo>
                  <a:pt x="1" y="47"/>
                </a:lnTo>
                <a:lnTo>
                  <a:pt x="6" y="54"/>
                </a:lnTo>
                <a:lnTo>
                  <a:pt x="6" y="69"/>
                </a:lnTo>
                <a:lnTo>
                  <a:pt x="9" y="76"/>
                </a:lnTo>
                <a:lnTo>
                  <a:pt x="14" y="81"/>
                </a:lnTo>
                <a:lnTo>
                  <a:pt x="17" y="88"/>
                </a:lnTo>
                <a:lnTo>
                  <a:pt x="16" y="95"/>
                </a:lnTo>
                <a:lnTo>
                  <a:pt x="19" y="101"/>
                </a:lnTo>
                <a:lnTo>
                  <a:pt x="20" y="107"/>
                </a:lnTo>
                <a:lnTo>
                  <a:pt x="17" y="110"/>
                </a:lnTo>
                <a:lnTo>
                  <a:pt x="17" y="123"/>
                </a:lnTo>
                <a:lnTo>
                  <a:pt x="21" y="135"/>
                </a:lnTo>
                <a:lnTo>
                  <a:pt x="25" y="141"/>
                </a:lnTo>
                <a:lnTo>
                  <a:pt x="28" y="154"/>
                </a:lnTo>
                <a:lnTo>
                  <a:pt x="27" y="165"/>
                </a:lnTo>
                <a:lnTo>
                  <a:pt x="31" y="170"/>
                </a:lnTo>
                <a:lnTo>
                  <a:pt x="33" y="164"/>
                </a:lnTo>
                <a:lnTo>
                  <a:pt x="43" y="172"/>
                </a:lnTo>
                <a:lnTo>
                  <a:pt x="56" y="235"/>
                </a:lnTo>
                <a:lnTo>
                  <a:pt x="56" y="239"/>
                </a:lnTo>
                <a:lnTo>
                  <a:pt x="60" y="246"/>
                </a:lnTo>
                <a:lnTo>
                  <a:pt x="115" y="234"/>
                </a:lnTo>
                <a:lnTo>
                  <a:pt x="109" y="229"/>
                </a:lnTo>
                <a:lnTo>
                  <a:pt x="105" y="220"/>
                </a:lnTo>
                <a:lnTo>
                  <a:pt x="105" y="214"/>
                </a:lnTo>
                <a:lnTo>
                  <a:pt x="108" y="208"/>
                </a:lnTo>
                <a:lnTo>
                  <a:pt x="105" y="189"/>
                </a:lnTo>
                <a:lnTo>
                  <a:pt x="105" y="176"/>
                </a:lnTo>
                <a:lnTo>
                  <a:pt x="100" y="156"/>
                </a:lnTo>
                <a:lnTo>
                  <a:pt x="102" y="149"/>
                </a:lnTo>
                <a:lnTo>
                  <a:pt x="101" y="139"/>
                </a:lnTo>
                <a:lnTo>
                  <a:pt x="105" y="133"/>
                </a:lnTo>
                <a:lnTo>
                  <a:pt x="106" y="127"/>
                </a:lnTo>
                <a:lnTo>
                  <a:pt x="106" y="120"/>
                </a:lnTo>
                <a:lnTo>
                  <a:pt x="108" y="114"/>
                </a:lnTo>
                <a:lnTo>
                  <a:pt x="106" y="107"/>
                </a:lnTo>
                <a:lnTo>
                  <a:pt x="109" y="96"/>
                </a:lnTo>
                <a:lnTo>
                  <a:pt x="106" y="84"/>
                </a:lnTo>
                <a:lnTo>
                  <a:pt x="105" y="77"/>
                </a:lnTo>
                <a:lnTo>
                  <a:pt x="111" y="72"/>
                </a:lnTo>
                <a:lnTo>
                  <a:pt x="113" y="70"/>
                </a:lnTo>
                <a:lnTo>
                  <a:pt x="124" y="58"/>
                </a:lnTo>
                <a:lnTo>
                  <a:pt x="130" y="50"/>
                </a:lnTo>
                <a:lnTo>
                  <a:pt x="130" y="43"/>
                </a:lnTo>
                <a:lnTo>
                  <a:pt x="127" y="38"/>
                </a:lnTo>
                <a:lnTo>
                  <a:pt x="123" y="3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5192899" y="3015839"/>
            <a:ext cx="876300" cy="1104900"/>
          </a:xfrm>
          <a:custGeom>
            <a:avLst/>
            <a:gdLst>
              <a:gd name="T0" fmla="*/ 299 w 431"/>
              <a:gd name="T1" fmla="*/ 35 h 543"/>
              <a:gd name="T2" fmla="*/ 215 w 431"/>
              <a:gd name="T3" fmla="*/ 23 h 543"/>
              <a:gd name="T4" fmla="*/ 114 w 431"/>
              <a:gd name="T5" fmla="*/ 5 h 543"/>
              <a:gd name="T6" fmla="*/ 87 w 431"/>
              <a:gd name="T7" fmla="*/ 0 h 543"/>
              <a:gd name="T8" fmla="*/ 0 w 431"/>
              <a:gd name="T9" fmla="*/ 485 h 543"/>
              <a:gd name="T10" fmla="*/ 71 w 431"/>
              <a:gd name="T11" fmla="*/ 497 h 543"/>
              <a:gd name="T12" fmla="*/ 175 w 431"/>
              <a:gd name="T13" fmla="*/ 513 h 543"/>
              <a:gd name="T14" fmla="*/ 276 w 431"/>
              <a:gd name="T15" fmla="*/ 529 h 543"/>
              <a:gd name="T16" fmla="*/ 381 w 431"/>
              <a:gd name="T17" fmla="*/ 543 h 543"/>
              <a:gd name="T18" fmla="*/ 431 w 431"/>
              <a:gd name="T19" fmla="*/ 153 h 543"/>
              <a:gd name="T20" fmla="*/ 284 w 431"/>
              <a:gd name="T21" fmla="*/ 133 h 543"/>
              <a:gd name="T22" fmla="*/ 299 w 431"/>
              <a:gd name="T23" fmla="*/ 35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" h="543">
                <a:moveTo>
                  <a:pt x="299" y="35"/>
                </a:moveTo>
                <a:lnTo>
                  <a:pt x="215" y="23"/>
                </a:lnTo>
                <a:lnTo>
                  <a:pt x="114" y="5"/>
                </a:lnTo>
                <a:lnTo>
                  <a:pt x="87" y="0"/>
                </a:lnTo>
                <a:lnTo>
                  <a:pt x="0" y="485"/>
                </a:lnTo>
                <a:lnTo>
                  <a:pt x="71" y="497"/>
                </a:lnTo>
                <a:lnTo>
                  <a:pt x="175" y="513"/>
                </a:lnTo>
                <a:lnTo>
                  <a:pt x="276" y="529"/>
                </a:lnTo>
                <a:lnTo>
                  <a:pt x="381" y="543"/>
                </a:lnTo>
                <a:lnTo>
                  <a:pt x="431" y="153"/>
                </a:lnTo>
                <a:lnTo>
                  <a:pt x="284" y="133"/>
                </a:lnTo>
                <a:lnTo>
                  <a:pt x="299" y="35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Freeform 15"/>
          <p:cNvSpPr>
            <a:spLocks noEditPoints="1"/>
          </p:cNvSpPr>
          <p:nvPr/>
        </p:nvSpPr>
        <p:spPr bwMode="auto">
          <a:xfrm>
            <a:off x="6240650" y="4309121"/>
            <a:ext cx="2199217" cy="2144184"/>
          </a:xfrm>
          <a:custGeom>
            <a:avLst/>
            <a:gdLst>
              <a:gd name="T0" fmla="*/ 1065 w 1081"/>
              <a:gd name="T1" fmla="*/ 505 h 1054"/>
              <a:gd name="T2" fmla="*/ 1032 w 1081"/>
              <a:gd name="T3" fmla="*/ 353 h 1054"/>
              <a:gd name="T4" fmla="*/ 971 w 1081"/>
              <a:gd name="T5" fmla="*/ 284 h 1054"/>
              <a:gd name="T6" fmla="*/ 915 w 1081"/>
              <a:gd name="T7" fmla="*/ 270 h 1054"/>
              <a:gd name="T8" fmla="*/ 858 w 1081"/>
              <a:gd name="T9" fmla="*/ 283 h 1054"/>
              <a:gd name="T10" fmla="*/ 813 w 1081"/>
              <a:gd name="T11" fmla="*/ 275 h 1054"/>
              <a:gd name="T12" fmla="*/ 781 w 1081"/>
              <a:gd name="T13" fmla="*/ 287 h 1054"/>
              <a:gd name="T14" fmla="*/ 748 w 1081"/>
              <a:gd name="T15" fmla="*/ 269 h 1054"/>
              <a:gd name="T16" fmla="*/ 709 w 1081"/>
              <a:gd name="T17" fmla="*/ 258 h 1054"/>
              <a:gd name="T18" fmla="*/ 667 w 1081"/>
              <a:gd name="T19" fmla="*/ 243 h 1054"/>
              <a:gd name="T20" fmla="*/ 617 w 1081"/>
              <a:gd name="T21" fmla="*/ 231 h 1054"/>
              <a:gd name="T22" fmla="*/ 583 w 1081"/>
              <a:gd name="T23" fmla="*/ 220 h 1054"/>
              <a:gd name="T24" fmla="*/ 546 w 1081"/>
              <a:gd name="T25" fmla="*/ 11 h 1054"/>
              <a:gd name="T26" fmla="*/ 295 w 1081"/>
              <a:gd name="T27" fmla="*/ 434 h 1054"/>
              <a:gd name="T28" fmla="*/ 2 w 1081"/>
              <a:gd name="T29" fmla="*/ 430 h 1054"/>
              <a:gd name="T30" fmla="*/ 27 w 1081"/>
              <a:gd name="T31" fmla="*/ 459 h 1054"/>
              <a:gd name="T32" fmla="*/ 93 w 1081"/>
              <a:gd name="T33" fmla="*/ 536 h 1054"/>
              <a:gd name="T34" fmla="*/ 135 w 1081"/>
              <a:gd name="T35" fmla="*/ 584 h 1054"/>
              <a:gd name="T36" fmla="*/ 167 w 1081"/>
              <a:gd name="T37" fmla="*/ 671 h 1054"/>
              <a:gd name="T38" fmla="*/ 236 w 1081"/>
              <a:gd name="T39" fmla="*/ 716 h 1054"/>
              <a:gd name="T40" fmla="*/ 280 w 1081"/>
              <a:gd name="T41" fmla="*/ 722 h 1054"/>
              <a:gd name="T42" fmla="*/ 315 w 1081"/>
              <a:gd name="T43" fmla="*/ 663 h 1054"/>
              <a:gd name="T44" fmla="*/ 366 w 1081"/>
              <a:gd name="T45" fmla="*/ 660 h 1054"/>
              <a:gd name="T46" fmla="*/ 423 w 1081"/>
              <a:gd name="T47" fmla="*/ 674 h 1054"/>
              <a:gd name="T48" fmla="*/ 469 w 1081"/>
              <a:gd name="T49" fmla="*/ 716 h 1054"/>
              <a:gd name="T50" fmla="*/ 502 w 1081"/>
              <a:gd name="T51" fmla="*/ 783 h 1054"/>
              <a:gd name="T52" fmla="*/ 534 w 1081"/>
              <a:gd name="T53" fmla="*/ 840 h 1054"/>
              <a:gd name="T54" fmla="*/ 575 w 1081"/>
              <a:gd name="T55" fmla="*/ 890 h 1054"/>
              <a:gd name="T56" fmla="*/ 584 w 1081"/>
              <a:gd name="T57" fmla="*/ 939 h 1054"/>
              <a:gd name="T58" fmla="*/ 624 w 1081"/>
              <a:gd name="T59" fmla="*/ 1000 h 1054"/>
              <a:gd name="T60" fmla="*/ 667 w 1081"/>
              <a:gd name="T61" fmla="*/ 1017 h 1054"/>
              <a:gd name="T62" fmla="*/ 749 w 1081"/>
              <a:gd name="T63" fmla="*/ 1049 h 1054"/>
              <a:gd name="T64" fmla="*/ 774 w 1081"/>
              <a:gd name="T65" fmla="*/ 1035 h 1054"/>
              <a:gd name="T66" fmla="*/ 751 w 1081"/>
              <a:gd name="T67" fmla="*/ 965 h 1054"/>
              <a:gd name="T68" fmla="*/ 753 w 1081"/>
              <a:gd name="T69" fmla="*/ 928 h 1054"/>
              <a:gd name="T70" fmla="*/ 732 w 1081"/>
              <a:gd name="T71" fmla="*/ 904 h 1054"/>
              <a:gd name="T72" fmla="*/ 767 w 1081"/>
              <a:gd name="T73" fmla="*/ 874 h 1054"/>
              <a:gd name="T74" fmla="*/ 775 w 1081"/>
              <a:gd name="T75" fmla="*/ 863 h 1054"/>
              <a:gd name="T76" fmla="*/ 778 w 1081"/>
              <a:gd name="T77" fmla="*/ 831 h 1054"/>
              <a:gd name="T78" fmla="*/ 804 w 1081"/>
              <a:gd name="T79" fmla="*/ 829 h 1054"/>
              <a:gd name="T80" fmla="*/ 843 w 1081"/>
              <a:gd name="T81" fmla="*/ 804 h 1054"/>
              <a:gd name="T82" fmla="*/ 831 w 1081"/>
              <a:gd name="T83" fmla="*/ 781 h 1054"/>
              <a:gd name="T84" fmla="*/ 860 w 1081"/>
              <a:gd name="T85" fmla="*/ 785 h 1054"/>
              <a:gd name="T86" fmla="*/ 892 w 1081"/>
              <a:gd name="T87" fmla="*/ 783 h 1054"/>
              <a:gd name="T88" fmla="*/ 931 w 1081"/>
              <a:gd name="T89" fmla="*/ 759 h 1054"/>
              <a:gd name="T90" fmla="*/ 966 w 1081"/>
              <a:gd name="T91" fmla="*/ 706 h 1054"/>
              <a:gd name="T92" fmla="*/ 980 w 1081"/>
              <a:gd name="T93" fmla="*/ 671 h 1054"/>
              <a:gd name="T94" fmla="*/ 985 w 1081"/>
              <a:gd name="T95" fmla="*/ 704 h 1054"/>
              <a:gd name="T96" fmla="*/ 1058 w 1081"/>
              <a:gd name="T97" fmla="*/ 678 h 1054"/>
              <a:gd name="T98" fmla="*/ 1065 w 1081"/>
              <a:gd name="T99" fmla="*/ 610 h 1054"/>
              <a:gd name="T100" fmla="*/ 1081 w 1081"/>
              <a:gd name="T101" fmla="*/ 553 h 1054"/>
              <a:gd name="T102" fmla="*/ 775 w 1081"/>
              <a:gd name="T103" fmla="*/ 1008 h 1054"/>
              <a:gd name="T104" fmla="*/ 762 w 1081"/>
              <a:gd name="T105" fmla="*/ 965 h 1054"/>
              <a:gd name="T106" fmla="*/ 771 w 1081"/>
              <a:gd name="T107" fmla="*/ 890 h 1054"/>
              <a:gd name="T108" fmla="*/ 794 w 1081"/>
              <a:gd name="T109" fmla="*/ 854 h 1054"/>
              <a:gd name="T110" fmla="*/ 812 w 1081"/>
              <a:gd name="T111" fmla="*/ 827 h 1054"/>
              <a:gd name="T112" fmla="*/ 966 w 1081"/>
              <a:gd name="T113" fmla="*/ 725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1" h="1054">
                <a:moveTo>
                  <a:pt x="1078" y="548"/>
                </a:moveTo>
                <a:lnTo>
                  <a:pt x="1081" y="542"/>
                </a:lnTo>
                <a:lnTo>
                  <a:pt x="1080" y="536"/>
                </a:lnTo>
                <a:lnTo>
                  <a:pt x="1080" y="530"/>
                </a:lnTo>
                <a:lnTo>
                  <a:pt x="1078" y="529"/>
                </a:lnTo>
                <a:lnTo>
                  <a:pt x="1068" y="517"/>
                </a:lnTo>
                <a:lnTo>
                  <a:pt x="1068" y="510"/>
                </a:lnTo>
                <a:lnTo>
                  <a:pt x="1065" y="505"/>
                </a:lnTo>
                <a:lnTo>
                  <a:pt x="1062" y="503"/>
                </a:lnTo>
                <a:lnTo>
                  <a:pt x="1059" y="496"/>
                </a:lnTo>
                <a:lnTo>
                  <a:pt x="1054" y="490"/>
                </a:lnTo>
                <a:lnTo>
                  <a:pt x="1055" y="480"/>
                </a:lnTo>
                <a:lnTo>
                  <a:pt x="1051" y="468"/>
                </a:lnTo>
                <a:lnTo>
                  <a:pt x="1047" y="461"/>
                </a:lnTo>
                <a:lnTo>
                  <a:pt x="1036" y="452"/>
                </a:lnTo>
                <a:lnTo>
                  <a:pt x="1032" y="353"/>
                </a:lnTo>
                <a:lnTo>
                  <a:pt x="1031" y="300"/>
                </a:lnTo>
                <a:lnTo>
                  <a:pt x="1011" y="296"/>
                </a:lnTo>
                <a:lnTo>
                  <a:pt x="1004" y="302"/>
                </a:lnTo>
                <a:lnTo>
                  <a:pt x="998" y="296"/>
                </a:lnTo>
                <a:lnTo>
                  <a:pt x="998" y="293"/>
                </a:lnTo>
                <a:lnTo>
                  <a:pt x="996" y="292"/>
                </a:lnTo>
                <a:lnTo>
                  <a:pt x="978" y="288"/>
                </a:lnTo>
                <a:lnTo>
                  <a:pt x="971" y="284"/>
                </a:lnTo>
                <a:lnTo>
                  <a:pt x="966" y="283"/>
                </a:lnTo>
                <a:lnTo>
                  <a:pt x="954" y="273"/>
                </a:lnTo>
                <a:lnTo>
                  <a:pt x="939" y="264"/>
                </a:lnTo>
                <a:lnTo>
                  <a:pt x="934" y="264"/>
                </a:lnTo>
                <a:lnTo>
                  <a:pt x="929" y="269"/>
                </a:lnTo>
                <a:lnTo>
                  <a:pt x="925" y="272"/>
                </a:lnTo>
                <a:lnTo>
                  <a:pt x="919" y="272"/>
                </a:lnTo>
                <a:lnTo>
                  <a:pt x="915" y="270"/>
                </a:lnTo>
                <a:lnTo>
                  <a:pt x="908" y="265"/>
                </a:lnTo>
                <a:lnTo>
                  <a:pt x="896" y="269"/>
                </a:lnTo>
                <a:lnTo>
                  <a:pt x="890" y="275"/>
                </a:lnTo>
                <a:lnTo>
                  <a:pt x="883" y="275"/>
                </a:lnTo>
                <a:lnTo>
                  <a:pt x="878" y="269"/>
                </a:lnTo>
                <a:lnTo>
                  <a:pt x="871" y="275"/>
                </a:lnTo>
                <a:lnTo>
                  <a:pt x="864" y="275"/>
                </a:lnTo>
                <a:lnTo>
                  <a:pt x="858" y="283"/>
                </a:lnTo>
                <a:lnTo>
                  <a:pt x="851" y="283"/>
                </a:lnTo>
                <a:lnTo>
                  <a:pt x="848" y="289"/>
                </a:lnTo>
                <a:lnTo>
                  <a:pt x="843" y="284"/>
                </a:lnTo>
                <a:lnTo>
                  <a:pt x="836" y="281"/>
                </a:lnTo>
                <a:lnTo>
                  <a:pt x="829" y="277"/>
                </a:lnTo>
                <a:lnTo>
                  <a:pt x="825" y="270"/>
                </a:lnTo>
                <a:lnTo>
                  <a:pt x="820" y="270"/>
                </a:lnTo>
                <a:lnTo>
                  <a:pt x="813" y="275"/>
                </a:lnTo>
                <a:lnTo>
                  <a:pt x="808" y="273"/>
                </a:lnTo>
                <a:lnTo>
                  <a:pt x="802" y="266"/>
                </a:lnTo>
                <a:lnTo>
                  <a:pt x="795" y="264"/>
                </a:lnTo>
                <a:lnTo>
                  <a:pt x="794" y="265"/>
                </a:lnTo>
                <a:lnTo>
                  <a:pt x="794" y="269"/>
                </a:lnTo>
                <a:lnTo>
                  <a:pt x="787" y="275"/>
                </a:lnTo>
                <a:lnTo>
                  <a:pt x="785" y="285"/>
                </a:lnTo>
                <a:lnTo>
                  <a:pt x="781" y="287"/>
                </a:lnTo>
                <a:lnTo>
                  <a:pt x="779" y="285"/>
                </a:lnTo>
                <a:lnTo>
                  <a:pt x="776" y="279"/>
                </a:lnTo>
                <a:lnTo>
                  <a:pt x="779" y="273"/>
                </a:lnTo>
                <a:lnTo>
                  <a:pt x="772" y="272"/>
                </a:lnTo>
                <a:lnTo>
                  <a:pt x="763" y="277"/>
                </a:lnTo>
                <a:lnTo>
                  <a:pt x="756" y="276"/>
                </a:lnTo>
                <a:lnTo>
                  <a:pt x="753" y="269"/>
                </a:lnTo>
                <a:lnTo>
                  <a:pt x="748" y="269"/>
                </a:lnTo>
                <a:lnTo>
                  <a:pt x="745" y="264"/>
                </a:lnTo>
                <a:lnTo>
                  <a:pt x="739" y="261"/>
                </a:lnTo>
                <a:lnTo>
                  <a:pt x="729" y="270"/>
                </a:lnTo>
                <a:lnTo>
                  <a:pt x="724" y="273"/>
                </a:lnTo>
                <a:lnTo>
                  <a:pt x="717" y="272"/>
                </a:lnTo>
                <a:lnTo>
                  <a:pt x="717" y="264"/>
                </a:lnTo>
                <a:lnTo>
                  <a:pt x="716" y="260"/>
                </a:lnTo>
                <a:lnTo>
                  <a:pt x="709" y="258"/>
                </a:lnTo>
                <a:lnTo>
                  <a:pt x="705" y="253"/>
                </a:lnTo>
                <a:lnTo>
                  <a:pt x="706" y="246"/>
                </a:lnTo>
                <a:lnTo>
                  <a:pt x="699" y="247"/>
                </a:lnTo>
                <a:lnTo>
                  <a:pt x="687" y="246"/>
                </a:lnTo>
                <a:lnTo>
                  <a:pt x="680" y="250"/>
                </a:lnTo>
                <a:lnTo>
                  <a:pt x="674" y="253"/>
                </a:lnTo>
                <a:lnTo>
                  <a:pt x="670" y="247"/>
                </a:lnTo>
                <a:lnTo>
                  <a:pt x="667" y="243"/>
                </a:lnTo>
                <a:lnTo>
                  <a:pt x="660" y="243"/>
                </a:lnTo>
                <a:lnTo>
                  <a:pt x="653" y="245"/>
                </a:lnTo>
                <a:lnTo>
                  <a:pt x="641" y="241"/>
                </a:lnTo>
                <a:lnTo>
                  <a:pt x="634" y="237"/>
                </a:lnTo>
                <a:lnTo>
                  <a:pt x="629" y="238"/>
                </a:lnTo>
                <a:lnTo>
                  <a:pt x="625" y="237"/>
                </a:lnTo>
                <a:lnTo>
                  <a:pt x="618" y="237"/>
                </a:lnTo>
                <a:lnTo>
                  <a:pt x="617" y="231"/>
                </a:lnTo>
                <a:lnTo>
                  <a:pt x="617" y="224"/>
                </a:lnTo>
                <a:lnTo>
                  <a:pt x="613" y="219"/>
                </a:lnTo>
                <a:lnTo>
                  <a:pt x="607" y="215"/>
                </a:lnTo>
                <a:lnTo>
                  <a:pt x="605" y="212"/>
                </a:lnTo>
                <a:lnTo>
                  <a:pt x="602" y="219"/>
                </a:lnTo>
                <a:lnTo>
                  <a:pt x="596" y="219"/>
                </a:lnTo>
                <a:lnTo>
                  <a:pt x="590" y="216"/>
                </a:lnTo>
                <a:lnTo>
                  <a:pt x="583" y="220"/>
                </a:lnTo>
                <a:lnTo>
                  <a:pt x="578" y="216"/>
                </a:lnTo>
                <a:lnTo>
                  <a:pt x="567" y="204"/>
                </a:lnTo>
                <a:lnTo>
                  <a:pt x="560" y="200"/>
                </a:lnTo>
                <a:lnTo>
                  <a:pt x="555" y="199"/>
                </a:lnTo>
                <a:lnTo>
                  <a:pt x="555" y="189"/>
                </a:lnTo>
                <a:lnTo>
                  <a:pt x="560" y="15"/>
                </a:lnTo>
                <a:lnTo>
                  <a:pt x="553" y="11"/>
                </a:lnTo>
                <a:lnTo>
                  <a:pt x="546" y="11"/>
                </a:lnTo>
                <a:lnTo>
                  <a:pt x="514" y="9"/>
                </a:lnTo>
                <a:lnTo>
                  <a:pt x="434" y="7"/>
                </a:lnTo>
                <a:lnTo>
                  <a:pt x="327" y="0"/>
                </a:lnTo>
                <a:lnTo>
                  <a:pt x="323" y="1"/>
                </a:lnTo>
                <a:lnTo>
                  <a:pt x="323" y="8"/>
                </a:lnTo>
                <a:lnTo>
                  <a:pt x="308" y="243"/>
                </a:lnTo>
                <a:lnTo>
                  <a:pt x="301" y="333"/>
                </a:lnTo>
                <a:lnTo>
                  <a:pt x="295" y="434"/>
                </a:lnTo>
                <a:lnTo>
                  <a:pt x="289" y="440"/>
                </a:lnTo>
                <a:lnTo>
                  <a:pt x="286" y="440"/>
                </a:lnTo>
                <a:lnTo>
                  <a:pt x="213" y="436"/>
                </a:lnTo>
                <a:lnTo>
                  <a:pt x="142" y="429"/>
                </a:lnTo>
                <a:lnTo>
                  <a:pt x="62" y="422"/>
                </a:lnTo>
                <a:lnTo>
                  <a:pt x="0" y="415"/>
                </a:lnTo>
                <a:lnTo>
                  <a:pt x="0" y="419"/>
                </a:lnTo>
                <a:lnTo>
                  <a:pt x="2" y="430"/>
                </a:lnTo>
                <a:lnTo>
                  <a:pt x="6" y="436"/>
                </a:lnTo>
                <a:lnTo>
                  <a:pt x="6" y="438"/>
                </a:lnTo>
                <a:lnTo>
                  <a:pt x="12" y="441"/>
                </a:lnTo>
                <a:lnTo>
                  <a:pt x="13" y="441"/>
                </a:lnTo>
                <a:lnTo>
                  <a:pt x="16" y="442"/>
                </a:lnTo>
                <a:lnTo>
                  <a:pt x="21" y="446"/>
                </a:lnTo>
                <a:lnTo>
                  <a:pt x="25" y="453"/>
                </a:lnTo>
                <a:lnTo>
                  <a:pt x="27" y="459"/>
                </a:lnTo>
                <a:lnTo>
                  <a:pt x="32" y="471"/>
                </a:lnTo>
                <a:lnTo>
                  <a:pt x="37" y="476"/>
                </a:lnTo>
                <a:lnTo>
                  <a:pt x="50" y="483"/>
                </a:lnTo>
                <a:lnTo>
                  <a:pt x="56" y="488"/>
                </a:lnTo>
                <a:lnTo>
                  <a:pt x="67" y="505"/>
                </a:lnTo>
                <a:lnTo>
                  <a:pt x="79" y="517"/>
                </a:lnTo>
                <a:lnTo>
                  <a:pt x="82" y="524"/>
                </a:lnTo>
                <a:lnTo>
                  <a:pt x="93" y="536"/>
                </a:lnTo>
                <a:lnTo>
                  <a:pt x="100" y="541"/>
                </a:lnTo>
                <a:lnTo>
                  <a:pt x="106" y="542"/>
                </a:lnTo>
                <a:lnTo>
                  <a:pt x="119" y="555"/>
                </a:lnTo>
                <a:lnTo>
                  <a:pt x="125" y="557"/>
                </a:lnTo>
                <a:lnTo>
                  <a:pt x="125" y="564"/>
                </a:lnTo>
                <a:lnTo>
                  <a:pt x="131" y="567"/>
                </a:lnTo>
                <a:lnTo>
                  <a:pt x="134" y="572"/>
                </a:lnTo>
                <a:lnTo>
                  <a:pt x="135" y="584"/>
                </a:lnTo>
                <a:lnTo>
                  <a:pt x="138" y="587"/>
                </a:lnTo>
                <a:lnTo>
                  <a:pt x="143" y="601"/>
                </a:lnTo>
                <a:lnTo>
                  <a:pt x="147" y="606"/>
                </a:lnTo>
                <a:lnTo>
                  <a:pt x="147" y="611"/>
                </a:lnTo>
                <a:lnTo>
                  <a:pt x="146" y="618"/>
                </a:lnTo>
                <a:lnTo>
                  <a:pt x="146" y="630"/>
                </a:lnTo>
                <a:lnTo>
                  <a:pt x="159" y="662"/>
                </a:lnTo>
                <a:lnTo>
                  <a:pt x="167" y="671"/>
                </a:lnTo>
                <a:lnTo>
                  <a:pt x="174" y="672"/>
                </a:lnTo>
                <a:lnTo>
                  <a:pt x="180" y="676"/>
                </a:lnTo>
                <a:lnTo>
                  <a:pt x="184" y="683"/>
                </a:lnTo>
                <a:lnTo>
                  <a:pt x="199" y="697"/>
                </a:lnTo>
                <a:lnTo>
                  <a:pt x="204" y="698"/>
                </a:lnTo>
                <a:lnTo>
                  <a:pt x="216" y="702"/>
                </a:lnTo>
                <a:lnTo>
                  <a:pt x="220" y="708"/>
                </a:lnTo>
                <a:lnTo>
                  <a:pt x="236" y="716"/>
                </a:lnTo>
                <a:lnTo>
                  <a:pt x="243" y="722"/>
                </a:lnTo>
                <a:lnTo>
                  <a:pt x="249" y="728"/>
                </a:lnTo>
                <a:lnTo>
                  <a:pt x="254" y="728"/>
                </a:lnTo>
                <a:lnTo>
                  <a:pt x="255" y="731"/>
                </a:lnTo>
                <a:lnTo>
                  <a:pt x="261" y="732"/>
                </a:lnTo>
                <a:lnTo>
                  <a:pt x="272" y="732"/>
                </a:lnTo>
                <a:lnTo>
                  <a:pt x="273" y="727"/>
                </a:lnTo>
                <a:lnTo>
                  <a:pt x="280" y="722"/>
                </a:lnTo>
                <a:lnTo>
                  <a:pt x="284" y="716"/>
                </a:lnTo>
                <a:lnTo>
                  <a:pt x="289" y="713"/>
                </a:lnTo>
                <a:lnTo>
                  <a:pt x="292" y="708"/>
                </a:lnTo>
                <a:lnTo>
                  <a:pt x="293" y="701"/>
                </a:lnTo>
                <a:lnTo>
                  <a:pt x="297" y="698"/>
                </a:lnTo>
                <a:lnTo>
                  <a:pt x="307" y="674"/>
                </a:lnTo>
                <a:lnTo>
                  <a:pt x="312" y="666"/>
                </a:lnTo>
                <a:lnTo>
                  <a:pt x="315" y="663"/>
                </a:lnTo>
                <a:lnTo>
                  <a:pt x="322" y="662"/>
                </a:lnTo>
                <a:lnTo>
                  <a:pt x="328" y="659"/>
                </a:lnTo>
                <a:lnTo>
                  <a:pt x="334" y="660"/>
                </a:lnTo>
                <a:lnTo>
                  <a:pt x="339" y="657"/>
                </a:lnTo>
                <a:lnTo>
                  <a:pt x="343" y="652"/>
                </a:lnTo>
                <a:lnTo>
                  <a:pt x="350" y="652"/>
                </a:lnTo>
                <a:lnTo>
                  <a:pt x="361" y="657"/>
                </a:lnTo>
                <a:lnTo>
                  <a:pt x="366" y="660"/>
                </a:lnTo>
                <a:lnTo>
                  <a:pt x="373" y="659"/>
                </a:lnTo>
                <a:lnTo>
                  <a:pt x="379" y="660"/>
                </a:lnTo>
                <a:lnTo>
                  <a:pt x="385" y="660"/>
                </a:lnTo>
                <a:lnTo>
                  <a:pt x="403" y="664"/>
                </a:lnTo>
                <a:lnTo>
                  <a:pt x="410" y="660"/>
                </a:lnTo>
                <a:lnTo>
                  <a:pt x="415" y="663"/>
                </a:lnTo>
                <a:lnTo>
                  <a:pt x="420" y="667"/>
                </a:lnTo>
                <a:lnTo>
                  <a:pt x="423" y="674"/>
                </a:lnTo>
                <a:lnTo>
                  <a:pt x="429" y="679"/>
                </a:lnTo>
                <a:lnTo>
                  <a:pt x="430" y="683"/>
                </a:lnTo>
                <a:lnTo>
                  <a:pt x="435" y="682"/>
                </a:lnTo>
                <a:lnTo>
                  <a:pt x="438" y="689"/>
                </a:lnTo>
                <a:lnTo>
                  <a:pt x="445" y="694"/>
                </a:lnTo>
                <a:lnTo>
                  <a:pt x="450" y="697"/>
                </a:lnTo>
                <a:lnTo>
                  <a:pt x="452" y="702"/>
                </a:lnTo>
                <a:lnTo>
                  <a:pt x="469" y="716"/>
                </a:lnTo>
                <a:lnTo>
                  <a:pt x="476" y="729"/>
                </a:lnTo>
                <a:lnTo>
                  <a:pt x="481" y="735"/>
                </a:lnTo>
                <a:lnTo>
                  <a:pt x="484" y="751"/>
                </a:lnTo>
                <a:lnTo>
                  <a:pt x="492" y="764"/>
                </a:lnTo>
                <a:lnTo>
                  <a:pt x="495" y="770"/>
                </a:lnTo>
                <a:lnTo>
                  <a:pt x="495" y="773"/>
                </a:lnTo>
                <a:lnTo>
                  <a:pt x="499" y="778"/>
                </a:lnTo>
                <a:lnTo>
                  <a:pt x="502" y="783"/>
                </a:lnTo>
                <a:lnTo>
                  <a:pt x="507" y="790"/>
                </a:lnTo>
                <a:lnTo>
                  <a:pt x="506" y="793"/>
                </a:lnTo>
                <a:lnTo>
                  <a:pt x="508" y="805"/>
                </a:lnTo>
                <a:lnTo>
                  <a:pt x="514" y="817"/>
                </a:lnTo>
                <a:lnTo>
                  <a:pt x="521" y="823"/>
                </a:lnTo>
                <a:lnTo>
                  <a:pt x="527" y="825"/>
                </a:lnTo>
                <a:lnTo>
                  <a:pt x="533" y="835"/>
                </a:lnTo>
                <a:lnTo>
                  <a:pt x="534" y="840"/>
                </a:lnTo>
                <a:lnTo>
                  <a:pt x="540" y="844"/>
                </a:lnTo>
                <a:lnTo>
                  <a:pt x="544" y="851"/>
                </a:lnTo>
                <a:lnTo>
                  <a:pt x="545" y="858"/>
                </a:lnTo>
                <a:lnTo>
                  <a:pt x="557" y="874"/>
                </a:lnTo>
                <a:lnTo>
                  <a:pt x="568" y="877"/>
                </a:lnTo>
                <a:lnTo>
                  <a:pt x="573" y="882"/>
                </a:lnTo>
                <a:lnTo>
                  <a:pt x="575" y="885"/>
                </a:lnTo>
                <a:lnTo>
                  <a:pt x="575" y="890"/>
                </a:lnTo>
                <a:lnTo>
                  <a:pt x="578" y="897"/>
                </a:lnTo>
                <a:lnTo>
                  <a:pt x="576" y="904"/>
                </a:lnTo>
                <a:lnTo>
                  <a:pt x="573" y="911"/>
                </a:lnTo>
                <a:lnTo>
                  <a:pt x="580" y="915"/>
                </a:lnTo>
                <a:lnTo>
                  <a:pt x="580" y="921"/>
                </a:lnTo>
                <a:lnTo>
                  <a:pt x="579" y="928"/>
                </a:lnTo>
                <a:lnTo>
                  <a:pt x="580" y="934"/>
                </a:lnTo>
                <a:lnTo>
                  <a:pt x="584" y="939"/>
                </a:lnTo>
                <a:lnTo>
                  <a:pt x="591" y="951"/>
                </a:lnTo>
                <a:lnTo>
                  <a:pt x="596" y="958"/>
                </a:lnTo>
                <a:lnTo>
                  <a:pt x="601" y="971"/>
                </a:lnTo>
                <a:lnTo>
                  <a:pt x="602" y="985"/>
                </a:lnTo>
                <a:lnTo>
                  <a:pt x="609" y="990"/>
                </a:lnTo>
                <a:lnTo>
                  <a:pt x="607" y="997"/>
                </a:lnTo>
                <a:lnTo>
                  <a:pt x="611" y="999"/>
                </a:lnTo>
                <a:lnTo>
                  <a:pt x="624" y="1000"/>
                </a:lnTo>
                <a:lnTo>
                  <a:pt x="630" y="1003"/>
                </a:lnTo>
                <a:lnTo>
                  <a:pt x="634" y="1003"/>
                </a:lnTo>
                <a:lnTo>
                  <a:pt x="640" y="1007"/>
                </a:lnTo>
                <a:lnTo>
                  <a:pt x="644" y="1012"/>
                </a:lnTo>
                <a:lnTo>
                  <a:pt x="648" y="1015"/>
                </a:lnTo>
                <a:lnTo>
                  <a:pt x="655" y="1013"/>
                </a:lnTo>
                <a:lnTo>
                  <a:pt x="660" y="1016"/>
                </a:lnTo>
                <a:lnTo>
                  <a:pt x="667" y="1017"/>
                </a:lnTo>
                <a:lnTo>
                  <a:pt x="679" y="1028"/>
                </a:lnTo>
                <a:lnTo>
                  <a:pt x="684" y="1031"/>
                </a:lnTo>
                <a:lnTo>
                  <a:pt x="709" y="1034"/>
                </a:lnTo>
                <a:lnTo>
                  <a:pt x="724" y="1032"/>
                </a:lnTo>
                <a:lnTo>
                  <a:pt x="730" y="1035"/>
                </a:lnTo>
                <a:lnTo>
                  <a:pt x="736" y="1036"/>
                </a:lnTo>
                <a:lnTo>
                  <a:pt x="748" y="1049"/>
                </a:lnTo>
                <a:lnTo>
                  <a:pt x="749" y="1049"/>
                </a:lnTo>
                <a:lnTo>
                  <a:pt x="756" y="1054"/>
                </a:lnTo>
                <a:lnTo>
                  <a:pt x="762" y="1053"/>
                </a:lnTo>
                <a:lnTo>
                  <a:pt x="762" y="1047"/>
                </a:lnTo>
                <a:lnTo>
                  <a:pt x="778" y="1043"/>
                </a:lnTo>
                <a:lnTo>
                  <a:pt x="781" y="1042"/>
                </a:lnTo>
                <a:lnTo>
                  <a:pt x="779" y="1035"/>
                </a:lnTo>
                <a:lnTo>
                  <a:pt x="772" y="1040"/>
                </a:lnTo>
                <a:lnTo>
                  <a:pt x="774" y="1035"/>
                </a:lnTo>
                <a:lnTo>
                  <a:pt x="768" y="1040"/>
                </a:lnTo>
                <a:lnTo>
                  <a:pt x="764" y="1032"/>
                </a:lnTo>
                <a:lnTo>
                  <a:pt x="771" y="1032"/>
                </a:lnTo>
                <a:lnTo>
                  <a:pt x="767" y="1027"/>
                </a:lnTo>
                <a:lnTo>
                  <a:pt x="764" y="1013"/>
                </a:lnTo>
                <a:lnTo>
                  <a:pt x="755" y="993"/>
                </a:lnTo>
                <a:lnTo>
                  <a:pt x="755" y="986"/>
                </a:lnTo>
                <a:lnTo>
                  <a:pt x="751" y="965"/>
                </a:lnTo>
                <a:lnTo>
                  <a:pt x="744" y="959"/>
                </a:lnTo>
                <a:lnTo>
                  <a:pt x="744" y="953"/>
                </a:lnTo>
                <a:lnTo>
                  <a:pt x="751" y="955"/>
                </a:lnTo>
                <a:lnTo>
                  <a:pt x="744" y="947"/>
                </a:lnTo>
                <a:lnTo>
                  <a:pt x="744" y="942"/>
                </a:lnTo>
                <a:lnTo>
                  <a:pt x="751" y="942"/>
                </a:lnTo>
                <a:lnTo>
                  <a:pt x="751" y="935"/>
                </a:lnTo>
                <a:lnTo>
                  <a:pt x="753" y="928"/>
                </a:lnTo>
                <a:lnTo>
                  <a:pt x="753" y="923"/>
                </a:lnTo>
                <a:lnTo>
                  <a:pt x="756" y="916"/>
                </a:lnTo>
                <a:lnTo>
                  <a:pt x="744" y="919"/>
                </a:lnTo>
                <a:lnTo>
                  <a:pt x="730" y="916"/>
                </a:lnTo>
                <a:lnTo>
                  <a:pt x="732" y="909"/>
                </a:lnTo>
                <a:lnTo>
                  <a:pt x="729" y="905"/>
                </a:lnTo>
                <a:lnTo>
                  <a:pt x="725" y="898"/>
                </a:lnTo>
                <a:lnTo>
                  <a:pt x="732" y="904"/>
                </a:lnTo>
                <a:lnTo>
                  <a:pt x="736" y="909"/>
                </a:lnTo>
                <a:lnTo>
                  <a:pt x="743" y="909"/>
                </a:lnTo>
                <a:lnTo>
                  <a:pt x="747" y="907"/>
                </a:lnTo>
                <a:lnTo>
                  <a:pt x="752" y="909"/>
                </a:lnTo>
                <a:lnTo>
                  <a:pt x="747" y="913"/>
                </a:lnTo>
                <a:lnTo>
                  <a:pt x="756" y="911"/>
                </a:lnTo>
                <a:lnTo>
                  <a:pt x="768" y="879"/>
                </a:lnTo>
                <a:lnTo>
                  <a:pt x="767" y="874"/>
                </a:lnTo>
                <a:lnTo>
                  <a:pt x="763" y="871"/>
                </a:lnTo>
                <a:lnTo>
                  <a:pt x="759" y="866"/>
                </a:lnTo>
                <a:lnTo>
                  <a:pt x="759" y="860"/>
                </a:lnTo>
                <a:lnTo>
                  <a:pt x="752" y="863"/>
                </a:lnTo>
                <a:lnTo>
                  <a:pt x="749" y="860"/>
                </a:lnTo>
                <a:lnTo>
                  <a:pt x="756" y="858"/>
                </a:lnTo>
                <a:lnTo>
                  <a:pt x="768" y="858"/>
                </a:lnTo>
                <a:lnTo>
                  <a:pt x="775" y="863"/>
                </a:lnTo>
                <a:lnTo>
                  <a:pt x="787" y="847"/>
                </a:lnTo>
                <a:lnTo>
                  <a:pt x="790" y="840"/>
                </a:lnTo>
                <a:lnTo>
                  <a:pt x="790" y="835"/>
                </a:lnTo>
                <a:lnTo>
                  <a:pt x="785" y="839"/>
                </a:lnTo>
                <a:lnTo>
                  <a:pt x="782" y="844"/>
                </a:lnTo>
                <a:lnTo>
                  <a:pt x="775" y="839"/>
                </a:lnTo>
                <a:lnTo>
                  <a:pt x="779" y="833"/>
                </a:lnTo>
                <a:lnTo>
                  <a:pt x="778" y="831"/>
                </a:lnTo>
                <a:lnTo>
                  <a:pt x="785" y="831"/>
                </a:lnTo>
                <a:lnTo>
                  <a:pt x="790" y="828"/>
                </a:lnTo>
                <a:lnTo>
                  <a:pt x="791" y="832"/>
                </a:lnTo>
                <a:lnTo>
                  <a:pt x="798" y="827"/>
                </a:lnTo>
                <a:lnTo>
                  <a:pt x="800" y="821"/>
                </a:lnTo>
                <a:lnTo>
                  <a:pt x="800" y="827"/>
                </a:lnTo>
                <a:lnTo>
                  <a:pt x="798" y="832"/>
                </a:lnTo>
                <a:lnTo>
                  <a:pt x="804" y="829"/>
                </a:lnTo>
                <a:lnTo>
                  <a:pt x="810" y="821"/>
                </a:lnTo>
                <a:lnTo>
                  <a:pt x="810" y="814"/>
                </a:lnTo>
                <a:lnTo>
                  <a:pt x="808" y="809"/>
                </a:lnTo>
                <a:lnTo>
                  <a:pt x="810" y="802"/>
                </a:lnTo>
                <a:lnTo>
                  <a:pt x="810" y="800"/>
                </a:lnTo>
                <a:lnTo>
                  <a:pt x="818" y="812"/>
                </a:lnTo>
                <a:lnTo>
                  <a:pt x="824" y="814"/>
                </a:lnTo>
                <a:lnTo>
                  <a:pt x="843" y="804"/>
                </a:lnTo>
                <a:lnTo>
                  <a:pt x="844" y="801"/>
                </a:lnTo>
                <a:lnTo>
                  <a:pt x="837" y="798"/>
                </a:lnTo>
                <a:lnTo>
                  <a:pt x="832" y="800"/>
                </a:lnTo>
                <a:lnTo>
                  <a:pt x="835" y="794"/>
                </a:lnTo>
                <a:lnTo>
                  <a:pt x="829" y="789"/>
                </a:lnTo>
                <a:lnTo>
                  <a:pt x="823" y="777"/>
                </a:lnTo>
                <a:lnTo>
                  <a:pt x="829" y="777"/>
                </a:lnTo>
                <a:lnTo>
                  <a:pt x="831" y="781"/>
                </a:lnTo>
                <a:lnTo>
                  <a:pt x="840" y="789"/>
                </a:lnTo>
                <a:lnTo>
                  <a:pt x="846" y="786"/>
                </a:lnTo>
                <a:lnTo>
                  <a:pt x="840" y="774"/>
                </a:lnTo>
                <a:lnTo>
                  <a:pt x="841" y="773"/>
                </a:lnTo>
                <a:lnTo>
                  <a:pt x="846" y="779"/>
                </a:lnTo>
                <a:lnTo>
                  <a:pt x="851" y="783"/>
                </a:lnTo>
                <a:lnTo>
                  <a:pt x="858" y="778"/>
                </a:lnTo>
                <a:lnTo>
                  <a:pt x="860" y="785"/>
                </a:lnTo>
                <a:lnTo>
                  <a:pt x="866" y="783"/>
                </a:lnTo>
                <a:lnTo>
                  <a:pt x="863" y="789"/>
                </a:lnTo>
                <a:lnTo>
                  <a:pt x="875" y="783"/>
                </a:lnTo>
                <a:lnTo>
                  <a:pt x="874" y="789"/>
                </a:lnTo>
                <a:lnTo>
                  <a:pt x="860" y="796"/>
                </a:lnTo>
                <a:lnTo>
                  <a:pt x="860" y="798"/>
                </a:lnTo>
                <a:lnTo>
                  <a:pt x="879" y="787"/>
                </a:lnTo>
                <a:lnTo>
                  <a:pt x="892" y="783"/>
                </a:lnTo>
                <a:lnTo>
                  <a:pt x="898" y="778"/>
                </a:lnTo>
                <a:lnTo>
                  <a:pt x="892" y="779"/>
                </a:lnTo>
                <a:lnTo>
                  <a:pt x="886" y="783"/>
                </a:lnTo>
                <a:lnTo>
                  <a:pt x="885" y="778"/>
                </a:lnTo>
                <a:lnTo>
                  <a:pt x="897" y="773"/>
                </a:lnTo>
                <a:lnTo>
                  <a:pt x="909" y="773"/>
                </a:lnTo>
                <a:lnTo>
                  <a:pt x="921" y="763"/>
                </a:lnTo>
                <a:lnTo>
                  <a:pt x="931" y="759"/>
                </a:lnTo>
                <a:lnTo>
                  <a:pt x="936" y="755"/>
                </a:lnTo>
                <a:lnTo>
                  <a:pt x="948" y="743"/>
                </a:lnTo>
                <a:lnTo>
                  <a:pt x="950" y="732"/>
                </a:lnTo>
                <a:lnTo>
                  <a:pt x="961" y="725"/>
                </a:lnTo>
                <a:lnTo>
                  <a:pt x="965" y="718"/>
                </a:lnTo>
                <a:lnTo>
                  <a:pt x="970" y="716"/>
                </a:lnTo>
                <a:lnTo>
                  <a:pt x="973" y="708"/>
                </a:lnTo>
                <a:lnTo>
                  <a:pt x="966" y="706"/>
                </a:lnTo>
                <a:lnTo>
                  <a:pt x="966" y="697"/>
                </a:lnTo>
                <a:lnTo>
                  <a:pt x="961" y="691"/>
                </a:lnTo>
                <a:lnTo>
                  <a:pt x="961" y="686"/>
                </a:lnTo>
                <a:lnTo>
                  <a:pt x="958" y="679"/>
                </a:lnTo>
                <a:lnTo>
                  <a:pt x="961" y="676"/>
                </a:lnTo>
                <a:lnTo>
                  <a:pt x="970" y="682"/>
                </a:lnTo>
                <a:lnTo>
                  <a:pt x="974" y="676"/>
                </a:lnTo>
                <a:lnTo>
                  <a:pt x="980" y="671"/>
                </a:lnTo>
                <a:lnTo>
                  <a:pt x="986" y="672"/>
                </a:lnTo>
                <a:lnTo>
                  <a:pt x="986" y="682"/>
                </a:lnTo>
                <a:lnTo>
                  <a:pt x="981" y="695"/>
                </a:lnTo>
                <a:lnTo>
                  <a:pt x="994" y="691"/>
                </a:lnTo>
                <a:lnTo>
                  <a:pt x="1007" y="691"/>
                </a:lnTo>
                <a:lnTo>
                  <a:pt x="1005" y="693"/>
                </a:lnTo>
                <a:lnTo>
                  <a:pt x="998" y="694"/>
                </a:lnTo>
                <a:lnTo>
                  <a:pt x="985" y="704"/>
                </a:lnTo>
                <a:lnTo>
                  <a:pt x="981" y="710"/>
                </a:lnTo>
                <a:lnTo>
                  <a:pt x="982" y="710"/>
                </a:lnTo>
                <a:lnTo>
                  <a:pt x="989" y="704"/>
                </a:lnTo>
                <a:lnTo>
                  <a:pt x="996" y="701"/>
                </a:lnTo>
                <a:lnTo>
                  <a:pt x="1003" y="698"/>
                </a:lnTo>
                <a:lnTo>
                  <a:pt x="1020" y="689"/>
                </a:lnTo>
                <a:lnTo>
                  <a:pt x="1040" y="679"/>
                </a:lnTo>
                <a:lnTo>
                  <a:pt x="1058" y="678"/>
                </a:lnTo>
                <a:lnTo>
                  <a:pt x="1050" y="664"/>
                </a:lnTo>
                <a:lnTo>
                  <a:pt x="1057" y="652"/>
                </a:lnTo>
                <a:lnTo>
                  <a:pt x="1062" y="647"/>
                </a:lnTo>
                <a:lnTo>
                  <a:pt x="1062" y="647"/>
                </a:lnTo>
                <a:lnTo>
                  <a:pt x="1069" y="640"/>
                </a:lnTo>
                <a:lnTo>
                  <a:pt x="1070" y="633"/>
                </a:lnTo>
                <a:lnTo>
                  <a:pt x="1068" y="617"/>
                </a:lnTo>
                <a:lnTo>
                  <a:pt x="1065" y="610"/>
                </a:lnTo>
                <a:lnTo>
                  <a:pt x="1069" y="603"/>
                </a:lnTo>
                <a:lnTo>
                  <a:pt x="1068" y="591"/>
                </a:lnTo>
                <a:lnTo>
                  <a:pt x="1070" y="584"/>
                </a:lnTo>
                <a:lnTo>
                  <a:pt x="1074" y="579"/>
                </a:lnTo>
                <a:lnTo>
                  <a:pt x="1076" y="572"/>
                </a:lnTo>
                <a:lnTo>
                  <a:pt x="1080" y="565"/>
                </a:lnTo>
                <a:lnTo>
                  <a:pt x="1078" y="559"/>
                </a:lnTo>
                <a:lnTo>
                  <a:pt x="1081" y="553"/>
                </a:lnTo>
                <a:lnTo>
                  <a:pt x="1078" y="548"/>
                </a:lnTo>
                <a:close/>
                <a:moveTo>
                  <a:pt x="766" y="981"/>
                </a:moveTo>
                <a:lnTo>
                  <a:pt x="767" y="988"/>
                </a:lnTo>
                <a:lnTo>
                  <a:pt x="770" y="993"/>
                </a:lnTo>
                <a:lnTo>
                  <a:pt x="774" y="1008"/>
                </a:lnTo>
                <a:lnTo>
                  <a:pt x="775" y="1020"/>
                </a:lnTo>
                <a:lnTo>
                  <a:pt x="778" y="1027"/>
                </a:lnTo>
                <a:lnTo>
                  <a:pt x="775" y="1008"/>
                </a:lnTo>
                <a:lnTo>
                  <a:pt x="772" y="996"/>
                </a:lnTo>
                <a:lnTo>
                  <a:pt x="762" y="959"/>
                </a:lnTo>
                <a:lnTo>
                  <a:pt x="759" y="938"/>
                </a:lnTo>
                <a:lnTo>
                  <a:pt x="759" y="925"/>
                </a:lnTo>
                <a:lnTo>
                  <a:pt x="758" y="939"/>
                </a:lnTo>
                <a:lnTo>
                  <a:pt x="759" y="946"/>
                </a:lnTo>
                <a:lnTo>
                  <a:pt x="758" y="958"/>
                </a:lnTo>
                <a:lnTo>
                  <a:pt x="762" y="965"/>
                </a:lnTo>
                <a:lnTo>
                  <a:pt x="762" y="970"/>
                </a:lnTo>
                <a:lnTo>
                  <a:pt x="766" y="981"/>
                </a:lnTo>
                <a:close/>
                <a:moveTo>
                  <a:pt x="772" y="882"/>
                </a:moveTo>
                <a:lnTo>
                  <a:pt x="764" y="897"/>
                </a:lnTo>
                <a:lnTo>
                  <a:pt x="760" y="909"/>
                </a:lnTo>
                <a:lnTo>
                  <a:pt x="760" y="921"/>
                </a:lnTo>
                <a:lnTo>
                  <a:pt x="766" y="901"/>
                </a:lnTo>
                <a:lnTo>
                  <a:pt x="771" y="890"/>
                </a:lnTo>
                <a:lnTo>
                  <a:pt x="783" y="870"/>
                </a:lnTo>
                <a:lnTo>
                  <a:pt x="783" y="863"/>
                </a:lnTo>
                <a:lnTo>
                  <a:pt x="776" y="875"/>
                </a:lnTo>
                <a:lnTo>
                  <a:pt x="772" y="882"/>
                </a:lnTo>
                <a:close/>
                <a:moveTo>
                  <a:pt x="798" y="840"/>
                </a:moveTo>
                <a:lnTo>
                  <a:pt x="797" y="846"/>
                </a:lnTo>
                <a:lnTo>
                  <a:pt x="793" y="852"/>
                </a:lnTo>
                <a:lnTo>
                  <a:pt x="794" y="854"/>
                </a:lnTo>
                <a:lnTo>
                  <a:pt x="804" y="842"/>
                </a:lnTo>
                <a:lnTo>
                  <a:pt x="806" y="835"/>
                </a:lnTo>
                <a:lnTo>
                  <a:pt x="804" y="833"/>
                </a:lnTo>
                <a:lnTo>
                  <a:pt x="798" y="840"/>
                </a:lnTo>
                <a:close/>
                <a:moveTo>
                  <a:pt x="836" y="813"/>
                </a:moveTo>
                <a:lnTo>
                  <a:pt x="824" y="820"/>
                </a:lnTo>
                <a:lnTo>
                  <a:pt x="818" y="825"/>
                </a:lnTo>
                <a:lnTo>
                  <a:pt x="812" y="827"/>
                </a:lnTo>
                <a:lnTo>
                  <a:pt x="810" y="828"/>
                </a:lnTo>
                <a:lnTo>
                  <a:pt x="812" y="833"/>
                </a:lnTo>
                <a:lnTo>
                  <a:pt x="831" y="821"/>
                </a:lnTo>
                <a:lnTo>
                  <a:pt x="843" y="814"/>
                </a:lnTo>
                <a:lnTo>
                  <a:pt x="844" y="808"/>
                </a:lnTo>
                <a:lnTo>
                  <a:pt x="843" y="806"/>
                </a:lnTo>
                <a:lnTo>
                  <a:pt x="836" y="813"/>
                </a:lnTo>
                <a:close/>
                <a:moveTo>
                  <a:pt x="966" y="725"/>
                </a:moveTo>
                <a:lnTo>
                  <a:pt x="961" y="729"/>
                </a:lnTo>
                <a:lnTo>
                  <a:pt x="958" y="735"/>
                </a:lnTo>
                <a:lnTo>
                  <a:pt x="977" y="720"/>
                </a:lnTo>
                <a:lnTo>
                  <a:pt x="981" y="713"/>
                </a:lnTo>
                <a:lnTo>
                  <a:pt x="974" y="718"/>
                </a:lnTo>
                <a:lnTo>
                  <a:pt x="966" y="725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71" name="Freeform 16"/>
          <p:cNvSpPr>
            <a:spLocks/>
          </p:cNvSpPr>
          <p:nvPr/>
        </p:nvSpPr>
        <p:spPr bwMode="auto">
          <a:xfrm>
            <a:off x="8928816" y="4122854"/>
            <a:ext cx="1333500" cy="476251"/>
          </a:xfrm>
          <a:custGeom>
            <a:avLst/>
            <a:gdLst>
              <a:gd name="T0" fmla="*/ 621 w 655"/>
              <a:gd name="T1" fmla="*/ 7 h 234"/>
              <a:gd name="T2" fmla="*/ 539 w 655"/>
              <a:gd name="T3" fmla="*/ 19 h 234"/>
              <a:gd name="T4" fmla="*/ 501 w 655"/>
              <a:gd name="T5" fmla="*/ 23 h 234"/>
              <a:gd name="T6" fmla="*/ 466 w 655"/>
              <a:gd name="T7" fmla="*/ 29 h 234"/>
              <a:gd name="T8" fmla="*/ 416 w 655"/>
              <a:gd name="T9" fmla="*/ 34 h 234"/>
              <a:gd name="T10" fmla="*/ 360 w 655"/>
              <a:gd name="T11" fmla="*/ 39 h 234"/>
              <a:gd name="T12" fmla="*/ 284 w 655"/>
              <a:gd name="T13" fmla="*/ 45 h 234"/>
              <a:gd name="T14" fmla="*/ 214 w 655"/>
              <a:gd name="T15" fmla="*/ 53 h 234"/>
              <a:gd name="T16" fmla="*/ 175 w 655"/>
              <a:gd name="T17" fmla="*/ 56 h 234"/>
              <a:gd name="T18" fmla="*/ 165 w 655"/>
              <a:gd name="T19" fmla="*/ 66 h 234"/>
              <a:gd name="T20" fmla="*/ 58 w 655"/>
              <a:gd name="T21" fmla="*/ 83 h 234"/>
              <a:gd name="T22" fmla="*/ 53 w 655"/>
              <a:gd name="T23" fmla="*/ 83 h 234"/>
              <a:gd name="T24" fmla="*/ 49 w 655"/>
              <a:gd name="T25" fmla="*/ 89 h 234"/>
              <a:gd name="T26" fmla="*/ 45 w 655"/>
              <a:gd name="T27" fmla="*/ 98 h 234"/>
              <a:gd name="T28" fmla="*/ 41 w 655"/>
              <a:gd name="T29" fmla="*/ 111 h 234"/>
              <a:gd name="T30" fmla="*/ 42 w 655"/>
              <a:gd name="T31" fmla="*/ 123 h 234"/>
              <a:gd name="T32" fmla="*/ 41 w 655"/>
              <a:gd name="T33" fmla="*/ 137 h 234"/>
              <a:gd name="T34" fmla="*/ 35 w 655"/>
              <a:gd name="T35" fmla="*/ 145 h 234"/>
              <a:gd name="T36" fmla="*/ 32 w 655"/>
              <a:gd name="T37" fmla="*/ 157 h 234"/>
              <a:gd name="T38" fmla="*/ 23 w 655"/>
              <a:gd name="T39" fmla="*/ 163 h 234"/>
              <a:gd name="T40" fmla="*/ 28 w 655"/>
              <a:gd name="T41" fmla="*/ 171 h 234"/>
              <a:gd name="T42" fmla="*/ 20 w 655"/>
              <a:gd name="T43" fmla="*/ 179 h 234"/>
              <a:gd name="T44" fmla="*/ 20 w 655"/>
              <a:gd name="T45" fmla="*/ 187 h 234"/>
              <a:gd name="T46" fmla="*/ 15 w 655"/>
              <a:gd name="T47" fmla="*/ 188 h 234"/>
              <a:gd name="T48" fmla="*/ 8 w 655"/>
              <a:gd name="T49" fmla="*/ 196 h 234"/>
              <a:gd name="T50" fmla="*/ 14 w 655"/>
              <a:gd name="T51" fmla="*/ 203 h 234"/>
              <a:gd name="T52" fmla="*/ 15 w 655"/>
              <a:gd name="T53" fmla="*/ 221 h 234"/>
              <a:gd name="T54" fmla="*/ 7 w 655"/>
              <a:gd name="T55" fmla="*/ 229 h 234"/>
              <a:gd name="T56" fmla="*/ 0 w 655"/>
              <a:gd name="T57" fmla="*/ 234 h 234"/>
              <a:gd name="T58" fmla="*/ 166 w 655"/>
              <a:gd name="T59" fmla="*/ 221 h 234"/>
              <a:gd name="T60" fmla="*/ 166 w 655"/>
              <a:gd name="T61" fmla="*/ 219 h 234"/>
              <a:gd name="T62" fmla="*/ 370 w 655"/>
              <a:gd name="T63" fmla="*/ 199 h 234"/>
              <a:gd name="T64" fmla="*/ 471 w 655"/>
              <a:gd name="T65" fmla="*/ 188 h 234"/>
              <a:gd name="T66" fmla="*/ 485 w 655"/>
              <a:gd name="T67" fmla="*/ 160 h 234"/>
              <a:gd name="T68" fmla="*/ 490 w 655"/>
              <a:gd name="T69" fmla="*/ 145 h 234"/>
              <a:gd name="T70" fmla="*/ 498 w 655"/>
              <a:gd name="T71" fmla="*/ 133 h 234"/>
              <a:gd name="T72" fmla="*/ 524 w 655"/>
              <a:gd name="T73" fmla="*/ 125 h 234"/>
              <a:gd name="T74" fmla="*/ 547 w 655"/>
              <a:gd name="T75" fmla="*/ 104 h 234"/>
              <a:gd name="T76" fmla="*/ 564 w 655"/>
              <a:gd name="T77" fmla="*/ 96 h 234"/>
              <a:gd name="T78" fmla="*/ 571 w 655"/>
              <a:gd name="T79" fmla="*/ 77 h 234"/>
              <a:gd name="T80" fmla="*/ 578 w 655"/>
              <a:gd name="T81" fmla="*/ 73 h 234"/>
              <a:gd name="T82" fmla="*/ 586 w 655"/>
              <a:gd name="T83" fmla="*/ 66 h 234"/>
              <a:gd name="T84" fmla="*/ 597 w 655"/>
              <a:gd name="T85" fmla="*/ 73 h 234"/>
              <a:gd name="T86" fmla="*/ 605 w 655"/>
              <a:gd name="T87" fmla="*/ 60 h 234"/>
              <a:gd name="T88" fmla="*/ 624 w 655"/>
              <a:gd name="T89" fmla="*/ 50 h 234"/>
              <a:gd name="T90" fmla="*/ 635 w 655"/>
              <a:gd name="T91" fmla="*/ 49 h 234"/>
              <a:gd name="T92" fmla="*/ 644 w 655"/>
              <a:gd name="T93" fmla="*/ 29 h 234"/>
              <a:gd name="T94" fmla="*/ 652 w 655"/>
              <a:gd name="T95" fmla="*/ 15 h 234"/>
              <a:gd name="T96" fmla="*/ 655 w 655"/>
              <a:gd name="T97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5" h="234">
                <a:moveTo>
                  <a:pt x="646" y="1"/>
                </a:moveTo>
                <a:lnTo>
                  <a:pt x="621" y="7"/>
                </a:lnTo>
                <a:lnTo>
                  <a:pt x="590" y="12"/>
                </a:lnTo>
                <a:lnTo>
                  <a:pt x="539" y="19"/>
                </a:lnTo>
                <a:lnTo>
                  <a:pt x="525" y="20"/>
                </a:lnTo>
                <a:lnTo>
                  <a:pt x="501" y="23"/>
                </a:lnTo>
                <a:lnTo>
                  <a:pt x="493" y="27"/>
                </a:lnTo>
                <a:lnTo>
                  <a:pt x="466" y="29"/>
                </a:lnTo>
                <a:lnTo>
                  <a:pt x="441" y="33"/>
                </a:lnTo>
                <a:lnTo>
                  <a:pt x="416" y="34"/>
                </a:lnTo>
                <a:lnTo>
                  <a:pt x="382" y="37"/>
                </a:lnTo>
                <a:lnTo>
                  <a:pt x="360" y="39"/>
                </a:lnTo>
                <a:lnTo>
                  <a:pt x="322" y="43"/>
                </a:lnTo>
                <a:lnTo>
                  <a:pt x="284" y="45"/>
                </a:lnTo>
                <a:lnTo>
                  <a:pt x="245" y="50"/>
                </a:lnTo>
                <a:lnTo>
                  <a:pt x="214" y="53"/>
                </a:lnTo>
                <a:lnTo>
                  <a:pt x="181" y="57"/>
                </a:lnTo>
                <a:lnTo>
                  <a:pt x="175" y="56"/>
                </a:lnTo>
                <a:lnTo>
                  <a:pt x="161" y="56"/>
                </a:lnTo>
                <a:lnTo>
                  <a:pt x="165" y="66"/>
                </a:lnTo>
                <a:lnTo>
                  <a:pt x="164" y="73"/>
                </a:lnTo>
                <a:lnTo>
                  <a:pt x="58" y="83"/>
                </a:lnTo>
                <a:lnTo>
                  <a:pt x="51" y="87"/>
                </a:lnTo>
                <a:lnTo>
                  <a:pt x="53" y="83"/>
                </a:lnTo>
                <a:lnTo>
                  <a:pt x="47" y="83"/>
                </a:lnTo>
                <a:lnTo>
                  <a:pt x="49" y="89"/>
                </a:lnTo>
                <a:lnTo>
                  <a:pt x="51" y="96"/>
                </a:lnTo>
                <a:lnTo>
                  <a:pt x="45" y="98"/>
                </a:lnTo>
                <a:lnTo>
                  <a:pt x="49" y="104"/>
                </a:lnTo>
                <a:lnTo>
                  <a:pt x="41" y="111"/>
                </a:lnTo>
                <a:lnTo>
                  <a:pt x="46" y="116"/>
                </a:lnTo>
                <a:lnTo>
                  <a:pt x="42" y="123"/>
                </a:lnTo>
                <a:lnTo>
                  <a:pt x="38" y="133"/>
                </a:lnTo>
                <a:lnTo>
                  <a:pt x="41" y="137"/>
                </a:lnTo>
                <a:lnTo>
                  <a:pt x="42" y="142"/>
                </a:lnTo>
                <a:lnTo>
                  <a:pt x="35" y="145"/>
                </a:lnTo>
                <a:lnTo>
                  <a:pt x="39" y="152"/>
                </a:lnTo>
                <a:lnTo>
                  <a:pt x="32" y="157"/>
                </a:lnTo>
                <a:lnTo>
                  <a:pt x="27" y="160"/>
                </a:lnTo>
                <a:lnTo>
                  <a:pt x="23" y="163"/>
                </a:lnTo>
                <a:lnTo>
                  <a:pt x="23" y="164"/>
                </a:lnTo>
                <a:lnTo>
                  <a:pt x="28" y="171"/>
                </a:lnTo>
                <a:lnTo>
                  <a:pt x="24" y="173"/>
                </a:lnTo>
                <a:lnTo>
                  <a:pt x="20" y="179"/>
                </a:lnTo>
                <a:lnTo>
                  <a:pt x="16" y="180"/>
                </a:lnTo>
                <a:lnTo>
                  <a:pt x="20" y="187"/>
                </a:lnTo>
                <a:lnTo>
                  <a:pt x="18" y="192"/>
                </a:lnTo>
                <a:lnTo>
                  <a:pt x="15" y="188"/>
                </a:lnTo>
                <a:lnTo>
                  <a:pt x="9" y="190"/>
                </a:lnTo>
                <a:lnTo>
                  <a:pt x="8" y="196"/>
                </a:lnTo>
                <a:lnTo>
                  <a:pt x="14" y="195"/>
                </a:lnTo>
                <a:lnTo>
                  <a:pt x="14" y="203"/>
                </a:lnTo>
                <a:lnTo>
                  <a:pt x="16" y="219"/>
                </a:lnTo>
                <a:lnTo>
                  <a:pt x="15" y="221"/>
                </a:lnTo>
                <a:lnTo>
                  <a:pt x="9" y="223"/>
                </a:lnTo>
                <a:lnTo>
                  <a:pt x="7" y="229"/>
                </a:lnTo>
                <a:lnTo>
                  <a:pt x="0" y="233"/>
                </a:lnTo>
                <a:lnTo>
                  <a:pt x="0" y="234"/>
                </a:lnTo>
                <a:lnTo>
                  <a:pt x="108" y="226"/>
                </a:lnTo>
                <a:lnTo>
                  <a:pt x="166" y="221"/>
                </a:lnTo>
                <a:lnTo>
                  <a:pt x="168" y="221"/>
                </a:lnTo>
                <a:lnTo>
                  <a:pt x="166" y="219"/>
                </a:lnTo>
                <a:lnTo>
                  <a:pt x="282" y="210"/>
                </a:lnTo>
                <a:lnTo>
                  <a:pt x="370" y="199"/>
                </a:lnTo>
                <a:lnTo>
                  <a:pt x="440" y="191"/>
                </a:lnTo>
                <a:lnTo>
                  <a:pt x="471" y="188"/>
                </a:lnTo>
                <a:lnTo>
                  <a:pt x="471" y="163"/>
                </a:lnTo>
                <a:lnTo>
                  <a:pt x="485" y="160"/>
                </a:lnTo>
                <a:lnTo>
                  <a:pt x="490" y="153"/>
                </a:lnTo>
                <a:lnTo>
                  <a:pt x="490" y="145"/>
                </a:lnTo>
                <a:lnTo>
                  <a:pt x="493" y="138"/>
                </a:lnTo>
                <a:lnTo>
                  <a:pt x="498" y="133"/>
                </a:lnTo>
                <a:lnTo>
                  <a:pt x="512" y="125"/>
                </a:lnTo>
                <a:lnTo>
                  <a:pt x="524" y="125"/>
                </a:lnTo>
                <a:lnTo>
                  <a:pt x="529" y="122"/>
                </a:lnTo>
                <a:lnTo>
                  <a:pt x="547" y="104"/>
                </a:lnTo>
                <a:lnTo>
                  <a:pt x="559" y="96"/>
                </a:lnTo>
                <a:lnTo>
                  <a:pt x="564" y="96"/>
                </a:lnTo>
                <a:lnTo>
                  <a:pt x="568" y="91"/>
                </a:lnTo>
                <a:lnTo>
                  <a:pt x="571" y="77"/>
                </a:lnTo>
                <a:lnTo>
                  <a:pt x="577" y="80"/>
                </a:lnTo>
                <a:lnTo>
                  <a:pt x="578" y="73"/>
                </a:lnTo>
                <a:lnTo>
                  <a:pt x="581" y="70"/>
                </a:lnTo>
                <a:lnTo>
                  <a:pt x="586" y="66"/>
                </a:lnTo>
                <a:lnTo>
                  <a:pt x="593" y="73"/>
                </a:lnTo>
                <a:lnTo>
                  <a:pt x="597" y="73"/>
                </a:lnTo>
                <a:lnTo>
                  <a:pt x="602" y="66"/>
                </a:lnTo>
                <a:lnTo>
                  <a:pt x="605" y="60"/>
                </a:lnTo>
                <a:lnTo>
                  <a:pt x="612" y="56"/>
                </a:lnTo>
                <a:lnTo>
                  <a:pt x="624" y="50"/>
                </a:lnTo>
                <a:lnTo>
                  <a:pt x="629" y="56"/>
                </a:lnTo>
                <a:lnTo>
                  <a:pt x="635" y="49"/>
                </a:lnTo>
                <a:lnTo>
                  <a:pt x="639" y="35"/>
                </a:lnTo>
                <a:lnTo>
                  <a:pt x="644" y="29"/>
                </a:lnTo>
                <a:lnTo>
                  <a:pt x="651" y="27"/>
                </a:lnTo>
                <a:lnTo>
                  <a:pt x="652" y="15"/>
                </a:lnTo>
                <a:lnTo>
                  <a:pt x="652" y="8"/>
                </a:lnTo>
                <a:lnTo>
                  <a:pt x="655" y="0"/>
                </a:lnTo>
                <a:lnTo>
                  <a:pt x="646" y="1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2" name="Freeform 17"/>
          <p:cNvSpPr>
            <a:spLocks/>
          </p:cNvSpPr>
          <p:nvPr/>
        </p:nvSpPr>
        <p:spPr bwMode="auto">
          <a:xfrm>
            <a:off x="6835432" y="2418939"/>
            <a:ext cx="1096433" cy="715433"/>
          </a:xfrm>
          <a:custGeom>
            <a:avLst/>
            <a:gdLst>
              <a:gd name="T0" fmla="*/ 538 w 539"/>
              <a:gd name="T1" fmla="*/ 80 h 352"/>
              <a:gd name="T2" fmla="*/ 534 w 539"/>
              <a:gd name="T3" fmla="*/ 75 h 352"/>
              <a:gd name="T4" fmla="*/ 527 w 539"/>
              <a:gd name="T5" fmla="*/ 71 h 352"/>
              <a:gd name="T6" fmla="*/ 521 w 539"/>
              <a:gd name="T7" fmla="*/ 69 h 352"/>
              <a:gd name="T8" fmla="*/ 513 w 539"/>
              <a:gd name="T9" fmla="*/ 57 h 352"/>
              <a:gd name="T10" fmla="*/ 509 w 539"/>
              <a:gd name="T11" fmla="*/ 52 h 352"/>
              <a:gd name="T12" fmla="*/ 511 w 539"/>
              <a:gd name="T13" fmla="*/ 46 h 352"/>
              <a:gd name="T14" fmla="*/ 517 w 539"/>
              <a:gd name="T15" fmla="*/ 41 h 352"/>
              <a:gd name="T16" fmla="*/ 523 w 539"/>
              <a:gd name="T17" fmla="*/ 37 h 352"/>
              <a:gd name="T18" fmla="*/ 527 w 539"/>
              <a:gd name="T19" fmla="*/ 32 h 352"/>
              <a:gd name="T20" fmla="*/ 530 w 539"/>
              <a:gd name="T21" fmla="*/ 18 h 352"/>
              <a:gd name="T22" fmla="*/ 404 w 539"/>
              <a:gd name="T23" fmla="*/ 18 h 352"/>
              <a:gd name="T24" fmla="*/ 278 w 539"/>
              <a:gd name="T25" fmla="*/ 15 h 352"/>
              <a:gd name="T26" fmla="*/ 144 w 539"/>
              <a:gd name="T27" fmla="*/ 9 h 352"/>
              <a:gd name="T28" fmla="*/ 23 w 539"/>
              <a:gd name="T29" fmla="*/ 0 h 352"/>
              <a:gd name="T30" fmla="*/ 18 w 539"/>
              <a:gd name="T31" fmla="*/ 86 h 352"/>
              <a:gd name="T32" fmla="*/ 14 w 539"/>
              <a:gd name="T33" fmla="*/ 92 h 352"/>
              <a:gd name="T34" fmla="*/ 0 w 539"/>
              <a:gd name="T35" fmla="*/ 287 h 352"/>
              <a:gd name="T36" fmla="*/ 73 w 539"/>
              <a:gd name="T37" fmla="*/ 293 h 352"/>
              <a:gd name="T38" fmla="*/ 197 w 539"/>
              <a:gd name="T39" fmla="*/ 298 h 352"/>
              <a:gd name="T40" fmla="*/ 314 w 539"/>
              <a:gd name="T41" fmla="*/ 304 h 352"/>
              <a:gd name="T42" fmla="*/ 394 w 539"/>
              <a:gd name="T43" fmla="*/ 304 h 352"/>
              <a:gd name="T44" fmla="*/ 401 w 539"/>
              <a:gd name="T45" fmla="*/ 312 h 352"/>
              <a:gd name="T46" fmla="*/ 428 w 539"/>
              <a:gd name="T47" fmla="*/ 327 h 352"/>
              <a:gd name="T48" fmla="*/ 435 w 539"/>
              <a:gd name="T49" fmla="*/ 324 h 352"/>
              <a:gd name="T50" fmla="*/ 439 w 539"/>
              <a:gd name="T51" fmla="*/ 318 h 352"/>
              <a:gd name="T52" fmla="*/ 452 w 539"/>
              <a:gd name="T53" fmla="*/ 320 h 352"/>
              <a:gd name="T54" fmla="*/ 479 w 539"/>
              <a:gd name="T55" fmla="*/ 317 h 352"/>
              <a:gd name="T56" fmla="*/ 490 w 539"/>
              <a:gd name="T57" fmla="*/ 325 h 352"/>
              <a:gd name="T58" fmla="*/ 496 w 539"/>
              <a:gd name="T59" fmla="*/ 327 h 352"/>
              <a:gd name="T60" fmla="*/ 502 w 539"/>
              <a:gd name="T61" fmla="*/ 329 h 352"/>
              <a:gd name="T62" fmla="*/ 502 w 539"/>
              <a:gd name="T63" fmla="*/ 331 h 352"/>
              <a:gd name="T64" fmla="*/ 509 w 539"/>
              <a:gd name="T65" fmla="*/ 331 h 352"/>
              <a:gd name="T66" fmla="*/ 515 w 539"/>
              <a:gd name="T67" fmla="*/ 336 h 352"/>
              <a:gd name="T68" fmla="*/ 521 w 539"/>
              <a:gd name="T69" fmla="*/ 339 h 352"/>
              <a:gd name="T70" fmla="*/ 524 w 539"/>
              <a:gd name="T71" fmla="*/ 346 h 352"/>
              <a:gd name="T72" fmla="*/ 531 w 539"/>
              <a:gd name="T73" fmla="*/ 351 h 352"/>
              <a:gd name="T74" fmla="*/ 536 w 539"/>
              <a:gd name="T75" fmla="*/ 352 h 352"/>
              <a:gd name="T76" fmla="*/ 534 w 539"/>
              <a:gd name="T77" fmla="*/ 340 h 352"/>
              <a:gd name="T78" fmla="*/ 528 w 539"/>
              <a:gd name="T79" fmla="*/ 335 h 352"/>
              <a:gd name="T80" fmla="*/ 525 w 539"/>
              <a:gd name="T81" fmla="*/ 328 h 352"/>
              <a:gd name="T82" fmla="*/ 528 w 539"/>
              <a:gd name="T83" fmla="*/ 321 h 352"/>
              <a:gd name="T84" fmla="*/ 531 w 539"/>
              <a:gd name="T85" fmla="*/ 320 h 352"/>
              <a:gd name="T86" fmla="*/ 535 w 539"/>
              <a:gd name="T87" fmla="*/ 309 h 352"/>
              <a:gd name="T88" fmla="*/ 534 w 539"/>
              <a:gd name="T89" fmla="*/ 302 h 352"/>
              <a:gd name="T90" fmla="*/ 538 w 539"/>
              <a:gd name="T91" fmla="*/ 295 h 352"/>
              <a:gd name="T92" fmla="*/ 538 w 539"/>
              <a:gd name="T93" fmla="*/ 290 h 352"/>
              <a:gd name="T94" fmla="*/ 531 w 539"/>
              <a:gd name="T95" fmla="*/ 283 h 352"/>
              <a:gd name="T96" fmla="*/ 530 w 539"/>
              <a:gd name="T97" fmla="*/ 278 h 352"/>
              <a:gd name="T98" fmla="*/ 532 w 539"/>
              <a:gd name="T99" fmla="*/ 276 h 352"/>
              <a:gd name="T100" fmla="*/ 534 w 539"/>
              <a:gd name="T101" fmla="*/ 270 h 352"/>
              <a:gd name="T102" fmla="*/ 530 w 539"/>
              <a:gd name="T103" fmla="*/ 263 h 352"/>
              <a:gd name="T104" fmla="*/ 528 w 539"/>
              <a:gd name="T105" fmla="*/ 256 h 352"/>
              <a:gd name="T106" fmla="*/ 539 w 539"/>
              <a:gd name="T107" fmla="*/ 256 h 352"/>
              <a:gd name="T108" fmla="*/ 538 w 539"/>
              <a:gd name="T109" fmla="*/ 8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9" h="352">
                <a:moveTo>
                  <a:pt x="538" y="80"/>
                </a:moveTo>
                <a:lnTo>
                  <a:pt x="534" y="75"/>
                </a:lnTo>
                <a:lnTo>
                  <a:pt x="527" y="71"/>
                </a:lnTo>
                <a:lnTo>
                  <a:pt x="521" y="69"/>
                </a:lnTo>
                <a:lnTo>
                  <a:pt x="513" y="57"/>
                </a:lnTo>
                <a:lnTo>
                  <a:pt x="509" y="52"/>
                </a:lnTo>
                <a:lnTo>
                  <a:pt x="511" y="46"/>
                </a:lnTo>
                <a:lnTo>
                  <a:pt x="517" y="41"/>
                </a:lnTo>
                <a:lnTo>
                  <a:pt x="523" y="37"/>
                </a:lnTo>
                <a:lnTo>
                  <a:pt x="527" y="32"/>
                </a:lnTo>
                <a:lnTo>
                  <a:pt x="530" y="18"/>
                </a:lnTo>
                <a:lnTo>
                  <a:pt x="404" y="18"/>
                </a:lnTo>
                <a:lnTo>
                  <a:pt x="278" y="15"/>
                </a:lnTo>
                <a:lnTo>
                  <a:pt x="144" y="9"/>
                </a:lnTo>
                <a:lnTo>
                  <a:pt x="23" y="0"/>
                </a:lnTo>
                <a:lnTo>
                  <a:pt x="18" y="86"/>
                </a:lnTo>
                <a:lnTo>
                  <a:pt x="14" y="92"/>
                </a:lnTo>
                <a:lnTo>
                  <a:pt x="0" y="287"/>
                </a:lnTo>
                <a:lnTo>
                  <a:pt x="73" y="293"/>
                </a:lnTo>
                <a:lnTo>
                  <a:pt x="197" y="298"/>
                </a:lnTo>
                <a:lnTo>
                  <a:pt x="314" y="304"/>
                </a:lnTo>
                <a:lnTo>
                  <a:pt x="394" y="304"/>
                </a:lnTo>
                <a:lnTo>
                  <a:pt x="401" y="312"/>
                </a:lnTo>
                <a:lnTo>
                  <a:pt x="428" y="327"/>
                </a:lnTo>
                <a:lnTo>
                  <a:pt x="435" y="324"/>
                </a:lnTo>
                <a:lnTo>
                  <a:pt x="439" y="318"/>
                </a:lnTo>
                <a:lnTo>
                  <a:pt x="452" y="320"/>
                </a:lnTo>
                <a:lnTo>
                  <a:pt x="479" y="317"/>
                </a:lnTo>
                <a:lnTo>
                  <a:pt x="490" y="325"/>
                </a:lnTo>
                <a:lnTo>
                  <a:pt x="496" y="327"/>
                </a:lnTo>
                <a:lnTo>
                  <a:pt x="502" y="329"/>
                </a:lnTo>
                <a:lnTo>
                  <a:pt x="502" y="331"/>
                </a:lnTo>
                <a:lnTo>
                  <a:pt x="509" y="331"/>
                </a:lnTo>
                <a:lnTo>
                  <a:pt x="515" y="336"/>
                </a:lnTo>
                <a:lnTo>
                  <a:pt x="521" y="339"/>
                </a:lnTo>
                <a:lnTo>
                  <a:pt x="524" y="346"/>
                </a:lnTo>
                <a:lnTo>
                  <a:pt x="531" y="351"/>
                </a:lnTo>
                <a:lnTo>
                  <a:pt x="536" y="352"/>
                </a:lnTo>
                <a:lnTo>
                  <a:pt x="534" y="340"/>
                </a:lnTo>
                <a:lnTo>
                  <a:pt x="528" y="335"/>
                </a:lnTo>
                <a:lnTo>
                  <a:pt x="525" y="328"/>
                </a:lnTo>
                <a:lnTo>
                  <a:pt x="528" y="321"/>
                </a:lnTo>
                <a:lnTo>
                  <a:pt x="531" y="320"/>
                </a:lnTo>
                <a:lnTo>
                  <a:pt x="535" y="309"/>
                </a:lnTo>
                <a:lnTo>
                  <a:pt x="534" y="302"/>
                </a:lnTo>
                <a:lnTo>
                  <a:pt x="538" y="295"/>
                </a:lnTo>
                <a:lnTo>
                  <a:pt x="538" y="290"/>
                </a:lnTo>
                <a:lnTo>
                  <a:pt x="531" y="283"/>
                </a:lnTo>
                <a:lnTo>
                  <a:pt x="530" y="278"/>
                </a:lnTo>
                <a:lnTo>
                  <a:pt x="532" y="276"/>
                </a:lnTo>
                <a:lnTo>
                  <a:pt x="534" y="270"/>
                </a:lnTo>
                <a:lnTo>
                  <a:pt x="530" y="263"/>
                </a:lnTo>
                <a:lnTo>
                  <a:pt x="528" y="256"/>
                </a:lnTo>
                <a:lnTo>
                  <a:pt x="539" y="256"/>
                </a:lnTo>
                <a:lnTo>
                  <a:pt x="538" y="80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3" name="Freeform 18"/>
          <p:cNvSpPr>
            <a:spLocks/>
          </p:cNvSpPr>
          <p:nvPr/>
        </p:nvSpPr>
        <p:spPr bwMode="auto">
          <a:xfrm>
            <a:off x="10052765" y="4395906"/>
            <a:ext cx="793751" cy="607484"/>
          </a:xfrm>
          <a:custGeom>
            <a:avLst/>
            <a:gdLst>
              <a:gd name="T0" fmla="*/ 198 w 390"/>
              <a:gd name="T1" fmla="*/ 26 h 299"/>
              <a:gd name="T2" fmla="*/ 184 w 390"/>
              <a:gd name="T3" fmla="*/ 4 h 299"/>
              <a:gd name="T4" fmla="*/ 146 w 390"/>
              <a:gd name="T5" fmla="*/ 1 h 299"/>
              <a:gd name="T6" fmla="*/ 64 w 390"/>
              <a:gd name="T7" fmla="*/ 15 h 299"/>
              <a:gd name="T8" fmla="*/ 35 w 390"/>
              <a:gd name="T9" fmla="*/ 29 h 299"/>
              <a:gd name="T10" fmla="*/ 3 w 390"/>
              <a:gd name="T11" fmla="*/ 61 h 299"/>
              <a:gd name="T12" fmla="*/ 10 w 390"/>
              <a:gd name="T13" fmla="*/ 77 h 299"/>
              <a:gd name="T14" fmla="*/ 37 w 390"/>
              <a:gd name="T15" fmla="*/ 87 h 299"/>
              <a:gd name="T16" fmla="*/ 53 w 390"/>
              <a:gd name="T17" fmla="*/ 106 h 299"/>
              <a:gd name="T18" fmla="*/ 84 w 390"/>
              <a:gd name="T19" fmla="*/ 141 h 299"/>
              <a:gd name="T20" fmla="*/ 106 w 390"/>
              <a:gd name="T21" fmla="*/ 160 h 299"/>
              <a:gd name="T22" fmla="*/ 126 w 390"/>
              <a:gd name="T23" fmla="*/ 172 h 299"/>
              <a:gd name="T24" fmla="*/ 133 w 390"/>
              <a:gd name="T25" fmla="*/ 185 h 299"/>
              <a:gd name="T26" fmla="*/ 148 w 390"/>
              <a:gd name="T27" fmla="*/ 198 h 299"/>
              <a:gd name="T28" fmla="*/ 160 w 390"/>
              <a:gd name="T29" fmla="*/ 206 h 299"/>
              <a:gd name="T30" fmla="*/ 180 w 390"/>
              <a:gd name="T31" fmla="*/ 230 h 299"/>
              <a:gd name="T32" fmla="*/ 186 w 390"/>
              <a:gd name="T33" fmla="*/ 249 h 299"/>
              <a:gd name="T34" fmla="*/ 206 w 390"/>
              <a:gd name="T35" fmla="*/ 264 h 299"/>
              <a:gd name="T36" fmla="*/ 213 w 390"/>
              <a:gd name="T37" fmla="*/ 283 h 299"/>
              <a:gd name="T38" fmla="*/ 230 w 390"/>
              <a:gd name="T39" fmla="*/ 296 h 299"/>
              <a:gd name="T40" fmla="*/ 240 w 390"/>
              <a:gd name="T41" fmla="*/ 287 h 299"/>
              <a:gd name="T42" fmla="*/ 247 w 390"/>
              <a:gd name="T43" fmla="*/ 286 h 299"/>
              <a:gd name="T44" fmla="*/ 241 w 390"/>
              <a:gd name="T45" fmla="*/ 271 h 299"/>
              <a:gd name="T46" fmla="*/ 238 w 390"/>
              <a:gd name="T47" fmla="*/ 259 h 299"/>
              <a:gd name="T48" fmla="*/ 248 w 390"/>
              <a:gd name="T49" fmla="*/ 257 h 299"/>
              <a:gd name="T50" fmla="*/ 266 w 390"/>
              <a:gd name="T51" fmla="*/ 267 h 299"/>
              <a:gd name="T52" fmla="*/ 266 w 390"/>
              <a:gd name="T53" fmla="*/ 257 h 299"/>
              <a:gd name="T54" fmla="*/ 251 w 390"/>
              <a:gd name="T55" fmla="*/ 250 h 299"/>
              <a:gd name="T56" fmla="*/ 266 w 390"/>
              <a:gd name="T57" fmla="*/ 248 h 299"/>
              <a:gd name="T58" fmla="*/ 285 w 390"/>
              <a:gd name="T59" fmla="*/ 238 h 299"/>
              <a:gd name="T60" fmla="*/ 291 w 390"/>
              <a:gd name="T61" fmla="*/ 233 h 299"/>
              <a:gd name="T62" fmla="*/ 305 w 390"/>
              <a:gd name="T63" fmla="*/ 225 h 299"/>
              <a:gd name="T64" fmla="*/ 299 w 390"/>
              <a:gd name="T65" fmla="*/ 207 h 299"/>
              <a:gd name="T66" fmla="*/ 313 w 390"/>
              <a:gd name="T67" fmla="*/ 211 h 299"/>
              <a:gd name="T68" fmla="*/ 326 w 390"/>
              <a:gd name="T69" fmla="*/ 196 h 299"/>
              <a:gd name="T70" fmla="*/ 335 w 390"/>
              <a:gd name="T71" fmla="*/ 185 h 299"/>
              <a:gd name="T72" fmla="*/ 347 w 390"/>
              <a:gd name="T73" fmla="*/ 172 h 299"/>
              <a:gd name="T74" fmla="*/ 354 w 390"/>
              <a:gd name="T75" fmla="*/ 165 h 299"/>
              <a:gd name="T76" fmla="*/ 344 w 390"/>
              <a:gd name="T77" fmla="*/ 148 h 299"/>
              <a:gd name="T78" fmla="*/ 345 w 390"/>
              <a:gd name="T79" fmla="*/ 152 h 299"/>
              <a:gd name="T80" fmla="*/ 354 w 390"/>
              <a:gd name="T81" fmla="*/ 141 h 299"/>
              <a:gd name="T82" fmla="*/ 383 w 390"/>
              <a:gd name="T83" fmla="*/ 95 h 299"/>
              <a:gd name="T84" fmla="*/ 387 w 390"/>
              <a:gd name="T85" fmla="*/ 8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0" h="299">
                <a:moveTo>
                  <a:pt x="287" y="14"/>
                </a:moveTo>
                <a:lnTo>
                  <a:pt x="201" y="29"/>
                </a:lnTo>
                <a:lnTo>
                  <a:pt x="198" y="26"/>
                </a:lnTo>
                <a:lnTo>
                  <a:pt x="198" y="20"/>
                </a:lnTo>
                <a:lnTo>
                  <a:pt x="195" y="14"/>
                </a:lnTo>
                <a:lnTo>
                  <a:pt x="184" y="4"/>
                </a:lnTo>
                <a:lnTo>
                  <a:pt x="179" y="7"/>
                </a:lnTo>
                <a:lnTo>
                  <a:pt x="174" y="0"/>
                </a:lnTo>
                <a:lnTo>
                  <a:pt x="146" y="1"/>
                </a:lnTo>
                <a:lnTo>
                  <a:pt x="76" y="10"/>
                </a:lnTo>
                <a:lnTo>
                  <a:pt x="71" y="12"/>
                </a:lnTo>
                <a:lnTo>
                  <a:pt x="64" y="15"/>
                </a:lnTo>
                <a:lnTo>
                  <a:pt x="52" y="19"/>
                </a:lnTo>
                <a:lnTo>
                  <a:pt x="42" y="29"/>
                </a:lnTo>
                <a:lnTo>
                  <a:pt x="35" y="29"/>
                </a:lnTo>
                <a:lnTo>
                  <a:pt x="15" y="39"/>
                </a:lnTo>
                <a:lnTo>
                  <a:pt x="14" y="45"/>
                </a:lnTo>
                <a:lnTo>
                  <a:pt x="3" y="61"/>
                </a:lnTo>
                <a:lnTo>
                  <a:pt x="0" y="68"/>
                </a:lnTo>
                <a:lnTo>
                  <a:pt x="3" y="75"/>
                </a:lnTo>
                <a:lnTo>
                  <a:pt x="10" y="77"/>
                </a:lnTo>
                <a:lnTo>
                  <a:pt x="16" y="79"/>
                </a:lnTo>
                <a:lnTo>
                  <a:pt x="29" y="88"/>
                </a:lnTo>
                <a:lnTo>
                  <a:pt x="37" y="87"/>
                </a:lnTo>
                <a:lnTo>
                  <a:pt x="44" y="92"/>
                </a:lnTo>
                <a:lnTo>
                  <a:pt x="46" y="99"/>
                </a:lnTo>
                <a:lnTo>
                  <a:pt x="53" y="106"/>
                </a:lnTo>
                <a:lnTo>
                  <a:pt x="56" y="112"/>
                </a:lnTo>
                <a:lnTo>
                  <a:pt x="72" y="131"/>
                </a:lnTo>
                <a:lnTo>
                  <a:pt x="84" y="141"/>
                </a:lnTo>
                <a:lnTo>
                  <a:pt x="96" y="146"/>
                </a:lnTo>
                <a:lnTo>
                  <a:pt x="102" y="153"/>
                </a:lnTo>
                <a:lnTo>
                  <a:pt x="106" y="160"/>
                </a:lnTo>
                <a:lnTo>
                  <a:pt x="110" y="164"/>
                </a:lnTo>
                <a:lnTo>
                  <a:pt x="117" y="165"/>
                </a:lnTo>
                <a:lnTo>
                  <a:pt x="126" y="172"/>
                </a:lnTo>
                <a:lnTo>
                  <a:pt x="132" y="175"/>
                </a:lnTo>
                <a:lnTo>
                  <a:pt x="132" y="179"/>
                </a:lnTo>
                <a:lnTo>
                  <a:pt x="133" y="185"/>
                </a:lnTo>
                <a:lnTo>
                  <a:pt x="140" y="188"/>
                </a:lnTo>
                <a:lnTo>
                  <a:pt x="141" y="195"/>
                </a:lnTo>
                <a:lnTo>
                  <a:pt x="148" y="198"/>
                </a:lnTo>
                <a:lnTo>
                  <a:pt x="148" y="199"/>
                </a:lnTo>
                <a:lnTo>
                  <a:pt x="153" y="204"/>
                </a:lnTo>
                <a:lnTo>
                  <a:pt x="160" y="206"/>
                </a:lnTo>
                <a:lnTo>
                  <a:pt x="174" y="214"/>
                </a:lnTo>
                <a:lnTo>
                  <a:pt x="174" y="221"/>
                </a:lnTo>
                <a:lnTo>
                  <a:pt x="180" y="230"/>
                </a:lnTo>
                <a:lnTo>
                  <a:pt x="184" y="237"/>
                </a:lnTo>
                <a:lnTo>
                  <a:pt x="184" y="242"/>
                </a:lnTo>
                <a:lnTo>
                  <a:pt x="186" y="249"/>
                </a:lnTo>
                <a:lnTo>
                  <a:pt x="191" y="253"/>
                </a:lnTo>
                <a:lnTo>
                  <a:pt x="201" y="257"/>
                </a:lnTo>
                <a:lnTo>
                  <a:pt x="206" y="264"/>
                </a:lnTo>
                <a:lnTo>
                  <a:pt x="209" y="269"/>
                </a:lnTo>
                <a:lnTo>
                  <a:pt x="213" y="276"/>
                </a:lnTo>
                <a:lnTo>
                  <a:pt x="213" y="283"/>
                </a:lnTo>
                <a:lnTo>
                  <a:pt x="214" y="288"/>
                </a:lnTo>
                <a:lnTo>
                  <a:pt x="218" y="295"/>
                </a:lnTo>
                <a:lnTo>
                  <a:pt x="230" y="296"/>
                </a:lnTo>
                <a:lnTo>
                  <a:pt x="233" y="298"/>
                </a:lnTo>
                <a:lnTo>
                  <a:pt x="237" y="299"/>
                </a:lnTo>
                <a:lnTo>
                  <a:pt x="240" y="287"/>
                </a:lnTo>
                <a:lnTo>
                  <a:pt x="243" y="280"/>
                </a:lnTo>
                <a:lnTo>
                  <a:pt x="243" y="287"/>
                </a:lnTo>
                <a:lnTo>
                  <a:pt x="247" y="286"/>
                </a:lnTo>
                <a:lnTo>
                  <a:pt x="251" y="280"/>
                </a:lnTo>
                <a:lnTo>
                  <a:pt x="244" y="275"/>
                </a:lnTo>
                <a:lnTo>
                  <a:pt x="241" y="271"/>
                </a:lnTo>
                <a:lnTo>
                  <a:pt x="240" y="265"/>
                </a:lnTo>
                <a:lnTo>
                  <a:pt x="233" y="253"/>
                </a:lnTo>
                <a:lnTo>
                  <a:pt x="238" y="259"/>
                </a:lnTo>
                <a:lnTo>
                  <a:pt x="241" y="264"/>
                </a:lnTo>
                <a:lnTo>
                  <a:pt x="248" y="269"/>
                </a:lnTo>
                <a:lnTo>
                  <a:pt x="248" y="257"/>
                </a:lnTo>
                <a:lnTo>
                  <a:pt x="252" y="268"/>
                </a:lnTo>
                <a:lnTo>
                  <a:pt x="259" y="272"/>
                </a:lnTo>
                <a:lnTo>
                  <a:pt x="266" y="267"/>
                </a:lnTo>
                <a:lnTo>
                  <a:pt x="268" y="257"/>
                </a:lnTo>
                <a:lnTo>
                  <a:pt x="261" y="263"/>
                </a:lnTo>
                <a:lnTo>
                  <a:pt x="266" y="257"/>
                </a:lnTo>
                <a:lnTo>
                  <a:pt x="264" y="253"/>
                </a:lnTo>
                <a:lnTo>
                  <a:pt x="257" y="253"/>
                </a:lnTo>
                <a:lnTo>
                  <a:pt x="251" y="250"/>
                </a:lnTo>
                <a:lnTo>
                  <a:pt x="247" y="252"/>
                </a:lnTo>
                <a:lnTo>
                  <a:pt x="259" y="246"/>
                </a:lnTo>
                <a:lnTo>
                  <a:pt x="266" y="248"/>
                </a:lnTo>
                <a:lnTo>
                  <a:pt x="272" y="245"/>
                </a:lnTo>
                <a:lnTo>
                  <a:pt x="278" y="244"/>
                </a:lnTo>
                <a:lnTo>
                  <a:pt x="285" y="238"/>
                </a:lnTo>
                <a:lnTo>
                  <a:pt x="280" y="236"/>
                </a:lnTo>
                <a:lnTo>
                  <a:pt x="286" y="238"/>
                </a:lnTo>
                <a:lnTo>
                  <a:pt x="291" y="233"/>
                </a:lnTo>
                <a:lnTo>
                  <a:pt x="299" y="232"/>
                </a:lnTo>
                <a:lnTo>
                  <a:pt x="298" y="227"/>
                </a:lnTo>
                <a:lnTo>
                  <a:pt x="305" y="225"/>
                </a:lnTo>
                <a:lnTo>
                  <a:pt x="308" y="218"/>
                </a:lnTo>
                <a:lnTo>
                  <a:pt x="302" y="215"/>
                </a:lnTo>
                <a:lnTo>
                  <a:pt x="299" y="207"/>
                </a:lnTo>
                <a:lnTo>
                  <a:pt x="305" y="207"/>
                </a:lnTo>
                <a:lnTo>
                  <a:pt x="308" y="213"/>
                </a:lnTo>
                <a:lnTo>
                  <a:pt x="313" y="211"/>
                </a:lnTo>
                <a:lnTo>
                  <a:pt x="318" y="206"/>
                </a:lnTo>
                <a:lnTo>
                  <a:pt x="322" y="199"/>
                </a:lnTo>
                <a:lnTo>
                  <a:pt x="326" y="196"/>
                </a:lnTo>
                <a:lnTo>
                  <a:pt x="324" y="190"/>
                </a:lnTo>
                <a:lnTo>
                  <a:pt x="328" y="184"/>
                </a:lnTo>
                <a:lnTo>
                  <a:pt x="335" y="185"/>
                </a:lnTo>
                <a:lnTo>
                  <a:pt x="340" y="184"/>
                </a:lnTo>
                <a:lnTo>
                  <a:pt x="343" y="177"/>
                </a:lnTo>
                <a:lnTo>
                  <a:pt x="347" y="172"/>
                </a:lnTo>
                <a:lnTo>
                  <a:pt x="343" y="169"/>
                </a:lnTo>
                <a:lnTo>
                  <a:pt x="348" y="171"/>
                </a:lnTo>
                <a:lnTo>
                  <a:pt x="354" y="165"/>
                </a:lnTo>
                <a:lnTo>
                  <a:pt x="349" y="158"/>
                </a:lnTo>
                <a:lnTo>
                  <a:pt x="343" y="154"/>
                </a:lnTo>
                <a:lnTo>
                  <a:pt x="344" y="148"/>
                </a:lnTo>
                <a:lnTo>
                  <a:pt x="347" y="141"/>
                </a:lnTo>
                <a:lnTo>
                  <a:pt x="349" y="139"/>
                </a:lnTo>
                <a:lnTo>
                  <a:pt x="345" y="152"/>
                </a:lnTo>
                <a:lnTo>
                  <a:pt x="351" y="154"/>
                </a:lnTo>
                <a:lnTo>
                  <a:pt x="354" y="161"/>
                </a:lnTo>
                <a:lnTo>
                  <a:pt x="354" y="141"/>
                </a:lnTo>
                <a:lnTo>
                  <a:pt x="356" y="134"/>
                </a:lnTo>
                <a:lnTo>
                  <a:pt x="370" y="108"/>
                </a:lnTo>
                <a:lnTo>
                  <a:pt x="383" y="95"/>
                </a:lnTo>
                <a:lnTo>
                  <a:pt x="390" y="91"/>
                </a:lnTo>
                <a:lnTo>
                  <a:pt x="390" y="87"/>
                </a:lnTo>
                <a:lnTo>
                  <a:pt x="387" y="85"/>
                </a:lnTo>
                <a:lnTo>
                  <a:pt x="287" y="14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4" name="Freeform 19"/>
          <p:cNvSpPr>
            <a:spLocks/>
          </p:cNvSpPr>
          <p:nvPr/>
        </p:nvSpPr>
        <p:spPr bwMode="auto">
          <a:xfrm>
            <a:off x="11504799" y="2740672"/>
            <a:ext cx="82551" cy="150284"/>
          </a:xfrm>
          <a:custGeom>
            <a:avLst/>
            <a:gdLst>
              <a:gd name="T0" fmla="*/ 40 w 40"/>
              <a:gd name="T1" fmla="*/ 21 h 73"/>
              <a:gd name="T2" fmla="*/ 40 w 40"/>
              <a:gd name="T3" fmla="*/ 21 h 73"/>
              <a:gd name="T4" fmla="*/ 36 w 40"/>
              <a:gd name="T5" fmla="*/ 16 h 73"/>
              <a:gd name="T6" fmla="*/ 35 w 40"/>
              <a:gd name="T7" fmla="*/ 12 h 73"/>
              <a:gd name="T8" fmla="*/ 32 w 40"/>
              <a:gd name="T9" fmla="*/ 11 h 73"/>
              <a:gd name="T10" fmla="*/ 29 w 40"/>
              <a:gd name="T11" fmla="*/ 4 h 73"/>
              <a:gd name="T12" fmla="*/ 23 w 40"/>
              <a:gd name="T13" fmla="*/ 0 h 73"/>
              <a:gd name="T14" fmla="*/ 0 w 40"/>
              <a:gd name="T15" fmla="*/ 7 h 73"/>
              <a:gd name="T16" fmla="*/ 13 w 40"/>
              <a:gd name="T17" fmla="*/ 57 h 73"/>
              <a:gd name="T18" fmla="*/ 14 w 40"/>
              <a:gd name="T19" fmla="*/ 63 h 73"/>
              <a:gd name="T20" fmla="*/ 12 w 40"/>
              <a:gd name="T21" fmla="*/ 67 h 73"/>
              <a:gd name="T22" fmla="*/ 13 w 40"/>
              <a:gd name="T23" fmla="*/ 70 h 73"/>
              <a:gd name="T24" fmla="*/ 13 w 40"/>
              <a:gd name="T25" fmla="*/ 73 h 73"/>
              <a:gd name="T26" fmla="*/ 20 w 40"/>
              <a:gd name="T27" fmla="*/ 70 h 73"/>
              <a:gd name="T28" fmla="*/ 37 w 40"/>
              <a:gd name="T29" fmla="*/ 58 h 73"/>
              <a:gd name="T30" fmla="*/ 39 w 40"/>
              <a:gd name="T31" fmla="*/ 51 h 73"/>
              <a:gd name="T32" fmla="*/ 36 w 40"/>
              <a:gd name="T33" fmla="*/ 43 h 73"/>
              <a:gd name="T34" fmla="*/ 36 w 40"/>
              <a:gd name="T35" fmla="*/ 38 h 73"/>
              <a:gd name="T36" fmla="*/ 32 w 40"/>
              <a:gd name="T37" fmla="*/ 31 h 73"/>
              <a:gd name="T38" fmla="*/ 35 w 40"/>
              <a:gd name="T39" fmla="*/ 24 h 73"/>
              <a:gd name="T40" fmla="*/ 33 w 40"/>
              <a:gd name="T41" fmla="*/ 17 h 73"/>
              <a:gd name="T42" fmla="*/ 37 w 40"/>
              <a:gd name="T43" fmla="*/ 24 h 73"/>
              <a:gd name="T44" fmla="*/ 40 w 40"/>
              <a:gd name="T45" fmla="*/ 2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" h="73">
                <a:moveTo>
                  <a:pt x="40" y="21"/>
                </a:moveTo>
                <a:lnTo>
                  <a:pt x="40" y="21"/>
                </a:lnTo>
                <a:lnTo>
                  <a:pt x="36" y="16"/>
                </a:lnTo>
                <a:lnTo>
                  <a:pt x="35" y="12"/>
                </a:lnTo>
                <a:lnTo>
                  <a:pt x="32" y="11"/>
                </a:lnTo>
                <a:lnTo>
                  <a:pt x="29" y="4"/>
                </a:lnTo>
                <a:lnTo>
                  <a:pt x="23" y="0"/>
                </a:lnTo>
                <a:lnTo>
                  <a:pt x="0" y="7"/>
                </a:lnTo>
                <a:lnTo>
                  <a:pt x="13" y="57"/>
                </a:lnTo>
                <a:lnTo>
                  <a:pt x="14" y="63"/>
                </a:lnTo>
                <a:lnTo>
                  <a:pt x="12" y="67"/>
                </a:lnTo>
                <a:lnTo>
                  <a:pt x="13" y="70"/>
                </a:lnTo>
                <a:lnTo>
                  <a:pt x="13" y="73"/>
                </a:lnTo>
                <a:lnTo>
                  <a:pt x="20" y="70"/>
                </a:lnTo>
                <a:lnTo>
                  <a:pt x="37" y="58"/>
                </a:lnTo>
                <a:lnTo>
                  <a:pt x="39" y="51"/>
                </a:lnTo>
                <a:lnTo>
                  <a:pt x="36" y="43"/>
                </a:lnTo>
                <a:lnTo>
                  <a:pt x="36" y="38"/>
                </a:lnTo>
                <a:lnTo>
                  <a:pt x="32" y="31"/>
                </a:lnTo>
                <a:lnTo>
                  <a:pt x="35" y="24"/>
                </a:lnTo>
                <a:lnTo>
                  <a:pt x="33" y="17"/>
                </a:lnTo>
                <a:lnTo>
                  <a:pt x="37" y="24"/>
                </a:lnTo>
                <a:lnTo>
                  <a:pt x="40" y="21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5" name="Freeform 20"/>
          <p:cNvSpPr>
            <a:spLocks/>
          </p:cNvSpPr>
          <p:nvPr/>
        </p:nvSpPr>
        <p:spPr bwMode="auto">
          <a:xfrm>
            <a:off x="10255965" y="2884606"/>
            <a:ext cx="912284" cy="596900"/>
          </a:xfrm>
          <a:custGeom>
            <a:avLst/>
            <a:gdLst>
              <a:gd name="T0" fmla="*/ 425 w 448"/>
              <a:gd name="T1" fmla="*/ 146 h 294"/>
              <a:gd name="T2" fmla="*/ 417 w 448"/>
              <a:gd name="T3" fmla="*/ 135 h 294"/>
              <a:gd name="T4" fmla="*/ 406 w 448"/>
              <a:gd name="T5" fmla="*/ 127 h 294"/>
              <a:gd name="T6" fmla="*/ 409 w 448"/>
              <a:gd name="T7" fmla="*/ 111 h 294"/>
              <a:gd name="T8" fmla="*/ 408 w 448"/>
              <a:gd name="T9" fmla="*/ 99 h 294"/>
              <a:gd name="T10" fmla="*/ 402 w 448"/>
              <a:gd name="T11" fmla="*/ 92 h 294"/>
              <a:gd name="T12" fmla="*/ 416 w 448"/>
              <a:gd name="T13" fmla="*/ 70 h 294"/>
              <a:gd name="T14" fmla="*/ 419 w 448"/>
              <a:gd name="T15" fmla="*/ 58 h 294"/>
              <a:gd name="T16" fmla="*/ 425 w 448"/>
              <a:gd name="T17" fmla="*/ 49 h 294"/>
              <a:gd name="T18" fmla="*/ 412 w 448"/>
              <a:gd name="T19" fmla="*/ 45 h 294"/>
              <a:gd name="T20" fmla="*/ 396 w 448"/>
              <a:gd name="T21" fmla="*/ 33 h 294"/>
              <a:gd name="T22" fmla="*/ 388 w 448"/>
              <a:gd name="T23" fmla="*/ 14 h 294"/>
              <a:gd name="T24" fmla="*/ 375 w 448"/>
              <a:gd name="T25" fmla="*/ 10 h 294"/>
              <a:gd name="T26" fmla="*/ 366 w 448"/>
              <a:gd name="T27" fmla="*/ 0 h 294"/>
              <a:gd name="T28" fmla="*/ 300 w 448"/>
              <a:gd name="T29" fmla="*/ 15 h 294"/>
              <a:gd name="T30" fmla="*/ 111 w 448"/>
              <a:gd name="T31" fmla="*/ 53 h 294"/>
              <a:gd name="T32" fmla="*/ 49 w 448"/>
              <a:gd name="T33" fmla="*/ 41 h 294"/>
              <a:gd name="T34" fmla="*/ 27 w 448"/>
              <a:gd name="T35" fmla="*/ 54 h 294"/>
              <a:gd name="T36" fmla="*/ 21 w 448"/>
              <a:gd name="T37" fmla="*/ 60 h 294"/>
              <a:gd name="T38" fmla="*/ 0 w 448"/>
              <a:gd name="T39" fmla="*/ 75 h 294"/>
              <a:gd name="T40" fmla="*/ 22 w 448"/>
              <a:gd name="T41" fmla="*/ 204 h 294"/>
              <a:gd name="T42" fmla="*/ 114 w 448"/>
              <a:gd name="T43" fmla="*/ 279 h 294"/>
              <a:gd name="T44" fmla="*/ 383 w 448"/>
              <a:gd name="T45" fmla="*/ 225 h 294"/>
              <a:gd name="T46" fmla="*/ 389 w 448"/>
              <a:gd name="T47" fmla="*/ 213 h 294"/>
              <a:gd name="T48" fmla="*/ 401 w 448"/>
              <a:gd name="T49" fmla="*/ 209 h 294"/>
              <a:gd name="T50" fmla="*/ 408 w 448"/>
              <a:gd name="T51" fmla="*/ 210 h 294"/>
              <a:gd name="T52" fmla="*/ 420 w 448"/>
              <a:gd name="T53" fmla="*/ 202 h 294"/>
              <a:gd name="T54" fmla="*/ 427 w 448"/>
              <a:gd name="T55" fmla="*/ 191 h 294"/>
              <a:gd name="T56" fmla="*/ 432 w 448"/>
              <a:gd name="T57" fmla="*/ 184 h 294"/>
              <a:gd name="T58" fmla="*/ 434 w 448"/>
              <a:gd name="T59" fmla="*/ 183 h 294"/>
              <a:gd name="T60" fmla="*/ 446 w 448"/>
              <a:gd name="T61" fmla="*/ 171 h 294"/>
              <a:gd name="T62" fmla="*/ 435 w 448"/>
              <a:gd name="T63" fmla="*/ 15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294">
                <a:moveTo>
                  <a:pt x="428" y="148"/>
                </a:moveTo>
                <a:lnTo>
                  <a:pt x="425" y="146"/>
                </a:lnTo>
                <a:lnTo>
                  <a:pt x="419" y="142"/>
                </a:lnTo>
                <a:lnTo>
                  <a:pt x="417" y="135"/>
                </a:lnTo>
                <a:lnTo>
                  <a:pt x="411" y="134"/>
                </a:lnTo>
                <a:lnTo>
                  <a:pt x="406" y="127"/>
                </a:lnTo>
                <a:lnTo>
                  <a:pt x="404" y="117"/>
                </a:lnTo>
                <a:lnTo>
                  <a:pt x="409" y="111"/>
                </a:lnTo>
                <a:lnTo>
                  <a:pt x="411" y="104"/>
                </a:lnTo>
                <a:lnTo>
                  <a:pt x="408" y="99"/>
                </a:lnTo>
                <a:lnTo>
                  <a:pt x="405" y="98"/>
                </a:lnTo>
                <a:lnTo>
                  <a:pt x="402" y="92"/>
                </a:lnTo>
                <a:lnTo>
                  <a:pt x="409" y="87"/>
                </a:lnTo>
                <a:lnTo>
                  <a:pt x="416" y="70"/>
                </a:lnTo>
                <a:lnTo>
                  <a:pt x="416" y="64"/>
                </a:lnTo>
                <a:lnTo>
                  <a:pt x="419" y="58"/>
                </a:lnTo>
                <a:lnTo>
                  <a:pt x="425" y="50"/>
                </a:lnTo>
                <a:lnTo>
                  <a:pt x="425" y="49"/>
                </a:lnTo>
                <a:lnTo>
                  <a:pt x="417" y="45"/>
                </a:lnTo>
                <a:lnTo>
                  <a:pt x="412" y="45"/>
                </a:lnTo>
                <a:lnTo>
                  <a:pt x="401" y="39"/>
                </a:lnTo>
                <a:lnTo>
                  <a:pt x="396" y="33"/>
                </a:lnTo>
                <a:lnTo>
                  <a:pt x="394" y="27"/>
                </a:lnTo>
                <a:lnTo>
                  <a:pt x="388" y="14"/>
                </a:lnTo>
                <a:lnTo>
                  <a:pt x="381" y="8"/>
                </a:lnTo>
                <a:lnTo>
                  <a:pt x="375" y="10"/>
                </a:lnTo>
                <a:lnTo>
                  <a:pt x="373" y="4"/>
                </a:lnTo>
                <a:lnTo>
                  <a:pt x="366" y="0"/>
                </a:lnTo>
                <a:lnTo>
                  <a:pt x="366" y="0"/>
                </a:lnTo>
                <a:lnTo>
                  <a:pt x="300" y="15"/>
                </a:lnTo>
                <a:lnTo>
                  <a:pt x="199" y="35"/>
                </a:lnTo>
                <a:lnTo>
                  <a:pt x="111" y="53"/>
                </a:lnTo>
                <a:lnTo>
                  <a:pt x="53" y="64"/>
                </a:lnTo>
                <a:lnTo>
                  <a:pt x="49" y="41"/>
                </a:lnTo>
                <a:lnTo>
                  <a:pt x="49" y="38"/>
                </a:lnTo>
                <a:lnTo>
                  <a:pt x="27" y="54"/>
                </a:lnTo>
                <a:lnTo>
                  <a:pt x="27" y="53"/>
                </a:lnTo>
                <a:lnTo>
                  <a:pt x="21" y="60"/>
                </a:lnTo>
                <a:lnTo>
                  <a:pt x="9" y="69"/>
                </a:lnTo>
                <a:lnTo>
                  <a:pt x="0" y="75"/>
                </a:lnTo>
                <a:lnTo>
                  <a:pt x="0" y="79"/>
                </a:lnTo>
                <a:lnTo>
                  <a:pt x="22" y="204"/>
                </a:lnTo>
                <a:lnTo>
                  <a:pt x="38" y="294"/>
                </a:lnTo>
                <a:lnTo>
                  <a:pt x="114" y="279"/>
                </a:lnTo>
                <a:lnTo>
                  <a:pt x="240" y="256"/>
                </a:lnTo>
                <a:lnTo>
                  <a:pt x="383" y="225"/>
                </a:lnTo>
                <a:lnTo>
                  <a:pt x="385" y="219"/>
                </a:lnTo>
                <a:lnTo>
                  <a:pt x="389" y="213"/>
                </a:lnTo>
                <a:lnTo>
                  <a:pt x="396" y="209"/>
                </a:lnTo>
                <a:lnTo>
                  <a:pt x="401" y="209"/>
                </a:lnTo>
                <a:lnTo>
                  <a:pt x="406" y="209"/>
                </a:lnTo>
                <a:lnTo>
                  <a:pt x="408" y="210"/>
                </a:lnTo>
                <a:lnTo>
                  <a:pt x="415" y="203"/>
                </a:lnTo>
                <a:lnTo>
                  <a:pt x="420" y="202"/>
                </a:lnTo>
                <a:lnTo>
                  <a:pt x="427" y="196"/>
                </a:lnTo>
                <a:lnTo>
                  <a:pt x="427" y="191"/>
                </a:lnTo>
                <a:lnTo>
                  <a:pt x="431" y="186"/>
                </a:lnTo>
                <a:lnTo>
                  <a:pt x="432" y="184"/>
                </a:lnTo>
                <a:lnTo>
                  <a:pt x="432" y="184"/>
                </a:lnTo>
                <a:lnTo>
                  <a:pt x="434" y="183"/>
                </a:lnTo>
                <a:lnTo>
                  <a:pt x="438" y="177"/>
                </a:lnTo>
                <a:lnTo>
                  <a:pt x="446" y="171"/>
                </a:lnTo>
                <a:lnTo>
                  <a:pt x="448" y="164"/>
                </a:lnTo>
                <a:lnTo>
                  <a:pt x="435" y="153"/>
                </a:lnTo>
                <a:lnTo>
                  <a:pt x="428" y="148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6" name="Freeform 21"/>
          <p:cNvSpPr>
            <a:spLocks/>
          </p:cNvSpPr>
          <p:nvPr/>
        </p:nvSpPr>
        <p:spPr bwMode="auto">
          <a:xfrm>
            <a:off x="3905966" y="1885539"/>
            <a:ext cx="1259417" cy="1047751"/>
          </a:xfrm>
          <a:custGeom>
            <a:avLst/>
            <a:gdLst>
              <a:gd name="T0" fmla="*/ 602 w 619"/>
              <a:gd name="T1" fmla="*/ 150 h 515"/>
              <a:gd name="T2" fmla="*/ 518 w 619"/>
              <a:gd name="T3" fmla="*/ 119 h 515"/>
              <a:gd name="T4" fmla="*/ 444 w 619"/>
              <a:gd name="T5" fmla="*/ 107 h 515"/>
              <a:gd name="T6" fmla="*/ 418 w 619"/>
              <a:gd name="T7" fmla="*/ 103 h 515"/>
              <a:gd name="T8" fmla="*/ 380 w 619"/>
              <a:gd name="T9" fmla="*/ 107 h 515"/>
              <a:gd name="T10" fmla="*/ 356 w 619"/>
              <a:gd name="T11" fmla="*/ 109 h 515"/>
              <a:gd name="T12" fmla="*/ 324 w 619"/>
              <a:gd name="T13" fmla="*/ 105 h 515"/>
              <a:gd name="T14" fmla="*/ 303 w 619"/>
              <a:gd name="T15" fmla="*/ 99 h 515"/>
              <a:gd name="T16" fmla="*/ 284 w 619"/>
              <a:gd name="T17" fmla="*/ 89 h 515"/>
              <a:gd name="T18" fmla="*/ 261 w 619"/>
              <a:gd name="T19" fmla="*/ 85 h 515"/>
              <a:gd name="T20" fmla="*/ 237 w 619"/>
              <a:gd name="T21" fmla="*/ 92 h 515"/>
              <a:gd name="T22" fmla="*/ 221 w 619"/>
              <a:gd name="T23" fmla="*/ 86 h 515"/>
              <a:gd name="T24" fmla="*/ 202 w 619"/>
              <a:gd name="T25" fmla="*/ 74 h 515"/>
              <a:gd name="T26" fmla="*/ 196 w 619"/>
              <a:gd name="T27" fmla="*/ 24 h 515"/>
              <a:gd name="T28" fmla="*/ 181 w 619"/>
              <a:gd name="T29" fmla="*/ 19 h 515"/>
              <a:gd name="T30" fmla="*/ 171 w 619"/>
              <a:gd name="T31" fmla="*/ 9 h 515"/>
              <a:gd name="T32" fmla="*/ 153 w 619"/>
              <a:gd name="T33" fmla="*/ 7 h 515"/>
              <a:gd name="T34" fmla="*/ 145 w 619"/>
              <a:gd name="T35" fmla="*/ 4 h 515"/>
              <a:gd name="T36" fmla="*/ 145 w 619"/>
              <a:gd name="T37" fmla="*/ 5 h 515"/>
              <a:gd name="T38" fmla="*/ 134 w 619"/>
              <a:gd name="T39" fmla="*/ 20 h 515"/>
              <a:gd name="T40" fmla="*/ 129 w 619"/>
              <a:gd name="T41" fmla="*/ 32 h 515"/>
              <a:gd name="T42" fmla="*/ 129 w 619"/>
              <a:gd name="T43" fmla="*/ 50 h 515"/>
              <a:gd name="T44" fmla="*/ 125 w 619"/>
              <a:gd name="T45" fmla="*/ 68 h 515"/>
              <a:gd name="T46" fmla="*/ 115 w 619"/>
              <a:gd name="T47" fmla="*/ 77 h 515"/>
              <a:gd name="T48" fmla="*/ 110 w 619"/>
              <a:gd name="T49" fmla="*/ 97 h 515"/>
              <a:gd name="T50" fmla="*/ 92 w 619"/>
              <a:gd name="T51" fmla="*/ 131 h 515"/>
              <a:gd name="T52" fmla="*/ 85 w 619"/>
              <a:gd name="T53" fmla="*/ 162 h 515"/>
              <a:gd name="T54" fmla="*/ 77 w 619"/>
              <a:gd name="T55" fmla="*/ 174 h 515"/>
              <a:gd name="T56" fmla="*/ 57 w 619"/>
              <a:gd name="T57" fmla="*/ 225 h 515"/>
              <a:gd name="T58" fmla="*/ 62 w 619"/>
              <a:gd name="T59" fmla="*/ 231 h 515"/>
              <a:gd name="T60" fmla="*/ 43 w 619"/>
              <a:gd name="T61" fmla="*/ 249 h 515"/>
              <a:gd name="T62" fmla="*/ 43 w 619"/>
              <a:gd name="T63" fmla="*/ 256 h 515"/>
              <a:gd name="T64" fmla="*/ 37 w 619"/>
              <a:gd name="T65" fmla="*/ 260 h 515"/>
              <a:gd name="T66" fmla="*/ 20 w 619"/>
              <a:gd name="T67" fmla="*/ 285 h 515"/>
              <a:gd name="T68" fmla="*/ 11 w 619"/>
              <a:gd name="T69" fmla="*/ 326 h 515"/>
              <a:gd name="T70" fmla="*/ 3 w 619"/>
              <a:gd name="T71" fmla="*/ 346 h 515"/>
              <a:gd name="T72" fmla="*/ 7 w 619"/>
              <a:gd name="T73" fmla="*/ 391 h 515"/>
              <a:gd name="T74" fmla="*/ 298 w 619"/>
              <a:gd name="T75" fmla="*/ 468 h 515"/>
              <a:gd name="T76" fmla="*/ 544 w 619"/>
              <a:gd name="T77" fmla="*/ 342 h 515"/>
              <a:gd name="T78" fmla="*/ 555 w 619"/>
              <a:gd name="T79" fmla="*/ 323 h 515"/>
              <a:gd name="T80" fmla="*/ 556 w 619"/>
              <a:gd name="T81" fmla="*/ 303 h 515"/>
              <a:gd name="T82" fmla="*/ 543 w 619"/>
              <a:gd name="T83" fmla="*/ 294 h 515"/>
              <a:gd name="T84" fmla="*/ 560 w 619"/>
              <a:gd name="T85" fmla="*/ 256 h 515"/>
              <a:gd name="T86" fmla="*/ 579 w 619"/>
              <a:gd name="T87" fmla="*/ 237 h 515"/>
              <a:gd name="T88" fmla="*/ 601 w 619"/>
              <a:gd name="T89" fmla="*/ 200 h 515"/>
              <a:gd name="T90" fmla="*/ 616 w 619"/>
              <a:gd name="T91" fmla="*/ 16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9" h="515">
                <a:moveTo>
                  <a:pt x="616" y="165"/>
                </a:moveTo>
                <a:lnTo>
                  <a:pt x="604" y="154"/>
                </a:lnTo>
                <a:lnTo>
                  <a:pt x="602" y="150"/>
                </a:lnTo>
                <a:lnTo>
                  <a:pt x="598" y="143"/>
                </a:lnTo>
                <a:lnTo>
                  <a:pt x="598" y="135"/>
                </a:lnTo>
                <a:lnTo>
                  <a:pt x="518" y="119"/>
                </a:lnTo>
                <a:lnTo>
                  <a:pt x="458" y="104"/>
                </a:lnTo>
                <a:lnTo>
                  <a:pt x="451" y="108"/>
                </a:lnTo>
                <a:lnTo>
                  <a:pt x="444" y="107"/>
                </a:lnTo>
                <a:lnTo>
                  <a:pt x="437" y="105"/>
                </a:lnTo>
                <a:lnTo>
                  <a:pt x="424" y="104"/>
                </a:lnTo>
                <a:lnTo>
                  <a:pt x="418" y="103"/>
                </a:lnTo>
                <a:lnTo>
                  <a:pt x="413" y="105"/>
                </a:lnTo>
                <a:lnTo>
                  <a:pt x="393" y="105"/>
                </a:lnTo>
                <a:lnTo>
                  <a:pt x="380" y="107"/>
                </a:lnTo>
                <a:lnTo>
                  <a:pt x="368" y="109"/>
                </a:lnTo>
                <a:lnTo>
                  <a:pt x="361" y="111"/>
                </a:lnTo>
                <a:lnTo>
                  <a:pt x="356" y="109"/>
                </a:lnTo>
                <a:lnTo>
                  <a:pt x="349" y="104"/>
                </a:lnTo>
                <a:lnTo>
                  <a:pt x="343" y="101"/>
                </a:lnTo>
                <a:lnTo>
                  <a:pt x="324" y="105"/>
                </a:lnTo>
                <a:lnTo>
                  <a:pt x="318" y="104"/>
                </a:lnTo>
                <a:lnTo>
                  <a:pt x="305" y="104"/>
                </a:lnTo>
                <a:lnTo>
                  <a:pt x="303" y="99"/>
                </a:lnTo>
                <a:lnTo>
                  <a:pt x="298" y="93"/>
                </a:lnTo>
                <a:lnTo>
                  <a:pt x="291" y="92"/>
                </a:lnTo>
                <a:lnTo>
                  <a:pt x="284" y="89"/>
                </a:lnTo>
                <a:lnTo>
                  <a:pt x="273" y="88"/>
                </a:lnTo>
                <a:lnTo>
                  <a:pt x="268" y="85"/>
                </a:lnTo>
                <a:lnTo>
                  <a:pt x="261" y="85"/>
                </a:lnTo>
                <a:lnTo>
                  <a:pt x="255" y="89"/>
                </a:lnTo>
                <a:lnTo>
                  <a:pt x="249" y="91"/>
                </a:lnTo>
                <a:lnTo>
                  <a:pt x="237" y="92"/>
                </a:lnTo>
                <a:lnTo>
                  <a:pt x="230" y="91"/>
                </a:lnTo>
                <a:lnTo>
                  <a:pt x="223" y="86"/>
                </a:lnTo>
                <a:lnTo>
                  <a:pt x="221" y="86"/>
                </a:lnTo>
                <a:lnTo>
                  <a:pt x="214" y="82"/>
                </a:lnTo>
                <a:lnTo>
                  <a:pt x="204" y="78"/>
                </a:lnTo>
                <a:lnTo>
                  <a:pt x="202" y="74"/>
                </a:lnTo>
                <a:lnTo>
                  <a:pt x="206" y="42"/>
                </a:lnTo>
                <a:lnTo>
                  <a:pt x="203" y="30"/>
                </a:lnTo>
                <a:lnTo>
                  <a:pt x="196" y="24"/>
                </a:lnTo>
                <a:lnTo>
                  <a:pt x="192" y="17"/>
                </a:lnTo>
                <a:lnTo>
                  <a:pt x="188" y="16"/>
                </a:lnTo>
                <a:lnTo>
                  <a:pt x="181" y="19"/>
                </a:lnTo>
                <a:lnTo>
                  <a:pt x="175" y="16"/>
                </a:lnTo>
                <a:lnTo>
                  <a:pt x="175" y="15"/>
                </a:lnTo>
                <a:lnTo>
                  <a:pt x="171" y="9"/>
                </a:lnTo>
                <a:lnTo>
                  <a:pt x="165" y="5"/>
                </a:lnTo>
                <a:lnTo>
                  <a:pt x="158" y="7"/>
                </a:lnTo>
                <a:lnTo>
                  <a:pt x="153" y="7"/>
                </a:lnTo>
                <a:lnTo>
                  <a:pt x="150" y="4"/>
                </a:lnTo>
                <a:lnTo>
                  <a:pt x="146" y="3"/>
                </a:lnTo>
                <a:lnTo>
                  <a:pt x="145" y="4"/>
                </a:lnTo>
                <a:lnTo>
                  <a:pt x="148" y="8"/>
                </a:lnTo>
                <a:lnTo>
                  <a:pt x="146" y="8"/>
                </a:lnTo>
                <a:lnTo>
                  <a:pt x="145" y="5"/>
                </a:lnTo>
                <a:lnTo>
                  <a:pt x="139" y="0"/>
                </a:lnTo>
                <a:lnTo>
                  <a:pt x="137" y="7"/>
                </a:lnTo>
                <a:lnTo>
                  <a:pt x="134" y="20"/>
                </a:lnTo>
                <a:lnTo>
                  <a:pt x="129" y="26"/>
                </a:lnTo>
                <a:lnTo>
                  <a:pt x="130" y="27"/>
                </a:lnTo>
                <a:lnTo>
                  <a:pt x="129" y="32"/>
                </a:lnTo>
                <a:lnTo>
                  <a:pt x="126" y="39"/>
                </a:lnTo>
                <a:lnTo>
                  <a:pt x="126" y="46"/>
                </a:lnTo>
                <a:lnTo>
                  <a:pt x="129" y="50"/>
                </a:lnTo>
                <a:lnTo>
                  <a:pt x="123" y="55"/>
                </a:lnTo>
                <a:lnTo>
                  <a:pt x="121" y="62"/>
                </a:lnTo>
                <a:lnTo>
                  <a:pt x="125" y="68"/>
                </a:lnTo>
                <a:lnTo>
                  <a:pt x="118" y="66"/>
                </a:lnTo>
                <a:lnTo>
                  <a:pt x="118" y="72"/>
                </a:lnTo>
                <a:lnTo>
                  <a:pt x="115" y="77"/>
                </a:lnTo>
                <a:lnTo>
                  <a:pt x="114" y="84"/>
                </a:lnTo>
                <a:lnTo>
                  <a:pt x="111" y="91"/>
                </a:lnTo>
                <a:lnTo>
                  <a:pt x="110" y="97"/>
                </a:lnTo>
                <a:lnTo>
                  <a:pt x="103" y="107"/>
                </a:lnTo>
                <a:lnTo>
                  <a:pt x="102" y="114"/>
                </a:lnTo>
                <a:lnTo>
                  <a:pt x="92" y="131"/>
                </a:lnTo>
                <a:lnTo>
                  <a:pt x="89" y="143"/>
                </a:lnTo>
                <a:lnTo>
                  <a:pt x="84" y="156"/>
                </a:lnTo>
                <a:lnTo>
                  <a:pt x="85" y="162"/>
                </a:lnTo>
                <a:lnTo>
                  <a:pt x="84" y="165"/>
                </a:lnTo>
                <a:lnTo>
                  <a:pt x="80" y="168"/>
                </a:lnTo>
                <a:lnTo>
                  <a:pt x="77" y="174"/>
                </a:lnTo>
                <a:lnTo>
                  <a:pt x="73" y="187"/>
                </a:lnTo>
                <a:lnTo>
                  <a:pt x="61" y="218"/>
                </a:lnTo>
                <a:lnTo>
                  <a:pt x="57" y="225"/>
                </a:lnTo>
                <a:lnTo>
                  <a:pt x="56" y="231"/>
                </a:lnTo>
                <a:lnTo>
                  <a:pt x="62" y="229"/>
                </a:lnTo>
                <a:lnTo>
                  <a:pt x="62" y="231"/>
                </a:lnTo>
                <a:lnTo>
                  <a:pt x="56" y="231"/>
                </a:lnTo>
                <a:lnTo>
                  <a:pt x="50" y="237"/>
                </a:lnTo>
                <a:lnTo>
                  <a:pt x="43" y="249"/>
                </a:lnTo>
                <a:lnTo>
                  <a:pt x="41" y="256"/>
                </a:lnTo>
                <a:lnTo>
                  <a:pt x="43" y="256"/>
                </a:lnTo>
                <a:lnTo>
                  <a:pt x="43" y="256"/>
                </a:lnTo>
                <a:lnTo>
                  <a:pt x="43" y="256"/>
                </a:lnTo>
                <a:lnTo>
                  <a:pt x="43" y="256"/>
                </a:lnTo>
                <a:lnTo>
                  <a:pt x="37" y="260"/>
                </a:lnTo>
                <a:lnTo>
                  <a:pt x="35" y="266"/>
                </a:lnTo>
                <a:lnTo>
                  <a:pt x="33" y="261"/>
                </a:lnTo>
                <a:lnTo>
                  <a:pt x="20" y="285"/>
                </a:lnTo>
                <a:lnTo>
                  <a:pt x="8" y="302"/>
                </a:lnTo>
                <a:lnTo>
                  <a:pt x="8" y="314"/>
                </a:lnTo>
                <a:lnTo>
                  <a:pt x="11" y="326"/>
                </a:lnTo>
                <a:lnTo>
                  <a:pt x="10" y="333"/>
                </a:lnTo>
                <a:lnTo>
                  <a:pt x="4" y="340"/>
                </a:lnTo>
                <a:lnTo>
                  <a:pt x="3" y="346"/>
                </a:lnTo>
                <a:lnTo>
                  <a:pt x="0" y="353"/>
                </a:lnTo>
                <a:lnTo>
                  <a:pt x="1" y="379"/>
                </a:lnTo>
                <a:lnTo>
                  <a:pt x="7" y="391"/>
                </a:lnTo>
                <a:lnTo>
                  <a:pt x="10" y="391"/>
                </a:lnTo>
                <a:lnTo>
                  <a:pt x="167" y="434"/>
                </a:lnTo>
                <a:lnTo>
                  <a:pt x="298" y="468"/>
                </a:lnTo>
                <a:lnTo>
                  <a:pt x="421" y="497"/>
                </a:lnTo>
                <a:lnTo>
                  <a:pt x="508" y="515"/>
                </a:lnTo>
                <a:lnTo>
                  <a:pt x="544" y="342"/>
                </a:lnTo>
                <a:lnTo>
                  <a:pt x="547" y="338"/>
                </a:lnTo>
                <a:lnTo>
                  <a:pt x="550" y="335"/>
                </a:lnTo>
                <a:lnTo>
                  <a:pt x="555" y="323"/>
                </a:lnTo>
                <a:lnTo>
                  <a:pt x="555" y="315"/>
                </a:lnTo>
                <a:lnTo>
                  <a:pt x="560" y="308"/>
                </a:lnTo>
                <a:lnTo>
                  <a:pt x="556" y="303"/>
                </a:lnTo>
                <a:lnTo>
                  <a:pt x="551" y="299"/>
                </a:lnTo>
                <a:lnTo>
                  <a:pt x="544" y="296"/>
                </a:lnTo>
                <a:lnTo>
                  <a:pt x="543" y="294"/>
                </a:lnTo>
                <a:lnTo>
                  <a:pt x="547" y="273"/>
                </a:lnTo>
                <a:lnTo>
                  <a:pt x="552" y="268"/>
                </a:lnTo>
                <a:lnTo>
                  <a:pt x="560" y="256"/>
                </a:lnTo>
                <a:lnTo>
                  <a:pt x="571" y="249"/>
                </a:lnTo>
                <a:lnTo>
                  <a:pt x="577" y="243"/>
                </a:lnTo>
                <a:lnTo>
                  <a:pt x="579" y="237"/>
                </a:lnTo>
                <a:lnTo>
                  <a:pt x="581" y="231"/>
                </a:lnTo>
                <a:lnTo>
                  <a:pt x="592" y="219"/>
                </a:lnTo>
                <a:lnTo>
                  <a:pt x="601" y="200"/>
                </a:lnTo>
                <a:lnTo>
                  <a:pt x="615" y="184"/>
                </a:lnTo>
                <a:lnTo>
                  <a:pt x="619" y="177"/>
                </a:lnTo>
                <a:lnTo>
                  <a:pt x="616" y="16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7" name="Freeform 22"/>
          <p:cNvSpPr>
            <a:spLocks/>
          </p:cNvSpPr>
          <p:nvPr/>
        </p:nvSpPr>
        <p:spPr bwMode="auto">
          <a:xfrm>
            <a:off x="6905283" y="4207521"/>
            <a:ext cx="1361017" cy="694267"/>
          </a:xfrm>
          <a:custGeom>
            <a:avLst/>
            <a:gdLst>
              <a:gd name="T0" fmla="*/ 650 w 669"/>
              <a:gd name="T1" fmla="*/ 61 h 341"/>
              <a:gd name="T2" fmla="*/ 554 w 669"/>
              <a:gd name="T3" fmla="*/ 14 h 341"/>
              <a:gd name="T4" fmla="*/ 202 w 669"/>
              <a:gd name="T5" fmla="*/ 10 h 341"/>
              <a:gd name="T6" fmla="*/ 3 w 669"/>
              <a:gd name="T7" fmla="*/ 0 h 341"/>
              <a:gd name="T8" fmla="*/ 107 w 669"/>
              <a:gd name="T9" fmla="*/ 56 h 341"/>
              <a:gd name="T10" fmla="*/ 219 w 669"/>
              <a:gd name="T11" fmla="*/ 60 h 341"/>
              <a:gd name="T12" fmla="*/ 233 w 669"/>
              <a:gd name="T13" fmla="*/ 64 h 341"/>
              <a:gd name="T14" fmla="*/ 228 w 669"/>
              <a:gd name="T15" fmla="*/ 248 h 341"/>
              <a:gd name="T16" fmla="*/ 240 w 669"/>
              <a:gd name="T17" fmla="*/ 253 h 341"/>
              <a:gd name="T18" fmla="*/ 256 w 669"/>
              <a:gd name="T19" fmla="*/ 269 h 341"/>
              <a:gd name="T20" fmla="*/ 269 w 669"/>
              <a:gd name="T21" fmla="*/ 268 h 341"/>
              <a:gd name="T22" fmla="*/ 278 w 669"/>
              <a:gd name="T23" fmla="*/ 261 h 341"/>
              <a:gd name="T24" fmla="*/ 286 w 669"/>
              <a:gd name="T25" fmla="*/ 268 h 341"/>
              <a:gd name="T26" fmla="*/ 290 w 669"/>
              <a:gd name="T27" fmla="*/ 280 h 341"/>
              <a:gd name="T28" fmla="*/ 298 w 669"/>
              <a:gd name="T29" fmla="*/ 286 h 341"/>
              <a:gd name="T30" fmla="*/ 307 w 669"/>
              <a:gd name="T31" fmla="*/ 286 h 341"/>
              <a:gd name="T32" fmla="*/ 326 w 669"/>
              <a:gd name="T33" fmla="*/ 294 h 341"/>
              <a:gd name="T34" fmla="*/ 340 w 669"/>
              <a:gd name="T35" fmla="*/ 292 h 341"/>
              <a:gd name="T36" fmla="*/ 347 w 669"/>
              <a:gd name="T37" fmla="*/ 302 h 341"/>
              <a:gd name="T38" fmla="*/ 360 w 669"/>
              <a:gd name="T39" fmla="*/ 295 h 341"/>
              <a:gd name="T40" fmla="*/ 379 w 669"/>
              <a:gd name="T41" fmla="*/ 295 h 341"/>
              <a:gd name="T42" fmla="*/ 382 w 669"/>
              <a:gd name="T43" fmla="*/ 307 h 341"/>
              <a:gd name="T44" fmla="*/ 390 w 669"/>
              <a:gd name="T45" fmla="*/ 313 h 341"/>
              <a:gd name="T46" fmla="*/ 397 w 669"/>
              <a:gd name="T47" fmla="*/ 322 h 341"/>
              <a:gd name="T48" fmla="*/ 412 w 669"/>
              <a:gd name="T49" fmla="*/ 310 h 341"/>
              <a:gd name="T50" fmla="*/ 421 w 669"/>
              <a:gd name="T51" fmla="*/ 318 h 341"/>
              <a:gd name="T52" fmla="*/ 429 w 669"/>
              <a:gd name="T53" fmla="*/ 325 h 341"/>
              <a:gd name="T54" fmla="*/ 445 w 669"/>
              <a:gd name="T55" fmla="*/ 321 h 341"/>
              <a:gd name="T56" fmla="*/ 449 w 669"/>
              <a:gd name="T57" fmla="*/ 328 h 341"/>
              <a:gd name="T58" fmla="*/ 454 w 669"/>
              <a:gd name="T59" fmla="*/ 336 h 341"/>
              <a:gd name="T60" fmla="*/ 460 w 669"/>
              <a:gd name="T61" fmla="*/ 324 h 341"/>
              <a:gd name="T62" fmla="*/ 467 w 669"/>
              <a:gd name="T63" fmla="*/ 314 h 341"/>
              <a:gd name="T64" fmla="*/ 475 w 669"/>
              <a:gd name="T65" fmla="*/ 315 h 341"/>
              <a:gd name="T66" fmla="*/ 486 w 669"/>
              <a:gd name="T67" fmla="*/ 324 h 341"/>
              <a:gd name="T68" fmla="*/ 498 w 669"/>
              <a:gd name="T69" fmla="*/ 319 h 341"/>
              <a:gd name="T70" fmla="*/ 509 w 669"/>
              <a:gd name="T71" fmla="*/ 330 h 341"/>
              <a:gd name="T72" fmla="*/ 521 w 669"/>
              <a:gd name="T73" fmla="*/ 338 h 341"/>
              <a:gd name="T74" fmla="*/ 531 w 669"/>
              <a:gd name="T75" fmla="*/ 332 h 341"/>
              <a:gd name="T76" fmla="*/ 544 w 669"/>
              <a:gd name="T77" fmla="*/ 324 h 341"/>
              <a:gd name="T78" fmla="*/ 556 w 669"/>
              <a:gd name="T79" fmla="*/ 324 h 341"/>
              <a:gd name="T80" fmla="*/ 569 w 669"/>
              <a:gd name="T81" fmla="*/ 318 h 341"/>
              <a:gd name="T82" fmla="*/ 588 w 669"/>
              <a:gd name="T83" fmla="*/ 319 h 341"/>
              <a:gd name="T84" fmla="*/ 598 w 669"/>
              <a:gd name="T85" fmla="*/ 321 h 341"/>
              <a:gd name="T86" fmla="*/ 607 w 669"/>
              <a:gd name="T87" fmla="*/ 313 h 341"/>
              <a:gd name="T88" fmla="*/ 627 w 669"/>
              <a:gd name="T89" fmla="*/ 322 h 341"/>
              <a:gd name="T90" fmla="*/ 644 w 669"/>
              <a:gd name="T91" fmla="*/ 333 h 341"/>
              <a:gd name="T92" fmla="*/ 669 w 669"/>
              <a:gd name="T93" fmla="*/ 341 h 341"/>
              <a:gd name="T94" fmla="*/ 665 w 669"/>
              <a:gd name="T95" fmla="*/ 14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9" h="341">
                <a:moveTo>
                  <a:pt x="665" y="144"/>
                </a:moveTo>
                <a:lnTo>
                  <a:pt x="650" y="61"/>
                </a:lnTo>
                <a:lnTo>
                  <a:pt x="650" y="12"/>
                </a:lnTo>
                <a:lnTo>
                  <a:pt x="554" y="14"/>
                </a:lnTo>
                <a:lnTo>
                  <a:pt x="376" y="14"/>
                </a:lnTo>
                <a:lnTo>
                  <a:pt x="202" y="10"/>
                </a:lnTo>
                <a:lnTo>
                  <a:pt x="79" y="4"/>
                </a:lnTo>
                <a:lnTo>
                  <a:pt x="3" y="0"/>
                </a:lnTo>
                <a:lnTo>
                  <a:pt x="0" y="49"/>
                </a:lnTo>
                <a:lnTo>
                  <a:pt x="107" y="56"/>
                </a:lnTo>
                <a:lnTo>
                  <a:pt x="187" y="58"/>
                </a:lnTo>
                <a:lnTo>
                  <a:pt x="219" y="60"/>
                </a:lnTo>
                <a:lnTo>
                  <a:pt x="226" y="60"/>
                </a:lnTo>
                <a:lnTo>
                  <a:pt x="233" y="64"/>
                </a:lnTo>
                <a:lnTo>
                  <a:pt x="228" y="238"/>
                </a:lnTo>
                <a:lnTo>
                  <a:pt x="228" y="248"/>
                </a:lnTo>
                <a:lnTo>
                  <a:pt x="233" y="249"/>
                </a:lnTo>
                <a:lnTo>
                  <a:pt x="240" y="253"/>
                </a:lnTo>
                <a:lnTo>
                  <a:pt x="251" y="265"/>
                </a:lnTo>
                <a:lnTo>
                  <a:pt x="256" y="269"/>
                </a:lnTo>
                <a:lnTo>
                  <a:pt x="263" y="265"/>
                </a:lnTo>
                <a:lnTo>
                  <a:pt x="269" y="268"/>
                </a:lnTo>
                <a:lnTo>
                  <a:pt x="275" y="268"/>
                </a:lnTo>
                <a:lnTo>
                  <a:pt x="278" y="261"/>
                </a:lnTo>
                <a:lnTo>
                  <a:pt x="280" y="264"/>
                </a:lnTo>
                <a:lnTo>
                  <a:pt x="286" y="268"/>
                </a:lnTo>
                <a:lnTo>
                  <a:pt x="290" y="273"/>
                </a:lnTo>
                <a:lnTo>
                  <a:pt x="290" y="280"/>
                </a:lnTo>
                <a:lnTo>
                  <a:pt x="291" y="286"/>
                </a:lnTo>
                <a:lnTo>
                  <a:pt x="298" y="286"/>
                </a:lnTo>
                <a:lnTo>
                  <a:pt x="302" y="287"/>
                </a:lnTo>
                <a:lnTo>
                  <a:pt x="307" y="286"/>
                </a:lnTo>
                <a:lnTo>
                  <a:pt x="314" y="290"/>
                </a:lnTo>
                <a:lnTo>
                  <a:pt x="326" y="294"/>
                </a:lnTo>
                <a:lnTo>
                  <a:pt x="333" y="292"/>
                </a:lnTo>
                <a:lnTo>
                  <a:pt x="340" y="292"/>
                </a:lnTo>
                <a:lnTo>
                  <a:pt x="343" y="296"/>
                </a:lnTo>
                <a:lnTo>
                  <a:pt x="347" y="302"/>
                </a:lnTo>
                <a:lnTo>
                  <a:pt x="353" y="299"/>
                </a:lnTo>
                <a:lnTo>
                  <a:pt x="360" y="295"/>
                </a:lnTo>
                <a:lnTo>
                  <a:pt x="372" y="296"/>
                </a:lnTo>
                <a:lnTo>
                  <a:pt x="379" y="295"/>
                </a:lnTo>
                <a:lnTo>
                  <a:pt x="378" y="302"/>
                </a:lnTo>
                <a:lnTo>
                  <a:pt x="382" y="307"/>
                </a:lnTo>
                <a:lnTo>
                  <a:pt x="389" y="309"/>
                </a:lnTo>
                <a:lnTo>
                  <a:pt x="390" y="313"/>
                </a:lnTo>
                <a:lnTo>
                  <a:pt x="390" y="321"/>
                </a:lnTo>
                <a:lnTo>
                  <a:pt x="397" y="322"/>
                </a:lnTo>
                <a:lnTo>
                  <a:pt x="402" y="319"/>
                </a:lnTo>
                <a:lnTo>
                  <a:pt x="412" y="310"/>
                </a:lnTo>
                <a:lnTo>
                  <a:pt x="418" y="313"/>
                </a:lnTo>
                <a:lnTo>
                  <a:pt x="421" y="318"/>
                </a:lnTo>
                <a:lnTo>
                  <a:pt x="426" y="318"/>
                </a:lnTo>
                <a:lnTo>
                  <a:pt x="429" y="325"/>
                </a:lnTo>
                <a:lnTo>
                  <a:pt x="436" y="326"/>
                </a:lnTo>
                <a:lnTo>
                  <a:pt x="445" y="321"/>
                </a:lnTo>
                <a:lnTo>
                  <a:pt x="452" y="322"/>
                </a:lnTo>
                <a:lnTo>
                  <a:pt x="449" y="328"/>
                </a:lnTo>
                <a:lnTo>
                  <a:pt x="452" y="334"/>
                </a:lnTo>
                <a:lnTo>
                  <a:pt x="454" y="336"/>
                </a:lnTo>
                <a:lnTo>
                  <a:pt x="458" y="334"/>
                </a:lnTo>
                <a:lnTo>
                  <a:pt x="460" y="324"/>
                </a:lnTo>
                <a:lnTo>
                  <a:pt x="467" y="318"/>
                </a:lnTo>
                <a:lnTo>
                  <a:pt x="467" y="314"/>
                </a:lnTo>
                <a:lnTo>
                  <a:pt x="468" y="313"/>
                </a:lnTo>
                <a:lnTo>
                  <a:pt x="475" y="315"/>
                </a:lnTo>
                <a:lnTo>
                  <a:pt x="481" y="322"/>
                </a:lnTo>
                <a:lnTo>
                  <a:pt x="486" y="324"/>
                </a:lnTo>
                <a:lnTo>
                  <a:pt x="493" y="319"/>
                </a:lnTo>
                <a:lnTo>
                  <a:pt x="498" y="319"/>
                </a:lnTo>
                <a:lnTo>
                  <a:pt x="502" y="326"/>
                </a:lnTo>
                <a:lnTo>
                  <a:pt x="509" y="330"/>
                </a:lnTo>
                <a:lnTo>
                  <a:pt x="516" y="333"/>
                </a:lnTo>
                <a:lnTo>
                  <a:pt x="521" y="338"/>
                </a:lnTo>
                <a:lnTo>
                  <a:pt x="524" y="332"/>
                </a:lnTo>
                <a:lnTo>
                  <a:pt x="531" y="332"/>
                </a:lnTo>
                <a:lnTo>
                  <a:pt x="537" y="324"/>
                </a:lnTo>
                <a:lnTo>
                  <a:pt x="544" y="324"/>
                </a:lnTo>
                <a:lnTo>
                  <a:pt x="551" y="318"/>
                </a:lnTo>
                <a:lnTo>
                  <a:pt x="556" y="324"/>
                </a:lnTo>
                <a:lnTo>
                  <a:pt x="563" y="324"/>
                </a:lnTo>
                <a:lnTo>
                  <a:pt x="569" y="318"/>
                </a:lnTo>
                <a:lnTo>
                  <a:pt x="581" y="314"/>
                </a:lnTo>
                <a:lnTo>
                  <a:pt x="588" y="319"/>
                </a:lnTo>
                <a:lnTo>
                  <a:pt x="592" y="321"/>
                </a:lnTo>
                <a:lnTo>
                  <a:pt x="598" y="321"/>
                </a:lnTo>
                <a:lnTo>
                  <a:pt x="602" y="318"/>
                </a:lnTo>
                <a:lnTo>
                  <a:pt x="607" y="313"/>
                </a:lnTo>
                <a:lnTo>
                  <a:pt x="612" y="313"/>
                </a:lnTo>
                <a:lnTo>
                  <a:pt x="627" y="322"/>
                </a:lnTo>
                <a:lnTo>
                  <a:pt x="639" y="332"/>
                </a:lnTo>
                <a:lnTo>
                  <a:pt x="644" y="333"/>
                </a:lnTo>
                <a:lnTo>
                  <a:pt x="651" y="337"/>
                </a:lnTo>
                <a:lnTo>
                  <a:pt x="669" y="341"/>
                </a:lnTo>
                <a:lnTo>
                  <a:pt x="667" y="171"/>
                </a:lnTo>
                <a:lnTo>
                  <a:pt x="665" y="144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8" name="Freeform 23"/>
          <p:cNvSpPr>
            <a:spLocks/>
          </p:cNvSpPr>
          <p:nvPr/>
        </p:nvSpPr>
        <p:spPr bwMode="auto">
          <a:xfrm>
            <a:off x="9644249" y="3037006"/>
            <a:ext cx="656167" cy="751417"/>
          </a:xfrm>
          <a:custGeom>
            <a:avLst/>
            <a:gdLst>
              <a:gd name="T0" fmla="*/ 323 w 323"/>
              <a:gd name="T1" fmla="*/ 129 h 370"/>
              <a:gd name="T2" fmla="*/ 301 w 323"/>
              <a:gd name="T3" fmla="*/ 0 h 370"/>
              <a:gd name="T4" fmla="*/ 251 w 323"/>
              <a:gd name="T5" fmla="*/ 31 h 370"/>
              <a:gd name="T6" fmla="*/ 241 w 323"/>
              <a:gd name="T7" fmla="*/ 42 h 370"/>
              <a:gd name="T8" fmla="*/ 222 w 323"/>
              <a:gd name="T9" fmla="*/ 62 h 370"/>
              <a:gd name="T10" fmla="*/ 204 w 323"/>
              <a:gd name="T11" fmla="*/ 62 h 370"/>
              <a:gd name="T12" fmla="*/ 184 w 323"/>
              <a:gd name="T13" fmla="*/ 73 h 370"/>
              <a:gd name="T14" fmla="*/ 171 w 323"/>
              <a:gd name="T15" fmla="*/ 79 h 370"/>
              <a:gd name="T16" fmla="*/ 158 w 323"/>
              <a:gd name="T17" fmla="*/ 75 h 370"/>
              <a:gd name="T18" fmla="*/ 139 w 323"/>
              <a:gd name="T19" fmla="*/ 81 h 370"/>
              <a:gd name="T20" fmla="*/ 139 w 323"/>
              <a:gd name="T21" fmla="*/ 74 h 370"/>
              <a:gd name="T22" fmla="*/ 144 w 323"/>
              <a:gd name="T23" fmla="*/ 65 h 370"/>
              <a:gd name="T24" fmla="*/ 131 w 323"/>
              <a:gd name="T25" fmla="*/ 70 h 370"/>
              <a:gd name="T26" fmla="*/ 116 w 323"/>
              <a:gd name="T27" fmla="*/ 63 h 370"/>
              <a:gd name="T28" fmla="*/ 97 w 323"/>
              <a:gd name="T29" fmla="*/ 59 h 370"/>
              <a:gd name="T30" fmla="*/ 66 w 323"/>
              <a:gd name="T31" fmla="*/ 62 h 370"/>
              <a:gd name="T32" fmla="*/ 12 w 323"/>
              <a:gd name="T33" fmla="*/ 163 h 370"/>
              <a:gd name="T34" fmla="*/ 39 w 323"/>
              <a:gd name="T35" fmla="*/ 322 h 370"/>
              <a:gd name="T36" fmla="*/ 55 w 323"/>
              <a:gd name="T37" fmla="*/ 323 h 370"/>
              <a:gd name="T38" fmla="*/ 74 w 323"/>
              <a:gd name="T39" fmla="*/ 337 h 370"/>
              <a:gd name="T40" fmla="*/ 90 w 323"/>
              <a:gd name="T41" fmla="*/ 350 h 370"/>
              <a:gd name="T42" fmla="*/ 106 w 323"/>
              <a:gd name="T43" fmla="*/ 350 h 370"/>
              <a:gd name="T44" fmla="*/ 125 w 323"/>
              <a:gd name="T45" fmla="*/ 360 h 370"/>
              <a:gd name="T46" fmla="*/ 135 w 323"/>
              <a:gd name="T47" fmla="*/ 353 h 370"/>
              <a:gd name="T48" fmla="*/ 150 w 323"/>
              <a:gd name="T49" fmla="*/ 360 h 370"/>
              <a:gd name="T50" fmla="*/ 161 w 323"/>
              <a:gd name="T51" fmla="*/ 357 h 370"/>
              <a:gd name="T52" fmla="*/ 171 w 323"/>
              <a:gd name="T53" fmla="*/ 345 h 370"/>
              <a:gd name="T54" fmla="*/ 184 w 323"/>
              <a:gd name="T55" fmla="*/ 351 h 370"/>
              <a:gd name="T56" fmla="*/ 196 w 323"/>
              <a:gd name="T57" fmla="*/ 358 h 370"/>
              <a:gd name="T58" fmla="*/ 207 w 323"/>
              <a:gd name="T59" fmla="*/ 369 h 370"/>
              <a:gd name="T60" fmla="*/ 213 w 323"/>
              <a:gd name="T61" fmla="*/ 369 h 370"/>
              <a:gd name="T62" fmla="*/ 227 w 323"/>
              <a:gd name="T63" fmla="*/ 358 h 370"/>
              <a:gd name="T64" fmla="*/ 234 w 323"/>
              <a:gd name="T65" fmla="*/ 349 h 370"/>
              <a:gd name="T66" fmla="*/ 230 w 323"/>
              <a:gd name="T67" fmla="*/ 332 h 370"/>
              <a:gd name="T68" fmla="*/ 234 w 323"/>
              <a:gd name="T69" fmla="*/ 323 h 370"/>
              <a:gd name="T70" fmla="*/ 235 w 323"/>
              <a:gd name="T71" fmla="*/ 311 h 370"/>
              <a:gd name="T72" fmla="*/ 246 w 323"/>
              <a:gd name="T73" fmla="*/ 307 h 370"/>
              <a:gd name="T74" fmla="*/ 255 w 323"/>
              <a:gd name="T75" fmla="*/ 309 h 370"/>
              <a:gd name="T76" fmla="*/ 254 w 323"/>
              <a:gd name="T77" fmla="*/ 297 h 370"/>
              <a:gd name="T78" fmla="*/ 258 w 323"/>
              <a:gd name="T79" fmla="*/ 284 h 370"/>
              <a:gd name="T80" fmla="*/ 269 w 323"/>
              <a:gd name="T81" fmla="*/ 273 h 370"/>
              <a:gd name="T82" fmla="*/ 274 w 323"/>
              <a:gd name="T83" fmla="*/ 259 h 370"/>
              <a:gd name="T84" fmla="*/ 297 w 323"/>
              <a:gd name="T85" fmla="*/ 253 h 370"/>
              <a:gd name="T86" fmla="*/ 314 w 323"/>
              <a:gd name="T87" fmla="*/ 234 h 370"/>
              <a:gd name="T88" fmla="*/ 315 w 323"/>
              <a:gd name="T89" fmla="*/ 215 h 370"/>
              <a:gd name="T90" fmla="*/ 315 w 323"/>
              <a:gd name="T91" fmla="*/ 203 h 370"/>
              <a:gd name="T92" fmla="*/ 319 w 323"/>
              <a:gd name="T93" fmla="*/ 194 h 370"/>
              <a:gd name="T94" fmla="*/ 320 w 323"/>
              <a:gd name="T95" fmla="*/ 169 h 370"/>
              <a:gd name="T96" fmla="*/ 319 w 323"/>
              <a:gd name="T97" fmla="*/ 144 h 370"/>
              <a:gd name="T98" fmla="*/ 316 w 323"/>
              <a:gd name="T99" fmla="*/ 132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3" h="370">
                <a:moveTo>
                  <a:pt x="319" y="132"/>
                </a:moveTo>
                <a:lnTo>
                  <a:pt x="323" y="129"/>
                </a:lnTo>
                <a:lnTo>
                  <a:pt x="301" y="4"/>
                </a:lnTo>
                <a:lnTo>
                  <a:pt x="301" y="0"/>
                </a:lnTo>
                <a:lnTo>
                  <a:pt x="265" y="21"/>
                </a:lnTo>
                <a:lnTo>
                  <a:pt x="251" y="31"/>
                </a:lnTo>
                <a:lnTo>
                  <a:pt x="246" y="35"/>
                </a:lnTo>
                <a:lnTo>
                  <a:pt x="241" y="42"/>
                </a:lnTo>
                <a:lnTo>
                  <a:pt x="234" y="51"/>
                </a:lnTo>
                <a:lnTo>
                  <a:pt x="222" y="62"/>
                </a:lnTo>
                <a:lnTo>
                  <a:pt x="209" y="63"/>
                </a:lnTo>
                <a:lnTo>
                  <a:pt x="204" y="62"/>
                </a:lnTo>
                <a:lnTo>
                  <a:pt x="190" y="69"/>
                </a:lnTo>
                <a:lnTo>
                  <a:pt x="184" y="73"/>
                </a:lnTo>
                <a:lnTo>
                  <a:pt x="177" y="75"/>
                </a:lnTo>
                <a:lnTo>
                  <a:pt x="171" y="79"/>
                </a:lnTo>
                <a:lnTo>
                  <a:pt x="166" y="78"/>
                </a:lnTo>
                <a:lnTo>
                  <a:pt x="158" y="75"/>
                </a:lnTo>
                <a:lnTo>
                  <a:pt x="146" y="75"/>
                </a:lnTo>
                <a:lnTo>
                  <a:pt x="139" y="81"/>
                </a:lnTo>
                <a:lnTo>
                  <a:pt x="134" y="79"/>
                </a:lnTo>
                <a:lnTo>
                  <a:pt x="139" y="74"/>
                </a:lnTo>
                <a:lnTo>
                  <a:pt x="150" y="71"/>
                </a:lnTo>
                <a:lnTo>
                  <a:pt x="144" y="65"/>
                </a:lnTo>
                <a:lnTo>
                  <a:pt x="138" y="71"/>
                </a:lnTo>
                <a:lnTo>
                  <a:pt x="131" y="70"/>
                </a:lnTo>
                <a:lnTo>
                  <a:pt x="125" y="65"/>
                </a:lnTo>
                <a:lnTo>
                  <a:pt x="116" y="63"/>
                </a:lnTo>
                <a:lnTo>
                  <a:pt x="111" y="60"/>
                </a:lnTo>
                <a:lnTo>
                  <a:pt x="97" y="59"/>
                </a:lnTo>
                <a:lnTo>
                  <a:pt x="96" y="56"/>
                </a:lnTo>
                <a:lnTo>
                  <a:pt x="66" y="62"/>
                </a:lnTo>
                <a:lnTo>
                  <a:pt x="0" y="73"/>
                </a:lnTo>
                <a:lnTo>
                  <a:pt x="12" y="163"/>
                </a:lnTo>
                <a:lnTo>
                  <a:pt x="31" y="327"/>
                </a:lnTo>
                <a:lnTo>
                  <a:pt x="39" y="322"/>
                </a:lnTo>
                <a:lnTo>
                  <a:pt x="44" y="327"/>
                </a:lnTo>
                <a:lnTo>
                  <a:pt x="55" y="323"/>
                </a:lnTo>
                <a:lnTo>
                  <a:pt x="70" y="330"/>
                </a:lnTo>
                <a:lnTo>
                  <a:pt x="74" y="337"/>
                </a:lnTo>
                <a:lnTo>
                  <a:pt x="83" y="349"/>
                </a:lnTo>
                <a:lnTo>
                  <a:pt x="90" y="350"/>
                </a:lnTo>
                <a:lnTo>
                  <a:pt x="102" y="349"/>
                </a:lnTo>
                <a:lnTo>
                  <a:pt x="106" y="350"/>
                </a:lnTo>
                <a:lnTo>
                  <a:pt x="119" y="360"/>
                </a:lnTo>
                <a:lnTo>
                  <a:pt x="125" y="360"/>
                </a:lnTo>
                <a:lnTo>
                  <a:pt x="130" y="353"/>
                </a:lnTo>
                <a:lnTo>
                  <a:pt x="135" y="353"/>
                </a:lnTo>
                <a:lnTo>
                  <a:pt x="143" y="354"/>
                </a:lnTo>
                <a:lnTo>
                  <a:pt x="150" y="360"/>
                </a:lnTo>
                <a:lnTo>
                  <a:pt x="155" y="357"/>
                </a:lnTo>
                <a:lnTo>
                  <a:pt x="161" y="357"/>
                </a:lnTo>
                <a:lnTo>
                  <a:pt x="165" y="350"/>
                </a:lnTo>
                <a:lnTo>
                  <a:pt x="171" y="345"/>
                </a:lnTo>
                <a:lnTo>
                  <a:pt x="178" y="341"/>
                </a:lnTo>
                <a:lnTo>
                  <a:pt x="184" y="351"/>
                </a:lnTo>
                <a:lnTo>
                  <a:pt x="189" y="358"/>
                </a:lnTo>
                <a:lnTo>
                  <a:pt x="196" y="358"/>
                </a:lnTo>
                <a:lnTo>
                  <a:pt x="201" y="364"/>
                </a:lnTo>
                <a:lnTo>
                  <a:pt x="207" y="369"/>
                </a:lnTo>
                <a:lnTo>
                  <a:pt x="207" y="370"/>
                </a:lnTo>
                <a:lnTo>
                  <a:pt x="213" y="369"/>
                </a:lnTo>
                <a:lnTo>
                  <a:pt x="222" y="365"/>
                </a:lnTo>
                <a:lnTo>
                  <a:pt x="227" y="358"/>
                </a:lnTo>
                <a:lnTo>
                  <a:pt x="227" y="353"/>
                </a:lnTo>
                <a:lnTo>
                  <a:pt x="234" y="349"/>
                </a:lnTo>
                <a:lnTo>
                  <a:pt x="232" y="337"/>
                </a:lnTo>
                <a:lnTo>
                  <a:pt x="230" y="332"/>
                </a:lnTo>
                <a:lnTo>
                  <a:pt x="231" y="326"/>
                </a:lnTo>
                <a:lnTo>
                  <a:pt x="234" y="323"/>
                </a:lnTo>
                <a:lnTo>
                  <a:pt x="234" y="316"/>
                </a:lnTo>
                <a:lnTo>
                  <a:pt x="235" y="311"/>
                </a:lnTo>
                <a:lnTo>
                  <a:pt x="241" y="304"/>
                </a:lnTo>
                <a:lnTo>
                  <a:pt x="246" y="307"/>
                </a:lnTo>
                <a:lnTo>
                  <a:pt x="253" y="316"/>
                </a:lnTo>
                <a:lnTo>
                  <a:pt x="255" y="309"/>
                </a:lnTo>
                <a:lnTo>
                  <a:pt x="258" y="304"/>
                </a:lnTo>
                <a:lnTo>
                  <a:pt x="254" y="297"/>
                </a:lnTo>
                <a:lnTo>
                  <a:pt x="258" y="291"/>
                </a:lnTo>
                <a:lnTo>
                  <a:pt x="258" y="284"/>
                </a:lnTo>
                <a:lnTo>
                  <a:pt x="261" y="278"/>
                </a:lnTo>
                <a:lnTo>
                  <a:pt x="269" y="273"/>
                </a:lnTo>
                <a:lnTo>
                  <a:pt x="269" y="268"/>
                </a:lnTo>
                <a:lnTo>
                  <a:pt x="274" y="259"/>
                </a:lnTo>
                <a:lnTo>
                  <a:pt x="285" y="263"/>
                </a:lnTo>
                <a:lnTo>
                  <a:pt x="297" y="253"/>
                </a:lnTo>
                <a:lnTo>
                  <a:pt x="305" y="240"/>
                </a:lnTo>
                <a:lnTo>
                  <a:pt x="314" y="234"/>
                </a:lnTo>
                <a:lnTo>
                  <a:pt x="316" y="221"/>
                </a:lnTo>
                <a:lnTo>
                  <a:pt x="315" y="215"/>
                </a:lnTo>
                <a:lnTo>
                  <a:pt x="316" y="209"/>
                </a:lnTo>
                <a:lnTo>
                  <a:pt x="315" y="203"/>
                </a:lnTo>
                <a:lnTo>
                  <a:pt x="318" y="203"/>
                </a:lnTo>
                <a:lnTo>
                  <a:pt x="319" y="194"/>
                </a:lnTo>
                <a:lnTo>
                  <a:pt x="318" y="188"/>
                </a:lnTo>
                <a:lnTo>
                  <a:pt x="320" y="169"/>
                </a:lnTo>
                <a:lnTo>
                  <a:pt x="323" y="162"/>
                </a:lnTo>
                <a:lnTo>
                  <a:pt x="319" y="144"/>
                </a:lnTo>
                <a:lnTo>
                  <a:pt x="315" y="139"/>
                </a:lnTo>
                <a:lnTo>
                  <a:pt x="316" y="132"/>
                </a:lnTo>
                <a:lnTo>
                  <a:pt x="319" y="13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79" name="Freeform 24"/>
          <p:cNvSpPr>
            <a:spLocks/>
          </p:cNvSpPr>
          <p:nvPr/>
        </p:nvSpPr>
        <p:spPr bwMode="auto">
          <a:xfrm>
            <a:off x="6881998" y="1817805"/>
            <a:ext cx="1032933" cy="637117"/>
          </a:xfrm>
          <a:custGeom>
            <a:avLst/>
            <a:gdLst>
              <a:gd name="T0" fmla="*/ 507 w 507"/>
              <a:gd name="T1" fmla="*/ 301 h 313"/>
              <a:gd name="T2" fmla="*/ 505 w 507"/>
              <a:gd name="T3" fmla="*/ 289 h 313"/>
              <a:gd name="T4" fmla="*/ 505 w 507"/>
              <a:gd name="T5" fmla="*/ 282 h 313"/>
              <a:gd name="T6" fmla="*/ 504 w 507"/>
              <a:gd name="T7" fmla="*/ 275 h 313"/>
              <a:gd name="T8" fmla="*/ 496 w 507"/>
              <a:gd name="T9" fmla="*/ 266 h 313"/>
              <a:gd name="T10" fmla="*/ 494 w 507"/>
              <a:gd name="T11" fmla="*/ 259 h 313"/>
              <a:gd name="T12" fmla="*/ 494 w 507"/>
              <a:gd name="T13" fmla="*/ 252 h 313"/>
              <a:gd name="T14" fmla="*/ 492 w 507"/>
              <a:gd name="T15" fmla="*/ 247 h 313"/>
              <a:gd name="T16" fmla="*/ 490 w 507"/>
              <a:gd name="T17" fmla="*/ 224 h 313"/>
              <a:gd name="T18" fmla="*/ 492 w 507"/>
              <a:gd name="T19" fmla="*/ 217 h 313"/>
              <a:gd name="T20" fmla="*/ 489 w 507"/>
              <a:gd name="T21" fmla="*/ 210 h 313"/>
              <a:gd name="T22" fmla="*/ 489 w 507"/>
              <a:gd name="T23" fmla="*/ 202 h 313"/>
              <a:gd name="T24" fmla="*/ 488 w 507"/>
              <a:gd name="T25" fmla="*/ 189 h 313"/>
              <a:gd name="T26" fmla="*/ 488 w 507"/>
              <a:gd name="T27" fmla="*/ 176 h 313"/>
              <a:gd name="T28" fmla="*/ 485 w 507"/>
              <a:gd name="T29" fmla="*/ 170 h 313"/>
              <a:gd name="T30" fmla="*/ 486 w 507"/>
              <a:gd name="T31" fmla="*/ 164 h 313"/>
              <a:gd name="T32" fmla="*/ 486 w 507"/>
              <a:gd name="T33" fmla="*/ 157 h 313"/>
              <a:gd name="T34" fmla="*/ 484 w 507"/>
              <a:gd name="T35" fmla="*/ 144 h 313"/>
              <a:gd name="T36" fmla="*/ 475 w 507"/>
              <a:gd name="T37" fmla="*/ 125 h 313"/>
              <a:gd name="T38" fmla="*/ 477 w 507"/>
              <a:gd name="T39" fmla="*/ 122 h 313"/>
              <a:gd name="T40" fmla="*/ 469 w 507"/>
              <a:gd name="T41" fmla="*/ 101 h 313"/>
              <a:gd name="T42" fmla="*/ 469 w 507"/>
              <a:gd name="T43" fmla="*/ 95 h 313"/>
              <a:gd name="T44" fmla="*/ 469 w 507"/>
              <a:gd name="T45" fmla="*/ 83 h 313"/>
              <a:gd name="T46" fmla="*/ 467 w 507"/>
              <a:gd name="T47" fmla="*/ 79 h 313"/>
              <a:gd name="T48" fmla="*/ 469 w 507"/>
              <a:gd name="T49" fmla="*/ 73 h 313"/>
              <a:gd name="T50" fmla="*/ 467 w 507"/>
              <a:gd name="T51" fmla="*/ 61 h 313"/>
              <a:gd name="T52" fmla="*/ 470 w 507"/>
              <a:gd name="T53" fmla="*/ 49 h 313"/>
              <a:gd name="T54" fmla="*/ 469 w 507"/>
              <a:gd name="T55" fmla="*/ 44 h 313"/>
              <a:gd name="T56" fmla="*/ 463 w 507"/>
              <a:gd name="T57" fmla="*/ 26 h 313"/>
              <a:gd name="T58" fmla="*/ 462 w 507"/>
              <a:gd name="T59" fmla="*/ 21 h 313"/>
              <a:gd name="T60" fmla="*/ 462 w 507"/>
              <a:gd name="T61" fmla="*/ 21 h 313"/>
              <a:gd name="T62" fmla="*/ 463 w 507"/>
              <a:gd name="T63" fmla="*/ 17 h 313"/>
              <a:gd name="T64" fmla="*/ 405 w 507"/>
              <a:gd name="T65" fmla="*/ 17 h 313"/>
              <a:gd name="T66" fmla="*/ 275 w 507"/>
              <a:gd name="T67" fmla="*/ 14 h 313"/>
              <a:gd name="T68" fmla="*/ 122 w 507"/>
              <a:gd name="T69" fmla="*/ 7 h 313"/>
              <a:gd name="T70" fmla="*/ 21 w 507"/>
              <a:gd name="T71" fmla="*/ 0 h 313"/>
              <a:gd name="T72" fmla="*/ 21 w 507"/>
              <a:gd name="T73" fmla="*/ 3 h 313"/>
              <a:gd name="T74" fmla="*/ 0 w 507"/>
              <a:gd name="T75" fmla="*/ 295 h 313"/>
              <a:gd name="T76" fmla="*/ 121 w 507"/>
              <a:gd name="T77" fmla="*/ 304 h 313"/>
              <a:gd name="T78" fmla="*/ 255 w 507"/>
              <a:gd name="T79" fmla="*/ 310 h 313"/>
              <a:gd name="T80" fmla="*/ 381 w 507"/>
              <a:gd name="T81" fmla="*/ 313 h 313"/>
              <a:gd name="T82" fmla="*/ 507 w 507"/>
              <a:gd name="T83" fmla="*/ 313 h 313"/>
              <a:gd name="T84" fmla="*/ 505 w 507"/>
              <a:gd name="T85" fmla="*/ 306 h 313"/>
              <a:gd name="T86" fmla="*/ 507 w 507"/>
              <a:gd name="T87" fmla="*/ 301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7" h="313">
                <a:moveTo>
                  <a:pt x="507" y="301"/>
                </a:moveTo>
                <a:lnTo>
                  <a:pt x="505" y="289"/>
                </a:lnTo>
                <a:lnTo>
                  <a:pt x="505" y="282"/>
                </a:lnTo>
                <a:lnTo>
                  <a:pt x="504" y="275"/>
                </a:lnTo>
                <a:lnTo>
                  <a:pt x="496" y="266"/>
                </a:lnTo>
                <a:lnTo>
                  <a:pt x="494" y="259"/>
                </a:lnTo>
                <a:lnTo>
                  <a:pt x="494" y="252"/>
                </a:lnTo>
                <a:lnTo>
                  <a:pt x="492" y="247"/>
                </a:lnTo>
                <a:lnTo>
                  <a:pt x="490" y="224"/>
                </a:lnTo>
                <a:lnTo>
                  <a:pt x="492" y="217"/>
                </a:lnTo>
                <a:lnTo>
                  <a:pt x="489" y="210"/>
                </a:lnTo>
                <a:lnTo>
                  <a:pt x="489" y="202"/>
                </a:lnTo>
                <a:lnTo>
                  <a:pt x="488" y="189"/>
                </a:lnTo>
                <a:lnTo>
                  <a:pt x="488" y="176"/>
                </a:lnTo>
                <a:lnTo>
                  <a:pt x="485" y="170"/>
                </a:lnTo>
                <a:lnTo>
                  <a:pt x="486" y="164"/>
                </a:lnTo>
                <a:lnTo>
                  <a:pt x="486" y="157"/>
                </a:lnTo>
                <a:lnTo>
                  <a:pt x="484" y="144"/>
                </a:lnTo>
                <a:lnTo>
                  <a:pt x="475" y="125"/>
                </a:lnTo>
                <a:lnTo>
                  <a:pt x="477" y="122"/>
                </a:lnTo>
                <a:lnTo>
                  <a:pt x="469" y="101"/>
                </a:lnTo>
                <a:lnTo>
                  <a:pt x="469" y="95"/>
                </a:lnTo>
                <a:lnTo>
                  <a:pt x="469" y="83"/>
                </a:lnTo>
                <a:lnTo>
                  <a:pt x="467" y="79"/>
                </a:lnTo>
                <a:lnTo>
                  <a:pt x="469" y="73"/>
                </a:lnTo>
                <a:lnTo>
                  <a:pt x="467" y="61"/>
                </a:lnTo>
                <a:lnTo>
                  <a:pt x="470" y="49"/>
                </a:lnTo>
                <a:lnTo>
                  <a:pt x="469" y="44"/>
                </a:lnTo>
                <a:lnTo>
                  <a:pt x="463" y="26"/>
                </a:lnTo>
                <a:lnTo>
                  <a:pt x="462" y="21"/>
                </a:lnTo>
                <a:lnTo>
                  <a:pt x="462" y="21"/>
                </a:lnTo>
                <a:lnTo>
                  <a:pt x="463" y="17"/>
                </a:lnTo>
                <a:lnTo>
                  <a:pt x="405" y="17"/>
                </a:lnTo>
                <a:lnTo>
                  <a:pt x="275" y="14"/>
                </a:lnTo>
                <a:lnTo>
                  <a:pt x="122" y="7"/>
                </a:lnTo>
                <a:lnTo>
                  <a:pt x="21" y="0"/>
                </a:lnTo>
                <a:lnTo>
                  <a:pt x="21" y="3"/>
                </a:lnTo>
                <a:lnTo>
                  <a:pt x="0" y="295"/>
                </a:lnTo>
                <a:lnTo>
                  <a:pt x="121" y="304"/>
                </a:lnTo>
                <a:lnTo>
                  <a:pt x="255" y="310"/>
                </a:lnTo>
                <a:lnTo>
                  <a:pt x="381" y="313"/>
                </a:lnTo>
                <a:lnTo>
                  <a:pt x="507" y="313"/>
                </a:lnTo>
                <a:lnTo>
                  <a:pt x="505" y="306"/>
                </a:lnTo>
                <a:lnTo>
                  <a:pt x="507" y="30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4371632" y="2838039"/>
            <a:ext cx="996951" cy="1540933"/>
          </a:xfrm>
          <a:custGeom>
            <a:avLst/>
            <a:gdLst>
              <a:gd name="T0" fmla="*/ 279 w 490"/>
              <a:gd name="T1" fmla="*/ 47 h 758"/>
              <a:gd name="T2" fmla="*/ 192 w 490"/>
              <a:gd name="T3" fmla="*/ 29 h 758"/>
              <a:gd name="T4" fmla="*/ 69 w 490"/>
              <a:gd name="T5" fmla="*/ 0 h 758"/>
              <a:gd name="T6" fmla="*/ 16 w 490"/>
              <a:gd name="T7" fmla="*/ 221 h 758"/>
              <a:gd name="T8" fmla="*/ 0 w 490"/>
              <a:gd name="T9" fmla="*/ 286 h 758"/>
              <a:gd name="T10" fmla="*/ 227 w 490"/>
              <a:gd name="T11" fmla="*/ 617 h 758"/>
              <a:gd name="T12" fmla="*/ 323 w 490"/>
              <a:gd name="T13" fmla="*/ 758 h 758"/>
              <a:gd name="T14" fmla="*/ 325 w 490"/>
              <a:gd name="T15" fmla="*/ 744 h 758"/>
              <a:gd name="T16" fmla="*/ 331 w 490"/>
              <a:gd name="T17" fmla="*/ 739 h 758"/>
              <a:gd name="T18" fmla="*/ 331 w 490"/>
              <a:gd name="T19" fmla="*/ 724 h 758"/>
              <a:gd name="T20" fmla="*/ 330 w 490"/>
              <a:gd name="T21" fmla="*/ 712 h 758"/>
              <a:gd name="T22" fmla="*/ 330 w 490"/>
              <a:gd name="T23" fmla="*/ 705 h 758"/>
              <a:gd name="T24" fmla="*/ 333 w 490"/>
              <a:gd name="T25" fmla="*/ 697 h 758"/>
              <a:gd name="T26" fmla="*/ 331 w 490"/>
              <a:gd name="T27" fmla="*/ 685 h 758"/>
              <a:gd name="T28" fmla="*/ 331 w 490"/>
              <a:gd name="T29" fmla="*/ 678 h 758"/>
              <a:gd name="T30" fmla="*/ 335 w 490"/>
              <a:gd name="T31" fmla="*/ 673 h 758"/>
              <a:gd name="T32" fmla="*/ 331 w 490"/>
              <a:gd name="T33" fmla="*/ 661 h 758"/>
              <a:gd name="T34" fmla="*/ 334 w 490"/>
              <a:gd name="T35" fmla="*/ 652 h 758"/>
              <a:gd name="T36" fmla="*/ 342 w 490"/>
              <a:gd name="T37" fmla="*/ 647 h 758"/>
              <a:gd name="T38" fmla="*/ 349 w 490"/>
              <a:gd name="T39" fmla="*/ 646 h 758"/>
              <a:gd name="T40" fmla="*/ 354 w 490"/>
              <a:gd name="T41" fmla="*/ 650 h 758"/>
              <a:gd name="T42" fmla="*/ 361 w 490"/>
              <a:gd name="T43" fmla="*/ 650 h 758"/>
              <a:gd name="T44" fmla="*/ 367 w 490"/>
              <a:gd name="T45" fmla="*/ 656 h 758"/>
              <a:gd name="T46" fmla="*/ 369 w 490"/>
              <a:gd name="T47" fmla="*/ 663 h 758"/>
              <a:gd name="T48" fmla="*/ 376 w 490"/>
              <a:gd name="T49" fmla="*/ 665 h 758"/>
              <a:gd name="T50" fmla="*/ 383 w 490"/>
              <a:gd name="T51" fmla="*/ 658 h 758"/>
              <a:gd name="T52" fmla="*/ 390 w 490"/>
              <a:gd name="T53" fmla="*/ 648 h 758"/>
              <a:gd name="T54" fmla="*/ 403 w 490"/>
              <a:gd name="T55" fmla="*/ 573 h 758"/>
              <a:gd name="T56" fmla="*/ 490 w 490"/>
              <a:gd name="T57" fmla="*/ 88 h 758"/>
              <a:gd name="T58" fmla="*/ 394 w 490"/>
              <a:gd name="T59" fmla="*/ 72 h 758"/>
              <a:gd name="T60" fmla="*/ 279 w 490"/>
              <a:gd name="T61" fmla="*/ 4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0" h="758">
                <a:moveTo>
                  <a:pt x="279" y="47"/>
                </a:moveTo>
                <a:lnTo>
                  <a:pt x="192" y="29"/>
                </a:lnTo>
                <a:lnTo>
                  <a:pt x="69" y="0"/>
                </a:lnTo>
                <a:lnTo>
                  <a:pt x="16" y="221"/>
                </a:lnTo>
                <a:lnTo>
                  <a:pt x="0" y="286"/>
                </a:lnTo>
                <a:lnTo>
                  <a:pt x="227" y="617"/>
                </a:lnTo>
                <a:lnTo>
                  <a:pt x="323" y="758"/>
                </a:lnTo>
                <a:lnTo>
                  <a:pt x="325" y="744"/>
                </a:lnTo>
                <a:lnTo>
                  <a:pt x="331" y="739"/>
                </a:lnTo>
                <a:lnTo>
                  <a:pt x="331" y="724"/>
                </a:lnTo>
                <a:lnTo>
                  <a:pt x="330" y="712"/>
                </a:lnTo>
                <a:lnTo>
                  <a:pt x="330" y="705"/>
                </a:lnTo>
                <a:lnTo>
                  <a:pt x="333" y="697"/>
                </a:lnTo>
                <a:lnTo>
                  <a:pt x="331" y="685"/>
                </a:lnTo>
                <a:lnTo>
                  <a:pt x="331" y="678"/>
                </a:lnTo>
                <a:lnTo>
                  <a:pt x="335" y="673"/>
                </a:lnTo>
                <a:lnTo>
                  <a:pt x="331" y="661"/>
                </a:lnTo>
                <a:lnTo>
                  <a:pt x="334" y="652"/>
                </a:lnTo>
                <a:lnTo>
                  <a:pt x="342" y="647"/>
                </a:lnTo>
                <a:lnTo>
                  <a:pt x="349" y="646"/>
                </a:lnTo>
                <a:lnTo>
                  <a:pt x="354" y="650"/>
                </a:lnTo>
                <a:lnTo>
                  <a:pt x="361" y="650"/>
                </a:lnTo>
                <a:lnTo>
                  <a:pt x="367" y="656"/>
                </a:lnTo>
                <a:lnTo>
                  <a:pt x="369" y="663"/>
                </a:lnTo>
                <a:lnTo>
                  <a:pt x="376" y="665"/>
                </a:lnTo>
                <a:lnTo>
                  <a:pt x="383" y="658"/>
                </a:lnTo>
                <a:lnTo>
                  <a:pt x="390" y="648"/>
                </a:lnTo>
                <a:lnTo>
                  <a:pt x="403" y="573"/>
                </a:lnTo>
                <a:lnTo>
                  <a:pt x="490" y="88"/>
                </a:lnTo>
                <a:lnTo>
                  <a:pt x="394" y="72"/>
                </a:lnTo>
                <a:lnTo>
                  <a:pt x="279" y="47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1" name="Freeform 26"/>
          <p:cNvSpPr>
            <a:spLocks noEditPoints="1"/>
          </p:cNvSpPr>
          <p:nvPr/>
        </p:nvSpPr>
        <p:spPr bwMode="auto">
          <a:xfrm>
            <a:off x="10355449" y="2234788"/>
            <a:ext cx="1178984" cy="876300"/>
          </a:xfrm>
          <a:custGeom>
            <a:avLst/>
            <a:gdLst>
              <a:gd name="T0" fmla="*/ 452 w 579"/>
              <a:gd name="T1" fmla="*/ 404 h 431"/>
              <a:gd name="T2" fmla="*/ 452 w 579"/>
              <a:gd name="T3" fmla="*/ 379 h 431"/>
              <a:gd name="T4" fmla="*/ 463 w 579"/>
              <a:gd name="T5" fmla="*/ 358 h 431"/>
              <a:gd name="T6" fmla="*/ 443 w 579"/>
              <a:gd name="T7" fmla="*/ 279 h 431"/>
              <a:gd name="T8" fmla="*/ 441 w 579"/>
              <a:gd name="T9" fmla="*/ 205 h 431"/>
              <a:gd name="T10" fmla="*/ 418 w 579"/>
              <a:gd name="T11" fmla="*/ 130 h 431"/>
              <a:gd name="T12" fmla="*/ 413 w 579"/>
              <a:gd name="T13" fmla="*/ 120 h 431"/>
              <a:gd name="T14" fmla="*/ 402 w 579"/>
              <a:gd name="T15" fmla="*/ 89 h 431"/>
              <a:gd name="T16" fmla="*/ 404 w 579"/>
              <a:gd name="T17" fmla="*/ 67 h 431"/>
              <a:gd name="T18" fmla="*/ 399 w 579"/>
              <a:gd name="T19" fmla="*/ 47 h 431"/>
              <a:gd name="T20" fmla="*/ 391 w 579"/>
              <a:gd name="T21" fmla="*/ 20 h 431"/>
              <a:gd name="T22" fmla="*/ 386 w 579"/>
              <a:gd name="T23" fmla="*/ 2 h 431"/>
              <a:gd name="T24" fmla="*/ 293 w 579"/>
              <a:gd name="T25" fmla="*/ 23 h 431"/>
              <a:gd name="T26" fmla="*/ 252 w 579"/>
              <a:gd name="T27" fmla="*/ 53 h 431"/>
              <a:gd name="T28" fmla="*/ 223 w 579"/>
              <a:gd name="T29" fmla="*/ 107 h 431"/>
              <a:gd name="T30" fmla="*/ 203 w 579"/>
              <a:gd name="T31" fmla="*/ 128 h 431"/>
              <a:gd name="T32" fmla="*/ 209 w 579"/>
              <a:gd name="T33" fmla="*/ 143 h 431"/>
              <a:gd name="T34" fmla="*/ 215 w 579"/>
              <a:gd name="T35" fmla="*/ 142 h 431"/>
              <a:gd name="T36" fmla="*/ 218 w 579"/>
              <a:gd name="T37" fmla="*/ 150 h 431"/>
              <a:gd name="T38" fmla="*/ 219 w 579"/>
              <a:gd name="T39" fmla="*/ 169 h 431"/>
              <a:gd name="T40" fmla="*/ 218 w 579"/>
              <a:gd name="T41" fmla="*/ 188 h 431"/>
              <a:gd name="T42" fmla="*/ 196 w 579"/>
              <a:gd name="T43" fmla="*/ 201 h 431"/>
              <a:gd name="T44" fmla="*/ 182 w 579"/>
              <a:gd name="T45" fmla="*/ 218 h 431"/>
              <a:gd name="T46" fmla="*/ 160 w 579"/>
              <a:gd name="T47" fmla="*/ 223 h 431"/>
              <a:gd name="T48" fmla="*/ 119 w 579"/>
              <a:gd name="T49" fmla="*/ 226 h 431"/>
              <a:gd name="T50" fmla="*/ 57 w 579"/>
              <a:gd name="T51" fmla="*/ 238 h 431"/>
              <a:gd name="T52" fmla="*/ 38 w 579"/>
              <a:gd name="T53" fmla="*/ 247 h 431"/>
              <a:gd name="T54" fmla="*/ 35 w 579"/>
              <a:gd name="T55" fmla="*/ 262 h 431"/>
              <a:gd name="T56" fmla="*/ 48 w 579"/>
              <a:gd name="T57" fmla="*/ 272 h 431"/>
              <a:gd name="T58" fmla="*/ 53 w 579"/>
              <a:gd name="T59" fmla="*/ 296 h 431"/>
              <a:gd name="T60" fmla="*/ 34 w 579"/>
              <a:gd name="T61" fmla="*/ 320 h 431"/>
              <a:gd name="T62" fmla="*/ 3 w 579"/>
              <a:gd name="T63" fmla="*/ 356 h 431"/>
              <a:gd name="T64" fmla="*/ 4 w 579"/>
              <a:gd name="T65" fmla="*/ 383 h 431"/>
              <a:gd name="T66" fmla="*/ 251 w 579"/>
              <a:gd name="T67" fmla="*/ 334 h 431"/>
              <a:gd name="T68" fmla="*/ 324 w 579"/>
              <a:gd name="T69" fmla="*/ 323 h 431"/>
              <a:gd name="T70" fmla="*/ 339 w 579"/>
              <a:gd name="T71" fmla="*/ 333 h 431"/>
              <a:gd name="T72" fmla="*/ 352 w 579"/>
              <a:gd name="T73" fmla="*/ 358 h 431"/>
              <a:gd name="T74" fmla="*/ 376 w 579"/>
              <a:gd name="T75" fmla="*/ 368 h 431"/>
              <a:gd name="T76" fmla="*/ 437 w 579"/>
              <a:gd name="T77" fmla="*/ 376 h 431"/>
              <a:gd name="T78" fmla="*/ 431 w 579"/>
              <a:gd name="T79" fmla="*/ 362 h 431"/>
              <a:gd name="T80" fmla="*/ 441 w 579"/>
              <a:gd name="T81" fmla="*/ 381 h 431"/>
              <a:gd name="T82" fmla="*/ 443 w 579"/>
              <a:gd name="T83" fmla="*/ 414 h 431"/>
              <a:gd name="T84" fmla="*/ 565 w 579"/>
              <a:gd name="T85" fmla="*/ 354 h 431"/>
              <a:gd name="T86" fmla="*/ 544 w 579"/>
              <a:gd name="T87" fmla="*/ 372 h 431"/>
              <a:gd name="T88" fmla="*/ 539 w 579"/>
              <a:gd name="T89" fmla="*/ 368 h 431"/>
              <a:gd name="T90" fmla="*/ 551 w 579"/>
              <a:gd name="T91" fmla="*/ 346 h 431"/>
              <a:gd name="T92" fmla="*/ 501 w 579"/>
              <a:gd name="T93" fmla="*/ 377 h 431"/>
              <a:gd name="T94" fmla="*/ 486 w 579"/>
              <a:gd name="T95" fmla="*/ 385 h 431"/>
              <a:gd name="T96" fmla="*/ 462 w 579"/>
              <a:gd name="T97" fmla="*/ 396 h 431"/>
              <a:gd name="T98" fmla="*/ 454 w 579"/>
              <a:gd name="T99" fmla="*/ 407 h 431"/>
              <a:gd name="T100" fmla="*/ 440 w 579"/>
              <a:gd name="T101" fmla="*/ 427 h 431"/>
              <a:gd name="T102" fmla="*/ 448 w 579"/>
              <a:gd name="T103" fmla="*/ 431 h 431"/>
              <a:gd name="T104" fmla="*/ 486 w 579"/>
              <a:gd name="T105" fmla="*/ 413 h 431"/>
              <a:gd name="T106" fmla="*/ 512 w 579"/>
              <a:gd name="T107" fmla="*/ 396 h 431"/>
              <a:gd name="T108" fmla="*/ 532 w 579"/>
              <a:gd name="T109" fmla="*/ 388 h 431"/>
              <a:gd name="T110" fmla="*/ 552 w 579"/>
              <a:gd name="T111" fmla="*/ 373 h 431"/>
              <a:gd name="T112" fmla="*/ 579 w 579"/>
              <a:gd name="T113" fmla="*/ 34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" h="431">
                <a:moveTo>
                  <a:pt x="443" y="414"/>
                </a:moveTo>
                <a:lnTo>
                  <a:pt x="445" y="407"/>
                </a:lnTo>
                <a:lnTo>
                  <a:pt x="452" y="404"/>
                </a:lnTo>
                <a:lnTo>
                  <a:pt x="452" y="398"/>
                </a:lnTo>
                <a:lnTo>
                  <a:pt x="459" y="384"/>
                </a:lnTo>
                <a:lnTo>
                  <a:pt x="452" y="379"/>
                </a:lnTo>
                <a:lnTo>
                  <a:pt x="452" y="376"/>
                </a:lnTo>
                <a:lnTo>
                  <a:pt x="463" y="365"/>
                </a:lnTo>
                <a:lnTo>
                  <a:pt x="463" y="358"/>
                </a:lnTo>
                <a:lnTo>
                  <a:pt x="459" y="352"/>
                </a:lnTo>
                <a:lnTo>
                  <a:pt x="445" y="281"/>
                </a:lnTo>
                <a:lnTo>
                  <a:pt x="443" y="279"/>
                </a:lnTo>
                <a:lnTo>
                  <a:pt x="444" y="218"/>
                </a:lnTo>
                <a:lnTo>
                  <a:pt x="445" y="212"/>
                </a:lnTo>
                <a:lnTo>
                  <a:pt x="441" y="205"/>
                </a:lnTo>
                <a:lnTo>
                  <a:pt x="441" y="201"/>
                </a:lnTo>
                <a:lnTo>
                  <a:pt x="428" y="138"/>
                </a:lnTo>
                <a:lnTo>
                  <a:pt x="418" y="130"/>
                </a:lnTo>
                <a:lnTo>
                  <a:pt x="416" y="136"/>
                </a:lnTo>
                <a:lnTo>
                  <a:pt x="412" y="131"/>
                </a:lnTo>
                <a:lnTo>
                  <a:pt x="413" y="120"/>
                </a:lnTo>
                <a:lnTo>
                  <a:pt x="410" y="107"/>
                </a:lnTo>
                <a:lnTo>
                  <a:pt x="406" y="101"/>
                </a:lnTo>
                <a:lnTo>
                  <a:pt x="402" y="89"/>
                </a:lnTo>
                <a:lnTo>
                  <a:pt x="402" y="76"/>
                </a:lnTo>
                <a:lnTo>
                  <a:pt x="405" y="73"/>
                </a:lnTo>
                <a:lnTo>
                  <a:pt x="404" y="67"/>
                </a:lnTo>
                <a:lnTo>
                  <a:pt x="401" y="61"/>
                </a:lnTo>
                <a:lnTo>
                  <a:pt x="402" y="54"/>
                </a:lnTo>
                <a:lnTo>
                  <a:pt x="399" y="47"/>
                </a:lnTo>
                <a:lnTo>
                  <a:pt x="394" y="42"/>
                </a:lnTo>
                <a:lnTo>
                  <a:pt x="391" y="35"/>
                </a:lnTo>
                <a:lnTo>
                  <a:pt x="391" y="20"/>
                </a:lnTo>
                <a:lnTo>
                  <a:pt x="386" y="13"/>
                </a:lnTo>
                <a:lnTo>
                  <a:pt x="387" y="8"/>
                </a:lnTo>
                <a:lnTo>
                  <a:pt x="386" y="2"/>
                </a:lnTo>
                <a:lnTo>
                  <a:pt x="385" y="0"/>
                </a:lnTo>
                <a:lnTo>
                  <a:pt x="337" y="13"/>
                </a:lnTo>
                <a:lnTo>
                  <a:pt x="293" y="23"/>
                </a:lnTo>
                <a:lnTo>
                  <a:pt x="287" y="23"/>
                </a:lnTo>
                <a:lnTo>
                  <a:pt x="275" y="30"/>
                </a:lnTo>
                <a:lnTo>
                  <a:pt x="252" y="53"/>
                </a:lnTo>
                <a:lnTo>
                  <a:pt x="233" y="86"/>
                </a:lnTo>
                <a:lnTo>
                  <a:pt x="233" y="94"/>
                </a:lnTo>
                <a:lnTo>
                  <a:pt x="223" y="107"/>
                </a:lnTo>
                <a:lnTo>
                  <a:pt x="221" y="111"/>
                </a:lnTo>
                <a:lnTo>
                  <a:pt x="214" y="116"/>
                </a:lnTo>
                <a:lnTo>
                  <a:pt x="203" y="128"/>
                </a:lnTo>
                <a:lnTo>
                  <a:pt x="202" y="135"/>
                </a:lnTo>
                <a:lnTo>
                  <a:pt x="207" y="139"/>
                </a:lnTo>
                <a:lnTo>
                  <a:pt x="209" y="143"/>
                </a:lnTo>
                <a:lnTo>
                  <a:pt x="207" y="136"/>
                </a:lnTo>
                <a:lnTo>
                  <a:pt x="214" y="134"/>
                </a:lnTo>
                <a:lnTo>
                  <a:pt x="215" y="142"/>
                </a:lnTo>
                <a:lnTo>
                  <a:pt x="223" y="138"/>
                </a:lnTo>
                <a:lnTo>
                  <a:pt x="219" y="145"/>
                </a:lnTo>
                <a:lnTo>
                  <a:pt x="218" y="150"/>
                </a:lnTo>
                <a:lnTo>
                  <a:pt x="213" y="153"/>
                </a:lnTo>
                <a:lnTo>
                  <a:pt x="218" y="165"/>
                </a:lnTo>
                <a:lnTo>
                  <a:pt x="219" y="169"/>
                </a:lnTo>
                <a:lnTo>
                  <a:pt x="222" y="176"/>
                </a:lnTo>
                <a:lnTo>
                  <a:pt x="222" y="182"/>
                </a:lnTo>
                <a:lnTo>
                  <a:pt x="218" y="188"/>
                </a:lnTo>
                <a:lnTo>
                  <a:pt x="211" y="188"/>
                </a:lnTo>
                <a:lnTo>
                  <a:pt x="205" y="196"/>
                </a:lnTo>
                <a:lnTo>
                  <a:pt x="196" y="201"/>
                </a:lnTo>
                <a:lnTo>
                  <a:pt x="194" y="208"/>
                </a:lnTo>
                <a:lnTo>
                  <a:pt x="188" y="214"/>
                </a:lnTo>
                <a:lnTo>
                  <a:pt x="182" y="218"/>
                </a:lnTo>
                <a:lnTo>
                  <a:pt x="177" y="223"/>
                </a:lnTo>
                <a:lnTo>
                  <a:pt x="173" y="222"/>
                </a:lnTo>
                <a:lnTo>
                  <a:pt x="160" y="223"/>
                </a:lnTo>
                <a:lnTo>
                  <a:pt x="148" y="226"/>
                </a:lnTo>
                <a:lnTo>
                  <a:pt x="136" y="233"/>
                </a:lnTo>
                <a:lnTo>
                  <a:pt x="119" y="226"/>
                </a:lnTo>
                <a:lnTo>
                  <a:pt x="94" y="227"/>
                </a:lnTo>
                <a:lnTo>
                  <a:pt x="69" y="233"/>
                </a:lnTo>
                <a:lnTo>
                  <a:pt x="57" y="238"/>
                </a:lnTo>
                <a:lnTo>
                  <a:pt x="50" y="241"/>
                </a:lnTo>
                <a:lnTo>
                  <a:pt x="43" y="243"/>
                </a:lnTo>
                <a:lnTo>
                  <a:pt x="38" y="247"/>
                </a:lnTo>
                <a:lnTo>
                  <a:pt x="31" y="250"/>
                </a:lnTo>
                <a:lnTo>
                  <a:pt x="31" y="250"/>
                </a:lnTo>
                <a:lnTo>
                  <a:pt x="35" y="262"/>
                </a:lnTo>
                <a:lnTo>
                  <a:pt x="34" y="266"/>
                </a:lnTo>
                <a:lnTo>
                  <a:pt x="48" y="269"/>
                </a:lnTo>
                <a:lnTo>
                  <a:pt x="48" y="272"/>
                </a:lnTo>
                <a:lnTo>
                  <a:pt x="45" y="276"/>
                </a:lnTo>
                <a:lnTo>
                  <a:pt x="53" y="289"/>
                </a:lnTo>
                <a:lnTo>
                  <a:pt x="53" y="296"/>
                </a:lnTo>
                <a:lnTo>
                  <a:pt x="42" y="308"/>
                </a:lnTo>
                <a:lnTo>
                  <a:pt x="39" y="315"/>
                </a:lnTo>
                <a:lnTo>
                  <a:pt x="34" y="320"/>
                </a:lnTo>
                <a:lnTo>
                  <a:pt x="26" y="329"/>
                </a:lnTo>
                <a:lnTo>
                  <a:pt x="16" y="341"/>
                </a:lnTo>
                <a:lnTo>
                  <a:pt x="3" y="356"/>
                </a:lnTo>
                <a:lnTo>
                  <a:pt x="0" y="357"/>
                </a:lnTo>
                <a:lnTo>
                  <a:pt x="0" y="360"/>
                </a:lnTo>
                <a:lnTo>
                  <a:pt x="4" y="383"/>
                </a:lnTo>
                <a:lnTo>
                  <a:pt x="62" y="372"/>
                </a:lnTo>
                <a:lnTo>
                  <a:pt x="150" y="354"/>
                </a:lnTo>
                <a:lnTo>
                  <a:pt x="251" y="334"/>
                </a:lnTo>
                <a:lnTo>
                  <a:pt x="317" y="319"/>
                </a:lnTo>
                <a:lnTo>
                  <a:pt x="317" y="319"/>
                </a:lnTo>
                <a:lnTo>
                  <a:pt x="324" y="323"/>
                </a:lnTo>
                <a:lnTo>
                  <a:pt x="326" y="329"/>
                </a:lnTo>
                <a:lnTo>
                  <a:pt x="332" y="327"/>
                </a:lnTo>
                <a:lnTo>
                  <a:pt x="339" y="333"/>
                </a:lnTo>
                <a:lnTo>
                  <a:pt x="345" y="346"/>
                </a:lnTo>
                <a:lnTo>
                  <a:pt x="347" y="352"/>
                </a:lnTo>
                <a:lnTo>
                  <a:pt x="352" y="358"/>
                </a:lnTo>
                <a:lnTo>
                  <a:pt x="363" y="364"/>
                </a:lnTo>
                <a:lnTo>
                  <a:pt x="368" y="364"/>
                </a:lnTo>
                <a:lnTo>
                  <a:pt x="376" y="368"/>
                </a:lnTo>
                <a:lnTo>
                  <a:pt x="376" y="369"/>
                </a:lnTo>
                <a:lnTo>
                  <a:pt x="441" y="391"/>
                </a:lnTo>
                <a:lnTo>
                  <a:pt x="437" y="376"/>
                </a:lnTo>
                <a:lnTo>
                  <a:pt x="431" y="369"/>
                </a:lnTo>
                <a:lnTo>
                  <a:pt x="429" y="364"/>
                </a:lnTo>
                <a:lnTo>
                  <a:pt x="431" y="362"/>
                </a:lnTo>
                <a:lnTo>
                  <a:pt x="432" y="368"/>
                </a:lnTo>
                <a:lnTo>
                  <a:pt x="439" y="372"/>
                </a:lnTo>
                <a:lnTo>
                  <a:pt x="441" y="381"/>
                </a:lnTo>
                <a:lnTo>
                  <a:pt x="443" y="400"/>
                </a:lnTo>
                <a:lnTo>
                  <a:pt x="440" y="414"/>
                </a:lnTo>
                <a:lnTo>
                  <a:pt x="443" y="414"/>
                </a:lnTo>
                <a:close/>
                <a:moveTo>
                  <a:pt x="573" y="353"/>
                </a:moveTo>
                <a:lnTo>
                  <a:pt x="566" y="356"/>
                </a:lnTo>
                <a:lnTo>
                  <a:pt x="565" y="354"/>
                </a:lnTo>
                <a:lnTo>
                  <a:pt x="558" y="356"/>
                </a:lnTo>
                <a:lnTo>
                  <a:pt x="552" y="360"/>
                </a:lnTo>
                <a:lnTo>
                  <a:pt x="544" y="372"/>
                </a:lnTo>
                <a:lnTo>
                  <a:pt x="540" y="373"/>
                </a:lnTo>
                <a:lnTo>
                  <a:pt x="533" y="375"/>
                </a:lnTo>
                <a:lnTo>
                  <a:pt x="539" y="368"/>
                </a:lnTo>
                <a:lnTo>
                  <a:pt x="544" y="362"/>
                </a:lnTo>
                <a:lnTo>
                  <a:pt x="544" y="357"/>
                </a:lnTo>
                <a:lnTo>
                  <a:pt x="551" y="346"/>
                </a:lnTo>
                <a:lnTo>
                  <a:pt x="532" y="368"/>
                </a:lnTo>
                <a:lnTo>
                  <a:pt x="520" y="373"/>
                </a:lnTo>
                <a:lnTo>
                  <a:pt x="501" y="377"/>
                </a:lnTo>
                <a:lnTo>
                  <a:pt x="496" y="380"/>
                </a:lnTo>
                <a:lnTo>
                  <a:pt x="491" y="385"/>
                </a:lnTo>
                <a:lnTo>
                  <a:pt x="486" y="385"/>
                </a:lnTo>
                <a:lnTo>
                  <a:pt x="474" y="392"/>
                </a:lnTo>
                <a:lnTo>
                  <a:pt x="468" y="391"/>
                </a:lnTo>
                <a:lnTo>
                  <a:pt x="462" y="396"/>
                </a:lnTo>
                <a:lnTo>
                  <a:pt x="463" y="402"/>
                </a:lnTo>
                <a:lnTo>
                  <a:pt x="456" y="400"/>
                </a:lnTo>
                <a:lnTo>
                  <a:pt x="454" y="407"/>
                </a:lnTo>
                <a:lnTo>
                  <a:pt x="443" y="414"/>
                </a:lnTo>
                <a:lnTo>
                  <a:pt x="441" y="422"/>
                </a:lnTo>
                <a:lnTo>
                  <a:pt x="440" y="427"/>
                </a:lnTo>
                <a:lnTo>
                  <a:pt x="443" y="429"/>
                </a:lnTo>
                <a:lnTo>
                  <a:pt x="455" y="426"/>
                </a:lnTo>
                <a:lnTo>
                  <a:pt x="448" y="431"/>
                </a:lnTo>
                <a:lnTo>
                  <a:pt x="462" y="426"/>
                </a:lnTo>
                <a:lnTo>
                  <a:pt x="483" y="413"/>
                </a:lnTo>
                <a:lnTo>
                  <a:pt x="486" y="413"/>
                </a:lnTo>
                <a:lnTo>
                  <a:pt x="493" y="407"/>
                </a:lnTo>
                <a:lnTo>
                  <a:pt x="500" y="404"/>
                </a:lnTo>
                <a:lnTo>
                  <a:pt x="512" y="396"/>
                </a:lnTo>
                <a:lnTo>
                  <a:pt x="519" y="394"/>
                </a:lnTo>
                <a:lnTo>
                  <a:pt x="525" y="389"/>
                </a:lnTo>
                <a:lnTo>
                  <a:pt x="532" y="388"/>
                </a:lnTo>
                <a:lnTo>
                  <a:pt x="544" y="380"/>
                </a:lnTo>
                <a:lnTo>
                  <a:pt x="546" y="375"/>
                </a:lnTo>
                <a:lnTo>
                  <a:pt x="552" y="373"/>
                </a:lnTo>
                <a:lnTo>
                  <a:pt x="565" y="362"/>
                </a:lnTo>
                <a:lnTo>
                  <a:pt x="571" y="358"/>
                </a:lnTo>
                <a:lnTo>
                  <a:pt x="579" y="349"/>
                </a:lnTo>
                <a:lnTo>
                  <a:pt x="573" y="353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2" name="Freeform 27"/>
          <p:cNvSpPr>
            <a:spLocks/>
          </p:cNvSpPr>
          <p:nvPr/>
        </p:nvSpPr>
        <p:spPr bwMode="auto">
          <a:xfrm>
            <a:off x="5825782" y="4120738"/>
            <a:ext cx="1085851" cy="1136651"/>
          </a:xfrm>
          <a:custGeom>
            <a:avLst/>
            <a:gdLst>
              <a:gd name="T0" fmla="*/ 310 w 534"/>
              <a:gd name="T1" fmla="*/ 25 h 559"/>
              <a:gd name="T2" fmla="*/ 197 w 534"/>
              <a:gd name="T3" fmla="*/ 15 h 559"/>
              <a:gd name="T4" fmla="*/ 70 w 534"/>
              <a:gd name="T5" fmla="*/ 0 h 559"/>
              <a:gd name="T6" fmla="*/ 0 w 534"/>
              <a:gd name="T7" fmla="*/ 548 h 559"/>
              <a:gd name="T8" fmla="*/ 0 w 534"/>
              <a:gd name="T9" fmla="*/ 551 h 559"/>
              <a:gd name="T10" fmla="*/ 64 w 534"/>
              <a:gd name="T11" fmla="*/ 559 h 559"/>
              <a:gd name="T12" fmla="*/ 70 w 534"/>
              <a:gd name="T13" fmla="*/ 556 h 559"/>
              <a:gd name="T14" fmla="*/ 74 w 534"/>
              <a:gd name="T15" fmla="*/ 523 h 559"/>
              <a:gd name="T16" fmla="*/ 78 w 534"/>
              <a:gd name="T17" fmla="*/ 515 h 559"/>
              <a:gd name="T18" fmla="*/ 210 w 534"/>
              <a:gd name="T19" fmla="*/ 530 h 559"/>
              <a:gd name="T20" fmla="*/ 210 w 534"/>
              <a:gd name="T21" fmla="*/ 530 h 559"/>
              <a:gd name="T22" fmla="*/ 210 w 534"/>
              <a:gd name="T23" fmla="*/ 528 h 559"/>
              <a:gd name="T24" fmla="*/ 206 w 534"/>
              <a:gd name="T25" fmla="*/ 522 h 559"/>
              <a:gd name="T26" fmla="*/ 204 w 534"/>
              <a:gd name="T27" fmla="*/ 511 h 559"/>
              <a:gd name="T28" fmla="*/ 204 w 534"/>
              <a:gd name="T29" fmla="*/ 507 h 559"/>
              <a:gd name="T30" fmla="*/ 266 w 534"/>
              <a:gd name="T31" fmla="*/ 514 h 559"/>
              <a:gd name="T32" fmla="*/ 346 w 534"/>
              <a:gd name="T33" fmla="*/ 521 h 559"/>
              <a:gd name="T34" fmla="*/ 417 w 534"/>
              <a:gd name="T35" fmla="*/ 528 h 559"/>
              <a:gd name="T36" fmla="*/ 490 w 534"/>
              <a:gd name="T37" fmla="*/ 532 h 559"/>
              <a:gd name="T38" fmla="*/ 493 w 534"/>
              <a:gd name="T39" fmla="*/ 532 h 559"/>
              <a:gd name="T40" fmla="*/ 499 w 534"/>
              <a:gd name="T41" fmla="*/ 526 h 559"/>
              <a:gd name="T42" fmla="*/ 505 w 534"/>
              <a:gd name="T43" fmla="*/ 425 h 559"/>
              <a:gd name="T44" fmla="*/ 512 w 534"/>
              <a:gd name="T45" fmla="*/ 335 h 559"/>
              <a:gd name="T46" fmla="*/ 527 w 534"/>
              <a:gd name="T47" fmla="*/ 100 h 559"/>
              <a:gd name="T48" fmla="*/ 527 w 534"/>
              <a:gd name="T49" fmla="*/ 93 h 559"/>
              <a:gd name="T50" fmla="*/ 531 w 534"/>
              <a:gd name="T51" fmla="*/ 92 h 559"/>
              <a:gd name="T52" fmla="*/ 534 w 534"/>
              <a:gd name="T53" fmla="*/ 43 h 559"/>
              <a:gd name="T54" fmla="*/ 447 w 534"/>
              <a:gd name="T55" fmla="*/ 38 h 559"/>
              <a:gd name="T56" fmla="*/ 310 w 534"/>
              <a:gd name="T57" fmla="*/ 2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4" h="559">
                <a:moveTo>
                  <a:pt x="310" y="25"/>
                </a:moveTo>
                <a:lnTo>
                  <a:pt x="197" y="15"/>
                </a:lnTo>
                <a:lnTo>
                  <a:pt x="70" y="0"/>
                </a:lnTo>
                <a:lnTo>
                  <a:pt x="0" y="548"/>
                </a:lnTo>
                <a:lnTo>
                  <a:pt x="0" y="551"/>
                </a:lnTo>
                <a:lnTo>
                  <a:pt x="64" y="559"/>
                </a:lnTo>
                <a:lnTo>
                  <a:pt x="70" y="556"/>
                </a:lnTo>
                <a:lnTo>
                  <a:pt x="74" y="523"/>
                </a:lnTo>
                <a:lnTo>
                  <a:pt x="78" y="515"/>
                </a:lnTo>
                <a:lnTo>
                  <a:pt x="210" y="530"/>
                </a:lnTo>
                <a:lnTo>
                  <a:pt x="210" y="530"/>
                </a:lnTo>
                <a:lnTo>
                  <a:pt x="210" y="528"/>
                </a:lnTo>
                <a:lnTo>
                  <a:pt x="206" y="522"/>
                </a:lnTo>
                <a:lnTo>
                  <a:pt x="204" y="511"/>
                </a:lnTo>
                <a:lnTo>
                  <a:pt x="204" y="507"/>
                </a:lnTo>
                <a:lnTo>
                  <a:pt x="266" y="514"/>
                </a:lnTo>
                <a:lnTo>
                  <a:pt x="346" y="521"/>
                </a:lnTo>
                <a:lnTo>
                  <a:pt x="417" y="528"/>
                </a:lnTo>
                <a:lnTo>
                  <a:pt x="490" y="532"/>
                </a:lnTo>
                <a:lnTo>
                  <a:pt x="493" y="532"/>
                </a:lnTo>
                <a:lnTo>
                  <a:pt x="499" y="526"/>
                </a:lnTo>
                <a:lnTo>
                  <a:pt x="505" y="425"/>
                </a:lnTo>
                <a:lnTo>
                  <a:pt x="512" y="335"/>
                </a:lnTo>
                <a:lnTo>
                  <a:pt x="527" y="100"/>
                </a:lnTo>
                <a:lnTo>
                  <a:pt x="527" y="93"/>
                </a:lnTo>
                <a:lnTo>
                  <a:pt x="531" y="92"/>
                </a:lnTo>
                <a:lnTo>
                  <a:pt x="534" y="43"/>
                </a:lnTo>
                <a:lnTo>
                  <a:pt x="447" y="38"/>
                </a:lnTo>
                <a:lnTo>
                  <a:pt x="310" y="25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3" name="Freeform 28"/>
          <p:cNvSpPr>
            <a:spLocks noEditPoints="1"/>
          </p:cNvSpPr>
          <p:nvPr/>
        </p:nvSpPr>
        <p:spPr bwMode="auto">
          <a:xfrm>
            <a:off x="11075116" y="2986206"/>
            <a:ext cx="209551" cy="480484"/>
          </a:xfrm>
          <a:custGeom>
            <a:avLst/>
            <a:gdLst>
              <a:gd name="T0" fmla="*/ 101 w 103"/>
              <a:gd name="T1" fmla="*/ 106 h 236"/>
              <a:gd name="T2" fmla="*/ 98 w 103"/>
              <a:gd name="T3" fmla="*/ 79 h 236"/>
              <a:gd name="T4" fmla="*/ 79 w 103"/>
              <a:gd name="T5" fmla="*/ 79 h 236"/>
              <a:gd name="T6" fmla="*/ 75 w 103"/>
              <a:gd name="T7" fmla="*/ 61 h 236"/>
              <a:gd name="T8" fmla="*/ 80 w 103"/>
              <a:gd name="T9" fmla="*/ 54 h 236"/>
              <a:gd name="T10" fmla="*/ 86 w 103"/>
              <a:gd name="T11" fmla="*/ 44 h 236"/>
              <a:gd name="T12" fmla="*/ 88 w 103"/>
              <a:gd name="T13" fmla="*/ 29 h 236"/>
              <a:gd name="T14" fmla="*/ 23 w 103"/>
              <a:gd name="T15" fmla="*/ 0 h 236"/>
              <a:gd name="T16" fmla="*/ 14 w 103"/>
              <a:gd name="T17" fmla="*/ 14 h 236"/>
              <a:gd name="T18" fmla="*/ 7 w 103"/>
              <a:gd name="T19" fmla="*/ 37 h 236"/>
              <a:gd name="T20" fmla="*/ 3 w 103"/>
              <a:gd name="T21" fmla="*/ 48 h 236"/>
              <a:gd name="T22" fmla="*/ 9 w 103"/>
              <a:gd name="T23" fmla="*/ 54 h 236"/>
              <a:gd name="T24" fmla="*/ 2 w 103"/>
              <a:gd name="T25" fmla="*/ 67 h 236"/>
              <a:gd name="T26" fmla="*/ 9 w 103"/>
              <a:gd name="T27" fmla="*/ 84 h 236"/>
              <a:gd name="T28" fmla="*/ 17 w 103"/>
              <a:gd name="T29" fmla="*/ 92 h 236"/>
              <a:gd name="T30" fmla="*/ 26 w 103"/>
              <a:gd name="T31" fmla="*/ 98 h 236"/>
              <a:gd name="T32" fmla="*/ 46 w 103"/>
              <a:gd name="T33" fmla="*/ 114 h 236"/>
              <a:gd name="T34" fmla="*/ 36 w 103"/>
              <a:gd name="T35" fmla="*/ 127 h 236"/>
              <a:gd name="T36" fmla="*/ 30 w 103"/>
              <a:gd name="T37" fmla="*/ 134 h 236"/>
              <a:gd name="T38" fmla="*/ 29 w 103"/>
              <a:gd name="T39" fmla="*/ 136 h 236"/>
              <a:gd name="T40" fmla="*/ 26 w 103"/>
              <a:gd name="T41" fmla="*/ 148 h 236"/>
              <a:gd name="T42" fmla="*/ 18 w 103"/>
              <a:gd name="T43" fmla="*/ 153 h 236"/>
              <a:gd name="T44" fmla="*/ 7 w 103"/>
              <a:gd name="T45" fmla="*/ 161 h 236"/>
              <a:gd name="T46" fmla="*/ 3 w 103"/>
              <a:gd name="T47" fmla="*/ 176 h 236"/>
              <a:gd name="T48" fmla="*/ 0 w 103"/>
              <a:gd name="T49" fmla="*/ 182 h 236"/>
              <a:gd name="T50" fmla="*/ 4 w 103"/>
              <a:gd name="T51" fmla="*/ 188 h 236"/>
              <a:gd name="T52" fmla="*/ 15 w 103"/>
              <a:gd name="T53" fmla="*/ 202 h 236"/>
              <a:gd name="T54" fmla="*/ 29 w 103"/>
              <a:gd name="T55" fmla="*/ 207 h 236"/>
              <a:gd name="T56" fmla="*/ 45 w 103"/>
              <a:gd name="T57" fmla="*/ 213 h 236"/>
              <a:gd name="T58" fmla="*/ 60 w 103"/>
              <a:gd name="T59" fmla="*/ 218 h 236"/>
              <a:gd name="T60" fmla="*/ 59 w 103"/>
              <a:gd name="T61" fmla="*/ 236 h 236"/>
              <a:gd name="T62" fmla="*/ 68 w 103"/>
              <a:gd name="T63" fmla="*/ 230 h 236"/>
              <a:gd name="T64" fmla="*/ 74 w 103"/>
              <a:gd name="T65" fmla="*/ 218 h 236"/>
              <a:gd name="T66" fmla="*/ 79 w 103"/>
              <a:gd name="T67" fmla="*/ 199 h 236"/>
              <a:gd name="T68" fmla="*/ 76 w 103"/>
              <a:gd name="T69" fmla="*/ 195 h 236"/>
              <a:gd name="T70" fmla="*/ 87 w 103"/>
              <a:gd name="T71" fmla="*/ 188 h 236"/>
              <a:gd name="T72" fmla="*/ 88 w 103"/>
              <a:gd name="T73" fmla="*/ 176 h 236"/>
              <a:gd name="T74" fmla="*/ 92 w 103"/>
              <a:gd name="T75" fmla="*/ 168 h 236"/>
              <a:gd name="T76" fmla="*/ 98 w 103"/>
              <a:gd name="T77" fmla="*/ 154 h 236"/>
              <a:gd name="T78" fmla="*/ 97 w 103"/>
              <a:gd name="T79" fmla="*/ 142 h 236"/>
              <a:gd name="T80" fmla="*/ 98 w 103"/>
              <a:gd name="T81" fmla="*/ 127 h 236"/>
              <a:gd name="T82" fmla="*/ 98 w 103"/>
              <a:gd name="T83" fmla="*/ 119 h 236"/>
              <a:gd name="T84" fmla="*/ 101 w 103"/>
              <a:gd name="T85" fmla="*/ 119 h 236"/>
              <a:gd name="T86" fmla="*/ 102 w 103"/>
              <a:gd name="T87" fmla="*/ 137 h 236"/>
              <a:gd name="T88" fmla="*/ 102 w 103"/>
              <a:gd name="T89" fmla="*/ 113 h 236"/>
              <a:gd name="T90" fmla="*/ 102 w 103"/>
              <a:gd name="T91" fmla="*/ 148 h 236"/>
              <a:gd name="T92" fmla="*/ 102 w 103"/>
              <a:gd name="T93" fmla="*/ 15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3" h="236">
                <a:moveTo>
                  <a:pt x="102" y="113"/>
                </a:moveTo>
                <a:lnTo>
                  <a:pt x="101" y="106"/>
                </a:lnTo>
                <a:lnTo>
                  <a:pt x="101" y="87"/>
                </a:lnTo>
                <a:lnTo>
                  <a:pt x="98" y="79"/>
                </a:lnTo>
                <a:lnTo>
                  <a:pt x="86" y="77"/>
                </a:lnTo>
                <a:lnTo>
                  <a:pt x="79" y="79"/>
                </a:lnTo>
                <a:lnTo>
                  <a:pt x="75" y="79"/>
                </a:lnTo>
                <a:lnTo>
                  <a:pt x="75" y="61"/>
                </a:lnTo>
                <a:lnTo>
                  <a:pt x="79" y="53"/>
                </a:lnTo>
                <a:lnTo>
                  <a:pt x="80" y="54"/>
                </a:lnTo>
                <a:lnTo>
                  <a:pt x="86" y="48"/>
                </a:lnTo>
                <a:lnTo>
                  <a:pt x="86" y="44"/>
                </a:lnTo>
                <a:lnTo>
                  <a:pt x="88" y="35"/>
                </a:lnTo>
                <a:lnTo>
                  <a:pt x="88" y="29"/>
                </a:lnTo>
                <a:lnTo>
                  <a:pt x="88" y="22"/>
                </a:lnTo>
                <a:lnTo>
                  <a:pt x="23" y="0"/>
                </a:lnTo>
                <a:lnTo>
                  <a:pt x="17" y="8"/>
                </a:lnTo>
                <a:lnTo>
                  <a:pt x="14" y="14"/>
                </a:lnTo>
                <a:lnTo>
                  <a:pt x="14" y="20"/>
                </a:lnTo>
                <a:lnTo>
                  <a:pt x="7" y="37"/>
                </a:lnTo>
                <a:lnTo>
                  <a:pt x="0" y="42"/>
                </a:lnTo>
                <a:lnTo>
                  <a:pt x="3" y="48"/>
                </a:lnTo>
                <a:lnTo>
                  <a:pt x="6" y="49"/>
                </a:lnTo>
                <a:lnTo>
                  <a:pt x="9" y="54"/>
                </a:lnTo>
                <a:lnTo>
                  <a:pt x="7" y="61"/>
                </a:lnTo>
                <a:lnTo>
                  <a:pt x="2" y="67"/>
                </a:lnTo>
                <a:lnTo>
                  <a:pt x="4" y="77"/>
                </a:lnTo>
                <a:lnTo>
                  <a:pt x="9" y="84"/>
                </a:lnTo>
                <a:lnTo>
                  <a:pt x="15" y="85"/>
                </a:lnTo>
                <a:lnTo>
                  <a:pt x="17" y="92"/>
                </a:lnTo>
                <a:lnTo>
                  <a:pt x="23" y="96"/>
                </a:lnTo>
                <a:lnTo>
                  <a:pt x="26" y="98"/>
                </a:lnTo>
                <a:lnTo>
                  <a:pt x="33" y="103"/>
                </a:lnTo>
                <a:lnTo>
                  <a:pt x="46" y="114"/>
                </a:lnTo>
                <a:lnTo>
                  <a:pt x="44" y="121"/>
                </a:lnTo>
                <a:lnTo>
                  <a:pt x="36" y="127"/>
                </a:lnTo>
                <a:lnTo>
                  <a:pt x="32" y="133"/>
                </a:lnTo>
                <a:lnTo>
                  <a:pt x="30" y="134"/>
                </a:lnTo>
                <a:lnTo>
                  <a:pt x="30" y="134"/>
                </a:lnTo>
                <a:lnTo>
                  <a:pt x="29" y="136"/>
                </a:lnTo>
                <a:lnTo>
                  <a:pt x="26" y="142"/>
                </a:lnTo>
                <a:lnTo>
                  <a:pt x="26" y="148"/>
                </a:lnTo>
                <a:lnTo>
                  <a:pt x="19" y="153"/>
                </a:lnTo>
                <a:lnTo>
                  <a:pt x="18" y="153"/>
                </a:lnTo>
                <a:lnTo>
                  <a:pt x="14" y="156"/>
                </a:lnTo>
                <a:lnTo>
                  <a:pt x="7" y="161"/>
                </a:lnTo>
                <a:lnTo>
                  <a:pt x="4" y="167"/>
                </a:lnTo>
                <a:lnTo>
                  <a:pt x="3" y="176"/>
                </a:lnTo>
                <a:lnTo>
                  <a:pt x="2" y="180"/>
                </a:lnTo>
                <a:lnTo>
                  <a:pt x="0" y="182"/>
                </a:lnTo>
                <a:lnTo>
                  <a:pt x="4" y="188"/>
                </a:lnTo>
                <a:lnTo>
                  <a:pt x="4" y="188"/>
                </a:lnTo>
                <a:lnTo>
                  <a:pt x="4" y="191"/>
                </a:lnTo>
                <a:lnTo>
                  <a:pt x="15" y="202"/>
                </a:lnTo>
                <a:lnTo>
                  <a:pt x="22" y="203"/>
                </a:lnTo>
                <a:lnTo>
                  <a:pt x="29" y="207"/>
                </a:lnTo>
                <a:lnTo>
                  <a:pt x="40" y="215"/>
                </a:lnTo>
                <a:lnTo>
                  <a:pt x="45" y="213"/>
                </a:lnTo>
                <a:lnTo>
                  <a:pt x="57" y="213"/>
                </a:lnTo>
                <a:lnTo>
                  <a:pt x="60" y="218"/>
                </a:lnTo>
                <a:lnTo>
                  <a:pt x="57" y="229"/>
                </a:lnTo>
                <a:lnTo>
                  <a:pt x="59" y="236"/>
                </a:lnTo>
                <a:lnTo>
                  <a:pt x="64" y="234"/>
                </a:lnTo>
                <a:lnTo>
                  <a:pt x="68" y="230"/>
                </a:lnTo>
                <a:lnTo>
                  <a:pt x="69" y="223"/>
                </a:lnTo>
                <a:lnTo>
                  <a:pt x="74" y="218"/>
                </a:lnTo>
                <a:lnTo>
                  <a:pt x="76" y="205"/>
                </a:lnTo>
                <a:lnTo>
                  <a:pt x="79" y="199"/>
                </a:lnTo>
                <a:lnTo>
                  <a:pt x="76" y="198"/>
                </a:lnTo>
                <a:lnTo>
                  <a:pt x="76" y="195"/>
                </a:lnTo>
                <a:lnTo>
                  <a:pt x="82" y="188"/>
                </a:lnTo>
                <a:lnTo>
                  <a:pt x="87" y="188"/>
                </a:lnTo>
                <a:lnTo>
                  <a:pt x="84" y="183"/>
                </a:lnTo>
                <a:lnTo>
                  <a:pt x="88" y="176"/>
                </a:lnTo>
                <a:lnTo>
                  <a:pt x="86" y="171"/>
                </a:lnTo>
                <a:lnTo>
                  <a:pt x="92" y="168"/>
                </a:lnTo>
                <a:lnTo>
                  <a:pt x="94" y="161"/>
                </a:lnTo>
                <a:lnTo>
                  <a:pt x="98" y="154"/>
                </a:lnTo>
                <a:lnTo>
                  <a:pt x="101" y="148"/>
                </a:lnTo>
                <a:lnTo>
                  <a:pt x="97" y="142"/>
                </a:lnTo>
                <a:lnTo>
                  <a:pt x="99" y="137"/>
                </a:lnTo>
                <a:lnTo>
                  <a:pt x="98" y="127"/>
                </a:lnTo>
                <a:lnTo>
                  <a:pt x="95" y="121"/>
                </a:lnTo>
                <a:lnTo>
                  <a:pt x="98" y="119"/>
                </a:lnTo>
                <a:lnTo>
                  <a:pt x="99" y="114"/>
                </a:lnTo>
                <a:lnTo>
                  <a:pt x="101" y="119"/>
                </a:lnTo>
                <a:lnTo>
                  <a:pt x="101" y="125"/>
                </a:lnTo>
                <a:lnTo>
                  <a:pt x="102" y="137"/>
                </a:lnTo>
                <a:lnTo>
                  <a:pt x="103" y="131"/>
                </a:lnTo>
                <a:lnTo>
                  <a:pt x="102" y="113"/>
                </a:lnTo>
                <a:close/>
                <a:moveTo>
                  <a:pt x="102" y="153"/>
                </a:moveTo>
                <a:lnTo>
                  <a:pt x="102" y="148"/>
                </a:lnTo>
                <a:lnTo>
                  <a:pt x="97" y="167"/>
                </a:lnTo>
                <a:lnTo>
                  <a:pt x="102" y="153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4" name="Freeform 29"/>
          <p:cNvSpPr>
            <a:spLocks/>
          </p:cNvSpPr>
          <p:nvPr/>
        </p:nvSpPr>
        <p:spPr bwMode="auto">
          <a:xfrm>
            <a:off x="11341816" y="2097205"/>
            <a:ext cx="260351" cy="543984"/>
          </a:xfrm>
          <a:custGeom>
            <a:avLst/>
            <a:gdLst>
              <a:gd name="T0" fmla="*/ 122 w 128"/>
              <a:gd name="T1" fmla="*/ 202 h 268"/>
              <a:gd name="T2" fmla="*/ 116 w 128"/>
              <a:gd name="T3" fmla="*/ 195 h 268"/>
              <a:gd name="T4" fmla="*/ 115 w 128"/>
              <a:gd name="T5" fmla="*/ 190 h 268"/>
              <a:gd name="T6" fmla="*/ 108 w 128"/>
              <a:gd name="T7" fmla="*/ 185 h 268"/>
              <a:gd name="T8" fmla="*/ 103 w 128"/>
              <a:gd name="T9" fmla="*/ 180 h 268"/>
              <a:gd name="T10" fmla="*/ 100 w 128"/>
              <a:gd name="T11" fmla="*/ 175 h 268"/>
              <a:gd name="T12" fmla="*/ 97 w 128"/>
              <a:gd name="T13" fmla="*/ 168 h 268"/>
              <a:gd name="T14" fmla="*/ 97 w 128"/>
              <a:gd name="T15" fmla="*/ 162 h 268"/>
              <a:gd name="T16" fmla="*/ 90 w 128"/>
              <a:gd name="T17" fmla="*/ 144 h 268"/>
              <a:gd name="T18" fmla="*/ 44 w 128"/>
              <a:gd name="T19" fmla="*/ 3 h 268"/>
              <a:gd name="T20" fmla="*/ 43 w 128"/>
              <a:gd name="T21" fmla="*/ 0 h 268"/>
              <a:gd name="T22" fmla="*/ 38 w 128"/>
              <a:gd name="T23" fmla="*/ 7 h 268"/>
              <a:gd name="T24" fmla="*/ 31 w 128"/>
              <a:gd name="T25" fmla="*/ 4 h 268"/>
              <a:gd name="T26" fmla="*/ 25 w 128"/>
              <a:gd name="T27" fmla="*/ 10 h 268"/>
              <a:gd name="T28" fmla="*/ 25 w 128"/>
              <a:gd name="T29" fmla="*/ 15 h 268"/>
              <a:gd name="T30" fmla="*/ 21 w 128"/>
              <a:gd name="T31" fmla="*/ 28 h 268"/>
              <a:gd name="T32" fmla="*/ 23 w 128"/>
              <a:gd name="T33" fmla="*/ 34 h 268"/>
              <a:gd name="T34" fmla="*/ 23 w 128"/>
              <a:gd name="T35" fmla="*/ 34 h 268"/>
              <a:gd name="T36" fmla="*/ 21 w 128"/>
              <a:gd name="T37" fmla="*/ 38 h 268"/>
              <a:gd name="T38" fmla="*/ 25 w 128"/>
              <a:gd name="T39" fmla="*/ 46 h 268"/>
              <a:gd name="T40" fmla="*/ 21 w 128"/>
              <a:gd name="T41" fmla="*/ 60 h 268"/>
              <a:gd name="T42" fmla="*/ 23 w 128"/>
              <a:gd name="T43" fmla="*/ 66 h 268"/>
              <a:gd name="T44" fmla="*/ 27 w 128"/>
              <a:gd name="T45" fmla="*/ 72 h 268"/>
              <a:gd name="T46" fmla="*/ 30 w 128"/>
              <a:gd name="T47" fmla="*/ 77 h 268"/>
              <a:gd name="T48" fmla="*/ 30 w 128"/>
              <a:gd name="T49" fmla="*/ 84 h 268"/>
              <a:gd name="T50" fmla="*/ 24 w 128"/>
              <a:gd name="T51" fmla="*/ 92 h 268"/>
              <a:gd name="T52" fmla="*/ 13 w 128"/>
              <a:gd name="T53" fmla="*/ 104 h 268"/>
              <a:gd name="T54" fmla="*/ 11 w 128"/>
              <a:gd name="T55" fmla="*/ 106 h 268"/>
              <a:gd name="T56" fmla="*/ 5 w 128"/>
              <a:gd name="T57" fmla="*/ 111 h 268"/>
              <a:gd name="T58" fmla="*/ 6 w 128"/>
              <a:gd name="T59" fmla="*/ 118 h 268"/>
              <a:gd name="T60" fmla="*/ 9 w 128"/>
              <a:gd name="T61" fmla="*/ 130 h 268"/>
              <a:gd name="T62" fmla="*/ 6 w 128"/>
              <a:gd name="T63" fmla="*/ 141 h 268"/>
              <a:gd name="T64" fmla="*/ 8 w 128"/>
              <a:gd name="T65" fmla="*/ 148 h 268"/>
              <a:gd name="T66" fmla="*/ 6 w 128"/>
              <a:gd name="T67" fmla="*/ 154 h 268"/>
              <a:gd name="T68" fmla="*/ 6 w 128"/>
              <a:gd name="T69" fmla="*/ 161 h 268"/>
              <a:gd name="T70" fmla="*/ 5 w 128"/>
              <a:gd name="T71" fmla="*/ 167 h 268"/>
              <a:gd name="T72" fmla="*/ 1 w 128"/>
              <a:gd name="T73" fmla="*/ 173 h 268"/>
              <a:gd name="T74" fmla="*/ 2 w 128"/>
              <a:gd name="T75" fmla="*/ 183 h 268"/>
              <a:gd name="T76" fmla="*/ 0 w 128"/>
              <a:gd name="T77" fmla="*/ 190 h 268"/>
              <a:gd name="T78" fmla="*/ 5 w 128"/>
              <a:gd name="T79" fmla="*/ 210 h 268"/>
              <a:gd name="T80" fmla="*/ 5 w 128"/>
              <a:gd name="T81" fmla="*/ 223 h 268"/>
              <a:gd name="T82" fmla="*/ 8 w 128"/>
              <a:gd name="T83" fmla="*/ 242 h 268"/>
              <a:gd name="T84" fmla="*/ 5 w 128"/>
              <a:gd name="T85" fmla="*/ 248 h 268"/>
              <a:gd name="T86" fmla="*/ 5 w 128"/>
              <a:gd name="T87" fmla="*/ 254 h 268"/>
              <a:gd name="T88" fmla="*/ 9 w 128"/>
              <a:gd name="T89" fmla="*/ 263 h 268"/>
              <a:gd name="T90" fmla="*/ 15 w 128"/>
              <a:gd name="T91" fmla="*/ 268 h 268"/>
              <a:gd name="T92" fmla="*/ 94 w 128"/>
              <a:gd name="T93" fmla="*/ 249 h 268"/>
              <a:gd name="T94" fmla="*/ 103 w 128"/>
              <a:gd name="T95" fmla="*/ 241 h 268"/>
              <a:gd name="T96" fmla="*/ 107 w 128"/>
              <a:gd name="T97" fmla="*/ 234 h 268"/>
              <a:gd name="T98" fmla="*/ 108 w 128"/>
              <a:gd name="T99" fmla="*/ 234 h 268"/>
              <a:gd name="T100" fmla="*/ 112 w 128"/>
              <a:gd name="T101" fmla="*/ 227 h 268"/>
              <a:gd name="T102" fmla="*/ 119 w 128"/>
              <a:gd name="T103" fmla="*/ 223 h 268"/>
              <a:gd name="T104" fmla="*/ 122 w 128"/>
              <a:gd name="T105" fmla="*/ 223 h 268"/>
              <a:gd name="T106" fmla="*/ 124 w 128"/>
              <a:gd name="T107" fmla="*/ 223 h 268"/>
              <a:gd name="T108" fmla="*/ 124 w 128"/>
              <a:gd name="T109" fmla="*/ 217 h 268"/>
              <a:gd name="T110" fmla="*/ 128 w 128"/>
              <a:gd name="T111" fmla="*/ 204 h 268"/>
              <a:gd name="T112" fmla="*/ 124 w 128"/>
              <a:gd name="T113" fmla="*/ 203 h 268"/>
              <a:gd name="T114" fmla="*/ 122 w 128"/>
              <a:gd name="T115" fmla="*/ 202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268">
                <a:moveTo>
                  <a:pt x="122" y="202"/>
                </a:moveTo>
                <a:lnTo>
                  <a:pt x="116" y="195"/>
                </a:lnTo>
                <a:lnTo>
                  <a:pt x="115" y="190"/>
                </a:lnTo>
                <a:lnTo>
                  <a:pt x="108" y="185"/>
                </a:lnTo>
                <a:lnTo>
                  <a:pt x="103" y="180"/>
                </a:lnTo>
                <a:lnTo>
                  <a:pt x="100" y="175"/>
                </a:lnTo>
                <a:lnTo>
                  <a:pt x="97" y="168"/>
                </a:lnTo>
                <a:lnTo>
                  <a:pt x="97" y="162"/>
                </a:lnTo>
                <a:lnTo>
                  <a:pt x="90" y="144"/>
                </a:lnTo>
                <a:lnTo>
                  <a:pt x="44" y="3"/>
                </a:lnTo>
                <a:lnTo>
                  <a:pt x="43" y="0"/>
                </a:lnTo>
                <a:lnTo>
                  <a:pt x="38" y="7"/>
                </a:lnTo>
                <a:lnTo>
                  <a:pt x="31" y="4"/>
                </a:lnTo>
                <a:lnTo>
                  <a:pt x="25" y="10"/>
                </a:lnTo>
                <a:lnTo>
                  <a:pt x="25" y="15"/>
                </a:lnTo>
                <a:lnTo>
                  <a:pt x="21" y="28"/>
                </a:lnTo>
                <a:lnTo>
                  <a:pt x="23" y="34"/>
                </a:lnTo>
                <a:lnTo>
                  <a:pt x="23" y="34"/>
                </a:lnTo>
                <a:lnTo>
                  <a:pt x="21" y="38"/>
                </a:lnTo>
                <a:lnTo>
                  <a:pt x="25" y="46"/>
                </a:lnTo>
                <a:lnTo>
                  <a:pt x="21" y="60"/>
                </a:lnTo>
                <a:lnTo>
                  <a:pt x="23" y="66"/>
                </a:lnTo>
                <a:lnTo>
                  <a:pt x="27" y="72"/>
                </a:lnTo>
                <a:lnTo>
                  <a:pt x="30" y="77"/>
                </a:lnTo>
                <a:lnTo>
                  <a:pt x="30" y="84"/>
                </a:lnTo>
                <a:lnTo>
                  <a:pt x="24" y="92"/>
                </a:lnTo>
                <a:lnTo>
                  <a:pt x="13" y="104"/>
                </a:lnTo>
                <a:lnTo>
                  <a:pt x="11" y="106"/>
                </a:lnTo>
                <a:lnTo>
                  <a:pt x="5" y="111"/>
                </a:lnTo>
                <a:lnTo>
                  <a:pt x="6" y="118"/>
                </a:lnTo>
                <a:lnTo>
                  <a:pt x="9" y="130"/>
                </a:lnTo>
                <a:lnTo>
                  <a:pt x="6" y="141"/>
                </a:lnTo>
                <a:lnTo>
                  <a:pt x="8" y="148"/>
                </a:lnTo>
                <a:lnTo>
                  <a:pt x="6" y="154"/>
                </a:lnTo>
                <a:lnTo>
                  <a:pt x="6" y="161"/>
                </a:lnTo>
                <a:lnTo>
                  <a:pt x="5" y="167"/>
                </a:lnTo>
                <a:lnTo>
                  <a:pt x="1" y="173"/>
                </a:lnTo>
                <a:lnTo>
                  <a:pt x="2" y="183"/>
                </a:lnTo>
                <a:lnTo>
                  <a:pt x="0" y="190"/>
                </a:lnTo>
                <a:lnTo>
                  <a:pt x="5" y="210"/>
                </a:lnTo>
                <a:lnTo>
                  <a:pt x="5" y="223"/>
                </a:lnTo>
                <a:lnTo>
                  <a:pt x="8" y="242"/>
                </a:lnTo>
                <a:lnTo>
                  <a:pt x="5" y="248"/>
                </a:lnTo>
                <a:lnTo>
                  <a:pt x="5" y="254"/>
                </a:lnTo>
                <a:lnTo>
                  <a:pt x="9" y="263"/>
                </a:lnTo>
                <a:lnTo>
                  <a:pt x="15" y="268"/>
                </a:lnTo>
                <a:lnTo>
                  <a:pt x="94" y="249"/>
                </a:lnTo>
                <a:lnTo>
                  <a:pt x="103" y="241"/>
                </a:lnTo>
                <a:lnTo>
                  <a:pt x="107" y="234"/>
                </a:lnTo>
                <a:lnTo>
                  <a:pt x="108" y="234"/>
                </a:lnTo>
                <a:lnTo>
                  <a:pt x="112" y="227"/>
                </a:lnTo>
                <a:lnTo>
                  <a:pt x="119" y="223"/>
                </a:lnTo>
                <a:lnTo>
                  <a:pt x="122" y="223"/>
                </a:lnTo>
                <a:lnTo>
                  <a:pt x="124" y="223"/>
                </a:lnTo>
                <a:lnTo>
                  <a:pt x="124" y="217"/>
                </a:lnTo>
                <a:lnTo>
                  <a:pt x="128" y="204"/>
                </a:lnTo>
                <a:lnTo>
                  <a:pt x="124" y="203"/>
                </a:lnTo>
                <a:lnTo>
                  <a:pt x="122" y="20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6812149" y="3001021"/>
            <a:ext cx="1293284" cy="637117"/>
          </a:xfrm>
          <a:custGeom>
            <a:avLst/>
            <a:gdLst>
              <a:gd name="T0" fmla="*/ 625 w 636"/>
              <a:gd name="T1" fmla="*/ 294 h 313"/>
              <a:gd name="T2" fmla="*/ 617 w 636"/>
              <a:gd name="T3" fmla="*/ 283 h 313"/>
              <a:gd name="T4" fmla="*/ 608 w 636"/>
              <a:gd name="T5" fmla="*/ 266 h 313"/>
              <a:gd name="T6" fmla="*/ 602 w 636"/>
              <a:gd name="T7" fmla="*/ 252 h 313"/>
              <a:gd name="T8" fmla="*/ 594 w 636"/>
              <a:gd name="T9" fmla="*/ 243 h 313"/>
              <a:gd name="T10" fmla="*/ 594 w 636"/>
              <a:gd name="T11" fmla="*/ 210 h 313"/>
              <a:gd name="T12" fmla="*/ 596 w 636"/>
              <a:gd name="T13" fmla="*/ 197 h 313"/>
              <a:gd name="T14" fmla="*/ 593 w 636"/>
              <a:gd name="T15" fmla="*/ 183 h 313"/>
              <a:gd name="T16" fmla="*/ 590 w 636"/>
              <a:gd name="T17" fmla="*/ 169 h 313"/>
              <a:gd name="T18" fmla="*/ 583 w 636"/>
              <a:gd name="T19" fmla="*/ 160 h 313"/>
              <a:gd name="T20" fmla="*/ 578 w 636"/>
              <a:gd name="T21" fmla="*/ 157 h 313"/>
              <a:gd name="T22" fmla="*/ 578 w 636"/>
              <a:gd name="T23" fmla="*/ 145 h 313"/>
              <a:gd name="T24" fmla="*/ 578 w 636"/>
              <a:gd name="T25" fmla="*/ 133 h 313"/>
              <a:gd name="T26" fmla="*/ 573 w 636"/>
              <a:gd name="T27" fmla="*/ 121 h 313"/>
              <a:gd name="T28" fmla="*/ 565 w 636"/>
              <a:gd name="T29" fmla="*/ 103 h 313"/>
              <a:gd name="T30" fmla="*/ 559 w 636"/>
              <a:gd name="T31" fmla="*/ 91 h 313"/>
              <a:gd name="T32" fmla="*/ 554 w 636"/>
              <a:gd name="T33" fmla="*/ 79 h 313"/>
              <a:gd name="T34" fmla="*/ 555 w 636"/>
              <a:gd name="T35" fmla="*/ 67 h 313"/>
              <a:gd name="T36" fmla="*/ 543 w 636"/>
              <a:gd name="T37" fmla="*/ 64 h 313"/>
              <a:gd name="T38" fmla="*/ 533 w 636"/>
              <a:gd name="T39" fmla="*/ 52 h 313"/>
              <a:gd name="T40" fmla="*/ 521 w 636"/>
              <a:gd name="T41" fmla="*/ 44 h 313"/>
              <a:gd name="T42" fmla="*/ 514 w 636"/>
              <a:gd name="T43" fmla="*/ 42 h 313"/>
              <a:gd name="T44" fmla="*/ 502 w 636"/>
              <a:gd name="T45" fmla="*/ 38 h 313"/>
              <a:gd name="T46" fmla="*/ 464 w 636"/>
              <a:gd name="T47" fmla="*/ 33 h 313"/>
              <a:gd name="T48" fmla="*/ 447 w 636"/>
              <a:gd name="T49" fmla="*/ 37 h 313"/>
              <a:gd name="T50" fmla="*/ 413 w 636"/>
              <a:gd name="T51" fmla="*/ 25 h 313"/>
              <a:gd name="T52" fmla="*/ 326 w 636"/>
              <a:gd name="T53" fmla="*/ 17 h 313"/>
              <a:gd name="T54" fmla="*/ 85 w 636"/>
              <a:gd name="T55" fmla="*/ 6 h 313"/>
              <a:gd name="T56" fmla="*/ 0 w 636"/>
              <a:gd name="T57" fmla="*/ 195 h 313"/>
              <a:gd name="T58" fmla="*/ 138 w 636"/>
              <a:gd name="T59" fmla="*/ 205 h 313"/>
              <a:gd name="T60" fmla="*/ 139 w 636"/>
              <a:gd name="T61" fmla="*/ 302 h 313"/>
              <a:gd name="T62" fmla="*/ 417 w 636"/>
              <a:gd name="T63" fmla="*/ 312 h 313"/>
              <a:gd name="T64" fmla="*/ 636 w 636"/>
              <a:gd name="T65" fmla="*/ 312 h 313"/>
              <a:gd name="T66" fmla="*/ 629 w 636"/>
              <a:gd name="T67" fmla="*/ 301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6" h="313">
                <a:moveTo>
                  <a:pt x="629" y="301"/>
                </a:moveTo>
                <a:lnTo>
                  <a:pt x="625" y="294"/>
                </a:lnTo>
                <a:lnTo>
                  <a:pt x="624" y="287"/>
                </a:lnTo>
                <a:lnTo>
                  <a:pt x="617" y="283"/>
                </a:lnTo>
                <a:lnTo>
                  <a:pt x="612" y="278"/>
                </a:lnTo>
                <a:lnTo>
                  <a:pt x="608" y="266"/>
                </a:lnTo>
                <a:lnTo>
                  <a:pt x="602" y="259"/>
                </a:lnTo>
                <a:lnTo>
                  <a:pt x="602" y="252"/>
                </a:lnTo>
                <a:lnTo>
                  <a:pt x="601" y="247"/>
                </a:lnTo>
                <a:lnTo>
                  <a:pt x="594" y="243"/>
                </a:lnTo>
                <a:lnTo>
                  <a:pt x="598" y="224"/>
                </a:lnTo>
                <a:lnTo>
                  <a:pt x="594" y="210"/>
                </a:lnTo>
                <a:lnTo>
                  <a:pt x="594" y="203"/>
                </a:lnTo>
                <a:lnTo>
                  <a:pt x="596" y="197"/>
                </a:lnTo>
                <a:lnTo>
                  <a:pt x="590" y="190"/>
                </a:lnTo>
                <a:lnTo>
                  <a:pt x="593" y="183"/>
                </a:lnTo>
                <a:lnTo>
                  <a:pt x="589" y="176"/>
                </a:lnTo>
                <a:lnTo>
                  <a:pt x="590" y="169"/>
                </a:lnTo>
                <a:lnTo>
                  <a:pt x="583" y="167"/>
                </a:lnTo>
                <a:lnTo>
                  <a:pt x="583" y="160"/>
                </a:lnTo>
                <a:lnTo>
                  <a:pt x="578" y="160"/>
                </a:lnTo>
                <a:lnTo>
                  <a:pt x="578" y="157"/>
                </a:lnTo>
                <a:lnTo>
                  <a:pt x="578" y="152"/>
                </a:lnTo>
                <a:lnTo>
                  <a:pt x="578" y="145"/>
                </a:lnTo>
                <a:lnTo>
                  <a:pt x="578" y="140"/>
                </a:lnTo>
                <a:lnTo>
                  <a:pt x="578" y="133"/>
                </a:lnTo>
                <a:lnTo>
                  <a:pt x="573" y="126"/>
                </a:lnTo>
                <a:lnTo>
                  <a:pt x="573" y="121"/>
                </a:lnTo>
                <a:lnTo>
                  <a:pt x="565" y="110"/>
                </a:lnTo>
                <a:lnTo>
                  <a:pt x="565" y="103"/>
                </a:lnTo>
                <a:lnTo>
                  <a:pt x="559" y="98"/>
                </a:lnTo>
                <a:lnTo>
                  <a:pt x="559" y="91"/>
                </a:lnTo>
                <a:lnTo>
                  <a:pt x="558" y="86"/>
                </a:lnTo>
                <a:lnTo>
                  <a:pt x="554" y="79"/>
                </a:lnTo>
                <a:lnTo>
                  <a:pt x="555" y="75"/>
                </a:lnTo>
                <a:lnTo>
                  <a:pt x="555" y="67"/>
                </a:lnTo>
                <a:lnTo>
                  <a:pt x="548" y="65"/>
                </a:lnTo>
                <a:lnTo>
                  <a:pt x="543" y="64"/>
                </a:lnTo>
                <a:lnTo>
                  <a:pt x="536" y="59"/>
                </a:lnTo>
                <a:lnTo>
                  <a:pt x="533" y="52"/>
                </a:lnTo>
                <a:lnTo>
                  <a:pt x="527" y="49"/>
                </a:lnTo>
                <a:lnTo>
                  <a:pt x="521" y="44"/>
                </a:lnTo>
                <a:lnTo>
                  <a:pt x="514" y="44"/>
                </a:lnTo>
                <a:lnTo>
                  <a:pt x="514" y="42"/>
                </a:lnTo>
                <a:lnTo>
                  <a:pt x="508" y="40"/>
                </a:lnTo>
                <a:lnTo>
                  <a:pt x="502" y="38"/>
                </a:lnTo>
                <a:lnTo>
                  <a:pt x="491" y="30"/>
                </a:lnTo>
                <a:lnTo>
                  <a:pt x="464" y="33"/>
                </a:lnTo>
                <a:lnTo>
                  <a:pt x="451" y="31"/>
                </a:lnTo>
                <a:lnTo>
                  <a:pt x="447" y="37"/>
                </a:lnTo>
                <a:lnTo>
                  <a:pt x="440" y="40"/>
                </a:lnTo>
                <a:lnTo>
                  <a:pt x="413" y="25"/>
                </a:lnTo>
                <a:lnTo>
                  <a:pt x="406" y="17"/>
                </a:lnTo>
                <a:lnTo>
                  <a:pt x="326" y="17"/>
                </a:lnTo>
                <a:lnTo>
                  <a:pt x="209" y="11"/>
                </a:lnTo>
                <a:lnTo>
                  <a:pt x="85" y="6"/>
                </a:lnTo>
                <a:lnTo>
                  <a:pt x="12" y="0"/>
                </a:lnTo>
                <a:lnTo>
                  <a:pt x="0" y="195"/>
                </a:lnTo>
                <a:lnTo>
                  <a:pt x="66" y="201"/>
                </a:lnTo>
                <a:lnTo>
                  <a:pt x="138" y="205"/>
                </a:lnTo>
                <a:lnTo>
                  <a:pt x="145" y="207"/>
                </a:lnTo>
                <a:lnTo>
                  <a:pt x="139" y="302"/>
                </a:lnTo>
                <a:lnTo>
                  <a:pt x="234" y="308"/>
                </a:lnTo>
                <a:lnTo>
                  <a:pt x="417" y="312"/>
                </a:lnTo>
                <a:lnTo>
                  <a:pt x="512" y="313"/>
                </a:lnTo>
                <a:lnTo>
                  <a:pt x="636" y="312"/>
                </a:lnTo>
                <a:lnTo>
                  <a:pt x="629" y="306"/>
                </a:lnTo>
                <a:lnTo>
                  <a:pt x="629" y="30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5313549" y="1604021"/>
            <a:ext cx="1612900" cy="1001184"/>
          </a:xfrm>
          <a:custGeom>
            <a:avLst/>
            <a:gdLst>
              <a:gd name="T0" fmla="*/ 518 w 792"/>
              <a:gd name="T1" fmla="*/ 80 h 492"/>
              <a:gd name="T2" fmla="*/ 279 w 792"/>
              <a:gd name="T3" fmla="*/ 47 h 492"/>
              <a:gd name="T4" fmla="*/ 19 w 792"/>
              <a:gd name="T5" fmla="*/ 0 h 492"/>
              <a:gd name="T6" fmla="*/ 0 w 792"/>
              <a:gd name="T7" fmla="*/ 96 h 492"/>
              <a:gd name="T8" fmla="*/ 9 w 792"/>
              <a:gd name="T9" fmla="*/ 118 h 492"/>
              <a:gd name="T10" fmla="*/ 16 w 792"/>
              <a:gd name="T11" fmla="*/ 137 h 492"/>
              <a:gd name="T12" fmla="*/ 17 w 792"/>
              <a:gd name="T13" fmla="*/ 149 h 492"/>
              <a:gd name="T14" fmla="*/ 20 w 792"/>
              <a:gd name="T15" fmla="*/ 162 h 492"/>
              <a:gd name="T16" fmla="*/ 32 w 792"/>
              <a:gd name="T17" fmla="*/ 174 h 492"/>
              <a:gd name="T18" fmla="*/ 39 w 792"/>
              <a:gd name="T19" fmla="*/ 185 h 492"/>
              <a:gd name="T20" fmla="*/ 48 w 792"/>
              <a:gd name="T21" fmla="*/ 206 h 492"/>
              <a:gd name="T22" fmla="*/ 53 w 792"/>
              <a:gd name="T23" fmla="*/ 214 h 492"/>
              <a:gd name="T24" fmla="*/ 59 w 792"/>
              <a:gd name="T25" fmla="*/ 226 h 492"/>
              <a:gd name="T26" fmla="*/ 69 w 792"/>
              <a:gd name="T27" fmla="*/ 233 h 492"/>
              <a:gd name="T28" fmla="*/ 73 w 792"/>
              <a:gd name="T29" fmla="*/ 242 h 492"/>
              <a:gd name="T30" fmla="*/ 88 w 792"/>
              <a:gd name="T31" fmla="*/ 243 h 492"/>
              <a:gd name="T32" fmla="*/ 74 w 792"/>
              <a:gd name="T33" fmla="*/ 276 h 492"/>
              <a:gd name="T34" fmla="*/ 67 w 792"/>
              <a:gd name="T35" fmla="*/ 288 h 492"/>
              <a:gd name="T36" fmla="*/ 66 w 792"/>
              <a:gd name="T37" fmla="*/ 300 h 492"/>
              <a:gd name="T38" fmla="*/ 67 w 792"/>
              <a:gd name="T39" fmla="*/ 319 h 492"/>
              <a:gd name="T40" fmla="*/ 58 w 792"/>
              <a:gd name="T41" fmla="*/ 326 h 492"/>
              <a:gd name="T42" fmla="*/ 55 w 792"/>
              <a:gd name="T43" fmla="*/ 340 h 492"/>
              <a:gd name="T44" fmla="*/ 61 w 792"/>
              <a:gd name="T45" fmla="*/ 348 h 492"/>
              <a:gd name="T46" fmla="*/ 73 w 792"/>
              <a:gd name="T47" fmla="*/ 356 h 492"/>
              <a:gd name="T48" fmla="*/ 99 w 792"/>
              <a:gd name="T49" fmla="*/ 346 h 492"/>
              <a:gd name="T50" fmla="*/ 105 w 792"/>
              <a:gd name="T51" fmla="*/ 365 h 492"/>
              <a:gd name="T52" fmla="*/ 112 w 792"/>
              <a:gd name="T53" fmla="*/ 395 h 492"/>
              <a:gd name="T54" fmla="*/ 119 w 792"/>
              <a:gd name="T55" fmla="*/ 407 h 492"/>
              <a:gd name="T56" fmla="*/ 116 w 792"/>
              <a:gd name="T57" fmla="*/ 422 h 492"/>
              <a:gd name="T58" fmla="*/ 123 w 792"/>
              <a:gd name="T59" fmla="*/ 434 h 492"/>
              <a:gd name="T60" fmla="*/ 136 w 792"/>
              <a:gd name="T61" fmla="*/ 438 h 492"/>
              <a:gd name="T62" fmla="*/ 138 w 792"/>
              <a:gd name="T63" fmla="*/ 456 h 492"/>
              <a:gd name="T64" fmla="*/ 141 w 792"/>
              <a:gd name="T65" fmla="*/ 468 h 492"/>
              <a:gd name="T66" fmla="*/ 150 w 792"/>
              <a:gd name="T67" fmla="*/ 480 h 492"/>
              <a:gd name="T68" fmla="*/ 154 w 792"/>
              <a:gd name="T69" fmla="*/ 473 h 492"/>
              <a:gd name="T70" fmla="*/ 173 w 792"/>
              <a:gd name="T71" fmla="*/ 472 h 492"/>
              <a:gd name="T72" fmla="*/ 185 w 792"/>
              <a:gd name="T73" fmla="*/ 475 h 492"/>
              <a:gd name="T74" fmla="*/ 195 w 792"/>
              <a:gd name="T75" fmla="*/ 468 h 492"/>
              <a:gd name="T76" fmla="*/ 220 w 792"/>
              <a:gd name="T77" fmla="*/ 473 h 492"/>
              <a:gd name="T78" fmla="*/ 233 w 792"/>
              <a:gd name="T79" fmla="*/ 475 h 492"/>
              <a:gd name="T80" fmla="*/ 245 w 792"/>
              <a:gd name="T81" fmla="*/ 473 h 492"/>
              <a:gd name="T82" fmla="*/ 261 w 792"/>
              <a:gd name="T83" fmla="*/ 463 h 492"/>
              <a:gd name="T84" fmla="*/ 269 w 792"/>
              <a:gd name="T85" fmla="*/ 482 h 492"/>
              <a:gd name="T86" fmla="*/ 281 w 792"/>
              <a:gd name="T87" fmla="*/ 444 h 492"/>
              <a:gd name="T88" fmla="*/ 413 w 792"/>
              <a:gd name="T89" fmla="*/ 457 h 492"/>
              <a:gd name="T90" fmla="*/ 670 w 792"/>
              <a:gd name="T91" fmla="*/ 484 h 492"/>
              <a:gd name="T92" fmla="*/ 766 w 792"/>
              <a:gd name="T93" fmla="*/ 486 h 492"/>
              <a:gd name="T94" fmla="*/ 792 w 792"/>
              <a:gd name="T95" fmla="*/ 108 h 492"/>
              <a:gd name="T96" fmla="*/ 744 w 792"/>
              <a:gd name="T97" fmla="*/ 10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2" h="492">
                <a:moveTo>
                  <a:pt x="618" y="91"/>
                </a:moveTo>
                <a:lnTo>
                  <a:pt x="518" y="80"/>
                </a:lnTo>
                <a:lnTo>
                  <a:pt x="425" y="67"/>
                </a:lnTo>
                <a:lnTo>
                  <a:pt x="279" y="47"/>
                </a:lnTo>
                <a:lnTo>
                  <a:pt x="113" y="19"/>
                </a:lnTo>
                <a:lnTo>
                  <a:pt x="19" y="0"/>
                </a:lnTo>
                <a:lnTo>
                  <a:pt x="19" y="3"/>
                </a:lnTo>
                <a:lnTo>
                  <a:pt x="0" y="96"/>
                </a:lnTo>
                <a:lnTo>
                  <a:pt x="9" y="115"/>
                </a:lnTo>
                <a:lnTo>
                  <a:pt x="9" y="118"/>
                </a:lnTo>
                <a:lnTo>
                  <a:pt x="15" y="130"/>
                </a:lnTo>
                <a:lnTo>
                  <a:pt x="16" y="137"/>
                </a:lnTo>
                <a:lnTo>
                  <a:pt x="13" y="143"/>
                </a:lnTo>
                <a:lnTo>
                  <a:pt x="17" y="149"/>
                </a:lnTo>
                <a:lnTo>
                  <a:pt x="11" y="150"/>
                </a:lnTo>
                <a:lnTo>
                  <a:pt x="20" y="162"/>
                </a:lnTo>
                <a:lnTo>
                  <a:pt x="23" y="169"/>
                </a:lnTo>
                <a:lnTo>
                  <a:pt x="32" y="174"/>
                </a:lnTo>
                <a:lnTo>
                  <a:pt x="35" y="180"/>
                </a:lnTo>
                <a:lnTo>
                  <a:pt x="39" y="185"/>
                </a:lnTo>
                <a:lnTo>
                  <a:pt x="40" y="192"/>
                </a:lnTo>
                <a:lnTo>
                  <a:pt x="48" y="206"/>
                </a:lnTo>
                <a:lnTo>
                  <a:pt x="54" y="211"/>
                </a:lnTo>
                <a:lnTo>
                  <a:pt x="53" y="214"/>
                </a:lnTo>
                <a:lnTo>
                  <a:pt x="54" y="220"/>
                </a:lnTo>
                <a:lnTo>
                  <a:pt x="59" y="226"/>
                </a:lnTo>
                <a:lnTo>
                  <a:pt x="62" y="233"/>
                </a:lnTo>
                <a:lnTo>
                  <a:pt x="69" y="233"/>
                </a:lnTo>
                <a:lnTo>
                  <a:pt x="67" y="238"/>
                </a:lnTo>
                <a:lnTo>
                  <a:pt x="73" y="242"/>
                </a:lnTo>
                <a:lnTo>
                  <a:pt x="82" y="242"/>
                </a:lnTo>
                <a:lnTo>
                  <a:pt x="88" y="243"/>
                </a:lnTo>
                <a:lnTo>
                  <a:pt x="81" y="262"/>
                </a:lnTo>
                <a:lnTo>
                  <a:pt x="74" y="276"/>
                </a:lnTo>
                <a:lnTo>
                  <a:pt x="73" y="281"/>
                </a:lnTo>
                <a:lnTo>
                  <a:pt x="67" y="288"/>
                </a:lnTo>
                <a:lnTo>
                  <a:pt x="70" y="294"/>
                </a:lnTo>
                <a:lnTo>
                  <a:pt x="66" y="300"/>
                </a:lnTo>
                <a:lnTo>
                  <a:pt x="70" y="307"/>
                </a:lnTo>
                <a:lnTo>
                  <a:pt x="67" y="319"/>
                </a:lnTo>
                <a:lnTo>
                  <a:pt x="62" y="321"/>
                </a:lnTo>
                <a:lnTo>
                  <a:pt x="58" y="326"/>
                </a:lnTo>
                <a:lnTo>
                  <a:pt x="61" y="333"/>
                </a:lnTo>
                <a:lnTo>
                  <a:pt x="55" y="340"/>
                </a:lnTo>
                <a:lnTo>
                  <a:pt x="54" y="345"/>
                </a:lnTo>
                <a:lnTo>
                  <a:pt x="61" y="348"/>
                </a:lnTo>
                <a:lnTo>
                  <a:pt x="66" y="356"/>
                </a:lnTo>
                <a:lnTo>
                  <a:pt x="73" y="356"/>
                </a:lnTo>
                <a:lnTo>
                  <a:pt x="99" y="341"/>
                </a:lnTo>
                <a:lnTo>
                  <a:pt x="99" y="346"/>
                </a:lnTo>
                <a:lnTo>
                  <a:pt x="105" y="353"/>
                </a:lnTo>
                <a:lnTo>
                  <a:pt x="105" y="365"/>
                </a:lnTo>
                <a:lnTo>
                  <a:pt x="108" y="383"/>
                </a:lnTo>
                <a:lnTo>
                  <a:pt x="112" y="395"/>
                </a:lnTo>
                <a:lnTo>
                  <a:pt x="117" y="400"/>
                </a:lnTo>
                <a:lnTo>
                  <a:pt x="119" y="407"/>
                </a:lnTo>
                <a:lnTo>
                  <a:pt x="120" y="414"/>
                </a:lnTo>
                <a:lnTo>
                  <a:pt x="116" y="422"/>
                </a:lnTo>
                <a:lnTo>
                  <a:pt x="119" y="429"/>
                </a:lnTo>
                <a:lnTo>
                  <a:pt x="123" y="434"/>
                </a:lnTo>
                <a:lnTo>
                  <a:pt x="130" y="433"/>
                </a:lnTo>
                <a:lnTo>
                  <a:pt x="136" y="438"/>
                </a:lnTo>
                <a:lnTo>
                  <a:pt x="141" y="450"/>
                </a:lnTo>
                <a:lnTo>
                  <a:pt x="138" y="456"/>
                </a:lnTo>
                <a:lnTo>
                  <a:pt x="142" y="463"/>
                </a:lnTo>
                <a:lnTo>
                  <a:pt x="141" y="468"/>
                </a:lnTo>
                <a:lnTo>
                  <a:pt x="145" y="475"/>
                </a:lnTo>
                <a:lnTo>
                  <a:pt x="150" y="480"/>
                </a:lnTo>
                <a:lnTo>
                  <a:pt x="153" y="479"/>
                </a:lnTo>
                <a:lnTo>
                  <a:pt x="154" y="473"/>
                </a:lnTo>
                <a:lnTo>
                  <a:pt x="159" y="469"/>
                </a:lnTo>
                <a:lnTo>
                  <a:pt x="173" y="472"/>
                </a:lnTo>
                <a:lnTo>
                  <a:pt x="178" y="475"/>
                </a:lnTo>
                <a:lnTo>
                  <a:pt x="185" y="475"/>
                </a:lnTo>
                <a:lnTo>
                  <a:pt x="191" y="469"/>
                </a:lnTo>
                <a:lnTo>
                  <a:pt x="195" y="468"/>
                </a:lnTo>
                <a:lnTo>
                  <a:pt x="208" y="473"/>
                </a:lnTo>
                <a:lnTo>
                  <a:pt x="220" y="473"/>
                </a:lnTo>
                <a:lnTo>
                  <a:pt x="227" y="476"/>
                </a:lnTo>
                <a:lnTo>
                  <a:pt x="233" y="475"/>
                </a:lnTo>
                <a:lnTo>
                  <a:pt x="245" y="479"/>
                </a:lnTo>
                <a:lnTo>
                  <a:pt x="245" y="473"/>
                </a:lnTo>
                <a:lnTo>
                  <a:pt x="254" y="461"/>
                </a:lnTo>
                <a:lnTo>
                  <a:pt x="261" y="463"/>
                </a:lnTo>
                <a:lnTo>
                  <a:pt x="265" y="475"/>
                </a:lnTo>
                <a:lnTo>
                  <a:pt x="269" y="482"/>
                </a:lnTo>
                <a:lnTo>
                  <a:pt x="275" y="487"/>
                </a:lnTo>
                <a:lnTo>
                  <a:pt x="281" y="444"/>
                </a:lnTo>
                <a:lnTo>
                  <a:pt x="287" y="440"/>
                </a:lnTo>
                <a:lnTo>
                  <a:pt x="413" y="457"/>
                </a:lnTo>
                <a:lnTo>
                  <a:pt x="534" y="472"/>
                </a:lnTo>
                <a:lnTo>
                  <a:pt x="670" y="484"/>
                </a:lnTo>
                <a:lnTo>
                  <a:pt x="762" y="492"/>
                </a:lnTo>
                <a:lnTo>
                  <a:pt x="766" y="486"/>
                </a:lnTo>
                <a:lnTo>
                  <a:pt x="771" y="400"/>
                </a:lnTo>
                <a:lnTo>
                  <a:pt x="792" y="108"/>
                </a:lnTo>
                <a:lnTo>
                  <a:pt x="792" y="105"/>
                </a:lnTo>
                <a:lnTo>
                  <a:pt x="744" y="103"/>
                </a:lnTo>
                <a:lnTo>
                  <a:pt x="618" y="9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8035582" y="3489972"/>
            <a:ext cx="1051984" cy="914400"/>
          </a:xfrm>
          <a:custGeom>
            <a:avLst/>
            <a:gdLst>
              <a:gd name="T0" fmla="*/ 517 w 517"/>
              <a:gd name="T1" fmla="*/ 350 h 449"/>
              <a:gd name="T2" fmla="*/ 507 w 517"/>
              <a:gd name="T3" fmla="*/ 340 h 449"/>
              <a:gd name="T4" fmla="*/ 492 w 517"/>
              <a:gd name="T5" fmla="*/ 330 h 449"/>
              <a:gd name="T6" fmla="*/ 488 w 517"/>
              <a:gd name="T7" fmla="*/ 311 h 449"/>
              <a:gd name="T8" fmla="*/ 482 w 517"/>
              <a:gd name="T9" fmla="*/ 292 h 449"/>
              <a:gd name="T10" fmla="*/ 474 w 517"/>
              <a:gd name="T11" fmla="*/ 276 h 449"/>
              <a:gd name="T12" fmla="*/ 465 w 517"/>
              <a:gd name="T13" fmla="*/ 265 h 449"/>
              <a:gd name="T14" fmla="*/ 447 w 517"/>
              <a:gd name="T15" fmla="*/ 261 h 449"/>
              <a:gd name="T16" fmla="*/ 442 w 517"/>
              <a:gd name="T17" fmla="*/ 253 h 449"/>
              <a:gd name="T18" fmla="*/ 412 w 517"/>
              <a:gd name="T19" fmla="*/ 229 h 449"/>
              <a:gd name="T20" fmla="*/ 412 w 517"/>
              <a:gd name="T21" fmla="*/ 216 h 449"/>
              <a:gd name="T22" fmla="*/ 419 w 517"/>
              <a:gd name="T23" fmla="*/ 199 h 449"/>
              <a:gd name="T24" fmla="*/ 423 w 517"/>
              <a:gd name="T25" fmla="*/ 178 h 449"/>
              <a:gd name="T26" fmla="*/ 427 w 517"/>
              <a:gd name="T27" fmla="*/ 168 h 449"/>
              <a:gd name="T28" fmla="*/ 409 w 517"/>
              <a:gd name="T29" fmla="*/ 160 h 449"/>
              <a:gd name="T30" fmla="*/ 400 w 517"/>
              <a:gd name="T31" fmla="*/ 158 h 449"/>
              <a:gd name="T32" fmla="*/ 389 w 517"/>
              <a:gd name="T33" fmla="*/ 166 h 449"/>
              <a:gd name="T34" fmla="*/ 378 w 517"/>
              <a:gd name="T35" fmla="*/ 132 h 449"/>
              <a:gd name="T36" fmla="*/ 367 w 517"/>
              <a:gd name="T37" fmla="*/ 122 h 449"/>
              <a:gd name="T38" fmla="*/ 350 w 517"/>
              <a:gd name="T39" fmla="*/ 105 h 449"/>
              <a:gd name="T40" fmla="*/ 337 w 517"/>
              <a:gd name="T41" fmla="*/ 95 h 449"/>
              <a:gd name="T42" fmla="*/ 327 w 517"/>
              <a:gd name="T43" fmla="*/ 82 h 449"/>
              <a:gd name="T44" fmla="*/ 320 w 517"/>
              <a:gd name="T45" fmla="*/ 63 h 449"/>
              <a:gd name="T46" fmla="*/ 314 w 517"/>
              <a:gd name="T47" fmla="*/ 49 h 449"/>
              <a:gd name="T48" fmla="*/ 316 w 517"/>
              <a:gd name="T49" fmla="*/ 30 h 449"/>
              <a:gd name="T50" fmla="*/ 316 w 517"/>
              <a:gd name="T51" fmla="*/ 23 h 449"/>
              <a:gd name="T52" fmla="*/ 300 w 517"/>
              <a:gd name="T53" fmla="*/ 7 h 449"/>
              <a:gd name="T54" fmla="*/ 247 w 517"/>
              <a:gd name="T55" fmla="*/ 5 h 449"/>
              <a:gd name="T56" fmla="*/ 83 w 517"/>
              <a:gd name="T57" fmla="*/ 13 h 449"/>
              <a:gd name="T58" fmla="*/ 0 w 517"/>
              <a:gd name="T59" fmla="*/ 19 h 449"/>
              <a:gd name="T60" fmla="*/ 10 w 517"/>
              <a:gd name="T61" fmla="*/ 38 h 449"/>
              <a:gd name="T62" fmla="*/ 22 w 517"/>
              <a:gd name="T63" fmla="*/ 47 h 449"/>
              <a:gd name="T64" fmla="*/ 27 w 517"/>
              <a:gd name="T65" fmla="*/ 61 h 449"/>
              <a:gd name="T66" fmla="*/ 34 w 517"/>
              <a:gd name="T67" fmla="*/ 72 h 449"/>
              <a:gd name="T68" fmla="*/ 57 w 517"/>
              <a:gd name="T69" fmla="*/ 81 h 449"/>
              <a:gd name="T70" fmla="*/ 67 w 517"/>
              <a:gd name="T71" fmla="*/ 89 h 449"/>
              <a:gd name="T72" fmla="*/ 67 w 517"/>
              <a:gd name="T73" fmla="*/ 97 h 449"/>
              <a:gd name="T74" fmla="*/ 59 w 517"/>
              <a:gd name="T75" fmla="*/ 103 h 449"/>
              <a:gd name="T76" fmla="*/ 53 w 517"/>
              <a:gd name="T77" fmla="*/ 119 h 449"/>
              <a:gd name="T78" fmla="*/ 67 w 517"/>
              <a:gd name="T79" fmla="*/ 131 h 449"/>
              <a:gd name="T80" fmla="*/ 76 w 517"/>
              <a:gd name="T81" fmla="*/ 150 h 449"/>
              <a:gd name="T82" fmla="*/ 88 w 517"/>
              <a:gd name="T83" fmla="*/ 157 h 449"/>
              <a:gd name="T84" fmla="*/ 94 w 517"/>
              <a:gd name="T85" fmla="*/ 414 h 449"/>
              <a:gd name="T86" fmla="*/ 296 w 517"/>
              <a:gd name="T87" fmla="*/ 407 h 449"/>
              <a:gd name="T88" fmla="*/ 442 w 517"/>
              <a:gd name="T89" fmla="*/ 402 h 449"/>
              <a:gd name="T90" fmla="*/ 448 w 517"/>
              <a:gd name="T91" fmla="*/ 414 h 449"/>
              <a:gd name="T92" fmla="*/ 443 w 517"/>
              <a:gd name="T93" fmla="*/ 426 h 449"/>
              <a:gd name="T94" fmla="*/ 432 w 517"/>
              <a:gd name="T95" fmla="*/ 436 h 449"/>
              <a:gd name="T96" fmla="*/ 432 w 517"/>
              <a:gd name="T97" fmla="*/ 449 h 449"/>
              <a:gd name="T98" fmla="*/ 481 w 517"/>
              <a:gd name="T99" fmla="*/ 434 h 449"/>
              <a:gd name="T100" fmla="*/ 480 w 517"/>
              <a:gd name="T101" fmla="*/ 422 h 449"/>
              <a:gd name="T102" fmla="*/ 484 w 517"/>
              <a:gd name="T103" fmla="*/ 409 h 449"/>
              <a:gd name="T104" fmla="*/ 488 w 517"/>
              <a:gd name="T105" fmla="*/ 400 h 449"/>
              <a:gd name="T106" fmla="*/ 489 w 517"/>
              <a:gd name="T107" fmla="*/ 387 h 449"/>
              <a:gd name="T108" fmla="*/ 490 w 517"/>
              <a:gd name="T109" fmla="*/ 398 h 449"/>
              <a:gd name="T110" fmla="*/ 499 w 517"/>
              <a:gd name="T111" fmla="*/ 386 h 449"/>
              <a:gd name="T112" fmla="*/ 512 w 517"/>
              <a:gd name="T113" fmla="*/ 386 h 449"/>
              <a:gd name="T114" fmla="*/ 512 w 517"/>
              <a:gd name="T115" fmla="*/ 371 h 449"/>
              <a:gd name="T116" fmla="*/ 516 w 517"/>
              <a:gd name="T117" fmla="*/ 356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7" h="449">
                <a:moveTo>
                  <a:pt x="516" y="356"/>
                </a:moveTo>
                <a:lnTo>
                  <a:pt x="517" y="350"/>
                </a:lnTo>
                <a:lnTo>
                  <a:pt x="516" y="345"/>
                </a:lnTo>
                <a:lnTo>
                  <a:pt x="507" y="340"/>
                </a:lnTo>
                <a:lnTo>
                  <a:pt x="501" y="342"/>
                </a:lnTo>
                <a:lnTo>
                  <a:pt x="492" y="330"/>
                </a:lnTo>
                <a:lnTo>
                  <a:pt x="484" y="318"/>
                </a:lnTo>
                <a:lnTo>
                  <a:pt x="488" y="311"/>
                </a:lnTo>
                <a:lnTo>
                  <a:pt x="489" y="304"/>
                </a:lnTo>
                <a:lnTo>
                  <a:pt x="482" y="292"/>
                </a:lnTo>
                <a:lnTo>
                  <a:pt x="481" y="279"/>
                </a:lnTo>
                <a:lnTo>
                  <a:pt x="474" y="276"/>
                </a:lnTo>
                <a:lnTo>
                  <a:pt x="469" y="272"/>
                </a:lnTo>
                <a:lnTo>
                  <a:pt x="465" y="265"/>
                </a:lnTo>
                <a:lnTo>
                  <a:pt x="454" y="258"/>
                </a:lnTo>
                <a:lnTo>
                  <a:pt x="447" y="261"/>
                </a:lnTo>
                <a:lnTo>
                  <a:pt x="446" y="253"/>
                </a:lnTo>
                <a:lnTo>
                  <a:pt x="442" y="253"/>
                </a:lnTo>
                <a:lnTo>
                  <a:pt x="424" y="241"/>
                </a:lnTo>
                <a:lnTo>
                  <a:pt x="412" y="229"/>
                </a:lnTo>
                <a:lnTo>
                  <a:pt x="411" y="222"/>
                </a:lnTo>
                <a:lnTo>
                  <a:pt x="412" y="216"/>
                </a:lnTo>
                <a:lnTo>
                  <a:pt x="415" y="210"/>
                </a:lnTo>
                <a:lnTo>
                  <a:pt x="419" y="199"/>
                </a:lnTo>
                <a:lnTo>
                  <a:pt x="423" y="189"/>
                </a:lnTo>
                <a:lnTo>
                  <a:pt x="423" y="178"/>
                </a:lnTo>
                <a:lnTo>
                  <a:pt x="427" y="170"/>
                </a:lnTo>
                <a:lnTo>
                  <a:pt x="427" y="168"/>
                </a:lnTo>
                <a:lnTo>
                  <a:pt x="415" y="161"/>
                </a:lnTo>
                <a:lnTo>
                  <a:pt x="409" y="160"/>
                </a:lnTo>
                <a:lnTo>
                  <a:pt x="402" y="157"/>
                </a:lnTo>
                <a:lnTo>
                  <a:pt x="400" y="158"/>
                </a:lnTo>
                <a:lnTo>
                  <a:pt x="396" y="164"/>
                </a:lnTo>
                <a:lnTo>
                  <a:pt x="389" y="166"/>
                </a:lnTo>
                <a:lnTo>
                  <a:pt x="383" y="160"/>
                </a:lnTo>
                <a:lnTo>
                  <a:pt x="378" y="132"/>
                </a:lnTo>
                <a:lnTo>
                  <a:pt x="374" y="126"/>
                </a:lnTo>
                <a:lnTo>
                  <a:pt x="367" y="122"/>
                </a:lnTo>
                <a:lnTo>
                  <a:pt x="352" y="112"/>
                </a:lnTo>
                <a:lnTo>
                  <a:pt x="350" y="105"/>
                </a:lnTo>
                <a:lnTo>
                  <a:pt x="343" y="101"/>
                </a:lnTo>
                <a:lnTo>
                  <a:pt x="337" y="95"/>
                </a:lnTo>
                <a:lnTo>
                  <a:pt x="329" y="89"/>
                </a:lnTo>
                <a:lnTo>
                  <a:pt x="327" y="82"/>
                </a:lnTo>
                <a:lnTo>
                  <a:pt x="324" y="77"/>
                </a:lnTo>
                <a:lnTo>
                  <a:pt x="320" y="63"/>
                </a:lnTo>
                <a:lnTo>
                  <a:pt x="317" y="61"/>
                </a:lnTo>
                <a:lnTo>
                  <a:pt x="314" y="49"/>
                </a:lnTo>
                <a:lnTo>
                  <a:pt x="314" y="36"/>
                </a:lnTo>
                <a:lnTo>
                  <a:pt x="316" y="30"/>
                </a:lnTo>
                <a:lnTo>
                  <a:pt x="319" y="23"/>
                </a:lnTo>
                <a:lnTo>
                  <a:pt x="316" y="23"/>
                </a:lnTo>
                <a:lnTo>
                  <a:pt x="312" y="16"/>
                </a:lnTo>
                <a:lnTo>
                  <a:pt x="300" y="7"/>
                </a:lnTo>
                <a:lnTo>
                  <a:pt x="296" y="0"/>
                </a:lnTo>
                <a:lnTo>
                  <a:pt x="247" y="5"/>
                </a:lnTo>
                <a:lnTo>
                  <a:pt x="134" y="12"/>
                </a:lnTo>
                <a:lnTo>
                  <a:pt x="83" y="13"/>
                </a:lnTo>
                <a:lnTo>
                  <a:pt x="0" y="12"/>
                </a:lnTo>
                <a:lnTo>
                  <a:pt x="0" y="19"/>
                </a:lnTo>
                <a:lnTo>
                  <a:pt x="6" y="26"/>
                </a:lnTo>
                <a:lnTo>
                  <a:pt x="10" y="38"/>
                </a:lnTo>
                <a:lnTo>
                  <a:pt x="15" y="43"/>
                </a:lnTo>
                <a:lnTo>
                  <a:pt x="22" y="47"/>
                </a:lnTo>
                <a:lnTo>
                  <a:pt x="23" y="54"/>
                </a:lnTo>
                <a:lnTo>
                  <a:pt x="27" y="61"/>
                </a:lnTo>
                <a:lnTo>
                  <a:pt x="27" y="66"/>
                </a:lnTo>
                <a:lnTo>
                  <a:pt x="34" y="72"/>
                </a:lnTo>
                <a:lnTo>
                  <a:pt x="52" y="85"/>
                </a:lnTo>
                <a:lnTo>
                  <a:pt x="57" y="81"/>
                </a:lnTo>
                <a:lnTo>
                  <a:pt x="63" y="82"/>
                </a:lnTo>
                <a:lnTo>
                  <a:pt x="67" y="89"/>
                </a:lnTo>
                <a:lnTo>
                  <a:pt x="68" y="96"/>
                </a:lnTo>
                <a:lnTo>
                  <a:pt x="67" y="97"/>
                </a:lnTo>
                <a:lnTo>
                  <a:pt x="61" y="97"/>
                </a:lnTo>
                <a:lnTo>
                  <a:pt x="59" y="103"/>
                </a:lnTo>
                <a:lnTo>
                  <a:pt x="51" y="114"/>
                </a:lnTo>
                <a:lnTo>
                  <a:pt x="53" y="119"/>
                </a:lnTo>
                <a:lnTo>
                  <a:pt x="60" y="127"/>
                </a:lnTo>
                <a:lnTo>
                  <a:pt x="67" y="131"/>
                </a:lnTo>
                <a:lnTo>
                  <a:pt x="67" y="138"/>
                </a:lnTo>
                <a:lnTo>
                  <a:pt x="76" y="150"/>
                </a:lnTo>
                <a:lnTo>
                  <a:pt x="82" y="151"/>
                </a:lnTo>
                <a:lnTo>
                  <a:pt x="88" y="157"/>
                </a:lnTo>
                <a:lnTo>
                  <a:pt x="94" y="365"/>
                </a:lnTo>
                <a:lnTo>
                  <a:pt x="94" y="414"/>
                </a:lnTo>
                <a:lnTo>
                  <a:pt x="172" y="413"/>
                </a:lnTo>
                <a:lnTo>
                  <a:pt x="296" y="407"/>
                </a:lnTo>
                <a:lnTo>
                  <a:pt x="436" y="398"/>
                </a:lnTo>
                <a:lnTo>
                  <a:pt x="442" y="402"/>
                </a:lnTo>
                <a:lnTo>
                  <a:pt x="447" y="407"/>
                </a:lnTo>
                <a:lnTo>
                  <a:pt x="448" y="414"/>
                </a:lnTo>
                <a:lnTo>
                  <a:pt x="448" y="419"/>
                </a:lnTo>
                <a:lnTo>
                  <a:pt x="443" y="426"/>
                </a:lnTo>
                <a:lnTo>
                  <a:pt x="436" y="430"/>
                </a:lnTo>
                <a:lnTo>
                  <a:pt x="432" y="436"/>
                </a:lnTo>
                <a:lnTo>
                  <a:pt x="430" y="442"/>
                </a:lnTo>
                <a:lnTo>
                  <a:pt x="432" y="449"/>
                </a:lnTo>
                <a:lnTo>
                  <a:pt x="477" y="444"/>
                </a:lnTo>
                <a:lnTo>
                  <a:pt x="481" y="434"/>
                </a:lnTo>
                <a:lnTo>
                  <a:pt x="485" y="427"/>
                </a:lnTo>
                <a:lnTo>
                  <a:pt x="480" y="422"/>
                </a:lnTo>
                <a:lnTo>
                  <a:pt x="488" y="415"/>
                </a:lnTo>
                <a:lnTo>
                  <a:pt x="484" y="409"/>
                </a:lnTo>
                <a:lnTo>
                  <a:pt x="490" y="407"/>
                </a:lnTo>
                <a:lnTo>
                  <a:pt x="488" y="400"/>
                </a:lnTo>
                <a:lnTo>
                  <a:pt x="486" y="394"/>
                </a:lnTo>
                <a:lnTo>
                  <a:pt x="489" y="387"/>
                </a:lnTo>
                <a:lnTo>
                  <a:pt x="492" y="394"/>
                </a:lnTo>
                <a:lnTo>
                  <a:pt x="490" y="398"/>
                </a:lnTo>
                <a:lnTo>
                  <a:pt x="497" y="394"/>
                </a:lnTo>
                <a:lnTo>
                  <a:pt x="499" y="386"/>
                </a:lnTo>
                <a:lnTo>
                  <a:pt x="505" y="383"/>
                </a:lnTo>
                <a:lnTo>
                  <a:pt x="512" y="386"/>
                </a:lnTo>
                <a:lnTo>
                  <a:pt x="515" y="376"/>
                </a:lnTo>
                <a:lnTo>
                  <a:pt x="512" y="371"/>
                </a:lnTo>
                <a:lnTo>
                  <a:pt x="517" y="365"/>
                </a:lnTo>
                <a:lnTo>
                  <a:pt x="516" y="35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8" name="Freeform 33"/>
          <p:cNvSpPr>
            <a:spLocks noEditPoints="1"/>
          </p:cNvSpPr>
          <p:nvPr/>
        </p:nvSpPr>
        <p:spPr bwMode="auto">
          <a:xfrm>
            <a:off x="8757365" y="4573705"/>
            <a:ext cx="560917" cy="973667"/>
          </a:xfrm>
          <a:custGeom>
            <a:avLst/>
            <a:gdLst>
              <a:gd name="T0" fmla="*/ 264 w 276"/>
              <a:gd name="T1" fmla="*/ 468 h 479"/>
              <a:gd name="T2" fmla="*/ 276 w 276"/>
              <a:gd name="T3" fmla="*/ 448 h 479"/>
              <a:gd name="T4" fmla="*/ 256 w 276"/>
              <a:gd name="T5" fmla="*/ 5 h 479"/>
              <a:gd name="T6" fmla="*/ 193 w 276"/>
              <a:gd name="T7" fmla="*/ 5 h 479"/>
              <a:gd name="T8" fmla="*/ 88 w 276"/>
              <a:gd name="T9" fmla="*/ 21 h 479"/>
              <a:gd name="T10" fmla="*/ 73 w 276"/>
              <a:gd name="T11" fmla="*/ 27 h 479"/>
              <a:gd name="T12" fmla="*/ 67 w 276"/>
              <a:gd name="T13" fmla="*/ 34 h 479"/>
              <a:gd name="T14" fmla="*/ 67 w 276"/>
              <a:gd name="T15" fmla="*/ 50 h 479"/>
              <a:gd name="T16" fmla="*/ 70 w 276"/>
              <a:gd name="T17" fmla="*/ 57 h 479"/>
              <a:gd name="T18" fmla="*/ 62 w 276"/>
              <a:gd name="T19" fmla="*/ 75 h 479"/>
              <a:gd name="T20" fmla="*/ 54 w 276"/>
              <a:gd name="T21" fmla="*/ 84 h 479"/>
              <a:gd name="T22" fmla="*/ 40 w 276"/>
              <a:gd name="T23" fmla="*/ 90 h 479"/>
              <a:gd name="T24" fmla="*/ 42 w 276"/>
              <a:gd name="T25" fmla="*/ 104 h 479"/>
              <a:gd name="T26" fmla="*/ 34 w 276"/>
              <a:gd name="T27" fmla="*/ 120 h 479"/>
              <a:gd name="T28" fmla="*/ 32 w 276"/>
              <a:gd name="T29" fmla="*/ 135 h 479"/>
              <a:gd name="T30" fmla="*/ 32 w 276"/>
              <a:gd name="T31" fmla="*/ 142 h 479"/>
              <a:gd name="T32" fmla="*/ 20 w 276"/>
              <a:gd name="T33" fmla="*/ 146 h 479"/>
              <a:gd name="T34" fmla="*/ 24 w 276"/>
              <a:gd name="T35" fmla="*/ 162 h 479"/>
              <a:gd name="T36" fmla="*/ 29 w 276"/>
              <a:gd name="T37" fmla="*/ 168 h 479"/>
              <a:gd name="T38" fmla="*/ 29 w 276"/>
              <a:gd name="T39" fmla="*/ 173 h 479"/>
              <a:gd name="T40" fmla="*/ 32 w 276"/>
              <a:gd name="T41" fmla="*/ 188 h 479"/>
              <a:gd name="T42" fmla="*/ 28 w 276"/>
              <a:gd name="T43" fmla="*/ 199 h 479"/>
              <a:gd name="T44" fmla="*/ 25 w 276"/>
              <a:gd name="T45" fmla="*/ 215 h 479"/>
              <a:gd name="T46" fmla="*/ 35 w 276"/>
              <a:gd name="T47" fmla="*/ 219 h 479"/>
              <a:gd name="T48" fmla="*/ 31 w 276"/>
              <a:gd name="T49" fmla="*/ 237 h 479"/>
              <a:gd name="T50" fmla="*/ 34 w 276"/>
              <a:gd name="T51" fmla="*/ 251 h 479"/>
              <a:gd name="T52" fmla="*/ 43 w 276"/>
              <a:gd name="T53" fmla="*/ 262 h 479"/>
              <a:gd name="T54" fmla="*/ 40 w 276"/>
              <a:gd name="T55" fmla="*/ 268 h 479"/>
              <a:gd name="T56" fmla="*/ 54 w 276"/>
              <a:gd name="T57" fmla="*/ 277 h 479"/>
              <a:gd name="T58" fmla="*/ 50 w 276"/>
              <a:gd name="T59" fmla="*/ 280 h 479"/>
              <a:gd name="T60" fmla="*/ 35 w 276"/>
              <a:gd name="T61" fmla="*/ 295 h 479"/>
              <a:gd name="T62" fmla="*/ 42 w 276"/>
              <a:gd name="T63" fmla="*/ 301 h 479"/>
              <a:gd name="T64" fmla="*/ 42 w 276"/>
              <a:gd name="T65" fmla="*/ 307 h 479"/>
              <a:gd name="T66" fmla="*/ 23 w 276"/>
              <a:gd name="T67" fmla="*/ 326 h 479"/>
              <a:gd name="T68" fmla="*/ 19 w 276"/>
              <a:gd name="T69" fmla="*/ 342 h 479"/>
              <a:gd name="T70" fmla="*/ 16 w 276"/>
              <a:gd name="T71" fmla="*/ 353 h 479"/>
              <a:gd name="T72" fmla="*/ 12 w 276"/>
              <a:gd name="T73" fmla="*/ 372 h 479"/>
              <a:gd name="T74" fmla="*/ 8 w 276"/>
              <a:gd name="T75" fmla="*/ 384 h 479"/>
              <a:gd name="T76" fmla="*/ 2 w 276"/>
              <a:gd name="T77" fmla="*/ 399 h 479"/>
              <a:gd name="T78" fmla="*/ 82 w 276"/>
              <a:gd name="T79" fmla="*/ 407 h 479"/>
              <a:gd name="T80" fmla="*/ 159 w 276"/>
              <a:gd name="T81" fmla="*/ 408 h 479"/>
              <a:gd name="T82" fmla="*/ 155 w 276"/>
              <a:gd name="T83" fmla="*/ 438 h 479"/>
              <a:gd name="T84" fmla="*/ 170 w 276"/>
              <a:gd name="T85" fmla="*/ 458 h 479"/>
              <a:gd name="T86" fmla="*/ 177 w 276"/>
              <a:gd name="T87" fmla="*/ 473 h 479"/>
              <a:gd name="T88" fmla="*/ 189 w 276"/>
              <a:gd name="T89" fmla="*/ 477 h 479"/>
              <a:gd name="T90" fmla="*/ 200 w 276"/>
              <a:gd name="T91" fmla="*/ 464 h 479"/>
              <a:gd name="T92" fmla="*/ 204 w 276"/>
              <a:gd name="T93" fmla="*/ 463 h 479"/>
              <a:gd name="T94" fmla="*/ 235 w 276"/>
              <a:gd name="T95" fmla="*/ 454 h 479"/>
              <a:gd name="T96" fmla="*/ 239 w 276"/>
              <a:gd name="T97" fmla="*/ 450 h 479"/>
              <a:gd name="T98" fmla="*/ 258 w 276"/>
              <a:gd name="T99" fmla="*/ 454 h 479"/>
              <a:gd name="T100" fmla="*/ 276 w 276"/>
              <a:gd name="T101" fmla="*/ 45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6" h="479">
                <a:moveTo>
                  <a:pt x="251" y="468"/>
                </a:moveTo>
                <a:lnTo>
                  <a:pt x="257" y="469"/>
                </a:lnTo>
                <a:lnTo>
                  <a:pt x="264" y="468"/>
                </a:lnTo>
                <a:lnTo>
                  <a:pt x="251" y="467"/>
                </a:lnTo>
                <a:lnTo>
                  <a:pt x="251" y="468"/>
                </a:lnTo>
                <a:close/>
                <a:moveTo>
                  <a:pt x="276" y="448"/>
                </a:moveTo>
                <a:lnTo>
                  <a:pt x="256" y="303"/>
                </a:lnTo>
                <a:lnTo>
                  <a:pt x="261" y="8"/>
                </a:lnTo>
                <a:lnTo>
                  <a:pt x="256" y="5"/>
                </a:lnTo>
                <a:lnTo>
                  <a:pt x="253" y="0"/>
                </a:lnTo>
                <a:lnTo>
                  <a:pt x="251" y="0"/>
                </a:lnTo>
                <a:lnTo>
                  <a:pt x="193" y="5"/>
                </a:lnTo>
                <a:lnTo>
                  <a:pt x="85" y="13"/>
                </a:lnTo>
                <a:lnTo>
                  <a:pt x="88" y="16"/>
                </a:lnTo>
                <a:lnTo>
                  <a:pt x="88" y="21"/>
                </a:lnTo>
                <a:lnTo>
                  <a:pt x="82" y="27"/>
                </a:lnTo>
                <a:lnTo>
                  <a:pt x="76" y="31"/>
                </a:lnTo>
                <a:lnTo>
                  <a:pt x="73" y="27"/>
                </a:lnTo>
                <a:lnTo>
                  <a:pt x="74" y="40"/>
                </a:lnTo>
                <a:lnTo>
                  <a:pt x="70" y="40"/>
                </a:lnTo>
                <a:lnTo>
                  <a:pt x="67" y="34"/>
                </a:lnTo>
                <a:lnTo>
                  <a:pt x="67" y="43"/>
                </a:lnTo>
                <a:lnTo>
                  <a:pt x="74" y="47"/>
                </a:lnTo>
                <a:lnTo>
                  <a:pt x="67" y="50"/>
                </a:lnTo>
                <a:lnTo>
                  <a:pt x="66" y="43"/>
                </a:lnTo>
                <a:lnTo>
                  <a:pt x="66" y="54"/>
                </a:lnTo>
                <a:lnTo>
                  <a:pt x="70" y="57"/>
                </a:lnTo>
                <a:lnTo>
                  <a:pt x="66" y="65"/>
                </a:lnTo>
                <a:lnTo>
                  <a:pt x="67" y="69"/>
                </a:lnTo>
                <a:lnTo>
                  <a:pt x="62" y="75"/>
                </a:lnTo>
                <a:lnTo>
                  <a:pt x="59" y="77"/>
                </a:lnTo>
                <a:lnTo>
                  <a:pt x="53" y="77"/>
                </a:lnTo>
                <a:lnTo>
                  <a:pt x="54" y="84"/>
                </a:lnTo>
                <a:lnTo>
                  <a:pt x="48" y="89"/>
                </a:lnTo>
                <a:lnTo>
                  <a:pt x="47" y="93"/>
                </a:lnTo>
                <a:lnTo>
                  <a:pt x="40" y="90"/>
                </a:lnTo>
                <a:lnTo>
                  <a:pt x="44" y="96"/>
                </a:lnTo>
                <a:lnTo>
                  <a:pt x="42" y="97"/>
                </a:lnTo>
                <a:lnTo>
                  <a:pt x="42" y="104"/>
                </a:lnTo>
                <a:lnTo>
                  <a:pt x="46" y="109"/>
                </a:lnTo>
                <a:lnTo>
                  <a:pt x="29" y="116"/>
                </a:lnTo>
                <a:lnTo>
                  <a:pt x="34" y="120"/>
                </a:lnTo>
                <a:lnTo>
                  <a:pt x="32" y="127"/>
                </a:lnTo>
                <a:lnTo>
                  <a:pt x="34" y="132"/>
                </a:lnTo>
                <a:lnTo>
                  <a:pt x="32" y="135"/>
                </a:lnTo>
                <a:lnTo>
                  <a:pt x="25" y="135"/>
                </a:lnTo>
                <a:lnTo>
                  <a:pt x="25" y="140"/>
                </a:lnTo>
                <a:lnTo>
                  <a:pt x="32" y="142"/>
                </a:lnTo>
                <a:lnTo>
                  <a:pt x="27" y="146"/>
                </a:lnTo>
                <a:lnTo>
                  <a:pt x="24" y="143"/>
                </a:lnTo>
                <a:lnTo>
                  <a:pt x="20" y="146"/>
                </a:lnTo>
                <a:lnTo>
                  <a:pt x="25" y="153"/>
                </a:lnTo>
                <a:lnTo>
                  <a:pt x="19" y="157"/>
                </a:lnTo>
                <a:lnTo>
                  <a:pt x="24" y="162"/>
                </a:lnTo>
                <a:lnTo>
                  <a:pt x="20" y="169"/>
                </a:lnTo>
                <a:lnTo>
                  <a:pt x="25" y="163"/>
                </a:lnTo>
                <a:lnTo>
                  <a:pt x="29" y="168"/>
                </a:lnTo>
                <a:lnTo>
                  <a:pt x="24" y="172"/>
                </a:lnTo>
                <a:lnTo>
                  <a:pt x="29" y="174"/>
                </a:lnTo>
                <a:lnTo>
                  <a:pt x="29" y="173"/>
                </a:lnTo>
                <a:lnTo>
                  <a:pt x="28" y="178"/>
                </a:lnTo>
                <a:lnTo>
                  <a:pt x="31" y="186"/>
                </a:lnTo>
                <a:lnTo>
                  <a:pt x="32" y="188"/>
                </a:lnTo>
                <a:lnTo>
                  <a:pt x="35" y="197"/>
                </a:lnTo>
                <a:lnTo>
                  <a:pt x="34" y="199"/>
                </a:lnTo>
                <a:lnTo>
                  <a:pt x="28" y="199"/>
                </a:lnTo>
                <a:lnTo>
                  <a:pt x="29" y="204"/>
                </a:lnTo>
                <a:lnTo>
                  <a:pt x="28" y="212"/>
                </a:lnTo>
                <a:lnTo>
                  <a:pt x="25" y="215"/>
                </a:lnTo>
                <a:lnTo>
                  <a:pt x="24" y="222"/>
                </a:lnTo>
                <a:lnTo>
                  <a:pt x="31" y="218"/>
                </a:lnTo>
                <a:lnTo>
                  <a:pt x="35" y="219"/>
                </a:lnTo>
                <a:lnTo>
                  <a:pt x="36" y="224"/>
                </a:lnTo>
                <a:lnTo>
                  <a:pt x="31" y="230"/>
                </a:lnTo>
                <a:lnTo>
                  <a:pt x="31" y="237"/>
                </a:lnTo>
                <a:lnTo>
                  <a:pt x="39" y="241"/>
                </a:lnTo>
                <a:lnTo>
                  <a:pt x="31" y="247"/>
                </a:lnTo>
                <a:lnTo>
                  <a:pt x="34" y="251"/>
                </a:lnTo>
                <a:lnTo>
                  <a:pt x="44" y="250"/>
                </a:lnTo>
                <a:lnTo>
                  <a:pt x="39" y="257"/>
                </a:lnTo>
                <a:lnTo>
                  <a:pt x="43" y="262"/>
                </a:lnTo>
                <a:lnTo>
                  <a:pt x="38" y="261"/>
                </a:lnTo>
                <a:lnTo>
                  <a:pt x="36" y="262"/>
                </a:lnTo>
                <a:lnTo>
                  <a:pt x="40" y="268"/>
                </a:lnTo>
                <a:lnTo>
                  <a:pt x="46" y="270"/>
                </a:lnTo>
                <a:lnTo>
                  <a:pt x="47" y="276"/>
                </a:lnTo>
                <a:lnTo>
                  <a:pt x="54" y="277"/>
                </a:lnTo>
                <a:lnTo>
                  <a:pt x="55" y="278"/>
                </a:lnTo>
                <a:lnTo>
                  <a:pt x="54" y="280"/>
                </a:lnTo>
                <a:lnTo>
                  <a:pt x="50" y="280"/>
                </a:lnTo>
                <a:lnTo>
                  <a:pt x="44" y="287"/>
                </a:lnTo>
                <a:lnTo>
                  <a:pt x="38" y="289"/>
                </a:lnTo>
                <a:lnTo>
                  <a:pt x="35" y="295"/>
                </a:lnTo>
                <a:lnTo>
                  <a:pt x="40" y="296"/>
                </a:lnTo>
                <a:lnTo>
                  <a:pt x="47" y="295"/>
                </a:lnTo>
                <a:lnTo>
                  <a:pt x="42" y="301"/>
                </a:lnTo>
                <a:lnTo>
                  <a:pt x="42" y="304"/>
                </a:lnTo>
                <a:lnTo>
                  <a:pt x="35" y="306"/>
                </a:lnTo>
                <a:lnTo>
                  <a:pt x="42" y="307"/>
                </a:lnTo>
                <a:lnTo>
                  <a:pt x="42" y="308"/>
                </a:lnTo>
                <a:lnTo>
                  <a:pt x="28" y="324"/>
                </a:lnTo>
                <a:lnTo>
                  <a:pt x="23" y="326"/>
                </a:lnTo>
                <a:lnTo>
                  <a:pt x="20" y="333"/>
                </a:lnTo>
                <a:lnTo>
                  <a:pt x="24" y="335"/>
                </a:lnTo>
                <a:lnTo>
                  <a:pt x="19" y="342"/>
                </a:lnTo>
                <a:lnTo>
                  <a:pt x="17" y="348"/>
                </a:lnTo>
                <a:lnTo>
                  <a:pt x="11" y="352"/>
                </a:lnTo>
                <a:lnTo>
                  <a:pt x="16" y="353"/>
                </a:lnTo>
                <a:lnTo>
                  <a:pt x="15" y="354"/>
                </a:lnTo>
                <a:lnTo>
                  <a:pt x="9" y="360"/>
                </a:lnTo>
                <a:lnTo>
                  <a:pt x="12" y="372"/>
                </a:lnTo>
                <a:lnTo>
                  <a:pt x="5" y="373"/>
                </a:lnTo>
                <a:lnTo>
                  <a:pt x="11" y="379"/>
                </a:lnTo>
                <a:lnTo>
                  <a:pt x="8" y="384"/>
                </a:lnTo>
                <a:lnTo>
                  <a:pt x="0" y="385"/>
                </a:lnTo>
                <a:lnTo>
                  <a:pt x="4" y="392"/>
                </a:lnTo>
                <a:lnTo>
                  <a:pt x="2" y="399"/>
                </a:lnTo>
                <a:lnTo>
                  <a:pt x="6" y="404"/>
                </a:lnTo>
                <a:lnTo>
                  <a:pt x="1" y="411"/>
                </a:lnTo>
                <a:lnTo>
                  <a:pt x="82" y="407"/>
                </a:lnTo>
                <a:lnTo>
                  <a:pt x="161" y="400"/>
                </a:lnTo>
                <a:lnTo>
                  <a:pt x="161" y="402"/>
                </a:lnTo>
                <a:lnTo>
                  <a:pt x="159" y="408"/>
                </a:lnTo>
                <a:lnTo>
                  <a:pt x="155" y="421"/>
                </a:lnTo>
                <a:lnTo>
                  <a:pt x="153" y="431"/>
                </a:lnTo>
                <a:lnTo>
                  <a:pt x="155" y="438"/>
                </a:lnTo>
                <a:lnTo>
                  <a:pt x="159" y="444"/>
                </a:lnTo>
                <a:lnTo>
                  <a:pt x="169" y="452"/>
                </a:lnTo>
                <a:lnTo>
                  <a:pt x="170" y="458"/>
                </a:lnTo>
                <a:lnTo>
                  <a:pt x="174" y="465"/>
                </a:lnTo>
                <a:lnTo>
                  <a:pt x="173" y="468"/>
                </a:lnTo>
                <a:lnTo>
                  <a:pt x="177" y="473"/>
                </a:lnTo>
                <a:lnTo>
                  <a:pt x="181" y="476"/>
                </a:lnTo>
                <a:lnTo>
                  <a:pt x="184" y="479"/>
                </a:lnTo>
                <a:lnTo>
                  <a:pt x="189" y="477"/>
                </a:lnTo>
                <a:lnTo>
                  <a:pt x="192" y="472"/>
                </a:lnTo>
                <a:lnTo>
                  <a:pt x="199" y="467"/>
                </a:lnTo>
                <a:lnTo>
                  <a:pt x="200" y="464"/>
                </a:lnTo>
                <a:lnTo>
                  <a:pt x="200" y="463"/>
                </a:lnTo>
                <a:lnTo>
                  <a:pt x="205" y="461"/>
                </a:lnTo>
                <a:lnTo>
                  <a:pt x="204" y="463"/>
                </a:lnTo>
                <a:lnTo>
                  <a:pt x="210" y="463"/>
                </a:lnTo>
                <a:lnTo>
                  <a:pt x="222" y="457"/>
                </a:lnTo>
                <a:lnTo>
                  <a:pt x="235" y="454"/>
                </a:lnTo>
                <a:lnTo>
                  <a:pt x="238" y="453"/>
                </a:lnTo>
                <a:lnTo>
                  <a:pt x="228" y="452"/>
                </a:lnTo>
                <a:lnTo>
                  <a:pt x="239" y="450"/>
                </a:lnTo>
                <a:lnTo>
                  <a:pt x="246" y="456"/>
                </a:lnTo>
                <a:lnTo>
                  <a:pt x="251" y="457"/>
                </a:lnTo>
                <a:lnTo>
                  <a:pt x="258" y="454"/>
                </a:lnTo>
                <a:lnTo>
                  <a:pt x="260" y="453"/>
                </a:lnTo>
                <a:lnTo>
                  <a:pt x="272" y="457"/>
                </a:lnTo>
                <a:lnTo>
                  <a:pt x="276" y="450"/>
                </a:lnTo>
                <a:lnTo>
                  <a:pt x="276" y="448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9" name="Freeform 34"/>
          <p:cNvSpPr>
            <a:spLocks noEditPoints="1"/>
          </p:cNvSpPr>
          <p:nvPr/>
        </p:nvSpPr>
        <p:spPr bwMode="auto">
          <a:xfrm>
            <a:off x="7821798" y="1777588"/>
            <a:ext cx="1170517" cy="1162051"/>
          </a:xfrm>
          <a:custGeom>
            <a:avLst/>
            <a:gdLst>
              <a:gd name="T0" fmla="*/ 475 w 575"/>
              <a:gd name="T1" fmla="*/ 112 h 571"/>
              <a:gd name="T2" fmla="*/ 451 w 575"/>
              <a:gd name="T3" fmla="*/ 110 h 571"/>
              <a:gd name="T4" fmla="*/ 425 w 575"/>
              <a:gd name="T5" fmla="*/ 111 h 571"/>
              <a:gd name="T6" fmla="*/ 419 w 575"/>
              <a:gd name="T7" fmla="*/ 99 h 571"/>
              <a:gd name="T8" fmla="*/ 395 w 575"/>
              <a:gd name="T9" fmla="*/ 114 h 571"/>
              <a:gd name="T10" fmla="*/ 363 w 575"/>
              <a:gd name="T11" fmla="*/ 112 h 571"/>
              <a:gd name="T12" fmla="*/ 341 w 575"/>
              <a:gd name="T13" fmla="*/ 93 h 571"/>
              <a:gd name="T14" fmla="*/ 323 w 575"/>
              <a:gd name="T15" fmla="*/ 103 h 571"/>
              <a:gd name="T16" fmla="*/ 313 w 575"/>
              <a:gd name="T17" fmla="*/ 89 h 571"/>
              <a:gd name="T18" fmla="*/ 302 w 575"/>
              <a:gd name="T19" fmla="*/ 79 h 571"/>
              <a:gd name="T20" fmla="*/ 257 w 575"/>
              <a:gd name="T21" fmla="*/ 68 h 571"/>
              <a:gd name="T22" fmla="*/ 249 w 575"/>
              <a:gd name="T23" fmla="*/ 70 h 571"/>
              <a:gd name="T24" fmla="*/ 223 w 575"/>
              <a:gd name="T25" fmla="*/ 77 h 571"/>
              <a:gd name="T26" fmla="*/ 188 w 575"/>
              <a:gd name="T27" fmla="*/ 64 h 571"/>
              <a:gd name="T28" fmla="*/ 164 w 575"/>
              <a:gd name="T29" fmla="*/ 56 h 571"/>
              <a:gd name="T30" fmla="*/ 156 w 575"/>
              <a:gd name="T31" fmla="*/ 8 h 571"/>
              <a:gd name="T32" fmla="*/ 134 w 575"/>
              <a:gd name="T33" fmla="*/ 0 h 571"/>
              <a:gd name="T34" fmla="*/ 84 w 575"/>
              <a:gd name="T35" fmla="*/ 37 h 571"/>
              <a:gd name="T36" fmla="*/ 0 w 575"/>
              <a:gd name="T37" fmla="*/ 41 h 571"/>
              <a:gd name="T38" fmla="*/ 8 w 575"/>
              <a:gd name="T39" fmla="*/ 69 h 571"/>
              <a:gd name="T40" fmla="*/ 5 w 575"/>
              <a:gd name="T41" fmla="*/ 99 h 571"/>
              <a:gd name="T42" fmla="*/ 7 w 575"/>
              <a:gd name="T43" fmla="*/ 121 h 571"/>
              <a:gd name="T44" fmla="*/ 22 w 575"/>
              <a:gd name="T45" fmla="*/ 164 h 571"/>
              <a:gd name="T46" fmla="*/ 23 w 575"/>
              <a:gd name="T47" fmla="*/ 190 h 571"/>
              <a:gd name="T48" fmla="*/ 27 w 575"/>
              <a:gd name="T49" fmla="*/ 222 h 571"/>
              <a:gd name="T50" fmla="*/ 28 w 575"/>
              <a:gd name="T51" fmla="*/ 244 h 571"/>
              <a:gd name="T52" fmla="*/ 32 w 575"/>
              <a:gd name="T53" fmla="*/ 279 h 571"/>
              <a:gd name="T54" fmla="*/ 43 w 575"/>
              <a:gd name="T55" fmla="*/ 302 h 571"/>
              <a:gd name="T56" fmla="*/ 43 w 575"/>
              <a:gd name="T57" fmla="*/ 326 h 571"/>
              <a:gd name="T58" fmla="*/ 38 w 575"/>
              <a:gd name="T59" fmla="*/ 352 h 571"/>
              <a:gd name="T60" fmla="*/ 24 w 575"/>
              <a:gd name="T61" fmla="*/ 367 h 571"/>
              <a:gd name="T62" fmla="*/ 42 w 575"/>
              <a:gd name="T63" fmla="*/ 386 h 571"/>
              <a:gd name="T64" fmla="*/ 54 w 575"/>
              <a:gd name="T65" fmla="*/ 571 h 571"/>
              <a:gd name="T66" fmla="*/ 349 w 575"/>
              <a:gd name="T67" fmla="*/ 563 h 571"/>
              <a:gd name="T68" fmla="*/ 419 w 575"/>
              <a:gd name="T69" fmla="*/ 550 h 571"/>
              <a:gd name="T70" fmla="*/ 410 w 575"/>
              <a:gd name="T71" fmla="*/ 518 h 571"/>
              <a:gd name="T72" fmla="*/ 392 w 575"/>
              <a:gd name="T73" fmla="*/ 508 h 571"/>
              <a:gd name="T74" fmla="*/ 365 w 575"/>
              <a:gd name="T75" fmla="*/ 479 h 571"/>
              <a:gd name="T76" fmla="*/ 342 w 575"/>
              <a:gd name="T77" fmla="*/ 467 h 571"/>
              <a:gd name="T78" fmla="*/ 321 w 575"/>
              <a:gd name="T79" fmla="*/ 456 h 571"/>
              <a:gd name="T80" fmla="*/ 307 w 575"/>
              <a:gd name="T81" fmla="*/ 436 h 571"/>
              <a:gd name="T82" fmla="*/ 307 w 575"/>
              <a:gd name="T83" fmla="*/ 405 h 571"/>
              <a:gd name="T84" fmla="*/ 306 w 575"/>
              <a:gd name="T85" fmla="*/ 364 h 571"/>
              <a:gd name="T86" fmla="*/ 295 w 575"/>
              <a:gd name="T87" fmla="*/ 351 h 571"/>
              <a:gd name="T88" fmla="*/ 304 w 575"/>
              <a:gd name="T89" fmla="*/ 333 h 571"/>
              <a:gd name="T90" fmla="*/ 333 w 575"/>
              <a:gd name="T91" fmla="*/ 313 h 571"/>
              <a:gd name="T92" fmla="*/ 337 w 575"/>
              <a:gd name="T93" fmla="*/ 255 h 571"/>
              <a:gd name="T94" fmla="*/ 344 w 575"/>
              <a:gd name="T95" fmla="*/ 244 h 571"/>
              <a:gd name="T96" fmla="*/ 371 w 575"/>
              <a:gd name="T97" fmla="*/ 219 h 571"/>
              <a:gd name="T98" fmla="*/ 396 w 575"/>
              <a:gd name="T99" fmla="*/ 191 h 571"/>
              <a:gd name="T100" fmla="*/ 447 w 575"/>
              <a:gd name="T101" fmla="*/ 146 h 571"/>
              <a:gd name="T102" fmla="*/ 486 w 575"/>
              <a:gd name="T103" fmla="*/ 127 h 571"/>
              <a:gd name="T104" fmla="*/ 503 w 575"/>
              <a:gd name="T105" fmla="*/ 114 h 571"/>
              <a:gd name="T106" fmla="*/ 572 w 575"/>
              <a:gd name="T107" fmla="*/ 92 h 571"/>
              <a:gd name="T108" fmla="*/ 543 w 575"/>
              <a:gd name="T109" fmla="*/ 111 h 571"/>
              <a:gd name="T110" fmla="*/ 532 w 575"/>
              <a:gd name="T111" fmla="*/ 129 h 571"/>
              <a:gd name="T112" fmla="*/ 548 w 575"/>
              <a:gd name="T113" fmla="*/ 116 h 571"/>
              <a:gd name="T114" fmla="*/ 568 w 575"/>
              <a:gd name="T115" fmla="*/ 99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5" h="571">
                <a:moveTo>
                  <a:pt x="482" y="116"/>
                </a:moveTo>
                <a:lnTo>
                  <a:pt x="476" y="114"/>
                </a:lnTo>
                <a:lnTo>
                  <a:pt x="475" y="112"/>
                </a:lnTo>
                <a:lnTo>
                  <a:pt x="470" y="106"/>
                </a:lnTo>
                <a:lnTo>
                  <a:pt x="456" y="107"/>
                </a:lnTo>
                <a:lnTo>
                  <a:pt x="451" y="110"/>
                </a:lnTo>
                <a:lnTo>
                  <a:pt x="437" y="108"/>
                </a:lnTo>
                <a:lnTo>
                  <a:pt x="430" y="111"/>
                </a:lnTo>
                <a:lnTo>
                  <a:pt x="425" y="111"/>
                </a:lnTo>
                <a:lnTo>
                  <a:pt x="424" y="104"/>
                </a:lnTo>
                <a:lnTo>
                  <a:pt x="419" y="103"/>
                </a:lnTo>
                <a:lnTo>
                  <a:pt x="419" y="99"/>
                </a:lnTo>
                <a:lnTo>
                  <a:pt x="413" y="99"/>
                </a:lnTo>
                <a:lnTo>
                  <a:pt x="401" y="107"/>
                </a:lnTo>
                <a:lnTo>
                  <a:pt x="395" y="114"/>
                </a:lnTo>
                <a:lnTo>
                  <a:pt x="382" y="119"/>
                </a:lnTo>
                <a:lnTo>
                  <a:pt x="375" y="118"/>
                </a:lnTo>
                <a:lnTo>
                  <a:pt x="363" y="112"/>
                </a:lnTo>
                <a:lnTo>
                  <a:pt x="361" y="107"/>
                </a:lnTo>
                <a:lnTo>
                  <a:pt x="344" y="100"/>
                </a:lnTo>
                <a:lnTo>
                  <a:pt x="341" y="93"/>
                </a:lnTo>
                <a:lnTo>
                  <a:pt x="334" y="92"/>
                </a:lnTo>
                <a:lnTo>
                  <a:pt x="325" y="93"/>
                </a:lnTo>
                <a:lnTo>
                  <a:pt x="323" y="103"/>
                </a:lnTo>
                <a:lnTo>
                  <a:pt x="317" y="100"/>
                </a:lnTo>
                <a:lnTo>
                  <a:pt x="313" y="95"/>
                </a:lnTo>
                <a:lnTo>
                  <a:pt x="313" y="89"/>
                </a:lnTo>
                <a:lnTo>
                  <a:pt x="306" y="84"/>
                </a:lnTo>
                <a:lnTo>
                  <a:pt x="300" y="84"/>
                </a:lnTo>
                <a:lnTo>
                  <a:pt x="302" y="79"/>
                </a:lnTo>
                <a:lnTo>
                  <a:pt x="276" y="68"/>
                </a:lnTo>
                <a:lnTo>
                  <a:pt x="262" y="68"/>
                </a:lnTo>
                <a:lnTo>
                  <a:pt x="257" y="68"/>
                </a:lnTo>
                <a:lnTo>
                  <a:pt x="254" y="69"/>
                </a:lnTo>
                <a:lnTo>
                  <a:pt x="253" y="70"/>
                </a:lnTo>
                <a:lnTo>
                  <a:pt x="249" y="70"/>
                </a:lnTo>
                <a:lnTo>
                  <a:pt x="245" y="77"/>
                </a:lnTo>
                <a:lnTo>
                  <a:pt x="230" y="80"/>
                </a:lnTo>
                <a:lnTo>
                  <a:pt x="223" y="77"/>
                </a:lnTo>
                <a:lnTo>
                  <a:pt x="220" y="70"/>
                </a:lnTo>
                <a:lnTo>
                  <a:pt x="193" y="68"/>
                </a:lnTo>
                <a:lnTo>
                  <a:pt x="188" y="64"/>
                </a:lnTo>
                <a:lnTo>
                  <a:pt x="176" y="64"/>
                </a:lnTo>
                <a:lnTo>
                  <a:pt x="169" y="61"/>
                </a:lnTo>
                <a:lnTo>
                  <a:pt x="164" y="56"/>
                </a:lnTo>
                <a:lnTo>
                  <a:pt x="165" y="46"/>
                </a:lnTo>
                <a:lnTo>
                  <a:pt x="160" y="29"/>
                </a:lnTo>
                <a:lnTo>
                  <a:pt x="156" y="8"/>
                </a:lnTo>
                <a:lnTo>
                  <a:pt x="150" y="3"/>
                </a:lnTo>
                <a:lnTo>
                  <a:pt x="138" y="1"/>
                </a:lnTo>
                <a:lnTo>
                  <a:pt x="134" y="0"/>
                </a:lnTo>
                <a:lnTo>
                  <a:pt x="135" y="30"/>
                </a:lnTo>
                <a:lnTo>
                  <a:pt x="134" y="35"/>
                </a:lnTo>
                <a:lnTo>
                  <a:pt x="84" y="37"/>
                </a:lnTo>
                <a:lnTo>
                  <a:pt x="1" y="37"/>
                </a:lnTo>
                <a:lnTo>
                  <a:pt x="0" y="41"/>
                </a:lnTo>
                <a:lnTo>
                  <a:pt x="0" y="41"/>
                </a:lnTo>
                <a:lnTo>
                  <a:pt x="1" y="46"/>
                </a:lnTo>
                <a:lnTo>
                  <a:pt x="7" y="64"/>
                </a:lnTo>
                <a:lnTo>
                  <a:pt x="8" y="69"/>
                </a:lnTo>
                <a:lnTo>
                  <a:pt x="5" y="81"/>
                </a:lnTo>
                <a:lnTo>
                  <a:pt x="7" y="93"/>
                </a:lnTo>
                <a:lnTo>
                  <a:pt x="5" y="99"/>
                </a:lnTo>
                <a:lnTo>
                  <a:pt x="7" y="103"/>
                </a:lnTo>
                <a:lnTo>
                  <a:pt x="7" y="115"/>
                </a:lnTo>
                <a:lnTo>
                  <a:pt x="7" y="121"/>
                </a:lnTo>
                <a:lnTo>
                  <a:pt x="15" y="142"/>
                </a:lnTo>
                <a:lnTo>
                  <a:pt x="13" y="145"/>
                </a:lnTo>
                <a:lnTo>
                  <a:pt x="22" y="164"/>
                </a:lnTo>
                <a:lnTo>
                  <a:pt x="24" y="177"/>
                </a:lnTo>
                <a:lnTo>
                  <a:pt x="24" y="184"/>
                </a:lnTo>
                <a:lnTo>
                  <a:pt x="23" y="190"/>
                </a:lnTo>
                <a:lnTo>
                  <a:pt x="26" y="196"/>
                </a:lnTo>
                <a:lnTo>
                  <a:pt x="26" y="209"/>
                </a:lnTo>
                <a:lnTo>
                  <a:pt x="27" y="222"/>
                </a:lnTo>
                <a:lnTo>
                  <a:pt x="27" y="230"/>
                </a:lnTo>
                <a:lnTo>
                  <a:pt x="30" y="237"/>
                </a:lnTo>
                <a:lnTo>
                  <a:pt x="28" y="244"/>
                </a:lnTo>
                <a:lnTo>
                  <a:pt x="30" y="267"/>
                </a:lnTo>
                <a:lnTo>
                  <a:pt x="32" y="272"/>
                </a:lnTo>
                <a:lnTo>
                  <a:pt x="32" y="279"/>
                </a:lnTo>
                <a:lnTo>
                  <a:pt x="34" y="286"/>
                </a:lnTo>
                <a:lnTo>
                  <a:pt x="42" y="295"/>
                </a:lnTo>
                <a:lnTo>
                  <a:pt x="43" y="302"/>
                </a:lnTo>
                <a:lnTo>
                  <a:pt x="43" y="309"/>
                </a:lnTo>
                <a:lnTo>
                  <a:pt x="45" y="321"/>
                </a:lnTo>
                <a:lnTo>
                  <a:pt x="43" y="326"/>
                </a:lnTo>
                <a:lnTo>
                  <a:pt x="45" y="333"/>
                </a:lnTo>
                <a:lnTo>
                  <a:pt x="42" y="347"/>
                </a:lnTo>
                <a:lnTo>
                  <a:pt x="38" y="352"/>
                </a:lnTo>
                <a:lnTo>
                  <a:pt x="32" y="356"/>
                </a:lnTo>
                <a:lnTo>
                  <a:pt x="26" y="361"/>
                </a:lnTo>
                <a:lnTo>
                  <a:pt x="24" y="367"/>
                </a:lnTo>
                <a:lnTo>
                  <a:pt x="28" y="372"/>
                </a:lnTo>
                <a:lnTo>
                  <a:pt x="36" y="384"/>
                </a:lnTo>
                <a:lnTo>
                  <a:pt x="42" y="386"/>
                </a:lnTo>
                <a:lnTo>
                  <a:pt x="49" y="390"/>
                </a:lnTo>
                <a:lnTo>
                  <a:pt x="53" y="395"/>
                </a:lnTo>
                <a:lnTo>
                  <a:pt x="54" y="571"/>
                </a:lnTo>
                <a:lnTo>
                  <a:pt x="126" y="571"/>
                </a:lnTo>
                <a:lnTo>
                  <a:pt x="248" y="567"/>
                </a:lnTo>
                <a:lnTo>
                  <a:pt x="349" y="563"/>
                </a:lnTo>
                <a:lnTo>
                  <a:pt x="422" y="559"/>
                </a:lnTo>
                <a:lnTo>
                  <a:pt x="419" y="552"/>
                </a:lnTo>
                <a:lnTo>
                  <a:pt x="419" y="550"/>
                </a:lnTo>
                <a:lnTo>
                  <a:pt x="418" y="544"/>
                </a:lnTo>
                <a:lnTo>
                  <a:pt x="415" y="527"/>
                </a:lnTo>
                <a:lnTo>
                  <a:pt x="410" y="518"/>
                </a:lnTo>
                <a:lnTo>
                  <a:pt x="405" y="513"/>
                </a:lnTo>
                <a:lnTo>
                  <a:pt x="398" y="509"/>
                </a:lnTo>
                <a:lnTo>
                  <a:pt x="392" y="508"/>
                </a:lnTo>
                <a:lnTo>
                  <a:pt x="386" y="504"/>
                </a:lnTo>
                <a:lnTo>
                  <a:pt x="373" y="493"/>
                </a:lnTo>
                <a:lnTo>
                  <a:pt x="365" y="479"/>
                </a:lnTo>
                <a:lnTo>
                  <a:pt x="356" y="474"/>
                </a:lnTo>
                <a:lnTo>
                  <a:pt x="348" y="471"/>
                </a:lnTo>
                <a:lnTo>
                  <a:pt x="342" y="467"/>
                </a:lnTo>
                <a:lnTo>
                  <a:pt x="338" y="460"/>
                </a:lnTo>
                <a:lnTo>
                  <a:pt x="327" y="459"/>
                </a:lnTo>
                <a:lnTo>
                  <a:pt x="321" y="456"/>
                </a:lnTo>
                <a:lnTo>
                  <a:pt x="314" y="449"/>
                </a:lnTo>
                <a:lnTo>
                  <a:pt x="304" y="443"/>
                </a:lnTo>
                <a:lnTo>
                  <a:pt x="307" y="436"/>
                </a:lnTo>
                <a:lnTo>
                  <a:pt x="307" y="425"/>
                </a:lnTo>
                <a:lnTo>
                  <a:pt x="304" y="411"/>
                </a:lnTo>
                <a:lnTo>
                  <a:pt x="307" y="405"/>
                </a:lnTo>
                <a:lnTo>
                  <a:pt x="306" y="394"/>
                </a:lnTo>
                <a:lnTo>
                  <a:pt x="313" y="378"/>
                </a:lnTo>
                <a:lnTo>
                  <a:pt x="306" y="364"/>
                </a:lnTo>
                <a:lnTo>
                  <a:pt x="299" y="364"/>
                </a:lnTo>
                <a:lnTo>
                  <a:pt x="295" y="357"/>
                </a:lnTo>
                <a:lnTo>
                  <a:pt x="295" y="351"/>
                </a:lnTo>
                <a:lnTo>
                  <a:pt x="300" y="345"/>
                </a:lnTo>
                <a:lnTo>
                  <a:pt x="303" y="338"/>
                </a:lnTo>
                <a:lnTo>
                  <a:pt x="304" y="333"/>
                </a:lnTo>
                <a:lnTo>
                  <a:pt x="317" y="324"/>
                </a:lnTo>
                <a:lnTo>
                  <a:pt x="329" y="318"/>
                </a:lnTo>
                <a:lnTo>
                  <a:pt x="333" y="313"/>
                </a:lnTo>
                <a:lnTo>
                  <a:pt x="334" y="305"/>
                </a:lnTo>
                <a:lnTo>
                  <a:pt x="331" y="255"/>
                </a:lnTo>
                <a:lnTo>
                  <a:pt x="337" y="255"/>
                </a:lnTo>
                <a:lnTo>
                  <a:pt x="340" y="248"/>
                </a:lnTo>
                <a:lnTo>
                  <a:pt x="341" y="248"/>
                </a:lnTo>
                <a:lnTo>
                  <a:pt x="344" y="244"/>
                </a:lnTo>
                <a:lnTo>
                  <a:pt x="346" y="240"/>
                </a:lnTo>
                <a:lnTo>
                  <a:pt x="365" y="225"/>
                </a:lnTo>
                <a:lnTo>
                  <a:pt x="371" y="219"/>
                </a:lnTo>
                <a:lnTo>
                  <a:pt x="375" y="214"/>
                </a:lnTo>
                <a:lnTo>
                  <a:pt x="382" y="209"/>
                </a:lnTo>
                <a:lnTo>
                  <a:pt x="396" y="191"/>
                </a:lnTo>
                <a:lnTo>
                  <a:pt x="403" y="180"/>
                </a:lnTo>
                <a:lnTo>
                  <a:pt x="428" y="157"/>
                </a:lnTo>
                <a:lnTo>
                  <a:pt x="447" y="146"/>
                </a:lnTo>
                <a:lnTo>
                  <a:pt x="459" y="141"/>
                </a:lnTo>
                <a:lnTo>
                  <a:pt x="465" y="138"/>
                </a:lnTo>
                <a:lnTo>
                  <a:pt x="486" y="127"/>
                </a:lnTo>
                <a:lnTo>
                  <a:pt x="491" y="125"/>
                </a:lnTo>
                <a:lnTo>
                  <a:pt x="498" y="118"/>
                </a:lnTo>
                <a:lnTo>
                  <a:pt x="503" y="114"/>
                </a:lnTo>
                <a:lnTo>
                  <a:pt x="488" y="114"/>
                </a:lnTo>
                <a:lnTo>
                  <a:pt x="482" y="116"/>
                </a:lnTo>
                <a:close/>
                <a:moveTo>
                  <a:pt x="572" y="92"/>
                </a:moveTo>
                <a:lnTo>
                  <a:pt x="566" y="96"/>
                </a:lnTo>
                <a:lnTo>
                  <a:pt x="555" y="104"/>
                </a:lnTo>
                <a:lnTo>
                  <a:pt x="543" y="111"/>
                </a:lnTo>
                <a:lnTo>
                  <a:pt x="530" y="119"/>
                </a:lnTo>
                <a:lnTo>
                  <a:pt x="530" y="123"/>
                </a:lnTo>
                <a:lnTo>
                  <a:pt x="532" y="129"/>
                </a:lnTo>
                <a:lnTo>
                  <a:pt x="539" y="126"/>
                </a:lnTo>
                <a:lnTo>
                  <a:pt x="543" y="121"/>
                </a:lnTo>
                <a:lnTo>
                  <a:pt x="548" y="116"/>
                </a:lnTo>
                <a:lnTo>
                  <a:pt x="560" y="111"/>
                </a:lnTo>
                <a:lnTo>
                  <a:pt x="567" y="106"/>
                </a:lnTo>
                <a:lnTo>
                  <a:pt x="568" y="99"/>
                </a:lnTo>
                <a:lnTo>
                  <a:pt x="575" y="93"/>
                </a:lnTo>
                <a:lnTo>
                  <a:pt x="572" y="9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0" name="Freeform 35"/>
          <p:cNvSpPr>
            <a:spLocks noEditPoints="1"/>
          </p:cNvSpPr>
          <p:nvPr/>
        </p:nvSpPr>
        <p:spPr bwMode="auto">
          <a:xfrm>
            <a:off x="8757366" y="2090855"/>
            <a:ext cx="1198033" cy="1115484"/>
          </a:xfrm>
          <a:custGeom>
            <a:avLst/>
            <a:gdLst>
              <a:gd name="T0" fmla="*/ 455 w 589"/>
              <a:gd name="T1" fmla="*/ 101 h 548"/>
              <a:gd name="T2" fmla="*/ 128 w 589"/>
              <a:gd name="T3" fmla="*/ 38 h 548"/>
              <a:gd name="T4" fmla="*/ 150 w 589"/>
              <a:gd name="T5" fmla="*/ 21 h 548"/>
              <a:gd name="T6" fmla="*/ 153 w 589"/>
              <a:gd name="T7" fmla="*/ 2 h 548"/>
              <a:gd name="T8" fmla="*/ 128 w 589"/>
              <a:gd name="T9" fmla="*/ 38 h 548"/>
              <a:gd name="T10" fmla="*/ 339 w 589"/>
              <a:gd name="T11" fmla="*/ 151 h 548"/>
              <a:gd name="T12" fmla="*/ 580 w 589"/>
              <a:gd name="T13" fmla="*/ 377 h 548"/>
              <a:gd name="T14" fmla="*/ 553 w 589"/>
              <a:gd name="T15" fmla="*/ 299 h 548"/>
              <a:gd name="T16" fmla="*/ 513 w 589"/>
              <a:gd name="T17" fmla="*/ 306 h 548"/>
              <a:gd name="T18" fmla="*/ 491 w 589"/>
              <a:gd name="T19" fmla="*/ 343 h 548"/>
              <a:gd name="T20" fmla="*/ 478 w 589"/>
              <a:gd name="T21" fmla="*/ 305 h 548"/>
              <a:gd name="T22" fmla="*/ 505 w 589"/>
              <a:gd name="T23" fmla="*/ 267 h 548"/>
              <a:gd name="T24" fmla="*/ 487 w 589"/>
              <a:gd name="T25" fmla="*/ 205 h 548"/>
              <a:gd name="T26" fmla="*/ 484 w 589"/>
              <a:gd name="T27" fmla="*/ 176 h 548"/>
              <a:gd name="T28" fmla="*/ 440 w 589"/>
              <a:gd name="T29" fmla="*/ 161 h 548"/>
              <a:gd name="T30" fmla="*/ 407 w 589"/>
              <a:gd name="T31" fmla="*/ 149 h 548"/>
              <a:gd name="T32" fmla="*/ 373 w 589"/>
              <a:gd name="T33" fmla="*/ 155 h 548"/>
              <a:gd name="T34" fmla="*/ 368 w 589"/>
              <a:gd name="T35" fmla="*/ 183 h 548"/>
              <a:gd name="T36" fmla="*/ 353 w 589"/>
              <a:gd name="T37" fmla="*/ 229 h 548"/>
              <a:gd name="T38" fmla="*/ 344 w 589"/>
              <a:gd name="T39" fmla="*/ 237 h 548"/>
              <a:gd name="T40" fmla="*/ 341 w 589"/>
              <a:gd name="T41" fmla="*/ 203 h 548"/>
              <a:gd name="T42" fmla="*/ 316 w 589"/>
              <a:gd name="T43" fmla="*/ 229 h 548"/>
              <a:gd name="T44" fmla="*/ 300 w 589"/>
              <a:gd name="T45" fmla="*/ 281 h 548"/>
              <a:gd name="T46" fmla="*/ 292 w 589"/>
              <a:gd name="T47" fmla="*/ 331 h 548"/>
              <a:gd name="T48" fmla="*/ 314 w 589"/>
              <a:gd name="T49" fmla="*/ 398 h 548"/>
              <a:gd name="T50" fmla="*/ 316 w 589"/>
              <a:gd name="T51" fmla="*/ 497 h 548"/>
              <a:gd name="T52" fmla="*/ 289 w 589"/>
              <a:gd name="T53" fmla="*/ 548 h 548"/>
              <a:gd name="T54" fmla="*/ 532 w 589"/>
              <a:gd name="T55" fmla="*/ 521 h 548"/>
              <a:gd name="T56" fmla="*/ 551 w 589"/>
              <a:gd name="T57" fmla="*/ 460 h 548"/>
              <a:gd name="T58" fmla="*/ 575 w 589"/>
              <a:gd name="T59" fmla="*/ 421 h 548"/>
              <a:gd name="T60" fmla="*/ 587 w 589"/>
              <a:gd name="T61" fmla="*/ 412 h 548"/>
              <a:gd name="T62" fmla="*/ 321 w 589"/>
              <a:gd name="T63" fmla="*/ 132 h 548"/>
              <a:gd name="T64" fmla="*/ 369 w 589"/>
              <a:gd name="T65" fmla="*/ 122 h 548"/>
              <a:gd name="T66" fmla="*/ 402 w 589"/>
              <a:gd name="T67" fmla="*/ 119 h 548"/>
              <a:gd name="T68" fmla="*/ 433 w 589"/>
              <a:gd name="T69" fmla="*/ 101 h 548"/>
              <a:gd name="T70" fmla="*/ 413 w 589"/>
              <a:gd name="T71" fmla="*/ 75 h 548"/>
              <a:gd name="T72" fmla="*/ 388 w 589"/>
              <a:gd name="T73" fmla="*/ 72 h 548"/>
              <a:gd name="T74" fmla="*/ 342 w 589"/>
              <a:gd name="T75" fmla="*/ 52 h 548"/>
              <a:gd name="T76" fmla="*/ 276 w 589"/>
              <a:gd name="T77" fmla="*/ 73 h 548"/>
              <a:gd name="T78" fmla="*/ 230 w 589"/>
              <a:gd name="T79" fmla="*/ 86 h 548"/>
              <a:gd name="T80" fmla="*/ 184 w 589"/>
              <a:gd name="T81" fmla="*/ 64 h 548"/>
              <a:gd name="T82" fmla="*/ 142 w 589"/>
              <a:gd name="T83" fmla="*/ 64 h 548"/>
              <a:gd name="T84" fmla="*/ 128 w 589"/>
              <a:gd name="T85" fmla="*/ 71 h 548"/>
              <a:gd name="T86" fmla="*/ 96 w 589"/>
              <a:gd name="T87" fmla="*/ 46 h 548"/>
              <a:gd name="T88" fmla="*/ 55 w 589"/>
              <a:gd name="T89" fmla="*/ 72 h 548"/>
              <a:gd name="T90" fmla="*/ 0 w 589"/>
              <a:gd name="T91" fmla="*/ 102 h 548"/>
              <a:gd name="T92" fmla="*/ 109 w 589"/>
              <a:gd name="T93" fmla="*/ 147 h 548"/>
              <a:gd name="T94" fmla="*/ 159 w 589"/>
              <a:gd name="T95" fmla="*/ 153 h 548"/>
              <a:gd name="T96" fmla="*/ 184 w 589"/>
              <a:gd name="T97" fmla="*/ 182 h 548"/>
              <a:gd name="T98" fmla="*/ 192 w 589"/>
              <a:gd name="T99" fmla="*/ 217 h 548"/>
              <a:gd name="T100" fmla="*/ 208 w 589"/>
              <a:gd name="T101" fmla="*/ 213 h 548"/>
              <a:gd name="T102" fmla="*/ 238 w 589"/>
              <a:gd name="T103" fmla="*/ 148 h 548"/>
              <a:gd name="T104" fmla="*/ 254 w 589"/>
              <a:gd name="T105" fmla="*/ 151 h 548"/>
              <a:gd name="T106" fmla="*/ 264 w 589"/>
              <a:gd name="T107" fmla="*/ 170 h 548"/>
              <a:gd name="T108" fmla="*/ 289 w 589"/>
              <a:gd name="T109" fmla="*/ 13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9" h="548">
                <a:moveTo>
                  <a:pt x="452" y="118"/>
                </a:moveTo>
                <a:lnTo>
                  <a:pt x="464" y="117"/>
                </a:lnTo>
                <a:lnTo>
                  <a:pt x="471" y="113"/>
                </a:lnTo>
                <a:lnTo>
                  <a:pt x="467" y="106"/>
                </a:lnTo>
                <a:lnTo>
                  <a:pt x="460" y="101"/>
                </a:lnTo>
                <a:lnTo>
                  <a:pt x="455" y="101"/>
                </a:lnTo>
                <a:lnTo>
                  <a:pt x="457" y="107"/>
                </a:lnTo>
                <a:lnTo>
                  <a:pt x="450" y="111"/>
                </a:lnTo>
                <a:lnTo>
                  <a:pt x="445" y="114"/>
                </a:lnTo>
                <a:lnTo>
                  <a:pt x="450" y="117"/>
                </a:lnTo>
                <a:lnTo>
                  <a:pt x="452" y="118"/>
                </a:lnTo>
                <a:close/>
                <a:moveTo>
                  <a:pt x="128" y="38"/>
                </a:moveTo>
                <a:lnTo>
                  <a:pt x="130" y="31"/>
                </a:lnTo>
                <a:lnTo>
                  <a:pt x="130" y="38"/>
                </a:lnTo>
                <a:lnTo>
                  <a:pt x="124" y="45"/>
                </a:lnTo>
                <a:lnTo>
                  <a:pt x="131" y="50"/>
                </a:lnTo>
                <a:lnTo>
                  <a:pt x="139" y="34"/>
                </a:lnTo>
                <a:lnTo>
                  <a:pt x="150" y="21"/>
                </a:lnTo>
                <a:lnTo>
                  <a:pt x="157" y="15"/>
                </a:lnTo>
                <a:lnTo>
                  <a:pt x="158" y="10"/>
                </a:lnTo>
                <a:lnTo>
                  <a:pt x="166" y="10"/>
                </a:lnTo>
                <a:lnTo>
                  <a:pt x="172" y="4"/>
                </a:lnTo>
                <a:lnTo>
                  <a:pt x="166" y="0"/>
                </a:lnTo>
                <a:lnTo>
                  <a:pt x="153" y="2"/>
                </a:lnTo>
                <a:lnTo>
                  <a:pt x="139" y="6"/>
                </a:lnTo>
                <a:lnTo>
                  <a:pt x="127" y="14"/>
                </a:lnTo>
                <a:lnTo>
                  <a:pt x="119" y="26"/>
                </a:lnTo>
                <a:lnTo>
                  <a:pt x="115" y="31"/>
                </a:lnTo>
                <a:lnTo>
                  <a:pt x="117" y="38"/>
                </a:lnTo>
                <a:lnTo>
                  <a:pt x="128" y="38"/>
                </a:lnTo>
                <a:close/>
                <a:moveTo>
                  <a:pt x="334" y="155"/>
                </a:moveTo>
                <a:lnTo>
                  <a:pt x="333" y="160"/>
                </a:lnTo>
                <a:lnTo>
                  <a:pt x="333" y="167"/>
                </a:lnTo>
                <a:lnTo>
                  <a:pt x="339" y="165"/>
                </a:lnTo>
                <a:lnTo>
                  <a:pt x="338" y="152"/>
                </a:lnTo>
                <a:lnTo>
                  <a:pt x="339" y="151"/>
                </a:lnTo>
                <a:lnTo>
                  <a:pt x="334" y="155"/>
                </a:lnTo>
                <a:close/>
                <a:moveTo>
                  <a:pt x="586" y="394"/>
                </a:moveTo>
                <a:lnTo>
                  <a:pt x="589" y="391"/>
                </a:lnTo>
                <a:lnTo>
                  <a:pt x="587" y="386"/>
                </a:lnTo>
                <a:lnTo>
                  <a:pt x="587" y="386"/>
                </a:lnTo>
                <a:lnTo>
                  <a:pt x="580" y="377"/>
                </a:lnTo>
                <a:lnTo>
                  <a:pt x="578" y="368"/>
                </a:lnTo>
                <a:lnTo>
                  <a:pt x="575" y="356"/>
                </a:lnTo>
                <a:lnTo>
                  <a:pt x="571" y="343"/>
                </a:lnTo>
                <a:lnTo>
                  <a:pt x="567" y="337"/>
                </a:lnTo>
                <a:lnTo>
                  <a:pt x="560" y="313"/>
                </a:lnTo>
                <a:lnTo>
                  <a:pt x="553" y="299"/>
                </a:lnTo>
                <a:lnTo>
                  <a:pt x="548" y="294"/>
                </a:lnTo>
                <a:lnTo>
                  <a:pt x="541" y="291"/>
                </a:lnTo>
                <a:lnTo>
                  <a:pt x="534" y="290"/>
                </a:lnTo>
                <a:lnTo>
                  <a:pt x="525" y="298"/>
                </a:lnTo>
                <a:lnTo>
                  <a:pt x="519" y="299"/>
                </a:lnTo>
                <a:lnTo>
                  <a:pt x="513" y="306"/>
                </a:lnTo>
                <a:lnTo>
                  <a:pt x="506" y="309"/>
                </a:lnTo>
                <a:lnTo>
                  <a:pt x="507" y="314"/>
                </a:lnTo>
                <a:lnTo>
                  <a:pt x="505" y="325"/>
                </a:lnTo>
                <a:lnTo>
                  <a:pt x="499" y="331"/>
                </a:lnTo>
                <a:lnTo>
                  <a:pt x="495" y="336"/>
                </a:lnTo>
                <a:lnTo>
                  <a:pt x="491" y="343"/>
                </a:lnTo>
                <a:lnTo>
                  <a:pt x="484" y="340"/>
                </a:lnTo>
                <a:lnTo>
                  <a:pt x="479" y="340"/>
                </a:lnTo>
                <a:lnTo>
                  <a:pt x="471" y="332"/>
                </a:lnTo>
                <a:lnTo>
                  <a:pt x="469" y="322"/>
                </a:lnTo>
                <a:lnTo>
                  <a:pt x="471" y="310"/>
                </a:lnTo>
                <a:lnTo>
                  <a:pt x="478" y="305"/>
                </a:lnTo>
                <a:lnTo>
                  <a:pt x="484" y="305"/>
                </a:lnTo>
                <a:lnTo>
                  <a:pt x="490" y="294"/>
                </a:lnTo>
                <a:lnTo>
                  <a:pt x="491" y="282"/>
                </a:lnTo>
                <a:lnTo>
                  <a:pt x="492" y="276"/>
                </a:lnTo>
                <a:lnTo>
                  <a:pt x="499" y="272"/>
                </a:lnTo>
                <a:lnTo>
                  <a:pt x="505" y="267"/>
                </a:lnTo>
                <a:lnTo>
                  <a:pt x="502" y="247"/>
                </a:lnTo>
                <a:lnTo>
                  <a:pt x="503" y="234"/>
                </a:lnTo>
                <a:lnTo>
                  <a:pt x="501" y="221"/>
                </a:lnTo>
                <a:lnTo>
                  <a:pt x="496" y="216"/>
                </a:lnTo>
                <a:lnTo>
                  <a:pt x="490" y="211"/>
                </a:lnTo>
                <a:lnTo>
                  <a:pt x="487" y="205"/>
                </a:lnTo>
                <a:lnTo>
                  <a:pt x="490" y="198"/>
                </a:lnTo>
                <a:lnTo>
                  <a:pt x="495" y="197"/>
                </a:lnTo>
                <a:lnTo>
                  <a:pt x="495" y="190"/>
                </a:lnTo>
                <a:lnTo>
                  <a:pt x="491" y="187"/>
                </a:lnTo>
                <a:lnTo>
                  <a:pt x="487" y="182"/>
                </a:lnTo>
                <a:lnTo>
                  <a:pt x="484" y="176"/>
                </a:lnTo>
                <a:lnTo>
                  <a:pt x="479" y="171"/>
                </a:lnTo>
                <a:lnTo>
                  <a:pt x="472" y="171"/>
                </a:lnTo>
                <a:lnTo>
                  <a:pt x="465" y="168"/>
                </a:lnTo>
                <a:lnTo>
                  <a:pt x="452" y="165"/>
                </a:lnTo>
                <a:lnTo>
                  <a:pt x="446" y="161"/>
                </a:lnTo>
                <a:lnTo>
                  <a:pt x="440" y="161"/>
                </a:lnTo>
                <a:lnTo>
                  <a:pt x="434" y="160"/>
                </a:lnTo>
                <a:lnTo>
                  <a:pt x="430" y="155"/>
                </a:lnTo>
                <a:lnTo>
                  <a:pt x="425" y="151"/>
                </a:lnTo>
                <a:lnTo>
                  <a:pt x="418" y="149"/>
                </a:lnTo>
                <a:lnTo>
                  <a:pt x="413" y="149"/>
                </a:lnTo>
                <a:lnTo>
                  <a:pt x="407" y="149"/>
                </a:lnTo>
                <a:lnTo>
                  <a:pt x="400" y="145"/>
                </a:lnTo>
                <a:lnTo>
                  <a:pt x="395" y="144"/>
                </a:lnTo>
                <a:lnTo>
                  <a:pt x="388" y="140"/>
                </a:lnTo>
                <a:lnTo>
                  <a:pt x="383" y="144"/>
                </a:lnTo>
                <a:lnTo>
                  <a:pt x="377" y="148"/>
                </a:lnTo>
                <a:lnTo>
                  <a:pt x="373" y="155"/>
                </a:lnTo>
                <a:lnTo>
                  <a:pt x="367" y="161"/>
                </a:lnTo>
                <a:lnTo>
                  <a:pt x="367" y="167"/>
                </a:lnTo>
                <a:lnTo>
                  <a:pt x="371" y="174"/>
                </a:lnTo>
                <a:lnTo>
                  <a:pt x="376" y="178"/>
                </a:lnTo>
                <a:lnTo>
                  <a:pt x="377" y="183"/>
                </a:lnTo>
                <a:lnTo>
                  <a:pt x="368" y="183"/>
                </a:lnTo>
                <a:lnTo>
                  <a:pt x="361" y="187"/>
                </a:lnTo>
                <a:lnTo>
                  <a:pt x="356" y="191"/>
                </a:lnTo>
                <a:lnTo>
                  <a:pt x="352" y="198"/>
                </a:lnTo>
                <a:lnTo>
                  <a:pt x="354" y="217"/>
                </a:lnTo>
                <a:lnTo>
                  <a:pt x="354" y="224"/>
                </a:lnTo>
                <a:lnTo>
                  <a:pt x="353" y="229"/>
                </a:lnTo>
                <a:lnTo>
                  <a:pt x="352" y="236"/>
                </a:lnTo>
                <a:lnTo>
                  <a:pt x="346" y="243"/>
                </a:lnTo>
                <a:lnTo>
                  <a:pt x="348" y="236"/>
                </a:lnTo>
                <a:lnTo>
                  <a:pt x="348" y="224"/>
                </a:lnTo>
                <a:lnTo>
                  <a:pt x="345" y="224"/>
                </a:lnTo>
                <a:lnTo>
                  <a:pt x="344" y="237"/>
                </a:lnTo>
                <a:lnTo>
                  <a:pt x="339" y="243"/>
                </a:lnTo>
                <a:lnTo>
                  <a:pt x="338" y="237"/>
                </a:lnTo>
                <a:lnTo>
                  <a:pt x="341" y="230"/>
                </a:lnTo>
                <a:lnTo>
                  <a:pt x="338" y="224"/>
                </a:lnTo>
                <a:lnTo>
                  <a:pt x="339" y="220"/>
                </a:lnTo>
                <a:lnTo>
                  <a:pt x="341" y="203"/>
                </a:lnTo>
                <a:lnTo>
                  <a:pt x="335" y="207"/>
                </a:lnTo>
                <a:lnTo>
                  <a:pt x="333" y="213"/>
                </a:lnTo>
                <a:lnTo>
                  <a:pt x="329" y="220"/>
                </a:lnTo>
                <a:lnTo>
                  <a:pt x="327" y="225"/>
                </a:lnTo>
                <a:lnTo>
                  <a:pt x="323" y="232"/>
                </a:lnTo>
                <a:lnTo>
                  <a:pt x="316" y="229"/>
                </a:lnTo>
                <a:lnTo>
                  <a:pt x="308" y="241"/>
                </a:lnTo>
                <a:lnTo>
                  <a:pt x="310" y="247"/>
                </a:lnTo>
                <a:lnTo>
                  <a:pt x="304" y="253"/>
                </a:lnTo>
                <a:lnTo>
                  <a:pt x="297" y="257"/>
                </a:lnTo>
                <a:lnTo>
                  <a:pt x="302" y="270"/>
                </a:lnTo>
                <a:lnTo>
                  <a:pt x="300" y="281"/>
                </a:lnTo>
                <a:lnTo>
                  <a:pt x="302" y="287"/>
                </a:lnTo>
                <a:lnTo>
                  <a:pt x="302" y="294"/>
                </a:lnTo>
                <a:lnTo>
                  <a:pt x="293" y="312"/>
                </a:lnTo>
                <a:lnTo>
                  <a:pt x="288" y="318"/>
                </a:lnTo>
                <a:lnTo>
                  <a:pt x="288" y="325"/>
                </a:lnTo>
                <a:lnTo>
                  <a:pt x="292" y="331"/>
                </a:lnTo>
                <a:lnTo>
                  <a:pt x="296" y="350"/>
                </a:lnTo>
                <a:lnTo>
                  <a:pt x="292" y="356"/>
                </a:lnTo>
                <a:lnTo>
                  <a:pt x="289" y="362"/>
                </a:lnTo>
                <a:lnTo>
                  <a:pt x="291" y="368"/>
                </a:lnTo>
                <a:lnTo>
                  <a:pt x="308" y="401"/>
                </a:lnTo>
                <a:lnTo>
                  <a:pt x="314" y="398"/>
                </a:lnTo>
                <a:lnTo>
                  <a:pt x="311" y="405"/>
                </a:lnTo>
                <a:lnTo>
                  <a:pt x="319" y="424"/>
                </a:lnTo>
                <a:lnTo>
                  <a:pt x="323" y="450"/>
                </a:lnTo>
                <a:lnTo>
                  <a:pt x="323" y="467"/>
                </a:lnTo>
                <a:lnTo>
                  <a:pt x="319" y="490"/>
                </a:lnTo>
                <a:lnTo>
                  <a:pt x="316" y="497"/>
                </a:lnTo>
                <a:lnTo>
                  <a:pt x="310" y="509"/>
                </a:lnTo>
                <a:lnTo>
                  <a:pt x="304" y="528"/>
                </a:lnTo>
                <a:lnTo>
                  <a:pt x="302" y="535"/>
                </a:lnTo>
                <a:lnTo>
                  <a:pt x="297" y="540"/>
                </a:lnTo>
                <a:lnTo>
                  <a:pt x="292" y="547"/>
                </a:lnTo>
                <a:lnTo>
                  <a:pt x="289" y="548"/>
                </a:lnTo>
                <a:lnTo>
                  <a:pt x="292" y="548"/>
                </a:lnTo>
                <a:lnTo>
                  <a:pt x="327" y="546"/>
                </a:lnTo>
                <a:lnTo>
                  <a:pt x="429" y="532"/>
                </a:lnTo>
                <a:lnTo>
                  <a:pt x="436" y="538"/>
                </a:lnTo>
                <a:lnTo>
                  <a:pt x="502" y="527"/>
                </a:lnTo>
                <a:lnTo>
                  <a:pt x="532" y="521"/>
                </a:lnTo>
                <a:lnTo>
                  <a:pt x="536" y="508"/>
                </a:lnTo>
                <a:lnTo>
                  <a:pt x="547" y="490"/>
                </a:lnTo>
                <a:lnTo>
                  <a:pt x="547" y="471"/>
                </a:lnTo>
                <a:lnTo>
                  <a:pt x="548" y="465"/>
                </a:lnTo>
                <a:lnTo>
                  <a:pt x="551" y="462"/>
                </a:lnTo>
                <a:lnTo>
                  <a:pt x="551" y="460"/>
                </a:lnTo>
                <a:lnTo>
                  <a:pt x="559" y="455"/>
                </a:lnTo>
                <a:lnTo>
                  <a:pt x="563" y="450"/>
                </a:lnTo>
                <a:lnTo>
                  <a:pt x="563" y="436"/>
                </a:lnTo>
                <a:lnTo>
                  <a:pt x="567" y="431"/>
                </a:lnTo>
                <a:lnTo>
                  <a:pt x="568" y="425"/>
                </a:lnTo>
                <a:lnTo>
                  <a:pt x="575" y="421"/>
                </a:lnTo>
                <a:lnTo>
                  <a:pt x="578" y="425"/>
                </a:lnTo>
                <a:lnTo>
                  <a:pt x="579" y="432"/>
                </a:lnTo>
                <a:lnTo>
                  <a:pt x="578" y="433"/>
                </a:lnTo>
                <a:lnTo>
                  <a:pt x="582" y="432"/>
                </a:lnTo>
                <a:lnTo>
                  <a:pt x="586" y="425"/>
                </a:lnTo>
                <a:lnTo>
                  <a:pt x="587" y="412"/>
                </a:lnTo>
                <a:lnTo>
                  <a:pt x="586" y="406"/>
                </a:lnTo>
                <a:lnTo>
                  <a:pt x="586" y="394"/>
                </a:lnTo>
                <a:close/>
                <a:moveTo>
                  <a:pt x="296" y="134"/>
                </a:moveTo>
                <a:lnTo>
                  <a:pt x="302" y="134"/>
                </a:lnTo>
                <a:lnTo>
                  <a:pt x="314" y="132"/>
                </a:lnTo>
                <a:lnTo>
                  <a:pt x="321" y="132"/>
                </a:lnTo>
                <a:lnTo>
                  <a:pt x="326" y="128"/>
                </a:lnTo>
                <a:lnTo>
                  <a:pt x="331" y="118"/>
                </a:lnTo>
                <a:lnTo>
                  <a:pt x="344" y="117"/>
                </a:lnTo>
                <a:lnTo>
                  <a:pt x="350" y="118"/>
                </a:lnTo>
                <a:lnTo>
                  <a:pt x="356" y="117"/>
                </a:lnTo>
                <a:lnTo>
                  <a:pt x="369" y="122"/>
                </a:lnTo>
                <a:lnTo>
                  <a:pt x="383" y="133"/>
                </a:lnTo>
                <a:lnTo>
                  <a:pt x="388" y="134"/>
                </a:lnTo>
                <a:lnTo>
                  <a:pt x="388" y="124"/>
                </a:lnTo>
                <a:lnTo>
                  <a:pt x="390" y="117"/>
                </a:lnTo>
                <a:lnTo>
                  <a:pt x="396" y="115"/>
                </a:lnTo>
                <a:lnTo>
                  <a:pt x="402" y="119"/>
                </a:lnTo>
                <a:lnTo>
                  <a:pt x="408" y="117"/>
                </a:lnTo>
                <a:lnTo>
                  <a:pt x="437" y="117"/>
                </a:lnTo>
                <a:lnTo>
                  <a:pt x="444" y="115"/>
                </a:lnTo>
                <a:lnTo>
                  <a:pt x="440" y="110"/>
                </a:lnTo>
                <a:lnTo>
                  <a:pt x="433" y="106"/>
                </a:lnTo>
                <a:lnTo>
                  <a:pt x="433" y="101"/>
                </a:lnTo>
                <a:lnTo>
                  <a:pt x="426" y="98"/>
                </a:lnTo>
                <a:lnTo>
                  <a:pt x="425" y="98"/>
                </a:lnTo>
                <a:lnTo>
                  <a:pt x="419" y="94"/>
                </a:lnTo>
                <a:lnTo>
                  <a:pt x="418" y="87"/>
                </a:lnTo>
                <a:lnTo>
                  <a:pt x="417" y="80"/>
                </a:lnTo>
                <a:lnTo>
                  <a:pt x="413" y="75"/>
                </a:lnTo>
                <a:lnTo>
                  <a:pt x="407" y="68"/>
                </a:lnTo>
                <a:lnTo>
                  <a:pt x="403" y="69"/>
                </a:lnTo>
                <a:lnTo>
                  <a:pt x="402" y="69"/>
                </a:lnTo>
                <a:lnTo>
                  <a:pt x="399" y="75"/>
                </a:lnTo>
                <a:lnTo>
                  <a:pt x="392" y="79"/>
                </a:lnTo>
                <a:lnTo>
                  <a:pt x="388" y="72"/>
                </a:lnTo>
                <a:lnTo>
                  <a:pt x="376" y="78"/>
                </a:lnTo>
                <a:lnTo>
                  <a:pt x="364" y="75"/>
                </a:lnTo>
                <a:lnTo>
                  <a:pt x="361" y="69"/>
                </a:lnTo>
                <a:lnTo>
                  <a:pt x="360" y="48"/>
                </a:lnTo>
                <a:lnTo>
                  <a:pt x="348" y="49"/>
                </a:lnTo>
                <a:lnTo>
                  <a:pt x="342" y="52"/>
                </a:lnTo>
                <a:lnTo>
                  <a:pt x="330" y="59"/>
                </a:lnTo>
                <a:lnTo>
                  <a:pt x="323" y="61"/>
                </a:lnTo>
                <a:lnTo>
                  <a:pt x="299" y="63"/>
                </a:lnTo>
                <a:lnTo>
                  <a:pt x="292" y="65"/>
                </a:lnTo>
                <a:lnTo>
                  <a:pt x="281" y="68"/>
                </a:lnTo>
                <a:lnTo>
                  <a:pt x="276" y="73"/>
                </a:lnTo>
                <a:lnTo>
                  <a:pt x="264" y="82"/>
                </a:lnTo>
                <a:lnTo>
                  <a:pt x="254" y="94"/>
                </a:lnTo>
                <a:lnTo>
                  <a:pt x="249" y="91"/>
                </a:lnTo>
                <a:lnTo>
                  <a:pt x="242" y="92"/>
                </a:lnTo>
                <a:lnTo>
                  <a:pt x="235" y="91"/>
                </a:lnTo>
                <a:lnTo>
                  <a:pt x="230" y="86"/>
                </a:lnTo>
                <a:lnTo>
                  <a:pt x="215" y="91"/>
                </a:lnTo>
                <a:lnTo>
                  <a:pt x="210" y="91"/>
                </a:lnTo>
                <a:lnTo>
                  <a:pt x="203" y="88"/>
                </a:lnTo>
                <a:lnTo>
                  <a:pt x="199" y="82"/>
                </a:lnTo>
                <a:lnTo>
                  <a:pt x="188" y="69"/>
                </a:lnTo>
                <a:lnTo>
                  <a:pt x="184" y="64"/>
                </a:lnTo>
                <a:lnTo>
                  <a:pt x="178" y="63"/>
                </a:lnTo>
                <a:lnTo>
                  <a:pt x="172" y="57"/>
                </a:lnTo>
                <a:lnTo>
                  <a:pt x="165" y="56"/>
                </a:lnTo>
                <a:lnTo>
                  <a:pt x="153" y="56"/>
                </a:lnTo>
                <a:lnTo>
                  <a:pt x="147" y="59"/>
                </a:lnTo>
                <a:lnTo>
                  <a:pt x="142" y="64"/>
                </a:lnTo>
                <a:lnTo>
                  <a:pt x="139" y="65"/>
                </a:lnTo>
                <a:lnTo>
                  <a:pt x="145" y="53"/>
                </a:lnTo>
                <a:lnTo>
                  <a:pt x="139" y="59"/>
                </a:lnTo>
                <a:lnTo>
                  <a:pt x="132" y="63"/>
                </a:lnTo>
                <a:lnTo>
                  <a:pt x="131" y="69"/>
                </a:lnTo>
                <a:lnTo>
                  <a:pt x="128" y="71"/>
                </a:lnTo>
                <a:lnTo>
                  <a:pt x="127" y="65"/>
                </a:lnTo>
                <a:lnTo>
                  <a:pt x="128" y="53"/>
                </a:lnTo>
                <a:lnTo>
                  <a:pt x="117" y="40"/>
                </a:lnTo>
                <a:lnTo>
                  <a:pt x="113" y="37"/>
                </a:lnTo>
                <a:lnTo>
                  <a:pt x="109" y="31"/>
                </a:lnTo>
                <a:lnTo>
                  <a:pt x="96" y="46"/>
                </a:lnTo>
                <a:lnTo>
                  <a:pt x="93" y="53"/>
                </a:lnTo>
                <a:lnTo>
                  <a:pt x="80" y="59"/>
                </a:lnTo>
                <a:lnTo>
                  <a:pt x="73" y="64"/>
                </a:lnTo>
                <a:lnTo>
                  <a:pt x="67" y="69"/>
                </a:lnTo>
                <a:lnTo>
                  <a:pt x="61" y="71"/>
                </a:lnTo>
                <a:lnTo>
                  <a:pt x="55" y="72"/>
                </a:lnTo>
                <a:lnTo>
                  <a:pt x="48" y="73"/>
                </a:lnTo>
                <a:lnTo>
                  <a:pt x="42" y="73"/>
                </a:lnTo>
                <a:lnTo>
                  <a:pt x="35" y="78"/>
                </a:lnTo>
                <a:lnTo>
                  <a:pt x="24" y="90"/>
                </a:lnTo>
                <a:lnTo>
                  <a:pt x="5" y="98"/>
                </a:lnTo>
                <a:lnTo>
                  <a:pt x="0" y="102"/>
                </a:lnTo>
                <a:lnTo>
                  <a:pt x="2" y="105"/>
                </a:lnTo>
                <a:lnTo>
                  <a:pt x="9" y="107"/>
                </a:lnTo>
                <a:lnTo>
                  <a:pt x="15" y="111"/>
                </a:lnTo>
                <a:lnTo>
                  <a:pt x="23" y="124"/>
                </a:lnTo>
                <a:lnTo>
                  <a:pt x="88" y="137"/>
                </a:lnTo>
                <a:lnTo>
                  <a:pt x="109" y="147"/>
                </a:lnTo>
                <a:lnTo>
                  <a:pt x="112" y="145"/>
                </a:lnTo>
                <a:lnTo>
                  <a:pt x="126" y="148"/>
                </a:lnTo>
                <a:lnTo>
                  <a:pt x="131" y="145"/>
                </a:lnTo>
                <a:lnTo>
                  <a:pt x="138" y="148"/>
                </a:lnTo>
                <a:lnTo>
                  <a:pt x="154" y="149"/>
                </a:lnTo>
                <a:lnTo>
                  <a:pt x="159" y="153"/>
                </a:lnTo>
                <a:lnTo>
                  <a:pt x="161" y="165"/>
                </a:lnTo>
                <a:lnTo>
                  <a:pt x="168" y="165"/>
                </a:lnTo>
                <a:lnTo>
                  <a:pt x="177" y="168"/>
                </a:lnTo>
                <a:lnTo>
                  <a:pt x="184" y="175"/>
                </a:lnTo>
                <a:lnTo>
                  <a:pt x="181" y="176"/>
                </a:lnTo>
                <a:lnTo>
                  <a:pt x="184" y="182"/>
                </a:lnTo>
                <a:lnTo>
                  <a:pt x="184" y="195"/>
                </a:lnTo>
                <a:lnTo>
                  <a:pt x="181" y="201"/>
                </a:lnTo>
                <a:lnTo>
                  <a:pt x="184" y="206"/>
                </a:lnTo>
                <a:lnTo>
                  <a:pt x="189" y="205"/>
                </a:lnTo>
                <a:lnTo>
                  <a:pt x="196" y="203"/>
                </a:lnTo>
                <a:lnTo>
                  <a:pt x="192" y="217"/>
                </a:lnTo>
                <a:lnTo>
                  <a:pt x="193" y="222"/>
                </a:lnTo>
                <a:lnTo>
                  <a:pt x="199" y="228"/>
                </a:lnTo>
                <a:lnTo>
                  <a:pt x="200" y="228"/>
                </a:lnTo>
                <a:lnTo>
                  <a:pt x="203" y="229"/>
                </a:lnTo>
                <a:lnTo>
                  <a:pt x="201" y="224"/>
                </a:lnTo>
                <a:lnTo>
                  <a:pt x="208" y="213"/>
                </a:lnTo>
                <a:lnTo>
                  <a:pt x="218" y="194"/>
                </a:lnTo>
                <a:lnTo>
                  <a:pt x="222" y="182"/>
                </a:lnTo>
                <a:lnTo>
                  <a:pt x="224" y="175"/>
                </a:lnTo>
                <a:lnTo>
                  <a:pt x="230" y="168"/>
                </a:lnTo>
                <a:lnTo>
                  <a:pt x="233" y="156"/>
                </a:lnTo>
                <a:lnTo>
                  <a:pt x="238" y="148"/>
                </a:lnTo>
                <a:lnTo>
                  <a:pt x="235" y="153"/>
                </a:lnTo>
                <a:lnTo>
                  <a:pt x="238" y="160"/>
                </a:lnTo>
                <a:lnTo>
                  <a:pt x="242" y="165"/>
                </a:lnTo>
                <a:lnTo>
                  <a:pt x="247" y="160"/>
                </a:lnTo>
                <a:lnTo>
                  <a:pt x="249" y="157"/>
                </a:lnTo>
                <a:lnTo>
                  <a:pt x="254" y="151"/>
                </a:lnTo>
                <a:lnTo>
                  <a:pt x="261" y="148"/>
                </a:lnTo>
                <a:lnTo>
                  <a:pt x="266" y="149"/>
                </a:lnTo>
                <a:lnTo>
                  <a:pt x="266" y="156"/>
                </a:lnTo>
                <a:lnTo>
                  <a:pt x="260" y="160"/>
                </a:lnTo>
                <a:lnTo>
                  <a:pt x="257" y="168"/>
                </a:lnTo>
                <a:lnTo>
                  <a:pt x="264" y="170"/>
                </a:lnTo>
                <a:lnTo>
                  <a:pt x="268" y="163"/>
                </a:lnTo>
                <a:lnTo>
                  <a:pt x="273" y="156"/>
                </a:lnTo>
                <a:lnTo>
                  <a:pt x="280" y="152"/>
                </a:lnTo>
                <a:lnTo>
                  <a:pt x="281" y="144"/>
                </a:lnTo>
                <a:lnTo>
                  <a:pt x="284" y="138"/>
                </a:lnTo>
                <a:lnTo>
                  <a:pt x="289" y="136"/>
                </a:lnTo>
                <a:lnTo>
                  <a:pt x="296" y="13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1" name="Freeform 36"/>
          <p:cNvSpPr>
            <a:spLocks noEditPoints="1"/>
          </p:cNvSpPr>
          <p:nvPr/>
        </p:nvSpPr>
        <p:spPr bwMode="auto">
          <a:xfrm>
            <a:off x="11257150" y="2550172"/>
            <a:ext cx="548217" cy="298451"/>
          </a:xfrm>
          <a:custGeom>
            <a:avLst/>
            <a:gdLst>
              <a:gd name="T0" fmla="*/ 214 w 269"/>
              <a:gd name="T1" fmla="*/ 136 h 147"/>
              <a:gd name="T2" fmla="*/ 220 w 269"/>
              <a:gd name="T3" fmla="*/ 140 h 147"/>
              <a:gd name="T4" fmla="*/ 222 w 269"/>
              <a:gd name="T5" fmla="*/ 129 h 147"/>
              <a:gd name="T6" fmla="*/ 264 w 269"/>
              <a:gd name="T7" fmla="*/ 130 h 147"/>
              <a:gd name="T8" fmla="*/ 261 w 269"/>
              <a:gd name="T9" fmla="*/ 128 h 147"/>
              <a:gd name="T10" fmla="*/ 254 w 269"/>
              <a:gd name="T11" fmla="*/ 140 h 147"/>
              <a:gd name="T12" fmla="*/ 269 w 269"/>
              <a:gd name="T13" fmla="*/ 136 h 147"/>
              <a:gd name="T14" fmla="*/ 258 w 269"/>
              <a:gd name="T15" fmla="*/ 92 h 147"/>
              <a:gd name="T16" fmla="*/ 246 w 269"/>
              <a:gd name="T17" fmla="*/ 68 h 147"/>
              <a:gd name="T18" fmla="*/ 234 w 269"/>
              <a:gd name="T19" fmla="*/ 63 h 147"/>
              <a:gd name="T20" fmla="*/ 234 w 269"/>
              <a:gd name="T21" fmla="*/ 64 h 147"/>
              <a:gd name="T22" fmla="*/ 243 w 269"/>
              <a:gd name="T23" fmla="*/ 75 h 147"/>
              <a:gd name="T24" fmla="*/ 252 w 269"/>
              <a:gd name="T25" fmla="*/ 84 h 147"/>
              <a:gd name="T26" fmla="*/ 234 w 269"/>
              <a:gd name="T27" fmla="*/ 101 h 147"/>
              <a:gd name="T28" fmla="*/ 220 w 269"/>
              <a:gd name="T29" fmla="*/ 99 h 147"/>
              <a:gd name="T30" fmla="*/ 211 w 269"/>
              <a:gd name="T31" fmla="*/ 84 h 147"/>
              <a:gd name="T32" fmla="*/ 199 w 269"/>
              <a:gd name="T33" fmla="*/ 80 h 147"/>
              <a:gd name="T34" fmla="*/ 206 w 269"/>
              <a:gd name="T35" fmla="*/ 78 h 147"/>
              <a:gd name="T36" fmla="*/ 188 w 269"/>
              <a:gd name="T37" fmla="*/ 60 h 147"/>
              <a:gd name="T38" fmla="*/ 174 w 269"/>
              <a:gd name="T39" fmla="*/ 63 h 147"/>
              <a:gd name="T40" fmla="*/ 165 w 269"/>
              <a:gd name="T41" fmla="*/ 52 h 147"/>
              <a:gd name="T42" fmla="*/ 168 w 269"/>
              <a:gd name="T43" fmla="*/ 46 h 147"/>
              <a:gd name="T44" fmla="*/ 172 w 269"/>
              <a:gd name="T45" fmla="*/ 37 h 147"/>
              <a:gd name="T46" fmla="*/ 187 w 269"/>
              <a:gd name="T47" fmla="*/ 23 h 147"/>
              <a:gd name="T48" fmla="*/ 183 w 269"/>
              <a:gd name="T49" fmla="*/ 18 h 147"/>
              <a:gd name="T50" fmla="*/ 177 w 269"/>
              <a:gd name="T51" fmla="*/ 19 h 147"/>
              <a:gd name="T52" fmla="*/ 170 w 269"/>
              <a:gd name="T53" fmla="*/ 8 h 147"/>
              <a:gd name="T54" fmla="*/ 166 w 269"/>
              <a:gd name="T55" fmla="*/ 0 h 147"/>
              <a:gd name="T56" fmla="*/ 161 w 269"/>
              <a:gd name="T57" fmla="*/ 0 h 147"/>
              <a:gd name="T58" fmla="*/ 150 w 269"/>
              <a:gd name="T59" fmla="*/ 11 h 147"/>
              <a:gd name="T60" fmla="*/ 145 w 269"/>
              <a:gd name="T61" fmla="*/ 18 h 147"/>
              <a:gd name="T62" fmla="*/ 57 w 269"/>
              <a:gd name="T63" fmla="*/ 45 h 147"/>
              <a:gd name="T64" fmla="*/ 1 w 269"/>
              <a:gd name="T65" fmla="*/ 63 h 147"/>
              <a:gd name="T66" fmla="*/ 2 w 269"/>
              <a:gd name="T67" fmla="*/ 126 h 147"/>
              <a:gd name="T68" fmla="*/ 50 w 269"/>
              <a:gd name="T69" fmla="*/ 118 h 147"/>
              <a:gd name="T70" fmla="*/ 66 w 269"/>
              <a:gd name="T71" fmla="*/ 114 h 147"/>
              <a:gd name="T72" fmla="*/ 108 w 269"/>
              <a:gd name="T73" fmla="*/ 102 h 147"/>
              <a:gd name="T74" fmla="*/ 122 w 269"/>
              <a:gd name="T75" fmla="*/ 101 h 147"/>
              <a:gd name="T76" fmla="*/ 151 w 269"/>
              <a:gd name="T77" fmla="*/ 98 h 147"/>
              <a:gd name="T78" fmla="*/ 157 w 269"/>
              <a:gd name="T79" fmla="*/ 106 h 147"/>
              <a:gd name="T80" fmla="*/ 162 w 269"/>
              <a:gd name="T81" fmla="*/ 115 h 147"/>
              <a:gd name="T82" fmla="*/ 164 w 269"/>
              <a:gd name="T83" fmla="*/ 122 h 147"/>
              <a:gd name="T84" fmla="*/ 172 w 269"/>
              <a:gd name="T85" fmla="*/ 121 h 147"/>
              <a:gd name="T86" fmla="*/ 177 w 269"/>
              <a:gd name="T87" fmla="*/ 141 h 147"/>
              <a:gd name="T88" fmla="*/ 185 w 269"/>
              <a:gd name="T89" fmla="*/ 129 h 147"/>
              <a:gd name="T90" fmla="*/ 195 w 269"/>
              <a:gd name="T91" fmla="*/ 119 h 147"/>
              <a:gd name="T92" fmla="*/ 203 w 269"/>
              <a:gd name="T93" fmla="*/ 109 h 147"/>
              <a:gd name="T94" fmla="*/ 210 w 269"/>
              <a:gd name="T95" fmla="*/ 110 h 147"/>
              <a:gd name="T96" fmla="*/ 219 w 269"/>
              <a:gd name="T97" fmla="*/ 121 h 147"/>
              <a:gd name="T98" fmla="*/ 227 w 269"/>
              <a:gd name="T99" fmla="*/ 110 h 147"/>
              <a:gd name="T100" fmla="*/ 247 w 269"/>
              <a:gd name="T101" fmla="*/ 101 h 147"/>
              <a:gd name="T102" fmla="*/ 258 w 269"/>
              <a:gd name="T103" fmla="*/ 9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9" h="147">
                <a:moveTo>
                  <a:pt x="218" y="129"/>
                </a:moveTo>
                <a:lnTo>
                  <a:pt x="214" y="136"/>
                </a:lnTo>
                <a:lnTo>
                  <a:pt x="208" y="147"/>
                </a:lnTo>
                <a:lnTo>
                  <a:pt x="220" y="140"/>
                </a:lnTo>
                <a:lnTo>
                  <a:pt x="227" y="134"/>
                </a:lnTo>
                <a:lnTo>
                  <a:pt x="222" y="129"/>
                </a:lnTo>
                <a:lnTo>
                  <a:pt x="218" y="129"/>
                </a:lnTo>
                <a:close/>
                <a:moveTo>
                  <a:pt x="264" y="130"/>
                </a:moveTo>
                <a:lnTo>
                  <a:pt x="260" y="126"/>
                </a:lnTo>
                <a:lnTo>
                  <a:pt x="261" y="128"/>
                </a:lnTo>
                <a:lnTo>
                  <a:pt x="261" y="134"/>
                </a:lnTo>
                <a:lnTo>
                  <a:pt x="254" y="140"/>
                </a:lnTo>
                <a:lnTo>
                  <a:pt x="266" y="137"/>
                </a:lnTo>
                <a:lnTo>
                  <a:pt x="269" y="136"/>
                </a:lnTo>
                <a:lnTo>
                  <a:pt x="264" y="130"/>
                </a:lnTo>
                <a:close/>
                <a:moveTo>
                  <a:pt x="258" y="92"/>
                </a:moveTo>
                <a:lnTo>
                  <a:pt x="256" y="80"/>
                </a:lnTo>
                <a:lnTo>
                  <a:pt x="246" y="68"/>
                </a:lnTo>
                <a:lnTo>
                  <a:pt x="241" y="64"/>
                </a:lnTo>
                <a:lnTo>
                  <a:pt x="234" y="63"/>
                </a:lnTo>
                <a:lnTo>
                  <a:pt x="227" y="63"/>
                </a:lnTo>
                <a:lnTo>
                  <a:pt x="234" y="64"/>
                </a:lnTo>
                <a:lnTo>
                  <a:pt x="241" y="68"/>
                </a:lnTo>
                <a:lnTo>
                  <a:pt x="243" y="75"/>
                </a:lnTo>
                <a:lnTo>
                  <a:pt x="249" y="75"/>
                </a:lnTo>
                <a:lnTo>
                  <a:pt x="252" y="84"/>
                </a:lnTo>
                <a:lnTo>
                  <a:pt x="246" y="91"/>
                </a:lnTo>
                <a:lnTo>
                  <a:pt x="234" y="101"/>
                </a:lnTo>
                <a:lnTo>
                  <a:pt x="227" y="99"/>
                </a:lnTo>
                <a:lnTo>
                  <a:pt x="220" y="99"/>
                </a:lnTo>
                <a:lnTo>
                  <a:pt x="218" y="96"/>
                </a:lnTo>
                <a:lnTo>
                  <a:pt x="211" y="84"/>
                </a:lnTo>
                <a:lnTo>
                  <a:pt x="206" y="84"/>
                </a:lnTo>
                <a:lnTo>
                  <a:pt x="199" y="80"/>
                </a:lnTo>
                <a:lnTo>
                  <a:pt x="199" y="75"/>
                </a:lnTo>
                <a:lnTo>
                  <a:pt x="206" y="78"/>
                </a:lnTo>
                <a:lnTo>
                  <a:pt x="200" y="71"/>
                </a:lnTo>
                <a:lnTo>
                  <a:pt x="188" y="60"/>
                </a:lnTo>
                <a:lnTo>
                  <a:pt x="181" y="59"/>
                </a:lnTo>
                <a:lnTo>
                  <a:pt x="174" y="63"/>
                </a:lnTo>
                <a:lnTo>
                  <a:pt x="169" y="59"/>
                </a:lnTo>
                <a:lnTo>
                  <a:pt x="165" y="52"/>
                </a:lnTo>
                <a:lnTo>
                  <a:pt x="170" y="52"/>
                </a:lnTo>
                <a:lnTo>
                  <a:pt x="168" y="46"/>
                </a:lnTo>
                <a:lnTo>
                  <a:pt x="173" y="40"/>
                </a:lnTo>
                <a:lnTo>
                  <a:pt x="172" y="37"/>
                </a:lnTo>
                <a:lnTo>
                  <a:pt x="176" y="31"/>
                </a:lnTo>
                <a:lnTo>
                  <a:pt x="187" y="23"/>
                </a:lnTo>
                <a:lnTo>
                  <a:pt x="188" y="17"/>
                </a:lnTo>
                <a:lnTo>
                  <a:pt x="183" y="18"/>
                </a:lnTo>
                <a:lnTo>
                  <a:pt x="184" y="19"/>
                </a:lnTo>
                <a:lnTo>
                  <a:pt x="177" y="19"/>
                </a:lnTo>
                <a:lnTo>
                  <a:pt x="172" y="15"/>
                </a:lnTo>
                <a:lnTo>
                  <a:pt x="170" y="8"/>
                </a:lnTo>
                <a:lnTo>
                  <a:pt x="165" y="6"/>
                </a:lnTo>
                <a:lnTo>
                  <a:pt x="166" y="0"/>
                </a:lnTo>
                <a:lnTo>
                  <a:pt x="164" y="0"/>
                </a:lnTo>
                <a:lnTo>
                  <a:pt x="161" y="0"/>
                </a:lnTo>
                <a:lnTo>
                  <a:pt x="154" y="4"/>
                </a:lnTo>
                <a:lnTo>
                  <a:pt x="150" y="11"/>
                </a:lnTo>
                <a:lnTo>
                  <a:pt x="149" y="11"/>
                </a:lnTo>
                <a:lnTo>
                  <a:pt x="145" y="18"/>
                </a:lnTo>
                <a:lnTo>
                  <a:pt x="136" y="26"/>
                </a:lnTo>
                <a:lnTo>
                  <a:pt x="57" y="45"/>
                </a:lnTo>
                <a:lnTo>
                  <a:pt x="2" y="57"/>
                </a:lnTo>
                <a:lnTo>
                  <a:pt x="1" y="63"/>
                </a:lnTo>
                <a:lnTo>
                  <a:pt x="0" y="124"/>
                </a:lnTo>
                <a:lnTo>
                  <a:pt x="2" y="126"/>
                </a:lnTo>
                <a:lnTo>
                  <a:pt x="44" y="118"/>
                </a:lnTo>
                <a:lnTo>
                  <a:pt x="50" y="118"/>
                </a:lnTo>
                <a:lnTo>
                  <a:pt x="62" y="114"/>
                </a:lnTo>
                <a:lnTo>
                  <a:pt x="66" y="114"/>
                </a:lnTo>
                <a:lnTo>
                  <a:pt x="73" y="111"/>
                </a:lnTo>
                <a:lnTo>
                  <a:pt x="108" y="102"/>
                </a:lnTo>
                <a:lnTo>
                  <a:pt x="118" y="101"/>
                </a:lnTo>
                <a:lnTo>
                  <a:pt x="122" y="101"/>
                </a:lnTo>
                <a:lnTo>
                  <a:pt x="145" y="94"/>
                </a:lnTo>
                <a:lnTo>
                  <a:pt x="151" y="98"/>
                </a:lnTo>
                <a:lnTo>
                  <a:pt x="154" y="105"/>
                </a:lnTo>
                <a:lnTo>
                  <a:pt x="157" y="106"/>
                </a:lnTo>
                <a:lnTo>
                  <a:pt x="158" y="110"/>
                </a:lnTo>
                <a:lnTo>
                  <a:pt x="162" y="115"/>
                </a:lnTo>
                <a:lnTo>
                  <a:pt x="162" y="115"/>
                </a:lnTo>
                <a:lnTo>
                  <a:pt x="164" y="122"/>
                </a:lnTo>
                <a:lnTo>
                  <a:pt x="168" y="118"/>
                </a:lnTo>
                <a:lnTo>
                  <a:pt x="172" y="121"/>
                </a:lnTo>
                <a:lnTo>
                  <a:pt x="174" y="134"/>
                </a:lnTo>
                <a:lnTo>
                  <a:pt x="177" y="141"/>
                </a:lnTo>
                <a:lnTo>
                  <a:pt x="181" y="136"/>
                </a:lnTo>
                <a:lnTo>
                  <a:pt x="185" y="129"/>
                </a:lnTo>
                <a:lnTo>
                  <a:pt x="191" y="130"/>
                </a:lnTo>
                <a:lnTo>
                  <a:pt x="195" y="119"/>
                </a:lnTo>
                <a:lnTo>
                  <a:pt x="200" y="115"/>
                </a:lnTo>
                <a:lnTo>
                  <a:pt x="203" y="109"/>
                </a:lnTo>
                <a:lnTo>
                  <a:pt x="210" y="105"/>
                </a:lnTo>
                <a:lnTo>
                  <a:pt x="210" y="110"/>
                </a:lnTo>
                <a:lnTo>
                  <a:pt x="212" y="124"/>
                </a:lnTo>
                <a:lnTo>
                  <a:pt x="219" y="121"/>
                </a:lnTo>
                <a:lnTo>
                  <a:pt x="224" y="117"/>
                </a:lnTo>
                <a:lnTo>
                  <a:pt x="227" y="110"/>
                </a:lnTo>
                <a:lnTo>
                  <a:pt x="230" y="111"/>
                </a:lnTo>
                <a:lnTo>
                  <a:pt x="247" y="101"/>
                </a:lnTo>
                <a:lnTo>
                  <a:pt x="256" y="99"/>
                </a:lnTo>
                <a:lnTo>
                  <a:pt x="258" y="9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4" name="Freeform 39"/>
          <p:cNvSpPr>
            <a:spLocks noEditPoints="1"/>
          </p:cNvSpPr>
          <p:nvPr/>
        </p:nvSpPr>
        <p:spPr bwMode="auto">
          <a:xfrm>
            <a:off x="11430716" y="1597672"/>
            <a:ext cx="615951" cy="912284"/>
          </a:xfrm>
          <a:custGeom>
            <a:avLst/>
            <a:gdLst>
              <a:gd name="T0" fmla="*/ 268 w 303"/>
              <a:gd name="T1" fmla="*/ 204 h 448"/>
              <a:gd name="T2" fmla="*/ 264 w 303"/>
              <a:gd name="T3" fmla="*/ 183 h 448"/>
              <a:gd name="T4" fmla="*/ 255 w 303"/>
              <a:gd name="T5" fmla="*/ 180 h 448"/>
              <a:gd name="T6" fmla="*/ 240 w 303"/>
              <a:gd name="T7" fmla="*/ 173 h 448"/>
              <a:gd name="T8" fmla="*/ 233 w 303"/>
              <a:gd name="T9" fmla="*/ 156 h 448"/>
              <a:gd name="T10" fmla="*/ 225 w 303"/>
              <a:gd name="T11" fmla="*/ 148 h 448"/>
              <a:gd name="T12" fmla="*/ 204 w 303"/>
              <a:gd name="T13" fmla="*/ 145 h 448"/>
              <a:gd name="T14" fmla="*/ 200 w 303"/>
              <a:gd name="T15" fmla="*/ 127 h 448"/>
              <a:gd name="T16" fmla="*/ 165 w 303"/>
              <a:gd name="T17" fmla="*/ 18 h 448"/>
              <a:gd name="T18" fmla="*/ 134 w 303"/>
              <a:gd name="T19" fmla="*/ 1 h 448"/>
              <a:gd name="T20" fmla="*/ 116 w 303"/>
              <a:gd name="T21" fmla="*/ 10 h 448"/>
              <a:gd name="T22" fmla="*/ 99 w 303"/>
              <a:gd name="T23" fmla="*/ 22 h 448"/>
              <a:gd name="T24" fmla="*/ 79 w 303"/>
              <a:gd name="T25" fmla="*/ 20 h 448"/>
              <a:gd name="T26" fmla="*/ 62 w 303"/>
              <a:gd name="T27" fmla="*/ 8 h 448"/>
              <a:gd name="T28" fmla="*/ 33 w 303"/>
              <a:gd name="T29" fmla="*/ 129 h 448"/>
              <a:gd name="T30" fmla="*/ 33 w 303"/>
              <a:gd name="T31" fmla="*/ 167 h 448"/>
              <a:gd name="T32" fmla="*/ 34 w 303"/>
              <a:gd name="T33" fmla="*/ 190 h 448"/>
              <a:gd name="T34" fmla="*/ 19 w 303"/>
              <a:gd name="T35" fmla="*/ 215 h 448"/>
              <a:gd name="T36" fmla="*/ 19 w 303"/>
              <a:gd name="T37" fmla="*/ 226 h 448"/>
              <a:gd name="T38" fmla="*/ 16 w 303"/>
              <a:gd name="T39" fmla="*/ 240 h 448"/>
              <a:gd name="T40" fmla="*/ 0 w 303"/>
              <a:gd name="T41" fmla="*/ 245 h 448"/>
              <a:gd name="T42" fmla="*/ 54 w 303"/>
              <a:gd name="T43" fmla="*/ 407 h 448"/>
              <a:gd name="T44" fmla="*/ 60 w 303"/>
              <a:gd name="T45" fmla="*/ 425 h 448"/>
              <a:gd name="T46" fmla="*/ 73 w 303"/>
              <a:gd name="T47" fmla="*/ 440 h 448"/>
              <a:gd name="T48" fmla="*/ 87 w 303"/>
              <a:gd name="T49" fmla="*/ 441 h 448"/>
              <a:gd name="T50" fmla="*/ 88 w 303"/>
              <a:gd name="T51" fmla="*/ 422 h 448"/>
              <a:gd name="T52" fmla="*/ 96 w 303"/>
              <a:gd name="T53" fmla="*/ 399 h 448"/>
              <a:gd name="T54" fmla="*/ 99 w 303"/>
              <a:gd name="T55" fmla="*/ 379 h 448"/>
              <a:gd name="T56" fmla="*/ 114 w 303"/>
              <a:gd name="T57" fmla="*/ 370 h 448"/>
              <a:gd name="T58" fmla="*/ 118 w 303"/>
              <a:gd name="T59" fmla="*/ 364 h 448"/>
              <a:gd name="T60" fmla="*/ 126 w 303"/>
              <a:gd name="T61" fmla="*/ 371 h 448"/>
              <a:gd name="T62" fmla="*/ 118 w 303"/>
              <a:gd name="T63" fmla="*/ 348 h 448"/>
              <a:gd name="T64" fmla="*/ 121 w 303"/>
              <a:gd name="T65" fmla="*/ 343 h 448"/>
              <a:gd name="T66" fmla="*/ 127 w 303"/>
              <a:gd name="T67" fmla="*/ 349 h 448"/>
              <a:gd name="T68" fmla="*/ 134 w 303"/>
              <a:gd name="T69" fmla="*/ 347 h 448"/>
              <a:gd name="T70" fmla="*/ 137 w 303"/>
              <a:gd name="T71" fmla="*/ 343 h 448"/>
              <a:gd name="T72" fmla="*/ 138 w 303"/>
              <a:gd name="T73" fmla="*/ 341 h 448"/>
              <a:gd name="T74" fmla="*/ 145 w 303"/>
              <a:gd name="T75" fmla="*/ 345 h 448"/>
              <a:gd name="T76" fmla="*/ 154 w 303"/>
              <a:gd name="T77" fmla="*/ 333 h 448"/>
              <a:gd name="T78" fmla="*/ 168 w 303"/>
              <a:gd name="T79" fmla="*/ 322 h 448"/>
              <a:gd name="T80" fmla="*/ 165 w 303"/>
              <a:gd name="T81" fmla="*/ 303 h 448"/>
              <a:gd name="T82" fmla="*/ 164 w 303"/>
              <a:gd name="T83" fmla="*/ 284 h 448"/>
              <a:gd name="T84" fmla="*/ 176 w 303"/>
              <a:gd name="T85" fmla="*/ 275 h 448"/>
              <a:gd name="T86" fmla="*/ 180 w 303"/>
              <a:gd name="T87" fmla="*/ 287 h 448"/>
              <a:gd name="T88" fmla="*/ 199 w 303"/>
              <a:gd name="T89" fmla="*/ 295 h 448"/>
              <a:gd name="T90" fmla="*/ 196 w 303"/>
              <a:gd name="T91" fmla="*/ 275 h 448"/>
              <a:gd name="T92" fmla="*/ 207 w 303"/>
              <a:gd name="T93" fmla="*/ 269 h 448"/>
              <a:gd name="T94" fmla="*/ 226 w 303"/>
              <a:gd name="T95" fmla="*/ 275 h 448"/>
              <a:gd name="T96" fmla="*/ 230 w 303"/>
              <a:gd name="T97" fmla="*/ 260 h 448"/>
              <a:gd name="T98" fmla="*/ 234 w 303"/>
              <a:gd name="T99" fmla="*/ 265 h 448"/>
              <a:gd name="T100" fmla="*/ 237 w 303"/>
              <a:gd name="T101" fmla="*/ 246 h 448"/>
              <a:gd name="T102" fmla="*/ 246 w 303"/>
              <a:gd name="T103" fmla="*/ 246 h 448"/>
              <a:gd name="T104" fmla="*/ 259 w 303"/>
              <a:gd name="T105" fmla="*/ 238 h 448"/>
              <a:gd name="T106" fmla="*/ 265 w 303"/>
              <a:gd name="T107" fmla="*/ 236 h 448"/>
              <a:gd name="T108" fmla="*/ 276 w 303"/>
              <a:gd name="T109" fmla="*/ 225 h 448"/>
              <a:gd name="T110" fmla="*/ 278 w 303"/>
              <a:gd name="T111" fmla="*/ 202 h 448"/>
              <a:gd name="T112" fmla="*/ 203 w 303"/>
              <a:gd name="T113" fmla="*/ 283 h 448"/>
              <a:gd name="T114" fmla="*/ 219 w 303"/>
              <a:gd name="T115" fmla="*/ 276 h 448"/>
              <a:gd name="T116" fmla="*/ 299 w 303"/>
              <a:gd name="T117" fmla="*/ 206 h 448"/>
              <a:gd name="T118" fmla="*/ 295 w 303"/>
              <a:gd name="T119" fmla="*/ 218 h 448"/>
              <a:gd name="T120" fmla="*/ 303 w 303"/>
              <a:gd name="T121" fmla="*/ 213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3" h="448">
                <a:moveTo>
                  <a:pt x="279" y="204"/>
                </a:moveTo>
                <a:lnTo>
                  <a:pt x="273" y="210"/>
                </a:lnTo>
                <a:lnTo>
                  <a:pt x="268" y="204"/>
                </a:lnTo>
                <a:lnTo>
                  <a:pt x="276" y="195"/>
                </a:lnTo>
                <a:lnTo>
                  <a:pt x="264" y="183"/>
                </a:lnTo>
                <a:lnTo>
                  <a:pt x="264" y="183"/>
                </a:lnTo>
                <a:lnTo>
                  <a:pt x="263" y="181"/>
                </a:lnTo>
                <a:lnTo>
                  <a:pt x="259" y="180"/>
                </a:lnTo>
                <a:lnTo>
                  <a:pt x="255" y="180"/>
                </a:lnTo>
                <a:lnTo>
                  <a:pt x="249" y="186"/>
                </a:lnTo>
                <a:lnTo>
                  <a:pt x="242" y="180"/>
                </a:lnTo>
                <a:lnTo>
                  <a:pt x="240" y="173"/>
                </a:lnTo>
                <a:lnTo>
                  <a:pt x="240" y="167"/>
                </a:lnTo>
                <a:lnTo>
                  <a:pt x="234" y="161"/>
                </a:lnTo>
                <a:lnTo>
                  <a:pt x="233" y="156"/>
                </a:lnTo>
                <a:lnTo>
                  <a:pt x="234" y="149"/>
                </a:lnTo>
                <a:lnTo>
                  <a:pt x="230" y="145"/>
                </a:lnTo>
                <a:lnTo>
                  <a:pt x="225" y="148"/>
                </a:lnTo>
                <a:lnTo>
                  <a:pt x="218" y="148"/>
                </a:lnTo>
                <a:lnTo>
                  <a:pt x="211" y="144"/>
                </a:lnTo>
                <a:lnTo>
                  <a:pt x="204" y="145"/>
                </a:lnTo>
                <a:lnTo>
                  <a:pt x="203" y="138"/>
                </a:lnTo>
                <a:lnTo>
                  <a:pt x="203" y="133"/>
                </a:lnTo>
                <a:lnTo>
                  <a:pt x="200" y="127"/>
                </a:lnTo>
                <a:lnTo>
                  <a:pt x="200" y="121"/>
                </a:lnTo>
                <a:lnTo>
                  <a:pt x="192" y="100"/>
                </a:lnTo>
                <a:lnTo>
                  <a:pt x="165" y="18"/>
                </a:lnTo>
                <a:lnTo>
                  <a:pt x="160" y="16"/>
                </a:lnTo>
                <a:lnTo>
                  <a:pt x="148" y="7"/>
                </a:lnTo>
                <a:lnTo>
                  <a:pt x="134" y="1"/>
                </a:lnTo>
                <a:lnTo>
                  <a:pt x="129" y="0"/>
                </a:lnTo>
                <a:lnTo>
                  <a:pt x="121" y="3"/>
                </a:lnTo>
                <a:lnTo>
                  <a:pt x="116" y="10"/>
                </a:lnTo>
                <a:lnTo>
                  <a:pt x="110" y="12"/>
                </a:lnTo>
                <a:lnTo>
                  <a:pt x="104" y="19"/>
                </a:lnTo>
                <a:lnTo>
                  <a:pt x="99" y="22"/>
                </a:lnTo>
                <a:lnTo>
                  <a:pt x="92" y="27"/>
                </a:lnTo>
                <a:lnTo>
                  <a:pt x="85" y="26"/>
                </a:lnTo>
                <a:lnTo>
                  <a:pt x="79" y="20"/>
                </a:lnTo>
                <a:lnTo>
                  <a:pt x="74" y="8"/>
                </a:lnTo>
                <a:lnTo>
                  <a:pt x="69" y="7"/>
                </a:lnTo>
                <a:lnTo>
                  <a:pt x="62" y="8"/>
                </a:lnTo>
                <a:lnTo>
                  <a:pt x="34" y="94"/>
                </a:lnTo>
                <a:lnTo>
                  <a:pt x="38" y="119"/>
                </a:lnTo>
                <a:lnTo>
                  <a:pt x="33" y="129"/>
                </a:lnTo>
                <a:lnTo>
                  <a:pt x="30" y="148"/>
                </a:lnTo>
                <a:lnTo>
                  <a:pt x="33" y="153"/>
                </a:lnTo>
                <a:lnTo>
                  <a:pt x="33" y="167"/>
                </a:lnTo>
                <a:lnTo>
                  <a:pt x="38" y="172"/>
                </a:lnTo>
                <a:lnTo>
                  <a:pt x="31" y="186"/>
                </a:lnTo>
                <a:lnTo>
                  <a:pt x="34" y="190"/>
                </a:lnTo>
                <a:lnTo>
                  <a:pt x="24" y="203"/>
                </a:lnTo>
                <a:lnTo>
                  <a:pt x="20" y="209"/>
                </a:lnTo>
                <a:lnTo>
                  <a:pt x="19" y="215"/>
                </a:lnTo>
                <a:lnTo>
                  <a:pt x="18" y="217"/>
                </a:lnTo>
                <a:lnTo>
                  <a:pt x="24" y="229"/>
                </a:lnTo>
                <a:lnTo>
                  <a:pt x="19" y="226"/>
                </a:lnTo>
                <a:lnTo>
                  <a:pt x="16" y="227"/>
                </a:lnTo>
                <a:lnTo>
                  <a:pt x="16" y="233"/>
                </a:lnTo>
                <a:lnTo>
                  <a:pt x="16" y="240"/>
                </a:lnTo>
                <a:lnTo>
                  <a:pt x="11" y="241"/>
                </a:lnTo>
                <a:lnTo>
                  <a:pt x="5" y="238"/>
                </a:lnTo>
                <a:lnTo>
                  <a:pt x="0" y="245"/>
                </a:lnTo>
                <a:lnTo>
                  <a:pt x="1" y="248"/>
                </a:lnTo>
                <a:lnTo>
                  <a:pt x="47" y="389"/>
                </a:lnTo>
                <a:lnTo>
                  <a:pt x="54" y="407"/>
                </a:lnTo>
                <a:lnTo>
                  <a:pt x="54" y="413"/>
                </a:lnTo>
                <a:lnTo>
                  <a:pt x="57" y="420"/>
                </a:lnTo>
                <a:lnTo>
                  <a:pt x="60" y="425"/>
                </a:lnTo>
                <a:lnTo>
                  <a:pt x="65" y="430"/>
                </a:lnTo>
                <a:lnTo>
                  <a:pt x="72" y="435"/>
                </a:lnTo>
                <a:lnTo>
                  <a:pt x="73" y="440"/>
                </a:lnTo>
                <a:lnTo>
                  <a:pt x="79" y="447"/>
                </a:lnTo>
                <a:lnTo>
                  <a:pt x="81" y="448"/>
                </a:lnTo>
                <a:lnTo>
                  <a:pt x="87" y="441"/>
                </a:lnTo>
                <a:lnTo>
                  <a:pt x="89" y="435"/>
                </a:lnTo>
                <a:lnTo>
                  <a:pt x="88" y="429"/>
                </a:lnTo>
                <a:lnTo>
                  <a:pt x="88" y="422"/>
                </a:lnTo>
                <a:lnTo>
                  <a:pt x="93" y="417"/>
                </a:lnTo>
                <a:lnTo>
                  <a:pt x="99" y="405"/>
                </a:lnTo>
                <a:lnTo>
                  <a:pt x="96" y="399"/>
                </a:lnTo>
                <a:lnTo>
                  <a:pt x="104" y="386"/>
                </a:lnTo>
                <a:lnTo>
                  <a:pt x="100" y="384"/>
                </a:lnTo>
                <a:lnTo>
                  <a:pt x="99" y="379"/>
                </a:lnTo>
                <a:lnTo>
                  <a:pt x="102" y="372"/>
                </a:lnTo>
                <a:lnTo>
                  <a:pt x="111" y="359"/>
                </a:lnTo>
                <a:lnTo>
                  <a:pt x="114" y="370"/>
                </a:lnTo>
                <a:lnTo>
                  <a:pt x="114" y="364"/>
                </a:lnTo>
                <a:lnTo>
                  <a:pt x="115" y="370"/>
                </a:lnTo>
                <a:lnTo>
                  <a:pt x="118" y="364"/>
                </a:lnTo>
                <a:lnTo>
                  <a:pt x="119" y="357"/>
                </a:lnTo>
                <a:lnTo>
                  <a:pt x="122" y="359"/>
                </a:lnTo>
                <a:lnTo>
                  <a:pt x="126" y="371"/>
                </a:lnTo>
                <a:lnTo>
                  <a:pt x="129" y="364"/>
                </a:lnTo>
                <a:lnTo>
                  <a:pt x="119" y="345"/>
                </a:lnTo>
                <a:lnTo>
                  <a:pt x="118" y="348"/>
                </a:lnTo>
                <a:lnTo>
                  <a:pt x="118" y="341"/>
                </a:lnTo>
                <a:lnTo>
                  <a:pt x="121" y="336"/>
                </a:lnTo>
                <a:lnTo>
                  <a:pt x="121" y="343"/>
                </a:lnTo>
                <a:lnTo>
                  <a:pt x="129" y="363"/>
                </a:lnTo>
                <a:lnTo>
                  <a:pt x="131" y="356"/>
                </a:lnTo>
                <a:lnTo>
                  <a:pt x="127" y="349"/>
                </a:lnTo>
                <a:lnTo>
                  <a:pt x="129" y="341"/>
                </a:lnTo>
                <a:lnTo>
                  <a:pt x="131" y="340"/>
                </a:lnTo>
                <a:lnTo>
                  <a:pt x="134" y="347"/>
                </a:lnTo>
                <a:lnTo>
                  <a:pt x="133" y="352"/>
                </a:lnTo>
                <a:lnTo>
                  <a:pt x="139" y="355"/>
                </a:lnTo>
                <a:lnTo>
                  <a:pt x="137" y="343"/>
                </a:lnTo>
                <a:lnTo>
                  <a:pt x="137" y="337"/>
                </a:lnTo>
                <a:lnTo>
                  <a:pt x="138" y="336"/>
                </a:lnTo>
                <a:lnTo>
                  <a:pt x="138" y="341"/>
                </a:lnTo>
                <a:lnTo>
                  <a:pt x="139" y="348"/>
                </a:lnTo>
                <a:lnTo>
                  <a:pt x="145" y="352"/>
                </a:lnTo>
                <a:lnTo>
                  <a:pt x="145" y="345"/>
                </a:lnTo>
                <a:lnTo>
                  <a:pt x="145" y="338"/>
                </a:lnTo>
                <a:lnTo>
                  <a:pt x="148" y="333"/>
                </a:lnTo>
                <a:lnTo>
                  <a:pt x="154" y="333"/>
                </a:lnTo>
                <a:lnTo>
                  <a:pt x="161" y="336"/>
                </a:lnTo>
                <a:lnTo>
                  <a:pt x="162" y="330"/>
                </a:lnTo>
                <a:lnTo>
                  <a:pt x="168" y="322"/>
                </a:lnTo>
                <a:lnTo>
                  <a:pt x="165" y="317"/>
                </a:lnTo>
                <a:lnTo>
                  <a:pt x="167" y="310"/>
                </a:lnTo>
                <a:lnTo>
                  <a:pt x="165" y="303"/>
                </a:lnTo>
                <a:lnTo>
                  <a:pt x="167" y="298"/>
                </a:lnTo>
                <a:lnTo>
                  <a:pt x="168" y="291"/>
                </a:lnTo>
                <a:lnTo>
                  <a:pt x="164" y="284"/>
                </a:lnTo>
                <a:lnTo>
                  <a:pt x="173" y="279"/>
                </a:lnTo>
                <a:lnTo>
                  <a:pt x="172" y="269"/>
                </a:lnTo>
                <a:lnTo>
                  <a:pt x="176" y="275"/>
                </a:lnTo>
                <a:lnTo>
                  <a:pt x="175" y="282"/>
                </a:lnTo>
                <a:lnTo>
                  <a:pt x="181" y="280"/>
                </a:lnTo>
                <a:lnTo>
                  <a:pt x="180" y="287"/>
                </a:lnTo>
                <a:lnTo>
                  <a:pt x="177" y="291"/>
                </a:lnTo>
                <a:lnTo>
                  <a:pt x="190" y="291"/>
                </a:lnTo>
                <a:lnTo>
                  <a:pt x="199" y="295"/>
                </a:lnTo>
                <a:lnTo>
                  <a:pt x="195" y="288"/>
                </a:lnTo>
                <a:lnTo>
                  <a:pt x="194" y="282"/>
                </a:lnTo>
                <a:lnTo>
                  <a:pt x="196" y="275"/>
                </a:lnTo>
                <a:lnTo>
                  <a:pt x="195" y="269"/>
                </a:lnTo>
                <a:lnTo>
                  <a:pt x="200" y="275"/>
                </a:lnTo>
                <a:lnTo>
                  <a:pt x="207" y="269"/>
                </a:lnTo>
                <a:lnTo>
                  <a:pt x="206" y="264"/>
                </a:lnTo>
                <a:lnTo>
                  <a:pt x="222" y="268"/>
                </a:lnTo>
                <a:lnTo>
                  <a:pt x="226" y="275"/>
                </a:lnTo>
                <a:lnTo>
                  <a:pt x="229" y="268"/>
                </a:lnTo>
                <a:lnTo>
                  <a:pt x="226" y="263"/>
                </a:lnTo>
                <a:lnTo>
                  <a:pt x="230" y="260"/>
                </a:lnTo>
                <a:lnTo>
                  <a:pt x="232" y="265"/>
                </a:lnTo>
                <a:lnTo>
                  <a:pt x="233" y="259"/>
                </a:lnTo>
                <a:lnTo>
                  <a:pt x="234" y="265"/>
                </a:lnTo>
                <a:lnTo>
                  <a:pt x="236" y="259"/>
                </a:lnTo>
                <a:lnTo>
                  <a:pt x="234" y="253"/>
                </a:lnTo>
                <a:lnTo>
                  <a:pt x="237" y="246"/>
                </a:lnTo>
                <a:lnTo>
                  <a:pt x="242" y="252"/>
                </a:lnTo>
                <a:lnTo>
                  <a:pt x="246" y="253"/>
                </a:lnTo>
                <a:lnTo>
                  <a:pt x="246" y="246"/>
                </a:lnTo>
                <a:lnTo>
                  <a:pt x="253" y="246"/>
                </a:lnTo>
                <a:lnTo>
                  <a:pt x="253" y="241"/>
                </a:lnTo>
                <a:lnTo>
                  <a:pt x="259" y="238"/>
                </a:lnTo>
                <a:lnTo>
                  <a:pt x="259" y="238"/>
                </a:lnTo>
                <a:lnTo>
                  <a:pt x="259" y="234"/>
                </a:lnTo>
                <a:lnTo>
                  <a:pt x="265" y="236"/>
                </a:lnTo>
                <a:lnTo>
                  <a:pt x="261" y="229"/>
                </a:lnTo>
                <a:lnTo>
                  <a:pt x="271" y="230"/>
                </a:lnTo>
                <a:lnTo>
                  <a:pt x="276" y="225"/>
                </a:lnTo>
                <a:lnTo>
                  <a:pt x="283" y="214"/>
                </a:lnTo>
                <a:lnTo>
                  <a:pt x="284" y="207"/>
                </a:lnTo>
                <a:lnTo>
                  <a:pt x="278" y="202"/>
                </a:lnTo>
                <a:lnTo>
                  <a:pt x="279" y="204"/>
                </a:lnTo>
                <a:close/>
                <a:moveTo>
                  <a:pt x="210" y="271"/>
                </a:moveTo>
                <a:lnTo>
                  <a:pt x="203" y="283"/>
                </a:lnTo>
                <a:lnTo>
                  <a:pt x="204" y="288"/>
                </a:lnTo>
                <a:lnTo>
                  <a:pt x="218" y="283"/>
                </a:lnTo>
                <a:lnTo>
                  <a:pt x="219" y="276"/>
                </a:lnTo>
                <a:lnTo>
                  <a:pt x="213" y="271"/>
                </a:lnTo>
                <a:lnTo>
                  <a:pt x="210" y="271"/>
                </a:lnTo>
                <a:close/>
                <a:moveTo>
                  <a:pt x="299" y="206"/>
                </a:moveTo>
                <a:lnTo>
                  <a:pt x="299" y="206"/>
                </a:lnTo>
                <a:lnTo>
                  <a:pt x="295" y="211"/>
                </a:lnTo>
                <a:lnTo>
                  <a:pt x="295" y="218"/>
                </a:lnTo>
                <a:lnTo>
                  <a:pt x="298" y="225"/>
                </a:lnTo>
                <a:lnTo>
                  <a:pt x="303" y="218"/>
                </a:lnTo>
                <a:lnTo>
                  <a:pt x="303" y="213"/>
                </a:lnTo>
                <a:lnTo>
                  <a:pt x="299" y="206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5" name="Freeform 40"/>
          <p:cNvSpPr>
            <a:spLocks noEditPoints="1"/>
          </p:cNvSpPr>
          <p:nvPr/>
        </p:nvSpPr>
        <p:spPr bwMode="auto">
          <a:xfrm>
            <a:off x="8340383" y="5003388"/>
            <a:ext cx="893233" cy="787400"/>
          </a:xfrm>
          <a:custGeom>
            <a:avLst/>
            <a:gdLst>
              <a:gd name="T0" fmla="*/ 197 w 439"/>
              <a:gd name="T1" fmla="*/ 348 h 387"/>
              <a:gd name="T2" fmla="*/ 194 w 439"/>
              <a:gd name="T3" fmla="*/ 333 h 387"/>
              <a:gd name="T4" fmla="*/ 256 w 439"/>
              <a:gd name="T5" fmla="*/ 370 h 387"/>
              <a:gd name="T6" fmla="*/ 406 w 439"/>
              <a:gd name="T7" fmla="*/ 276 h 387"/>
              <a:gd name="T8" fmla="*/ 438 w 439"/>
              <a:gd name="T9" fmla="*/ 360 h 387"/>
              <a:gd name="T10" fmla="*/ 405 w 439"/>
              <a:gd name="T11" fmla="*/ 343 h 387"/>
              <a:gd name="T12" fmla="*/ 378 w 439"/>
              <a:gd name="T13" fmla="*/ 325 h 387"/>
              <a:gd name="T14" fmla="*/ 390 w 439"/>
              <a:gd name="T15" fmla="*/ 315 h 387"/>
              <a:gd name="T16" fmla="*/ 404 w 439"/>
              <a:gd name="T17" fmla="*/ 301 h 387"/>
              <a:gd name="T18" fmla="*/ 386 w 439"/>
              <a:gd name="T19" fmla="*/ 284 h 387"/>
              <a:gd name="T20" fmla="*/ 368 w 439"/>
              <a:gd name="T21" fmla="*/ 292 h 387"/>
              <a:gd name="T22" fmla="*/ 378 w 439"/>
              <a:gd name="T23" fmla="*/ 271 h 387"/>
              <a:gd name="T24" fmla="*/ 355 w 439"/>
              <a:gd name="T25" fmla="*/ 278 h 387"/>
              <a:gd name="T26" fmla="*/ 313 w 439"/>
              <a:gd name="T27" fmla="*/ 272 h 387"/>
              <a:gd name="T28" fmla="*/ 348 w 439"/>
              <a:gd name="T29" fmla="*/ 257 h 387"/>
              <a:gd name="T30" fmla="*/ 373 w 439"/>
              <a:gd name="T31" fmla="*/ 268 h 387"/>
              <a:gd name="T32" fmla="*/ 386 w 439"/>
              <a:gd name="T33" fmla="*/ 264 h 387"/>
              <a:gd name="T34" fmla="*/ 374 w 439"/>
              <a:gd name="T35" fmla="*/ 240 h 387"/>
              <a:gd name="T36" fmla="*/ 364 w 439"/>
              <a:gd name="T37" fmla="*/ 196 h 387"/>
              <a:gd name="T38" fmla="*/ 211 w 439"/>
              <a:gd name="T39" fmla="*/ 192 h 387"/>
              <a:gd name="T40" fmla="*/ 216 w 439"/>
              <a:gd name="T41" fmla="*/ 167 h 387"/>
              <a:gd name="T42" fmla="*/ 221 w 439"/>
              <a:gd name="T43" fmla="*/ 141 h 387"/>
              <a:gd name="T44" fmla="*/ 225 w 439"/>
              <a:gd name="T45" fmla="*/ 121 h 387"/>
              <a:gd name="T46" fmla="*/ 240 w 439"/>
              <a:gd name="T47" fmla="*/ 94 h 387"/>
              <a:gd name="T48" fmla="*/ 240 w 439"/>
              <a:gd name="T49" fmla="*/ 83 h 387"/>
              <a:gd name="T50" fmla="*/ 260 w 439"/>
              <a:gd name="T51" fmla="*/ 66 h 387"/>
              <a:gd name="T52" fmla="*/ 241 w 439"/>
              <a:gd name="T53" fmla="*/ 50 h 387"/>
              <a:gd name="T54" fmla="*/ 239 w 439"/>
              <a:gd name="T55" fmla="*/ 39 h 387"/>
              <a:gd name="T56" fmla="*/ 241 w 439"/>
              <a:gd name="T57" fmla="*/ 12 h 387"/>
              <a:gd name="T58" fmla="*/ 233 w 439"/>
              <a:gd name="T59" fmla="*/ 0 h 387"/>
              <a:gd name="T60" fmla="*/ 19 w 439"/>
              <a:gd name="T61" fmla="*/ 126 h 387"/>
              <a:gd name="T62" fmla="*/ 33 w 439"/>
              <a:gd name="T63" fmla="*/ 163 h 387"/>
              <a:gd name="T64" fmla="*/ 48 w 439"/>
              <a:gd name="T65" fmla="*/ 194 h 387"/>
              <a:gd name="T66" fmla="*/ 48 w 439"/>
              <a:gd name="T67" fmla="*/ 223 h 387"/>
              <a:gd name="T68" fmla="*/ 37 w 439"/>
              <a:gd name="T69" fmla="*/ 261 h 387"/>
              <a:gd name="T70" fmla="*/ 30 w 439"/>
              <a:gd name="T71" fmla="*/ 305 h 387"/>
              <a:gd name="T72" fmla="*/ 25 w 439"/>
              <a:gd name="T73" fmla="*/ 321 h 387"/>
              <a:gd name="T74" fmla="*/ 68 w 439"/>
              <a:gd name="T75" fmla="*/ 322 h 387"/>
              <a:gd name="T76" fmla="*/ 77 w 439"/>
              <a:gd name="T77" fmla="*/ 309 h 387"/>
              <a:gd name="T78" fmla="*/ 82 w 439"/>
              <a:gd name="T79" fmla="*/ 324 h 387"/>
              <a:gd name="T80" fmla="*/ 156 w 439"/>
              <a:gd name="T81" fmla="*/ 344 h 387"/>
              <a:gd name="T82" fmla="*/ 167 w 439"/>
              <a:gd name="T83" fmla="*/ 324 h 387"/>
              <a:gd name="T84" fmla="*/ 194 w 439"/>
              <a:gd name="T85" fmla="*/ 321 h 387"/>
              <a:gd name="T86" fmla="*/ 221 w 439"/>
              <a:gd name="T87" fmla="*/ 330 h 387"/>
              <a:gd name="T88" fmla="*/ 247 w 439"/>
              <a:gd name="T89" fmla="*/ 337 h 387"/>
              <a:gd name="T90" fmla="*/ 251 w 439"/>
              <a:gd name="T91" fmla="*/ 352 h 387"/>
              <a:gd name="T92" fmla="*/ 270 w 439"/>
              <a:gd name="T93" fmla="*/ 370 h 387"/>
              <a:gd name="T94" fmla="*/ 302 w 439"/>
              <a:gd name="T95" fmla="*/ 375 h 387"/>
              <a:gd name="T96" fmla="*/ 320 w 439"/>
              <a:gd name="T97" fmla="*/ 355 h 387"/>
              <a:gd name="T98" fmla="*/ 336 w 439"/>
              <a:gd name="T99" fmla="*/ 376 h 387"/>
              <a:gd name="T100" fmla="*/ 352 w 439"/>
              <a:gd name="T101" fmla="*/ 356 h 387"/>
              <a:gd name="T102" fmla="*/ 360 w 439"/>
              <a:gd name="T103" fmla="*/ 340 h 387"/>
              <a:gd name="T104" fmla="*/ 378 w 439"/>
              <a:gd name="T105" fmla="*/ 352 h 387"/>
              <a:gd name="T106" fmla="*/ 402 w 439"/>
              <a:gd name="T107" fmla="*/ 363 h 387"/>
              <a:gd name="T108" fmla="*/ 412 w 439"/>
              <a:gd name="T109" fmla="*/ 375 h 387"/>
              <a:gd name="T110" fmla="*/ 429 w 439"/>
              <a:gd name="T111" fmla="*/ 379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9" h="387">
                <a:moveTo>
                  <a:pt x="194" y="333"/>
                </a:moveTo>
                <a:lnTo>
                  <a:pt x="180" y="337"/>
                </a:lnTo>
                <a:lnTo>
                  <a:pt x="184" y="341"/>
                </a:lnTo>
                <a:lnTo>
                  <a:pt x="191" y="344"/>
                </a:lnTo>
                <a:lnTo>
                  <a:pt x="197" y="348"/>
                </a:lnTo>
                <a:lnTo>
                  <a:pt x="203" y="345"/>
                </a:lnTo>
                <a:lnTo>
                  <a:pt x="207" y="340"/>
                </a:lnTo>
                <a:lnTo>
                  <a:pt x="207" y="340"/>
                </a:lnTo>
                <a:lnTo>
                  <a:pt x="206" y="339"/>
                </a:lnTo>
                <a:lnTo>
                  <a:pt x="194" y="333"/>
                </a:lnTo>
                <a:close/>
                <a:moveTo>
                  <a:pt x="251" y="355"/>
                </a:moveTo>
                <a:lnTo>
                  <a:pt x="245" y="362"/>
                </a:lnTo>
                <a:lnTo>
                  <a:pt x="244" y="364"/>
                </a:lnTo>
                <a:lnTo>
                  <a:pt x="251" y="368"/>
                </a:lnTo>
                <a:lnTo>
                  <a:pt x="256" y="370"/>
                </a:lnTo>
                <a:lnTo>
                  <a:pt x="258" y="368"/>
                </a:lnTo>
                <a:lnTo>
                  <a:pt x="256" y="362"/>
                </a:lnTo>
                <a:lnTo>
                  <a:pt x="251" y="355"/>
                </a:lnTo>
                <a:close/>
                <a:moveTo>
                  <a:pt x="413" y="271"/>
                </a:moveTo>
                <a:lnTo>
                  <a:pt x="406" y="276"/>
                </a:lnTo>
                <a:lnTo>
                  <a:pt x="405" y="279"/>
                </a:lnTo>
                <a:lnTo>
                  <a:pt x="412" y="276"/>
                </a:lnTo>
                <a:lnTo>
                  <a:pt x="413" y="271"/>
                </a:lnTo>
                <a:close/>
                <a:moveTo>
                  <a:pt x="439" y="362"/>
                </a:moveTo>
                <a:lnTo>
                  <a:pt x="438" y="360"/>
                </a:lnTo>
                <a:lnTo>
                  <a:pt x="432" y="357"/>
                </a:lnTo>
                <a:lnTo>
                  <a:pt x="429" y="352"/>
                </a:lnTo>
                <a:lnTo>
                  <a:pt x="424" y="348"/>
                </a:lnTo>
                <a:lnTo>
                  <a:pt x="412" y="347"/>
                </a:lnTo>
                <a:lnTo>
                  <a:pt x="405" y="343"/>
                </a:lnTo>
                <a:lnTo>
                  <a:pt x="397" y="344"/>
                </a:lnTo>
                <a:lnTo>
                  <a:pt x="394" y="337"/>
                </a:lnTo>
                <a:lnTo>
                  <a:pt x="387" y="334"/>
                </a:lnTo>
                <a:lnTo>
                  <a:pt x="381" y="332"/>
                </a:lnTo>
                <a:lnTo>
                  <a:pt x="378" y="325"/>
                </a:lnTo>
                <a:lnTo>
                  <a:pt x="383" y="324"/>
                </a:lnTo>
                <a:lnTo>
                  <a:pt x="382" y="318"/>
                </a:lnTo>
                <a:lnTo>
                  <a:pt x="389" y="318"/>
                </a:lnTo>
                <a:lnTo>
                  <a:pt x="394" y="321"/>
                </a:lnTo>
                <a:lnTo>
                  <a:pt x="390" y="315"/>
                </a:lnTo>
                <a:lnTo>
                  <a:pt x="387" y="310"/>
                </a:lnTo>
                <a:lnTo>
                  <a:pt x="394" y="303"/>
                </a:lnTo>
                <a:lnTo>
                  <a:pt x="400" y="305"/>
                </a:lnTo>
                <a:lnTo>
                  <a:pt x="402" y="307"/>
                </a:lnTo>
                <a:lnTo>
                  <a:pt x="404" y="301"/>
                </a:lnTo>
                <a:lnTo>
                  <a:pt x="404" y="294"/>
                </a:lnTo>
                <a:lnTo>
                  <a:pt x="398" y="291"/>
                </a:lnTo>
                <a:lnTo>
                  <a:pt x="398" y="284"/>
                </a:lnTo>
                <a:lnTo>
                  <a:pt x="396" y="278"/>
                </a:lnTo>
                <a:lnTo>
                  <a:pt x="386" y="284"/>
                </a:lnTo>
                <a:lnTo>
                  <a:pt x="386" y="291"/>
                </a:lnTo>
                <a:lnTo>
                  <a:pt x="383" y="297"/>
                </a:lnTo>
                <a:lnTo>
                  <a:pt x="378" y="297"/>
                </a:lnTo>
                <a:lnTo>
                  <a:pt x="374" y="291"/>
                </a:lnTo>
                <a:lnTo>
                  <a:pt x="368" y="292"/>
                </a:lnTo>
                <a:lnTo>
                  <a:pt x="363" y="288"/>
                </a:lnTo>
                <a:lnTo>
                  <a:pt x="363" y="286"/>
                </a:lnTo>
                <a:lnTo>
                  <a:pt x="377" y="279"/>
                </a:lnTo>
                <a:lnTo>
                  <a:pt x="379" y="272"/>
                </a:lnTo>
                <a:lnTo>
                  <a:pt x="378" y="271"/>
                </a:lnTo>
                <a:lnTo>
                  <a:pt x="371" y="275"/>
                </a:lnTo>
                <a:lnTo>
                  <a:pt x="371" y="269"/>
                </a:lnTo>
                <a:lnTo>
                  <a:pt x="367" y="275"/>
                </a:lnTo>
                <a:lnTo>
                  <a:pt x="360" y="272"/>
                </a:lnTo>
                <a:lnTo>
                  <a:pt x="355" y="278"/>
                </a:lnTo>
                <a:lnTo>
                  <a:pt x="350" y="280"/>
                </a:lnTo>
                <a:lnTo>
                  <a:pt x="331" y="282"/>
                </a:lnTo>
                <a:lnTo>
                  <a:pt x="321" y="282"/>
                </a:lnTo>
                <a:lnTo>
                  <a:pt x="314" y="279"/>
                </a:lnTo>
                <a:lnTo>
                  <a:pt x="313" y="272"/>
                </a:lnTo>
                <a:lnTo>
                  <a:pt x="318" y="267"/>
                </a:lnTo>
                <a:lnTo>
                  <a:pt x="327" y="253"/>
                </a:lnTo>
                <a:lnTo>
                  <a:pt x="333" y="252"/>
                </a:lnTo>
                <a:lnTo>
                  <a:pt x="341" y="253"/>
                </a:lnTo>
                <a:lnTo>
                  <a:pt x="348" y="257"/>
                </a:lnTo>
                <a:lnTo>
                  <a:pt x="354" y="263"/>
                </a:lnTo>
                <a:lnTo>
                  <a:pt x="360" y="263"/>
                </a:lnTo>
                <a:lnTo>
                  <a:pt x="364" y="264"/>
                </a:lnTo>
                <a:lnTo>
                  <a:pt x="367" y="263"/>
                </a:lnTo>
                <a:lnTo>
                  <a:pt x="373" y="268"/>
                </a:lnTo>
                <a:lnTo>
                  <a:pt x="379" y="269"/>
                </a:lnTo>
                <a:lnTo>
                  <a:pt x="381" y="268"/>
                </a:lnTo>
                <a:lnTo>
                  <a:pt x="382" y="269"/>
                </a:lnTo>
                <a:lnTo>
                  <a:pt x="389" y="267"/>
                </a:lnTo>
                <a:lnTo>
                  <a:pt x="386" y="264"/>
                </a:lnTo>
                <a:lnTo>
                  <a:pt x="382" y="261"/>
                </a:lnTo>
                <a:lnTo>
                  <a:pt x="378" y="256"/>
                </a:lnTo>
                <a:lnTo>
                  <a:pt x="379" y="253"/>
                </a:lnTo>
                <a:lnTo>
                  <a:pt x="375" y="246"/>
                </a:lnTo>
                <a:lnTo>
                  <a:pt x="374" y="240"/>
                </a:lnTo>
                <a:lnTo>
                  <a:pt x="364" y="232"/>
                </a:lnTo>
                <a:lnTo>
                  <a:pt x="360" y="226"/>
                </a:lnTo>
                <a:lnTo>
                  <a:pt x="358" y="219"/>
                </a:lnTo>
                <a:lnTo>
                  <a:pt x="360" y="209"/>
                </a:lnTo>
                <a:lnTo>
                  <a:pt x="364" y="196"/>
                </a:lnTo>
                <a:lnTo>
                  <a:pt x="366" y="190"/>
                </a:lnTo>
                <a:lnTo>
                  <a:pt x="366" y="188"/>
                </a:lnTo>
                <a:lnTo>
                  <a:pt x="287" y="195"/>
                </a:lnTo>
                <a:lnTo>
                  <a:pt x="206" y="199"/>
                </a:lnTo>
                <a:lnTo>
                  <a:pt x="211" y="192"/>
                </a:lnTo>
                <a:lnTo>
                  <a:pt x="207" y="187"/>
                </a:lnTo>
                <a:lnTo>
                  <a:pt x="209" y="180"/>
                </a:lnTo>
                <a:lnTo>
                  <a:pt x="205" y="173"/>
                </a:lnTo>
                <a:lnTo>
                  <a:pt x="213" y="172"/>
                </a:lnTo>
                <a:lnTo>
                  <a:pt x="216" y="167"/>
                </a:lnTo>
                <a:lnTo>
                  <a:pt x="210" y="161"/>
                </a:lnTo>
                <a:lnTo>
                  <a:pt x="217" y="160"/>
                </a:lnTo>
                <a:lnTo>
                  <a:pt x="214" y="148"/>
                </a:lnTo>
                <a:lnTo>
                  <a:pt x="220" y="142"/>
                </a:lnTo>
                <a:lnTo>
                  <a:pt x="221" y="141"/>
                </a:lnTo>
                <a:lnTo>
                  <a:pt x="216" y="140"/>
                </a:lnTo>
                <a:lnTo>
                  <a:pt x="222" y="136"/>
                </a:lnTo>
                <a:lnTo>
                  <a:pt x="224" y="130"/>
                </a:lnTo>
                <a:lnTo>
                  <a:pt x="229" y="123"/>
                </a:lnTo>
                <a:lnTo>
                  <a:pt x="225" y="121"/>
                </a:lnTo>
                <a:lnTo>
                  <a:pt x="228" y="114"/>
                </a:lnTo>
                <a:lnTo>
                  <a:pt x="233" y="112"/>
                </a:lnTo>
                <a:lnTo>
                  <a:pt x="247" y="96"/>
                </a:lnTo>
                <a:lnTo>
                  <a:pt x="247" y="95"/>
                </a:lnTo>
                <a:lnTo>
                  <a:pt x="240" y="94"/>
                </a:lnTo>
                <a:lnTo>
                  <a:pt x="247" y="92"/>
                </a:lnTo>
                <a:lnTo>
                  <a:pt x="247" y="89"/>
                </a:lnTo>
                <a:lnTo>
                  <a:pt x="252" y="83"/>
                </a:lnTo>
                <a:lnTo>
                  <a:pt x="245" y="84"/>
                </a:lnTo>
                <a:lnTo>
                  <a:pt x="240" y="83"/>
                </a:lnTo>
                <a:lnTo>
                  <a:pt x="243" y="77"/>
                </a:lnTo>
                <a:lnTo>
                  <a:pt x="249" y="75"/>
                </a:lnTo>
                <a:lnTo>
                  <a:pt x="255" y="68"/>
                </a:lnTo>
                <a:lnTo>
                  <a:pt x="259" y="68"/>
                </a:lnTo>
                <a:lnTo>
                  <a:pt x="260" y="66"/>
                </a:lnTo>
                <a:lnTo>
                  <a:pt x="259" y="65"/>
                </a:lnTo>
                <a:lnTo>
                  <a:pt x="252" y="64"/>
                </a:lnTo>
                <a:lnTo>
                  <a:pt x="251" y="58"/>
                </a:lnTo>
                <a:lnTo>
                  <a:pt x="245" y="56"/>
                </a:lnTo>
                <a:lnTo>
                  <a:pt x="241" y="50"/>
                </a:lnTo>
                <a:lnTo>
                  <a:pt x="243" y="49"/>
                </a:lnTo>
                <a:lnTo>
                  <a:pt x="248" y="50"/>
                </a:lnTo>
                <a:lnTo>
                  <a:pt x="244" y="45"/>
                </a:lnTo>
                <a:lnTo>
                  <a:pt x="249" y="38"/>
                </a:lnTo>
                <a:lnTo>
                  <a:pt x="239" y="39"/>
                </a:lnTo>
                <a:lnTo>
                  <a:pt x="236" y="35"/>
                </a:lnTo>
                <a:lnTo>
                  <a:pt x="244" y="29"/>
                </a:lnTo>
                <a:lnTo>
                  <a:pt x="236" y="25"/>
                </a:lnTo>
                <a:lnTo>
                  <a:pt x="236" y="18"/>
                </a:lnTo>
                <a:lnTo>
                  <a:pt x="241" y="12"/>
                </a:lnTo>
                <a:lnTo>
                  <a:pt x="240" y="7"/>
                </a:lnTo>
                <a:lnTo>
                  <a:pt x="236" y="6"/>
                </a:lnTo>
                <a:lnTo>
                  <a:pt x="229" y="10"/>
                </a:lnTo>
                <a:lnTo>
                  <a:pt x="230" y="3"/>
                </a:lnTo>
                <a:lnTo>
                  <a:pt x="233" y="0"/>
                </a:lnTo>
                <a:lnTo>
                  <a:pt x="100" y="7"/>
                </a:lnTo>
                <a:lnTo>
                  <a:pt x="0" y="11"/>
                </a:lnTo>
                <a:lnTo>
                  <a:pt x="4" y="110"/>
                </a:lnTo>
                <a:lnTo>
                  <a:pt x="15" y="119"/>
                </a:lnTo>
                <a:lnTo>
                  <a:pt x="19" y="126"/>
                </a:lnTo>
                <a:lnTo>
                  <a:pt x="23" y="138"/>
                </a:lnTo>
                <a:lnTo>
                  <a:pt x="22" y="148"/>
                </a:lnTo>
                <a:lnTo>
                  <a:pt x="27" y="154"/>
                </a:lnTo>
                <a:lnTo>
                  <a:pt x="30" y="161"/>
                </a:lnTo>
                <a:lnTo>
                  <a:pt x="33" y="163"/>
                </a:lnTo>
                <a:lnTo>
                  <a:pt x="36" y="168"/>
                </a:lnTo>
                <a:lnTo>
                  <a:pt x="36" y="175"/>
                </a:lnTo>
                <a:lnTo>
                  <a:pt x="46" y="187"/>
                </a:lnTo>
                <a:lnTo>
                  <a:pt x="48" y="188"/>
                </a:lnTo>
                <a:lnTo>
                  <a:pt x="48" y="194"/>
                </a:lnTo>
                <a:lnTo>
                  <a:pt x="49" y="200"/>
                </a:lnTo>
                <a:lnTo>
                  <a:pt x="46" y="206"/>
                </a:lnTo>
                <a:lnTo>
                  <a:pt x="49" y="211"/>
                </a:lnTo>
                <a:lnTo>
                  <a:pt x="46" y="217"/>
                </a:lnTo>
                <a:lnTo>
                  <a:pt x="48" y="223"/>
                </a:lnTo>
                <a:lnTo>
                  <a:pt x="44" y="230"/>
                </a:lnTo>
                <a:lnTo>
                  <a:pt x="42" y="237"/>
                </a:lnTo>
                <a:lnTo>
                  <a:pt x="38" y="242"/>
                </a:lnTo>
                <a:lnTo>
                  <a:pt x="36" y="249"/>
                </a:lnTo>
                <a:lnTo>
                  <a:pt x="37" y="261"/>
                </a:lnTo>
                <a:lnTo>
                  <a:pt x="33" y="268"/>
                </a:lnTo>
                <a:lnTo>
                  <a:pt x="36" y="275"/>
                </a:lnTo>
                <a:lnTo>
                  <a:pt x="38" y="291"/>
                </a:lnTo>
                <a:lnTo>
                  <a:pt x="37" y="298"/>
                </a:lnTo>
                <a:lnTo>
                  <a:pt x="30" y="305"/>
                </a:lnTo>
                <a:lnTo>
                  <a:pt x="30" y="305"/>
                </a:lnTo>
                <a:lnTo>
                  <a:pt x="30" y="305"/>
                </a:lnTo>
                <a:lnTo>
                  <a:pt x="33" y="311"/>
                </a:lnTo>
                <a:lnTo>
                  <a:pt x="30" y="318"/>
                </a:lnTo>
                <a:lnTo>
                  <a:pt x="25" y="321"/>
                </a:lnTo>
                <a:lnTo>
                  <a:pt x="23" y="328"/>
                </a:lnTo>
                <a:lnTo>
                  <a:pt x="30" y="333"/>
                </a:lnTo>
                <a:lnTo>
                  <a:pt x="36" y="329"/>
                </a:lnTo>
                <a:lnTo>
                  <a:pt x="65" y="325"/>
                </a:lnTo>
                <a:lnTo>
                  <a:pt x="68" y="322"/>
                </a:lnTo>
                <a:lnTo>
                  <a:pt x="63" y="318"/>
                </a:lnTo>
                <a:lnTo>
                  <a:pt x="68" y="313"/>
                </a:lnTo>
                <a:lnTo>
                  <a:pt x="69" y="297"/>
                </a:lnTo>
                <a:lnTo>
                  <a:pt x="75" y="303"/>
                </a:lnTo>
                <a:lnTo>
                  <a:pt x="77" y="309"/>
                </a:lnTo>
                <a:lnTo>
                  <a:pt x="77" y="315"/>
                </a:lnTo>
                <a:lnTo>
                  <a:pt x="71" y="318"/>
                </a:lnTo>
                <a:lnTo>
                  <a:pt x="69" y="321"/>
                </a:lnTo>
                <a:lnTo>
                  <a:pt x="75" y="324"/>
                </a:lnTo>
                <a:lnTo>
                  <a:pt x="82" y="324"/>
                </a:lnTo>
                <a:lnTo>
                  <a:pt x="95" y="328"/>
                </a:lnTo>
                <a:lnTo>
                  <a:pt x="107" y="332"/>
                </a:lnTo>
                <a:lnTo>
                  <a:pt x="114" y="336"/>
                </a:lnTo>
                <a:lnTo>
                  <a:pt x="125" y="340"/>
                </a:lnTo>
                <a:lnTo>
                  <a:pt x="156" y="344"/>
                </a:lnTo>
                <a:lnTo>
                  <a:pt x="161" y="344"/>
                </a:lnTo>
                <a:lnTo>
                  <a:pt x="171" y="339"/>
                </a:lnTo>
                <a:lnTo>
                  <a:pt x="176" y="339"/>
                </a:lnTo>
                <a:lnTo>
                  <a:pt x="172" y="329"/>
                </a:lnTo>
                <a:lnTo>
                  <a:pt x="167" y="324"/>
                </a:lnTo>
                <a:lnTo>
                  <a:pt x="174" y="324"/>
                </a:lnTo>
                <a:lnTo>
                  <a:pt x="175" y="321"/>
                </a:lnTo>
                <a:lnTo>
                  <a:pt x="182" y="318"/>
                </a:lnTo>
                <a:lnTo>
                  <a:pt x="195" y="314"/>
                </a:lnTo>
                <a:lnTo>
                  <a:pt x="194" y="321"/>
                </a:lnTo>
                <a:lnTo>
                  <a:pt x="194" y="324"/>
                </a:lnTo>
                <a:lnTo>
                  <a:pt x="201" y="322"/>
                </a:lnTo>
                <a:lnTo>
                  <a:pt x="213" y="321"/>
                </a:lnTo>
                <a:lnTo>
                  <a:pt x="214" y="328"/>
                </a:lnTo>
                <a:lnTo>
                  <a:pt x="221" y="330"/>
                </a:lnTo>
                <a:lnTo>
                  <a:pt x="224" y="340"/>
                </a:lnTo>
                <a:lnTo>
                  <a:pt x="229" y="340"/>
                </a:lnTo>
                <a:lnTo>
                  <a:pt x="241" y="344"/>
                </a:lnTo>
                <a:lnTo>
                  <a:pt x="245" y="339"/>
                </a:lnTo>
                <a:lnTo>
                  <a:pt x="247" y="337"/>
                </a:lnTo>
                <a:lnTo>
                  <a:pt x="247" y="333"/>
                </a:lnTo>
                <a:lnTo>
                  <a:pt x="248" y="339"/>
                </a:lnTo>
                <a:lnTo>
                  <a:pt x="247" y="340"/>
                </a:lnTo>
                <a:lnTo>
                  <a:pt x="247" y="345"/>
                </a:lnTo>
                <a:lnTo>
                  <a:pt x="251" y="352"/>
                </a:lnTo>
                <a:lnTo>
                  <a:pt x="258" y="356"/>
                </a:lnTo>
                <a:lnTo>
                  <a:pt x="260" y="363"/>
                </a:lnTo>
                <a:lnTo>
                  <a:pt x="259" y="368"/>
                </a:lnTo>
                <a:lnTo>
                  <a:pt x="263" y="371"/>
                </a:lnTo>
                <a:lnTo>
                  <a:pt x="270" y="370"/>
                </a:lnTo>
                <a:lnTo>
                  <a:pt x="282" y="376"/>
                </a:lnTo>
                <a:lnTo>
                  <a:pt x="289" y="374"/>
                </a:lnTo>
                <a:lnTo>
                  <a:pt x="290" y="374"/>
                </a:lnTo>
                <a:lnTo>
                  <a:pt x="297" y="378"/>
                </a:lnTo>
                <a:lnTo>
                  <a:pt x="302" y="375"/>
                </a:lnTo>
                <a:lnTo>
                  <a:pt x="302" y="366"/>
                </a:lnTo>
                <a:lnTo>
                  <a:pt x="304" y="360"/>
                </a:lnTo>
                <a:lnTo>
                  <a:pt x="310" y="359"/>
                </a:lnTo>
                <a:lnTo>
                  <a:pt x="316" y="356"/>
                </a:lnTo>
                <a:lnTo>
                  <a:pt x="320" y="355"/>
                </a:lnTo>
                <a:lnTo>
                  <a:pt x="321" y="362"/>
                </a:lnTo>
                <a:lnTo>
                  <a:pt x="328" y="360"/>
                </a:lnTo>
                <a:lnTo>
                  <a:pt x="335" y="362"/>
                </a:lnTo>
                <a:lnTo>
                  <a:pt x="333" y="371"/>
                </a:lnTo>
                <a:lnTo>
                  <a:pt x="336" y="376"/>
                </a:lnTo>
                <a:lnTo>
                  <a:pt x="341" y="375"/>
                </a:lnTo>
                <a:lnTo>
                  <a:pt x="348" y="370"/>
                </a:lnTo>
                <a:lnTo>
                  <a:pt x="351" y="364"/>
                </a:lnTo>
                <a:lnTo>
                  <a:pt x="347" y="357"/>
                </a:lnTo>
                <a:lnTo>
                  <a:pt x="352" y="356"/>
                </a:lnTo>
                <a:lnTo>
                  <a:pt x="351" y="344"/>
                </a:lnTo>
                <a:lnTo>
                  <a:pt x="339" y="337"/>
                </a:lnTo>
                <a:lnTo>
                  <a:pt x="337" y="330"/>
                </a:lnTo>
                <a:lnTo>
                  <a:pt x="337" y="330"/>
                </a:lnTo>
                <a:lnTo>
                  <a:pt x="360" y="340"/>
                </a:lnTo>
                <a:lnTo>
                  <a:pt x="366" y="340"/>
                </a:lnTo>
                <a:lnTo>
                  <a:pt x="373" y="344"/>
                </a:lnTo>
                <a:lnTo>
                  <a:pt x="375" y="345"/>
                </a:lnTo>
                <a:lnTo>
                  <a:pt x="371" y="352"/>
                </a:lnTo>
                <a:lnTo>
                  <a:pt x="378" y="352"/>
                </a:lnTo>
                <a:lnTo>
                  <a:pt x="383" y="351"/>
                </a:lnTo>
                <a:lnTo>
                  <a:pt x="387" y="357"/>
                </a:lnTo>
                <a:lnTo>
                  <a:pt x="394" y="359"/>
                </a:lnTo>
                <a:lnTo>
                  <a:pt x="401" y="356"/>
                </a:lnTo>
                <a:lnTo>
                  <a:pt x="402" y="363"/>
                </a:lnTo>
                <a:lnTo>
                  <a:pt x="406" y="370"/>
                </a:lnTo>
                <a:lnTo>
                  <a:pt x="413" y="371"/>
                </a:lnTo>
                <a:lnTo>
                  <a:pt x="413" y="363"/>
                </a:lnTo>
                <a:lnTo>
                  <a:pt x="416" y="370"/>
                </a:lnTo>
                <a:lnTo>
                  <a:pt x="412" y="375"/>
                </a:lnTo>
                <a:lnTo>
                  <a:pt x="408" y="387"/>
                </a:lnTo>
                <a:lnTo>
                  <a:pt x="413" y="382"/>
                </a:lnTo>
                <a:lnTo>
                  <a:pt x="416" y="376"/>
                </a:lnTo>
                <a:lnTo>
                  <a:pt x="421" y="370"/>
                </a:lnTo>
                <a:lnTo>
                  <a:pt x="429" y="379"/>
                </a:lnTo>
                <a:lnTo>
                  <a:pt x="431" y="374"/>
                </a:lnTo>
                <a:lnTo>
                  <a:pt x="433" y="367"/>
                </a:lnTo>
                <a:lnTo>
                  <a:pt x="432" y="363"/>
                </a:lnTo>
                <a:lnTo>
                  <a:pt x="439" y="362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6" name="Freeform 41"/>
          <p:cNvSpPr>
            <a:spLocks/>
          </p:cNvSpPr>
          <p:nvPr/>
        </p:nvSpPr>
        <p:spPr bwMode="auto">
          <a:xfrm>
            <a:off x="9047349" y="3691055"/>
            <a:ext cx="1136651" cy="601133"/>
          </a:xfrm>
          <a:custGeom>
            <a:avLst/>
            <a:gdLst>
              <a:gd name="T0" fmla="*/ 515 w 559"/>
              <a:gd name="T1" fmla="*/ 93 h 295"/>
              <a:gd name="T2" fmla="*/ 502 w 559"/>
              <a:gd name="T3" fmla="*/ 62 h 295"/>
              <a:gd name="T4" fmla="*/ 500 w 559"/>
              <a:gd name="T5" fmla="*/ 47 h 295"/>
              <a:gd name="T6" fmla="*/ 482 w 559"/>
              <a:gd name="T7" fmla="*/ 36 h 295"/>
              <a:gd name="T8" fmla="*/ 464 w 559"/>
              <a:gd name="T9" fmla="*/ 23 h 295"/>
              <a:gd name="T10" fmla="*/ 448 w 559"/>
              <a:gd name="T11" fmla="*/ 35 h 295"/>
              <a:gd name="T12" fmla="*/ 428 w 559"/>
              <a:gd name="T13" fmla="*/ 31 h 295"/>
              <a:gd name="T14" fmla="*/ 412 w 559"/>
              <a:gd name="T15" fmla="*/ 38 h 295"/>
              <a:gd name="T16" fmla="*/ 383 w 559"/>
              <a:gd name="T17" fmla="*/ 28 h 295"/>
              <a:gd name="T18" fmla="*/ 363 w 559"/>
              <a:gd name="T19" fmla="*/ 8 h 295"/>
              <a:gd name="T20" fmla="*/ 332 w 559"/>
              <a:gd name="T21" fmla="*/ 0 h 295"/>
              <a:gd name="T22" fmla="*/ 325 w 559"/>
              <a:gd name="T23" fmla="*/ 16 h 295"/>
              <a:gd name="T24" fmla="*/ 326 w 559"/>
              <a:gd name="T25" fmla="*/ 35 h 295"/>
              <a:gd name="T26" fmla="*/ 294 w 559"/>
              <a:gd name="T27" fmla="*/ 43 h 295"/>
              <a:gd name="T28" fmla="*/ 283 w 559"/>
              <a:gd name="T29" fmla="*/ 52 h 295"/>
              <a:gd name="T30" fmla="*/ 279 w 559"/>
              <a:gd name="T31" fmla="*/ 73 h 295"/>
              <a:gd name="T32" fmla="*/ 264 w 559"/>
              <a:gd name="T33" fmla="*/ 94 h 295"/>
              <a:gd name="T34" fmla="*/ 255 w 559"/>
              <a:gd name="T35" fmla="*/ 112 h 295"/>
              <a:gd name="T36" fmla="*/ 234 w 559"/>
              <a:gd name="T37" fmla="*/ 121 h 295"/>
              <a:gd name="T38" fmla="*/ 217 w 559"/>
              <a:gd name="T39" fmla="*/ 107 h 295"/>
              <a:gd name="T40" fmla="*/ 209 w 559"/>
              <a:gd name="T41" fmla="*/ 123 h 295"/>
              <a:gd name="T42" fmla="*/ 203 w 559"/>
              <a:gd name="T43" fmla="*/ 142 h 295"/>
              <a:gd name="T44" fmla="*/ 186 w 559"/>
              <a:gd name="T45" fmla="*/ 130 h 295"/>
              <a:gd name="T46" fmla="*/ 169 w 559"/>
              <a:gd name="T47" fmla="*/ 143 h 295"/>
              <a:gd name="T48" fmla="*/ 160 w 559"/>
              <a:gd name="T49" fmla="*/ 147 h 295"/>
              <a:gd name="T50" fmla="*/ 127 w 559"/>
              <a:gd name="T51" fmla="*/ 143 h 295"/>
              <a:gd name="T52" fmla="*/ 122 w 559"/>
              <a:gd name="T53" fmla="*/ 144 h 295"/>
              <a:gd name="T54" fmla="*/ 106 w 559"/>
              <a:gd name="T55" fmla="*/ 153 h 295"/>
              <a:gd name="T56" fmla="*/ 95 w 559"/>
              <a:gd name="T57" fmla="*/ 159 h 295"/>
              <a:gd name="T58" fmla="*/ 90 w 559"/>
              <a:gd name="T59" fmla="*/ 178 h 295"/>
              <a:gd name="T60" fmla="*/ 79 w 559"/>
              <a:gd name="T61" fmla="*/ 195 h 295"/>
              <a:gd name="T62" fmla="*/ 64 w 559"/>
              <a:gd name="T63" fmla="*/ 207 h 295"/>
              <a:gd name="T64" fmla="*/ 72 w 559"/>
              <a:gd name="T65" fmla="*/ 226 h 295"/>
              <a:gd name="T66" fmla="*/ 56 w 559"/>
              <a:gd name="T67" fmla="*/ 228 h 295"/>
              <a:gd name="T68" fmla="*/ 31 w 559"/>
              <a:gd name="T69" fmla="*/ 220 h 295"/>
              <a:gd name="T70" fmla="*/ 15 w 559"/>
              <a:gd name="T71" fmla="*/ 242 h 295"/>
              <a:gd name="T72" fmla="*/ 19 w 559"/>
              <a:gd name="T73" fmla="*/ 257 h 295"/>
              <a:gd name="T74" fmla="*/ 18 w 559"/>
              <a:gd name="T75" fmla="*/ 277 h 295"/>
              <a:gd name="T76" fmla="*/ 2 w 559"/>
              <a:gd name="T77" fmla="*/ 287 h 295"/>
              <a:gd name="T78" fmla="*/ 107 w 559"/>
              <a:gd name="T79" fmla="*/ 278 h 295"/>
              <a:gd name="T80" fmla="*/ 123 w 559"/>
              <a:gd name="T81" fmla="*/ 269 h 295"/>
              <a:gd name="T82" fmla="*/ 226 w 559"/>
              <a:gd name="T83" fmla="*/ 257 h 295"/>
              <a:gd name="T84" fmla="*/ 324 w 559"/>
              <a:gd name="T85" fmla="*/ 249 h 295"/>
              <a:gd name="T86" fmla="*/ 408 w 559"/>
              <a:gd name="T87" fmla="*/ 241 h 295"/>
              <a:gd name="T88" fmla="*/ 455 w 559"/>
              <a:gd name="T89" fmla="*/ 227 h 295"/>
              <a:gd name="T90" fmla="*/ 483 w 559"/>
              <a:gd name="T91" fmla="*/ 215 h 295"/>
              <a:gd name="T92" fmla="*/ 497 w 559"/>
              <a:gd name="T93" fmla="*/ 201 h 295"/>
              <a:gd name="T94" fmla="*/ 509 w 559"/>
              <a:gd name="T95" fmla="*/ 184 h 295"/>
              <a:gd name="T96" fmla="*/ 535 w 559"/>
              <a:gd name="T97" fmla="*/ 154 h 295"/>
              <a:gd name="T98" fmla="*/ 534 w 559"/>
              <a:gd name="T99" fmla="*/ 11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59" h="295">
                <a:moveTo>
                  <a:pt x="534" y="116"/>
                </a:moveTo>
                <a:lnTo>
                  <a:pt x="521" y="100"/>
                </a:lnTo>
                <a:lnTo>
                  <a:pt x="515" y="93"/>
                </a:lnTo>
                <a:lnTo>
                  <a:pt x="513" y="88"/>
                </a:lnTo>
                <a:lnTo>
                  <a:pt x="500" y="74"/>
                </a:lnTo>
                <a:lnTo>
                  <a:pt x="502" y="62"/>
                </a:lnTo>
                <a:lnTo>
                  <a:pt x="502" y="55"/>
                </a:lnTo>
                <a:lnTo>
                  <a:pt x="500" y="52"/>
                </a:lnTo>
                <a:lnTo>
                  <a:pt x="500" y="47"/>
                </a:lnTo>
                <a:lnTo>
                  <a:pt x="494" y="42"/>
                </a:lnTo>
                <a:lnTo>
                  <a:pt x="489" y="36"/>
                </a:lnTo>
                <a:lnTo>
                  <a:pt x="482" y="36"/>
                </a:lnTo>
                <a:lnTo>
                  <a:pt x="477" y="29"/>
                </a:lnTo>
                <a:lnTo>
                  <a:pt x="471" y="19"/>
                </a:lnTo>
                <a:lnTo>
                  <a:pt x="464" y="23"/>
                </a:lnTo>
                <a:lnTo>
                  <a:pt x="458" y="28"/>
                </a:lnTo>
                <a:lnTo>
                  <a:pt x="454" y="35"/>
                </a:lnTo>
                <a:lnTo>
                  <a:pt x="448" y="35"/>
                </a:lnTo>
                <a:lnTo>
                  <a:pt x="443" y="38"/>
                </a:lnTo>
                <a:lnTo>
                  <a:pt x="436" y="32"/>
                </a:lnTo>
                <a:lnTo>
                  <a:pt x="428" y="31"/>
                </a:lnTo>
                <a:lnTo>
                  <a:pt x="423" y="31"/>
                </a:lnTo>
                <a:lnTo>
                  <a:pt x="418" y="38"/>
                </a:lnTo>
                <a:lnTo>
                  <a:pt x="412" y="38"/>
                </a:lnTo>
                <a:lnTo>
                  <a:pt x="399" y="28"/>
                </a:lnTo>
                <a:lnTo>
                  <a:pt x="395" y="27"/>
                </a:lnTo>
                <a:lnTo>
                  <a:pt x="383" y="28"/>
                </a:lnTo>
                <a:lnTo>
                  <a:pt x="376" y="27"/>
                </a:lnTo>
                <a:lnTo>
                  <a:pt x="367" y="15"/>
                </a:lnTo>
                <a:lnTo>
                  <a:pt x="363" y="8"/>
                </a:lnTo>
                <a:lnTo>
                  <a:pt x="348" y="1"/>
                </a:lnTo>
                <a:lnTo>
                  <a:pt x="337" y="5"/>
                </a:lnTo>
                <a:lnTo>
                  <a:pt x="332" y="0"/>
                </a:lnTo>
                <a:lnTo>
                  <a:pt x="324" y="5"/>
                </a:lnTo>
                <a:lnTo>
                  <a:pt x="320" y="8"/>
                </a:lnTo>
                <a:lnTo>
                  <a:pt x="325" y="16"/>
                </a:lnTo>
                <a:lnTo>
                  <a:pt x="322" y="21"/>
                </a:lnTo>
                <a:lnTo>
                  <a:pt x="328" y="28"/>
                </a:lnTo>
                <a:lnTo>
                  <a:pt x="326" y="35"/>
                </a:lnTo>
                <a:lnTo>
                  <a:pt x="314" y="38"/>
                </a:lnTo>
                <a:lnTo>
                  <a:pt x="302" y="47"/>
                </a:lnTo>
                <a:lnTo>
                  <a:pt x="294" y="43"/>
                </a:lnTo>
                <a:lnTo>
                  <a:pt x="289" y="46"/>
                </a:lnTo>
                <a:lnTo>
                  <a:pt x="282" y="46"/>
                </a:lnTo>
                <a:lnTo>
                  <a:pt x="283" y="52"/>
                </a:lnTo>
                <a:lnTo>
                  <a:pt x="286" y="59"/>
                </a:lnTo>
                <a:lnTo>
                  <a:pt x="283" y="66"/>
                </a:lnTo>
                <a:lnTo>
                  <a:pt x="279" y="73"/>
                </a:lnTo>
                <a:lnTo>
                  <a:pt x="272" y="75"/>
                </a:lnTo>
                <a:lnTo>
                  <a:pt x="271" y="89"/>
                </a:lnTo>
                <a:lnTo>
                  <a:pt x="264" y="94"/>
                </a:lnTo>
                <a:lnTo>
                  <a:pt x="257" y="93"/>
                </a:lnTo>
                <a:lnTo>
                  <a:pt x="253" y="107"/>
                </a:lnTo>
                <a:lnTo>
                  <a:pt x="255" y="112"/>
                </a:lnTo>
                <a:lnTo>
                  <a:pt x="253" y="119"/>
                </a:lnTo>
                <a:lnTo>
                  <a:pt x="247" y="123"/>
                </a:lnTo>
                <a:lnTo>
                  <a:pt x="234" y="121"/>
                </a:lnTo>
                <a:lnTo>
                  <a:pt x="229" y="119"/>
                </a:lnTo>
                <a:lnTo>
                  <a:pt x="224" y="109"/>
                </a:lnTo>
                <a:lnTo>
                  <a:pt x="217" y="107"/>
                </a:lnTo>
                <a:lnTo>
                  <a:pt x="219" y="112"/>
                </a:lnTo>
                <a:lnTo>
                  <a:pt x="213" y="117"/>
                </a:lnTo>
                <a:lnTo>
                  <a:pt x="209" y="123"/>
                </a:lnTo>
                <a:lnTo>
                  <a:pt x="209" y="130"/>
                </a:lnTo>
                <a:lnTo>
                  <a:pt x="205" y="135"/>
                </a:lnTo>
                <a:lnTo>
                  <a:pt x="203" y="142"/>
                </a:lnTo>
                <a:lnTo>
                  <a:pt x="196" y="138"/>
                </a:lnTo>
                <a:lnTo>
                  <a:pt x="191" y="136"/>
                </a:lnTo>
                <a:lnTo>
                  <a:pt x="186" y="130"/>
                </a:lnTo>
                <a:lnTo>
                  <a:pt x="180" y="135"/>
                </a:lnTo>
                <a:lnTo>
                  <a:pt x="175" y="138"/>
                </a:lnTo>
                <a:lnTo>
                  <a:pt x="169" y="143"/>
                </a:lnTo>
                <a:lnTo>
                  <a:pt x="169" y="146"/>
                </a:lnTo>
                <a:lnTo>
                  <a:pt x="167" y="151"/>
                </a:lnTo>
                <a:lnTo>
                  <a:pt x="160" y="147"/>
                </a:lnTo>
                <a:lnTo>
                  <a:pt x="141" y="139"/>
                </a:lnTo>
                <a:lnTo>
                  <a:pt x="136" y="143"/>
                </a:lnTo>
                <a:lnTo>
                  <a:pt x="127" y="143"/>
                </a:lnTo>
                <a:lnTo>
                  <a:pt x="129" y="149"/>
                </a:lnTo>
                <a:lnTo>
                  <a:pt x="122" y="151"/>
                </a:lnTo>
                <a:lnTo>
                  <a:pt x="122" y="144"/>
                </a:lnTo>
                <a:lnTo>
                  <a:pt x="115" y="149"/>
                </a:lnTo>
                <a:lnTo>
                  <a:pt x="103" y="147"/>
                </a:lnTo>
                <a:lnTo>
                  <a:pt x="106" y="153"/>
                </a:lnTo>
                <a:lnTo>
                  <a:pt x="102" y="159"/>
                </a:lnTo>
                <a:lnTo>
                  <a:pt x="95" y="158"/>
                </a:lnTo>
                <a:lnTo>
                  <a:pt x="95" y="159"/>
                </a:lnTo>
                <a:lnTo>
                  <a:pt x="92" y="166"/>
                </a:lnTo>
                <a:lnTo>
                  <a:pt x="88" y="172"/>
                </a:lnTo>
                <a:lnTo>
                  <a:pt x="90" y="178"/>
                </a:lnTo>
                <a:lnTo>
                  <a:pt x="95" y="185"/>
                </a:lnTo>
                <a:lnTo>
                  <a:pt x="90" y="192"/>
                </a:lnTo>
                <a:lnTo>
                  <a:pt x="79" y="195"/>
                </a:lnTo>
                <a:lnTo>
                  <a:pt x="72" y="199"/>
                </a:lnTo>
                <a:lnTo>
                  <a:pt x="65" y="201"/>
                </a:lnTo>
                <a:lnTo>
                  <a:pt x="64" y="207"/>
                </a:lnTo>
                <a:lnTo>
                  <a:pt x="65" y="213"/>
                </a:lnTo>
                <a:lnTo>
                  <a:pt x="69" y="219"/>
                </a:lnTo>
                <a:lnTo>
                  <a:pt x="72" y="226"/>
                </a:lnTo>
                <a:lnTo>
                  <a:pt x="67" y="234"/>
                </a:lnTo>
                <a:lnTo>
                  <a:pt x="61" y="232"/>
                </a:lnTo>
                <a:lnTo>
                  <a:pt x="56" y="228"/>
                </a:lnTo>
                <a:lnTo>
                  <a:pt x="44" y="224"/>
                </a:lnTo>
                <a:lnTo>
                  <a:pt x="37" y="222"/>
                </a:lnTo>
                <a:lnTo>
                  <a:pt x="31" y="220"/>
                </a:lnTo>
                <a:lnTo>
                  <a:pt x="25" y="223"/>
                </a:lnTo>
                <a:lnTo>
                  <a:pt x="15" y="235"/>
                </a:lnTo>
                <a:lnTo>
                  <a:pt x="15" y="242"/>
                </a:lnTo>
                <a:lnTo>
                  <a:pt x="19" y="246"/>
                </a:lnTo>
                <a:lnTo>
                  <a:pt x="20" y="251"/>
                </a:lnTo>
                <a:lnTo>
                  <a:pt x="19" y="257"/>
                </a:lnTo>
                <a:lnTo>
                  <a:pt x="20" y="266"/>
                </a:lnTo>
                <a:lnTo>
                  <a:pt x="15" y="272"/>
                </a:lnTo>
                <a:lnTo>
                  <a:pt x="18" y="277"/>
                </a:lnTo>
                <a:lnTo>
                  <a:pt x="15" y="287"/>
                </a:lnTo>
                <a:lnTo>
                  <a:pt x="8" y="284"/>
                </a:lnTo>
                <a:lnTo>
                  <a:pt x="2" y="287"/>
                </a:lnTo>
                <a:lnTo>
                  <a:pt x="0" y="295"/>
                </a:lnTo>
                <a:lnTo>
                  <a:pt x="106" y="285"/>
                </a:lnTo>
                <a:lnTo>
                  <a:pt x="107" y="278"/>
                </a:lnTo>
                <a:lnTo>
                  <a:pt x="103" y="268"/>
                </a:lnTo>
                <a:lnTo>
                  <a:pt x="117" y="268"/>
                </a:lnTo>
                <a:lnTo>
                  <a:pt x="123" y="269"/>
                </a:lnTo>
                <a:lnTo>
                  <a:pt x="156" y="265"/>
                </a:lnTo>
                <a:lnTo>
                  <a:pt x="187" y="262"/>
                </a:lnTo>
                <a:lnTo>
                  <a:pt x="226" y="257"/>
                </a:lnTo>
                <a:lnTo>
                  <a:pt x="264" y="255"/>
                </a:lnTo>
                <a:lnTo>
                  <a:pt x="302" y="251"/>
                </a:lnTo>
                <a:lnTo>
                  <a:pt x="324" y="249"/>
                </a:lnTo>
                <a:lnTo>
                  <a:pt x="358" y="246"/>
                </a:lnTo>
                <a:lnTo>
                  <a:pt x="383" y="245"/>
                </a:lnTo>
                <a:lnTo>
                  <a:pt x="408" y="241"/>
                </a:lnTo>
                <a:lnTo>
                  <a:pt x="435" y="239"/>
                </a:lnTo>
                <a:lnTo>
                  <a:pt x="443" y="235"/>
                </a:lnTo>
                <a:lnTo>
                  <a:pt x="455" y="227"/>
                </a:lnTo>
                <a:lnTo>
                  <a:pt x="462" y="226"/>
                </a:lnTo>
                <a:lnTo>
                  <a:pt x="469" y="222"/>
                </a:lnTo>
                <a:lnTo>
                  <a:pt x="483" y="215"/>
                </a:lnTo>
                <a:lnTo>
                  <a:pt x="485" y="208"/>
                </a:lnTo>
                <a:lnTo>
                  <a:pt x="490" y="204"/>
                </a:lnTo>
                <a:lnTo>
                  <a:pt x="497" y="201"/>
                </a:lnTo>
                <a:lnTo>
                  <a:pt x="501" y="195"/>
                </a:lnTo>
                <a:lnTo>
                  <a:pt x="502" y="189"/>
                </a:lnTo>
                <a:lnTo>
                  <a:pt x="509" y="184"/>
                </a:lnTo>
                <a:lnTo>
                  <a:pt x="509" y="177"/>
                </a:lnTo>
                <a:lnTo>
                  <a:pt x="513" y="170"/>
                </a:lnTo>
                <a:lnTo>
                  <a:pt x="535" y="154"/>
                </a:lnTo>
                <a:lnTo>
                  <a:pt x="559" y="126"/>
                </a:lnTo>
                <a:lnTo>
                  <a:pt x="547" y="126"/>
                </a:lnTo>
                <a:lnTo>
                  <a:pt x="534" y="11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7" name="Freeform 42"/>
          <p:cNvSpPr>
            <a:spLocks/>
          </p:cNvSpPr>
          <p:nvPr/>
        </p:nvSpPr>
        <p:spPr bwMode="auto">
          <a:xfrm>
            <a:off x="7066149" y="3616972"/>
            <a:ext cx="1162051" cy="620184"/>
          </a:xfrm>
          <a:custGeom>
            <a:avLst/>
            <a:gdLst>
              <a:gd name="T0" fmla="*/ 559 w 571"/>
              <a:gd name="T1" fmla="*/ 89 h 305"/>
              <a:gd name="T2" fmla="*/ 553 w 571"/>
              <a:gd name="T3" fmla="*/ 88 h 305"/>
              <a:gd name="T4" fmla="*/ 544 w 571"/>
              <a:gd name="T5" fmla="*/ 76 h 305"/>
              <a:gd name="T6" fmla="*/ 544 w 571"/>
              <a:gd name="T7" fmla="*/ 69 h 305"/>
              <a:gd name="T8" fmla="*/ 537 w 571"/>
              <a:gd name="T9" fmla="*/ 65 h 305"/>
              <a:gd name="T10" fmla="*/ 530 w 571"/>
              <a:gd name="T11" fmla="*/ 57 h 305"/>
              <a:gd name="T12" fmla="*/ 528 w 571"/>
              <a:gd name="T13" fmla="*/ 52 h 305"/>
              <a:gd name="T14" fmla="*/ 536 w 571"/>
              <a:gd name="T15" fmla="*/ 41 h 305"/>
              <a:gd name="T16" fmla="*/ 538 w 571"/>
              <a:gd name="T17" fmla="*/ 35 h 305"/>
              <a:gd name="T18" fmla="*/ 544 w 571"/>
              <a:gd name="T19" fmla="*/ 35 h 305"/>
              <a:gd name="T20" fmla="*/ 545 w 571"/>
              <a:gd name="T21" fmla="*/ 34 h 305"/>
              <a:gd name="T22" fmla="*/ 544 w 571"/>
              <a:gd name="T23" fmla="*/ 27 h 305"/>
              <a:gd name="T24" fmla="*/ 540 w 571"/>
              <a:gd name="T25" fmla="*/ 20 h 305"/>
              <a:gd name="T26" fmla="*/ 534 w 571"/>
              <a:gd name="T27" fmla="*/ 19 h 305"/>
              <a:gd name="T28" fmla="*/ 529 w 571"/>
              <a:gd name="T29" fmla="*/ 23 h 305"/>
              <a:gd name="T30" fmla="*/ 511 w 571"/>
              <a:gd name="T31" fmla="*/ 10 h 305"/>
              <a:gd name="T32" fmla="*/ 387 w 571"/>
              <a:gd name="T33" fmla="*/ 11 h 305"/>
              <a:gd name="T34" fmla="*/ 292 w 571"/>
              <a:gd name="T35" fmla="*/ 10 h 305"/>
              <a:gd name="T36" fmla="*/ 109 w 571"/>
              <a:gd name="T37" fmla="*/ 6 h 305"/>
              <a:gd name="T38" fmla="*/ 14 w 571"/>
              <a:gd name="T39" fmla="*/ 0 h 305"/>
              <a:gd name="T40" fmla="*/ 0 w 571"/>
              <a:gd name="T41" fmla="*/ 295 h 305"/>
              <a:gd name="T42" fmla="*/ 123 w 571"/>
              <a:gd name="T43" fmla="*/ 301 h 305"/>
              <a:gd name="T44" fmla="*/ 297 w 571"/>
              <a:gd name="T45" fmla="*/ 305 h 305"/>
              <a:gd name="T46" fmla="*/ 475 w 571"/>
              <a:gd name="T47" fmla="*/ 305 h 305"/>
              <a:gd name="T48" fmla="*/ 571 w 571"/>
              <a:gd name="T49" fmla="*/ 303 h 305"/>
              <a:gd name="T50" fmla="*/ 565 w 571"/>
              <a:gd name="T51" fmla="*/ 95 h 305"/>
              <a:gd name="T52" fmla="*/ 559 w 571"/>
              <a:gd name="T53" fmla="*/ 8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1" h="305">
                <a:moveTo>
                  <a:pt x="559" y="89"/>
                </a:moveTo>
                <a:lnTo>
                  <a:pt x="553" y="88"/>
                </a:lnTo>
                <a:lnTo>
                  <a:pt x="544" y="76"/>
                </a:lnTo>
                <a:lnTo>
                  <a:pt x="544" y="69"/>
                </a:lnTo>
                <a:lnTo>
                  <a:pt x="537" y="65"/>
                </a:lnTo>
                <a:lnTo>
                  <a:pt x="530" y="57"/>
                </a:lnTo>
                <a:lnTo>
                  <a:pt x="528" y="52"/>
                </a:lnTo>
                <a:lnTo>
                  <a:pt x="536" y="41"/>
                </a:lnTo>
                <a:lnTo>
                  <a:pt x="538" y="35"/>
                </a:lnTo>
                <a:lnTo>
                  <a:pt x="544" y="35"/>
                </a:lnTo>
                <a:lnTo>
                  <a:pt x="545" y="34"/>
                </a:lnTo>
                <a:lnTo>
                  <a:pt x="544" y="27"/>
                </a:lnTo>
                <a:lnTo>
                  <a:pt x="540" y="20"/>
                </a:lnTo>
                <a:lnTo>
                  <a:pt x="534" y="19"/>
                </a:lnTo>
                <a:lnTo>
                  <a:pt x="529" y="23"/>
                </a:lnTo>
                <a:lnTo>
                  <a:pt x="511" y="10"/>
                </a:lnTo>
                <a:lnTo>
                  <a:pt x="387" y="11"/>
                </a:lnTo>
                <a:lnTo>
                  <a:pt x="292" y="10"/>
                </a:lnTo>
                <a:lnTo>
                  <a:pt x="109" y="6"/>
                </a:lnTo>
                <a:lnTo>
                  <a:pt x="14" y="0"/>
                </a:lnTo>
                <a:lnTo>
                  <a:pt x="0" y="295"/>
                </a:lnTo>
                <a:lnTo>
                  <a:pt x="123" y="301"/>
                </a:lnTo>
                <a:lnTo>
                  <a:pt x="297" y="305"/>
                </a:lnTo>
                <a:lnTo>
                  <a:pt x="475" y="305"/>
                </a:lnTo>
                <a:lnTo>
                  <a:pt x="571" y="303"/>
                </a:lnTo>
                <a:lnTo>
                  <a:pt x="565" y="95"/>
                </a:lnTo>
                <a:lnTo>
                  <a:pt x="559" y="89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8" name="Freeform 43"/>
          <p:cNvSpPr>
            <a:spLocks/>
          </p:cNvSpPr>
          <p:nvPr/>
        </p:nvSpPr>
        <p:spPr bwMode="auto">
          <a:xfrm>
            <a:off x="7904350" y="2914239"/>
            <a:ext cx="954617" cy="622300"/>
          </a:xfrm>
          <a:custGeom>
            <a:avLst/>
            <a:gdLst>
              <a:gd name="T0" fmla="*/ 454 w 469"/>
              <a:gd name="T1" fmla="*/ 123 h 306"/>
              <a:gd name="T2" fmla="*/ 446 w 469"/>
              <a:gd name="T3" fmla="*/ 110 h 306"/>
              <a:gd name="T4" fmla="*/ 428 w 469"/>
              <a:gd name="T5" fmla="*/ 95 h 306"/>
              <a:gd name="T6" fmla="*/ 424 w 469"/>
              <a:gd name="T7" fmla="*/ 81 h 306"/>
              <a:gd name="T8" fmla="*/ 400 w 469"/>
              <a:gd name="T9" fmla="*/ 74 h 306"/>
              <a:gd name="T10" fmla="*/ 394 w 469"/>
              <a:gd name="T11" fmla="*/ 61 h 306"/>
              <a:gd name="T12" fmla="*/ 389 w 469"/>
              <a:gd name="T13" fmla="*/ 45 h 306"/>
              <a:gd name="T14" fmla="*/ 393 w 469"/>
              <a:gd name="T15" fmla="*/ 22 h 306"/>
              <a:gd name="T16" fmla="*/ 385 w 469"/>
              <a:gd name="T17" fmla="*/ 14 h 306"/>
              <a:gd name="T18" fmla="*/ 381 w 469"/>
              <a:gd name="T19" fmla="*/ 5 h 306"/>
              <a:gd name="T20" fmla="*/ 309 w 469"/>
              <a:gd name="T21" fmla="*/ 4 h 306"/>
              <a:gd name="T22" fmla="*/ 86 w 469"/>
              <a:gd name="T23" fmla="*/ 12 h 306"/>
              <a:gd name="T24" fmla="*/ 3 w 469"/>
              <a:gd name="T25" fmla="*/ 12 h 306"/>
              <a:gd name="T26" fmla="*/ 9 w 469"/>
              <a:gd name="T27" fmla="*/ 26 h 306"/>
              <a:gd name="T28" fmla="*/ 5 w 469"/>
              <a:gd name="T29" fmla="*/ 34 h 306"/>
              <a:gd name="T30" fmla="*/ 13 w 469"/>
              <a:gd name="T31" fmla="*/ 46 h 306"/>
              <a:gd name="T32" fmla="*/ 9 w 469"/>
              <a:gd name="T33" fmla="*/ 58 h 306"/>
              <a:gd name="T34" fmla="*/ 6 w 469"/>
              <a:gd name="T35" fmla="*/ 76 h 306"/>
              <a:gd name="T36" fmla="*/ 0 w 469"/>
              <a:gd name="T37" fmla="*/ 84 h 306"/>
              <a:gd name="T38" fmla="*/ 9 w 469"/>
              <a:gd name="T39" fmla="*/ 96 h 306"/>
              <a:gd name="T40" fmla="*/ 18 w 469"/>
              <a:gd name="T41" fmla="*/ 110 h 306"/>
              <a:gd name="T42" fmla="*/ 17 w 469"/>
              <a:gd name="T43" fmla="*/ 122 h 306"/>
              <a:gd name="T44" fmla="*/ 22 w 469"/>
              <a:gd name="T45" fmla="*/ 134 h 306"/>
              <a:gd name="T46" fmla="*/ 28 w 469"/>
              <a:gd name="T47" fmla="*/ 146 h 306"/>
              <a:gd name="T48" fmla="*/ 36 w 469"/>
              <a:gd name="T49" fmla="*/ 164 h 306"/>
              <a:gd name="T50" fmla="*/ 41 w 469"/>
              <a:gd name="T51" fmla="*/ 176 h 306"/>
              <a:gd name="T52" fmla="*/ 41 w 469"/>
              <a:gd name="T53" fmla="*/ 188 h 306"/>
              <a:gd name="T54" fmla="*/ 41 w 469"/>
              <a:gd name="T55" fmla="*/ 200 h 306"/>
              <a:gd name="T56" fmla="*/ 46 w 469"/>
              <a:gd name="T57" fmla="*/ 203 h 306"/>
              <a:gd name="T58" fmla="*/ 53 w 469"/>
              <a:gd name="T59" fmla="*/ 212 h 306"/>
              <a:gd name="T60" fmla="*/ 56 w 469"/>
              <a:gd name="T61" fmla="*/ 226 h 306"/>
              <a:gd name="T62" fmla="*/ 59 w 469"/>
              <a:gd name="T63" fmla="*/ 240 h 306"/>
              <a:gd name="T64" fmla="*/ 57 w 469"/>
              <a:gd name="T65" fmla="*/ 253 h 306"/>
              <a:gd name="T66" fmla="*/ 57 w 469"/>
              <a:gd name="T67" fmla="*/ 286 h 306"/>
              <a:gd name="T68" fmla="*/ 65 w 469"/>
              <a:gd name="T69" fmla="*/ 295 h 306"/>
              <a:gd name="T70" fmla="*/ 199 w 469"/>
              <a:gd name="T71" fmla="*/ 295 h 306"/>
              <a:gd name="T72" fmla="*/ 361 w 469"/>
              <a:gd name="T73" fmla="*/ 283 h 306"/>
              <a:gd name="T74" fmla="*/ 377 w 469"/>
              <a:gd name="T75" fmla="*/ 299 h 306"/>
              <a:gd name="T76" fmla="*/ 384 w 469"/>
              <a:gd name="T77" fmla="*/ 306 h 306"/>
              <a:gd name="T78" fmla="*/ 389 w 469"/>
              <a:gd name="T79" fmla="*/ 295 h 306"/>
              <a:gd name="T80" fmla="*/ 389 w 469"/>
              <a:gd name="T81" fmla="*/ 284 h 306"/>
              <a:gd name="T82" fmla="*/ 407 w 469"/>
              <a:gd name="T83" fmla="*/ 269 h 306"/>
              <a:gd name="T84" fmla="*/ 408 w 469"/>
              <a:gd name="T85" fmla="*/ 258 h 306"/>
              <a:gd name="T86" fmla="*/ 416 w 469"/>
              <a:gd name="T87" fmla="*/ 234 h 306"/>
              <a:gd name="T88" fmla="*/ 405 w 469"/>
              <a:gd name="T89" fmla="*/ 210 h 306"/>
              <a:gd name="T90" fmla="*/ 432 w 469"/>
              <a:gd name="T91" fmla="*/ 198 h 306"/>
              <a:gd name="T92" fmla="*/ 450 w 469"/>
              <a:gd name="T93" fmla="*/ 188 h 306"/>
              <a:gd name="T94" fmla="*/ 458 w 469"/>
              <a:gd name="T95" fmla="*/ 169 h 306"/>
              <a:gd name="T96" fmla="*/ 469 w 469"/>
              <a:gd name="T97" fmla="*/ 139 h 306"/>
              <a:gd name="T98" fmla="*/ 459 w 469"/>
              <a:gd name="T99" fmla="*/ 12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9" h="306">
                <a:moveTo>
                  <a:pt x="459" y="126"/>
                </a:moveTo>
                <a:lnTo>
                  <a:pt x="454" y="123"/>
                </a:lnTo>
                <a:lnTo>
                  <a:pt x="447" y="118"/>
                </a:lnTo>
                <a:lnTo>
                  <a:pt x="446" y="110"/>
                </a:lnTo>
                <a:lnTo>
                  <a:pt x="434" y="100"/>
                </a:lnTo>
                <a:lnTo>
                  <a:pt x="428" y="95"/>
                </a:lnTo>
                <a:lnTo>
                  <a:pt x="430" y="93"/>
                </a:lnTo>
                <a:lnTo>
                  <a:pt x="424" y="81"/>
                </a:lnTo>
                <a:lnTo>
                  <a:pt x="405" y="77"/>
                </a:lnTo>
                <a:lnTo>
                  <a:pt x="400" y="74"/>
                </a:lnTo>
                <a:lnTo>
                  <a:pt x="396" y="69"/>
                </a:lnTo>
                <a:lnTo>
                  <a:pt x="394" y="61"/>
                </a:lnTo>
                <a:lnTo>
                  <a:pt x="390" y="54"/>
                </a:lnTo>
                <a:lnTo>
                  <a:pt x="389" y="45"/>
                </a:lnTo>
                <a:lnTo>
                  <a:pt x="388" y="34"/>
                </a:lnTo>
                <a:lnTo>
                  <a:pt x="393" y="22"/>
                </a:lnTo>
                <a:lnTo>
                  <a:pt x="390" y="16"/>
                </a:lnTo>
                <a:lnTo>
                  <a:pt x="385" y="14"/>
                </a:lnTo>
                <a:lnTo>
                  <a:pt x="384" y="7"/>
                </a:lnTo>
                <a:lnTo>
                  <a:pt x="381" y="5"/>
                </a:lnTo>
                <a:lnTo>
                  <a:pt x="382" y="0"/>
                </a:lnTo>
                <a:lnTo>
                  <a:pt x="309" y="4"/>
                </a:lnTo>
                <a:lnTo>
                  <a:pt x="208" y="8"/>
                </a:lnTo>
                <a:lnTo>
                  <a:pt x="86" y="12"/>
                </a:lnTo>
                <a:lnTo>
                  <a:pt x="14" y="12"/>
                </a:lnTo>
                <a:lnTo>
                  <a:pt x="3" y="12"/>
                </a:lnTo>
                <a:lnTo>
                  <a:pt x="5" y="19"/>
                </a:lnTo>
                <a:lnTo>
                  <a:pt x="9" y="26"/>
                </a:lnTo>
                <a:lnTo>
                  <a:pt x="7" y="32"/>
                </a:lnTo>
                <a:lnTo>
                  <a:pt x="5" y="34"/>
                </a:lnTo>
                <a:lnTo>
                  <a:pt x="6" y="39"/>
                </a:lnTo>
                <a:lnTo>
                  <a:pt x="13" y="46"/>
                </a:lnTo>
                <a:lnTo>
                  <a:pt x="13" y="51"/>
                </a:lnTo>
                <a:lnTo>
                  <a:pt x="9" y="58"/>
                </a:lnTo>
                <a:lnTo>
                  <a:pt x="10" y="65"/>
                </a:lnTo>
                <a:lnTo>
                  <a:pt x="6" y="76"/>
                </a:lnTo>
                <a:lnTo>
                  <a:pt x="3" y="77"/>
                </a:lnTo>
                <a:lnTo>
                  <a:pt x="0" y="84"/>
                </a:lnTo>
                <a:lnTo>
                  <a:pt x="3" y="91"/>
                </a:lnTo>
                <a:lnTo>
                  <a:pt x="9" y="96"/>
                </a:lnTo>
                <a:lnTo>
                  <a:pt x="11" y="108"/>
                </a:lnTo>
                <a:lnTo>
                  <a:pt x="18" y="110"/>
                </a:lnTo>
                <a:lnTo>
                  <a:pt x="18" y="118"/>
                </a:lnTo>
                <a:lnTo>
                  <a:pt x="17" y="122"/>
                </a:lnTo>
                <a:lnTo>
                  <a:pt x="21" y="129"/>
                </a:lnTo>
                <a:lnTo>
                  <a:pt x="22" y="134"/>
                </a:lnTo>
                <a:lnTo>
                  <a:pt x="22" y="141"/>
                </a:lnTo>
                <a:lnTo>
                  <a:pt x="28" y="146"/>
                </a:lnTo>
                <a:lnTo>
                  <a:pt x="28" y="153"/>
                </a:lnTo>
                <a:lnTo>
                  <a:pt x="36" y="164"/>
                </a:lnTo>
                <a:lnTo>
                  <a:pt x="36" y="169"/>
                </a:lnTo>
                <a:lnTo>
                  <a:pt x="41" y="176"/>
                </a:lnTo>
                <a:lnTo>
                  <a:pt x="41" y="183"/>
                </a:lnTo>
                <a:lnTo>
                  <a:pt x="41" y="188"/>
                </a:lnTo>
                <a:lnTo>
                  <a:pt x="41" y="195"/>
                </a:lnTo>
                <a:lnTo>
                  <a:pt x="41" y="200"/>
                </a:lnTo>
                <a:lnTo>
                  <a:pt x="41" y="203"/>
                </a:lnTo>
                <a:lnTo>
                  <a:pt x="46" y="203"/>
                </a:lnTo>
                <a:lnTo>
                  <a:pt x="46" y="210"/>
                </a:lnTo>
                <a:lnTo>
                  <a:pt x="53" y="212"/>
                </a:lnTo>
                <a:lnTo>
                  <a:pt x="52" y="219"/>
                </a:lnTo>
                <a:lnTo>
                  <a:pt x="56" y="226"/>
                </a:lnTo>
                <a:lnTo>
                  <a:pt x="53" y="233"/>
                </a:lnTo>
                <a:lnTo>
                  <a:pt x="59" y="240"/>
                </a:lnTo>
                <a:lnTo>
                  <a:pt x="57" y="246"/>
                </a:lnTo>
                <a:lnTo>
                  <a:pt x="57" y="253"/>
                </a:lnTo>
                <a:lnTo>
                  <a:pt x="61" y="267"/>
                </a:lnTo>
                <a:lnTo>
                  <a:pt x="57" y="286"/>
                </a:lnTo>
                <a:lnTo>
                  <a:pt x="64" y="290"/>
                </a:lnTo>
                <a:lnTo>
                  <a:pt x="65" y="295"/>
                </a:lnTo>
                <a:lnTo>
                  <a:pt x="148" y="296"/>
                </a:lnTo>
                <a:lnTo>
                  <a:pt x="199" y="295"/>
                </a:lnTo>
                <a:lnTo>
                  <a:pt x="312" y="288"/>
                </a:lnTo>
                <a:lnTo>
                  <a:pt x="361" y="283"/>
                </a:lnTo>
                <a:lnTo>
                  <a:pt x="365" y="290"/>
                </a:lnTo>
                <a:lnTo>
                  <a:pt x="377" y="299"/>
                </a:lnTo>
                <a:lnTo>
                  <a:pt x="381" y="306"/>
                </a:lnTo>
                <a:lnTo>
                  <a:pt x="384" y="306"/>
                </a:lnTo>
                <a:lnTo>
                  <a:pt x="389" y="302"/>
                </a:lnTo>
                <a:lnTo>
                  <a:pt x="389" y="295"/>
                </a:lnTo>
                <a:lnTo>
                  <a:pt x="385" y="290"/>
                </a:lnTo>
                <a:lnTo>
                  <a:pt x="389" y="284"/>
                </a:lnTo>
                <a:lnTo>
                  <a:pt x="405" y="276"/>
                </a:lnTo>
                <a:lnTo>
                  <a:pt x="407" y="269"/>
                </a:lnTo>
                <a:lnTo>
                  <a:pt x="407" y="264"/>
                </a:lnTo>
                <a:lnTo>
                  <a:pt x="408" y="258"/>
                </a:lnTo>
                <a:lnTo>
                  <a:pt x="416" y="248"/>
                </a:lnTo>
                <a:lnTo>
                  <a:pt x="416" y="234"/>
                </a:lnTo>
                <a:lnTo>
                  <a:pt x="404" y="222"/>
                </a:lnTo>
                <a:lnTo>
                  <a:pt x="405" y="210"/>
                </a:lnTo>
                <a:lnTo>
                  <a:pt x="408" y="203"/>
                </a:lnTo>
                <a:lnTo>
                  <a:pt x="432" y="198"/>
                </a:lnTo>
                <a:lnTo>
                  <a:pt x="438" y="194"/>
                </a:lnTo>
                <a:lnTo>
                  <a:pt x="450" y="188"/>
                </a:lnTo>
                <a:lnTo>
                  <a:pt x="457" y="183"/>
                </a:lnTo>
                <a:lnTo>
                  <a:pt x="458" y="169"/>
                </a:lnTo>
                <a:lnTo>
                  <a:pt x="466" y="158"/>
                </a:lnTo>
                <a:lnTo>
                  <a:pt x="469" y="139"/>
                </a:lnTo>
                <a:lnTo>
                  <a:pt x="466" y="133"/>
                </a:lnTo>
                <a:lnTo>
                  <a:pt x="459" y="12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99" name="Freeform 44"/>
          <p:cNvSpPr>
            <a:spLocks/>
          </p:cNvSpPr>
          <p:nvPr/>
        </p:nvSpPr>
        <p:spPr bwMode="auto">
          <a:xfrm>
            <a:off x="8674815" y="3077222"/>
            <a:ext cx="628651" cy="1115484"/>
          </a:xfrm>
          <a:custGeom>
            <a:avLst/>
            <a:gdLst>
              <a:gd name="T0" fmla="*/ 296 w 309"/>
              <a:gd name="T1" fmla="*/ 330 h 548"/>
              <a:gd name="T2" fmla="*/ 296 w 309"/>
              <a:gd name="T3" fmla="*/ 311 h 548"/>
              <a:gd name="T4" fmla="*/ 281 w 309"/>
              <a:gd name="T5" fmla="*/ 73 h 548"/>
              <a:gd name="T6" fmla="*/ 268 w 309"/>
              <a:gd name="T7" fmla="*/ 51 h 548"/>
              <a:gd name="T8" fmla="*/ 254 w 309"/>
              <a:gd name="T9" fmla="*/ 24 h 548"/>
              <a:gd name="T10" fmla="*/ 252 w 309"/>
              <a:gd name="T11" fmla="*/ 0 h 548"/>
              <a:gd name="T12" fmla="*/ 51 w 309"/>
              <a:gd name="T13" fmla="*/ 13 h 548"/>
              <a:gd name="T14" fmla="*/ 67 w 309"/>
              <a:gd name="T15" fmla="*/ 30 h 548"/>
              <a:gd name="T16" fmla="*/ 80 w 309"/>
              <a:gd name="T17" fmla="*/ 46 h 548"/>
              <a:gd name="T18" fmla="*/ 87 w 309"/>
              <a:gd name="T19" fmla="*/ 78 h 548"/>
              <a:gd name="T20" fmla="*/ 71 w 309"/>
              <a:gd name="T21" fmla="*/ 108 h 548"/>
              <a:gd name="T22" fmla="*/ 29 w 309"/>
              <a:gd name="T23" fmla="*/ 123 h 548"/>
              <a:gd name="T24" fmla="*/ 37 w 309"/>
              <a:gd name="T25" fmla="*/ 154 h 548"/>
              <a:gd name="T26" fmla="*/ 28 w 309"/>
              <a:gd name="T27" fmla="*/ 184 h 548"/>
              <a:gd name="T28" fmla="*/ 10 w 309"/>
              <a:gd name="T29" fmla="*/ 204 h 548"/>
              <a:gd name="T30" fmla="*/ 10 w 309"/>
              <a:gd name="T31" fmla="*/ 222 h 548"/>
              <a:gd name="T32" fmla="*/ 0 w 309"/>
              <a:gd name="T33" fmla="*/ 239 h 548"/>
              <a:gd name="T34" fmla="*/ 6 w 309"/>
              <a:gd name="T35" fmla="*/ 266 h 548"/>
              <a:gd name="T36" fmla="*/ 15 w 309"/>
              <a:gd name="T37" fmla="*/ 292 h 548"/>
              <a:gd name="T38" fmla="*/ 36 w 309"/>
              <a:gd name="T39" fmla="*/ 308 h 548"/>
              <a:gd name="T40" fmla="*/ 60 w 309"/>
              <a:gd name="T41" fmla="*/ 329 h 548"/>
              <a:gd name="T42" fmla="*/ 75 w 309"/>
              <a:gd name="T43" fmla="*/ 369 h 548"/>
              <a:gd name="T44" fmla="*/ 88 w 309"/>
              <a:gd name="T45" fmla="*/ 360 h 548"/>
              <a:gd name="T46" fmla="*/ 113 w 309"/>
              <a:gd name="T47" fmla="*/ 371 h 548"/>
              <a:gd name="T48" fmla="*/ 109 w 309"/>
              <a:gd name="T49" fmla="*/ 392 h 548"/>
              <a:gd name="T50" fmla="*/ 98 w 309"/>
              <a:gd name="T51" fmla="*/ 419 h 548"/>
              <a:gd name="T52" fmla="*/ 110 w 309"/>
              <a:gd name="T53" fmla="*/ 444 h 548"/>
              <a:gd name="T54" fmla="*/ 133 w 309"/>
              <a:gd name="T55" fmla="*/ 464 h 548"/>
              <a:gd name="T56" fmla="*/ 155 w 309"/>
              <a:gd name="T57" fmla="*/ 475 h 548"/>
              <a:gd name="T58" fmla="*/ 168 w 309"/>
              <a:gd name="T59" fmla="*/ 495 h 548"/>
              <a:gd name="T60" fmla="*/ 170 w 309"/>
              <a:gd name="T61" fmla="*/ 521 h 548"/>
              <a:gd name="T62" fmla="*/ 193 w 309"/>
              <a:gd name="T63" fmla="*/ 543 h 548"/>
              <a:gd name="T64" fmla="*/ 198 w 309"/>
              <a:gd name="T65" fmla="*/ 537 h 548"/>
              <a:gd name="T66" fmla="*/ 220 w 309"/>
              <a:gd name="T67" fmla="*/ 524 h 548"/>
              <a:gd name="T68" fmla="*/ 244 w 309"/>
              <a:gd name="T69" fmla="*/ 534 h 548"/>
              <a:gd name="T70" fmla="*/ 252 w 309"/>
              <a:gd name="T71" fmla="*/ 521 h 548"/>
              <a:gd name="T72" fmla="*/ 248 w 309"/>
              <a:gd name="T73" fmla="*/ 503 h 548"/>
              <a:gd name="T74" fmla="*/ 273 w 309"/>
              <a:gd name="T75" fmla="*/ 494 h 548"/>
              <a:gd name="T76" fmla="*/ 271 w 309"/>
              <a:gd name="T77" fmla="*/ 474 h 548"/>
              <a:gd name="T78" fmla="*/ 278 w 309"/>
              <a:gd name="T79" fmla="*/ 460 h 548"/>
              <a:gd name="T80" fmla="*/ 278 w 309"/>
              <a:gd name="T81" fmla="*/ 436 h 548"/>
              <a:gd name="T82" fmla="*/ 279 w 309"/>
              <a:gd name="T83" fmla="*/ 421 h 548"/>
              <a:gd name="T84" fmla="*/ 291 w 309"/>
              <a:gd name="T85" fmla="*/ 403 h 548"/>
              <a:gd name="T86" fmla="*/ 306 w 309"/>
              <a:gd name="T87" fmla="*/ 371 h 548"/>
              <a:gd name="T88" fmla="*/ 305 w 309"/>
              <a:gd name="T89" fmla="*/ 35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9" h="548">
                <a:moveTo>
                  <a:pt x="306" y="344"/>
                </a:moveTo>
                <a:lnTo>
                  <a:pt x="301" y="338"/>
                </a:lnTo>
                <a:lnTo>
                  <a:pt x="296" y="330"/>
                </a:lnTo>
                <a:lnTo>
                  <a:pt x="296" y="323"/>
                </a:lnTo>
                <a:lnTo>
                  <a:pt x="300" y="317"/>
                </a:lnTo>
                <a:lnTo>
                  <a:pt x="296" y="311"/>
                </a:lnTo>
                <a:lnTo>
                  <a:pt x="302" y="304"/>
                </a:lnTo>
                <a:lnTo>
                  <a:pt x="281" y="77"/>
                </a:lnTo>
                <a:lnTo>
                  <a:pt x="281" y="73"/>
                </a:lnTo>
                <a:lnTo>
                  <a:pt x="274" y="63"/>
                </a:lnTo>
                <a:lnTo>
                  <a:pt x="273" y="58"/>
                </a:lnTo>
                <a:lnTo>
                  <a:pt x="268" y="51"/>
                </a:lnTo>
                <a:lnTo>
                  <a:pt x="267" y="42"/>
                </a:lnTo>
                <a:lnTo>
                  <a:pt x="260" y="36"/>
                </a:lnTo>
                <a:lnTo>
                  <a:pt x="254" y="24"/>
                </a:lnTo>
                <a:lnTo>
                  <a:pt x="252" y="17"/>
                </a:lnTo>
                <a:lnTo>
                  <a:pt x="254" y="5"/>
                </a:lnTo>
                <a:lnTo>
                  <a:pt x="252" y="0"/>
                </a:lnTo>
                <a:lnTo>
                  <a:pt x="250" y="0"/>
                </a:lnTo>
                <a:lnTo>
                  <a:pt x="164" y="7"/>
                </a:lnTo>
                <a:lnTo>
                  <a:pt x="51" y="13"/>
                </a:lnTo>
                <a:lnTo>
                  <a:pt x="49" y="15"/>
                </a:lnTo>
                <a:lnTo>
                  <a:pt x="55" y="20"/>
                </a:lnTo>
                <a:lnTo>
                  <a:pt x="67" y="30"/>
                </a:lnTo>
                <a:lnTo>
                  <a:pt x="68" y="38"/>
                </a:lnTo>
                <a:lnTo>
                  <a:pt x="75" y="43"/>
                </a:lnTo>
                <a:lnTo>
                  <a:pt x="80" y="46"/>
                </a:lnTo>
                <a:lnTo>
                  <a:pt x="87" y="53"/>
                </a:lnTo>
                <a:lnTo>
                  <a:pt x="90" y="59"/>
                </a:lnTo>
                <a:lnTo>
                  <a:pt x="87" y="78"/>
                </a:lnTo>
                <a:lnTo>
                  <a:pt x="79" y="89"/>
                </a:lnTo>
                <a:lnTo>
                  <a:pt x="78" y="103"/>
                </a:lnTo>
                <a:lnTo>
                  <a:pt x="71" y="108"/>
                </a:lnTo>
                <a:lnTo>
                  <a:pt x="59" y="114"/>
                </a:lnTo>
                <a:lnTo>
                  <a:pt x="53" y="118"/>
                </a:lnTo>
                <a:lnTo>
                  <a:pt x="29" y="123"/>
                </a:lnTo>
                <a:lnTo>
                  <a:pt x="26" y="130"/>
                </a:lnTo>
                <a:lnTo>
                  <a:pt x="25" y="142"/>
                </a:lnTo>
                <a:lnTo>
                  <a:pt x="37" y="154"/>
                </a:lnTo>
                <a:lnTo>
                  <a:pt x="37" y="168"/>
                </a:lnTo>
                <a:lnTo>
                  <a:pt x="29" y="178"/>
                </a:lnTo>
                <a:lnTo>
                  <a:pt x="28" y="184"/>
                </a:lnTo>
                <a:lnTo>
                  <a:pt x="28" y="189"/>
                </a:lnTo>
                <a:lnTo>
                  <a:pt x="26" y="196"/>
                </a:lnTo>
                <a:lnTo>
                  <a:pt x="10" y="204"/>
                </a:lnTo>
                <a:lnTo>
                  <a:pt x="6" y="210"/>
                </a:lnTo>
                <a:lnTo>
                  <a:pt x="10" y="215"/>
                </a:lnTo>
                <a:lnTo>
                  <a:pt x="10" y="222"/>
                </a:lnTo>
                <a:lnTo>
                  <a:pt x="5" y="226"/>
                </a:lnTo>
                <a:lnTo>
                  <a:pt x="2" y="233"/>
                </a:lnTo>
                <a:lnTo>
                  <a:pt x="0" y="239"/>
                </a:lnTo>
                <a:lnTo>
                  <a:pt x="0" y="252"/>
                </a:lnTo>
                <a:lnTo>
                  <a:pt x="3" y="264"/>
                </a:lnTo>
                <a:lnTo>
                  <a:pt x="6" y="266"/>
                </a:lnTo>
                <a:lnTo>
                  <a:pt x="10" y="280"/>
                </a:lnTo>
                <a:lnTo>
                  <a:pt x="13" y="285"/>
                </a:lnTo>
                <a:lnTo>
                  <a:pt x="15" y="292"/>
                </a:lnTo>
                <a:lnTo>
                  <a:pt x="23" y="298"/>
                </a:lnTo>
                <a:lnTo>
                  <a:pt x="29" y="304"/>
                </a:lnTo>
                <a:lnTo>
                  <a:pt x="36" y="308"/>
                </a:lnTo>
                <a:lnTo>
                  <a:pt x="38" y="315"/>
                </a:lnTo>
                <a:lnTo>
                  <a:pt x="53" y="325"/>
                </a:lnTo>
                <a:lnTo>
                  <a:pt x="60" y="329"/>
                </a:lnTo>
                <a:lnTo>
                  <a:pt x="64" y="335"/>
                </a:lnTo>
                <a:lnTo>
                  <a:pt x="69" y="363"/>
                </a:lnTo>
                <a:lnTo>
                  <a:pt x="75" y="369"/>
                </a:lnTo>
                <a:lnTo>
                  <a:pt x="82" y="367"/>
                </a:lnTo>
                <a:lnTo>
                  <a:pt x="86" y="361"/>
                </a:lnTo>
                <a:lnTo>
                  <a:pt x="88" y="360"/>
                </a:lnTo>
                <a:lnTo>
                  <a:pt x="95" y="363"/>
                </a:lnTo>
                <a:lnTo>
                  <a:pt x="101" y="364"/>
                </a:lnTo>
                <a:lnTo>
                  <a:pt x="113" y="371"/>
                </a:lnTo>
                <a:lnTo>
                  <a:pt x="113" y="373"/>
                </a:lnTo>
                <a:lnTo>
                  <a:pt x="109" y="381"/>
                </a:lnTo>
                <a:lnTo>
                  <a:pt x="109" y="392"/>
                </a:lnTo>
                <a:lnTo>
                  <a:pt x="105" y="402"/>
                </a:lnTo>
                <a:lnTo>
                  <a:pt x="101" y="413"/>
                </a:lnTo>
                <a:lnTo>
                  <a:pt x="98" y="419"/>
                </a:lnTo>
                <a:lnTo>
                  <a:pt x="97" y="425"/>
                </a:lnTo>
                <a:lnTo>
                  <a:pt x="98" y="432"/>
                </a:lnTo>
                <a:lnTo>
                  <a:pt x="110" y="444"/>
                </a:lnTo>
                <a:lnTo>
                  <a:pt x="128" y="456"/>
                </a:lnTo>
                <a:lnTo>
                  <a:pt x="132" y="456"/>
                </a:lnTo>
                <a:lnTo>
                  <a:pt x="133" y="464"/>
                </a:lnTo>
                <a:lnTo>
                  <a:pt x="140" y="461"/>
                </a:lnTo>
                <a:lnTo>
                  <a:pt x="151" y="468"/>
                </a:lnTo>
                <a:lnTo>
                  <a:pt x="155" y="475"/>
                </a:lnTo>
                <a:lnTo>
                  <a:pt x="160" y="479"/>
                </a:lnTo>
                <a:lnTo>
                  <a:pt x="167" y="482"/>
                </a:lnTo>
                <a:lnTo>
                  <a:pt x="168" y="495"/>
                </a:lnTo>
                <a:lnTo>
                  <a:pt x="175" y="507"/>
                </a:lnTo>
                <a:lnTo>
                  <a:pt x="174" y="514"/>
                </a:lnTo>
                <a:lnTo>
                  <a:pt x="170" y="521"/>
                </a:lnTo>
                <a:lnTo>
                  <a:pt x="178" y="533"/>
                </a:lnTo>
                <a:lnTo>
                  <a:pt x="187" y="545"/>
                </a:lnTo>
                <a:lnTo>
                  <a:pt x="193" y="543"/>
                </a:lnTo>
                <a:lnTo>
                  <a:pt x="202" y="548"/>
                </a:lnTo>
                <a:lnTo>
                  <a:pt x="198" y="544"/>
                </a:lnTo>
                <a:lnTo>
                  <a:pt x="198" y="537"/>
                </a:lnTo>
                <a:lnTo>
                  <a:pt x="208" y="525"/>
                </a:lnTo>
                <a:lnTo>
                  <a:pt x="214" y="522"/>
                </a:lnTo>
                <a:lnTo>
                  <a:pt x="220" y="524"/>
                </a:lnTo>
                <a:lnTo>
                  <a:pt x="227" y="526"/>
                </a:lnTo>
                <a:lnTo>
                  <a:pt x="239" y="530"/>
                </a:lnTo>
                <a:lnTo>
                  <a:pt x="244" y="534"/>
                </a:lnTo>
                <a:lnTo>
                  <a:pt x="250" y="536"/>
                </a:lnTo>
                <a:lnTo>
                  <a:pt x="255" y="528"/>
                </a:lnTo>
                <a:lnTo>
                  <a:pt x="252" y="521"/>
                </a:lnTo>
                <a:lnTo>
                  <a:pt x="248" y="515"/>
                </a:lnTo>
                <a:lnTo>
                  <a:pt x="247" y="509"/>
                </a:lnTo>
                <a:lnTo>
                  <a:pt x="248" y="503"/>
                </a:lnTo>
                <a:lnTo>
                  <a:pt x="255" y="501"/>
                </a:lnTo>
                <a:lnTo>
                  <a:pt x="262" y="497"/>
                </a:lnTo>
                <a:lnTo>
                  <a:pt x="273" y="494"/>
                </a:lnTo>
                <a:lnTo>
                  <a:pt x="278" y="487"/>
                </a:lnTo>
                <a:lnTo>
                  <a:pt x="273" y="480"/>
                </a:lnTo>
                <a:lnTo>
                  <a:pt x="271" y="474"/>
                </a:lnTo>
                <a:lnTo>
                  <a:pt x="275" y="468"/>
                </a:lnTo>
                <a:lnTo>
                  <a:pt x="278" y="461"/>
                </a:lnTo>
                <a:lnTo>
                  <a:pt x="278" y="460"/>
                </a:lnTo>
                <a:lnTo>
                  <a:pt x="274" y="453"/>
                </a:lnTo>
                <a:lnTo>
                  <a:pt x="277" y="446"/>
                </a:lnTo>
                <a:lnTo>
                  <a:pt x="278" y="436"/>
                </a:lnTo>
                <a:lnTo>
                  <a:pt x="278" y="434"/>
                </a:lnTo>
                <a:lnTo>
                  <a:pt x="281" y="422"/>
                </a:lnTo>
                <a:lnTo>
                  <a:pt x="279" y="421"/>
                </a:lnTo>
                <a:lnTo>
                  <a:pt x="281" y="414"/>
                </a:lnTo>
                <a:lnTo>
                  <a:pt x="286" y="409"/>
                </a:lnTo>
                <a:lnTo>
                  <a:pt x="291" y="403"/>
                </a:lnTo>
                <a:lnTo>
                  <a:pt x="300" y="390"/>
                </a:lnTo>
                <a:lnTo>
                  <a:pt x="300" y="383"/>
                </a:lnTo>
                <a:lnTo>
                  <a:pt x="306" y="371"/>
                </a:lnTo>
                <a:lnTo>
                  <a:pt x="308" y="369"/>
                </a:lnTo>
                <a:lnTo>
                  <a:pt x="309" y="363"/>
                </a:lnTo>
                <a:lnTo>
                  <a:pt x="305" y="350"/>
                </a:lnTo>
                <a:lnTo>
                  <a:pt x="306" y="34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0" name="Freeform 45"/>
          <p:cNvSpPr>
            <a:spLocks/>
          </p:cNvSpPr>
          <p:nvPr/>
        </p:nvSpPr>
        <p:spPr bwMode="auto">
          <a:xfrm>
            <a:off x="9233616" y="3172473"/>
            <a:ext cx="480484" cy="842433"/>
          </a:xfrm>
          <a:custGeom>
            <a:avLst/>
            <a:gdLst>
              <a:gd name="T0" fmla="*/ 229 w 237"/>
              <a:gd name="T1" fmla="*/ 263 h 414"/>
              <a:gd name="T2" fmla="*/ 214 w 237"/>
              <a:gd name="T3" fmla="*/ 96 h 414"/>
              <a:gd name="T4" fmla="*/ 195 w 237"/>
              <a:gd name="T5" fmla="*/ 0 h 414"/>
              <a:gd name="T6" fmla="*/ 58 w 237"/>
              <a:gd name="T7" fmla="*/ 16 h 414"/>
              <a:gd name="T8" fmla="*/ 42 w 237"/>
              <a:gd name="T9" fmla="*/ 26 h 414"/>
              <a:gd name="T10" fmla="*/ 23 w 237"/>
              <a:gd name="T11" fmla="*/ 34 h 414"/>
              <a:gd name="T12" fmla="*/ 7 w 237"/>
              <a:gd name="T13" fmla="*/ 26 h 414"/>
              <a:gd name="T14" fmla="*/ 28 w 237"/>
              <a:gd name="T15" fmla="*/ 257 h 414"/>
              <a:gd name="T16" fmla="*/ 26 w 237"/>
              <a:gd name="T17" fmla="*/ 270 h 414"/>
              <a:gd name="T18" fmla="*/ 22 w 237"/>
              <a:gd name="T19" fmla="*/ 283 h 414"/>
              <a:gd name="T20" fmla="*/ 32 w 237"/>
              <a:gd name="T21" fmla="*/ 297 h 414"/>
              <a:gd name="T22" fmla="*/ 35 w 237"/>
              <a:gd name="T23" fmla="*/ 316 h 414"/>
              <a:gd name="T24" fmla="*/ 32 w 237"/>
              <a:gd name="T25" fmla="*/ 324 h 414"/>
              <a:gd name="T26" fmla="*/ 26 w 237"/>
              <a:gd name="T27" fmla="*/ 343 h 414"/>
              <a:gd name="T28" fmla="*/ 12 w 237"/>
              <a:gd name="T29" fmla="*/ 362 h 414"/>
              <a:gd name="T30" fmla="*/ 5 w 237"/>
              <a:gd name="T31" fmla="*/ 374 h 414"/>
              <a:gd name="T32" fmla="*/ 4 w 237"/>
              <a:gd name="T33" fmla="*/ 387 h 414"/>
              <a:gd name="T34" fmla="*/ 3 w 237"/>
              <a:gd name="T35" fmla="*/ 399 h 414"/>
              <a:gd name="T36" fmla="*/ 4 w 237"/>
              <a:gd name="T37" fmla="*/ 413 h 414"/>
              <a:gd name="T38" fmla="*/ 15 w 237"/>
              <a:gd name="T39" fmla="*/ 408 h 414"/>
              <a:gd name="T40" fmla="*/ 24 w 237"/>
              <a:gd name="T41" fmla="*/ 404 h 414"/>
              <a:gd name="T42" fmla="*/ 31 w 237"/>
              <a:gd name="T43" fmla="*/ 406 h 414"/>
              <a:gd name="T44" fmla="*/ 36 w 237"/>
              <a:gd name="T45" fmla="*/ 398 h 414"/>
              <a:gd name="T46" fmla="*/ 50 w 237"/>
              <a:gd name="T47" fmla="*/ 394 h 414"/>
              <a:gd name="T48" fmla="*/ 76 w 237"/>
              <a:gd name="T49" fmla="*/ 406 h 414"/>
              <a:gd name="T50" fmla="*/ 78 w 237"/>
              <a:gd name="T51" fmla="*/ 398 h 414"/>
              <a:gd name="T52" fmla="*/ 89 w 237"/>
              <a:gd name="T53" fmla="*/ 390 h 414"/>
              <a:gd name="T54" fmla="*/ 100 w 237"/>
              <a:gd name="T55" fmla="*/ 391 h 414"/>
              <a:gd name="T56" fmla="*/ 112 w 237"/>
              <a:gd name="T57" fmla="*/ 397 h 414"/>
              <a:gd name="T58" fmla="*/ 118 w 237"/>
              <a:gd name="T59" fmla="*/ 385 h 414"/>
              <a:gd name="T60" fmla="*/ 122 w 237"/>
              <a:gd name="T61" fmla="*/ 372 h 414"/>
              <a:gd name="T62" fmla="*/ 126 w 237"/>
              <a:gd name="T63" fmla="*/ 362 h 414"/>
              <a:gd name="T64" fmla="*/ 138 w 237"/>
              <a:gd name="T65" fmla="*/ 374 h 414"/>
              <a:gd name="T66" fmla="*/ 156 w 237"/>
              <a:gd name="T67" fmla="*/ 378 h 414"/>
              <a:gd name="T68" fmla="*/ 164 w 237"/>
              <a:gd name="T69" fmla="*/ 367 h 414"/>
              <a:gd name="T70" fmla="*/ 166 w 237"/>
              <a:gd name="T71" fmla="*/ 348 h 414"/>
              <a:gd name="T72" fmla="*/ 180 w 237"/>
              <a:gd name="T73" fmla="*/ 344 h 414"/>
              <a:gd name="T74" fmla="*/ 188 w 237"/>
              <a:gd name="T75" fmla="*/ 328 h 414"/>
              <a:gd name="T76" fmla="*/ 195 w 237"/>
              <a:gd name="T77" fmla="*/ 314 h 414"/>
              <a:gd name="T78" fmla="*/ 191 w 237"/>
              <a:gd name="T79" fmla="*/ 301 h 414"/>
              <a:gd name="T80" fmla="*/ 203 w 237"/>
              <a:gd name="T81" fmla="*/ 298 h 414"/>
              <a:gd name="T82" fmla="*/ 223 w 237"/>
              <a:gd name="T83" fmla="*/ 293 h 414"/>
              <a:gd name="T84" fmla="*/ 237 w 237"/>
              <a:gd name="T85" fmla="*/ 283 h 414"/>
              <a:gd name="T86" fmla="*/ 234 w 237"/>
              <a:gd name="T87" fmla="*/ 27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7" h="414">
                <a:moveTo>
                  <a:pt x="234" y="271"/>
                </a:moveTo>
                <a:lnTo>
                  <a:pt x="229" y="263"/>
                </a:lnTo>
                <a:lnTo>
                  <a:pt x="233" y="260"/>
                </a:lnTo>
                <a:lnTo>
                  <a:pt x="214" y="96"/>
                </a:lnTo>
                <a:lnTo>
                  <a:pt x="202" y="6"/>
                </a:lnTo>
                <a:lnTo>
                  <a:pt x="195" y="0"/>
                </a:lnTo>
                <a:lnTo>
                  <a:pt x="93" y="14"/>
                </a:lnTo>
                <a:lnTo>
                  <a:pt x="58" y="16"/>
                </a:lnTo>
                <a:lnTo>
                  <a:pt x="55" y="16"/>
                </a:lnTo>
                <a:lnTo>
                  <a:pt x="42" y="26"/>
                </a:lnTo>
                <a:lnTo>
                  <a:pt x="30" y="33"/>
                </a:lnTo>
                <a:lnTo>
                  <a:pt x="23" y="34"/>
                </a:lnTo>
                <a:lnTo>
                  <a:pt x="15" y="33"/>
                </a:lnTo>
                <a:lnTo>
                  <a:pt x="7" y="26"/>
                </a:lnTo>
                <a:lnTo>
                  <a:pt x="7" y="30"/>
                </a:lnTo>
                <a:lnTo>
                  <a:pt x="28" y="257"/>
                </a:lnTo>
                <a:lnTo>
                  <a:pt x="22" y="264"/>
                </a:lnTo>
                <a:lnTo>
                  <a:pt x="26" y="270"/>
                </a:lnTo>
                <a:lnTo>
                  <a:pt x="22" y="276"/>
                </a:lnTo>
                <a:lnTo>
                  <a:pt x="22" y="283"/>
                </a:lnTo>
                <a:lnTo>
                  <a:pt x="27" y="291"/>
                </a:lnTo>
                <a:lnTo>
                  <a:pt x="32" y="297"/>
                </a:lnTo>
                <a:lnTo>
                  <a:pt x="31" y="303"/>
                </a:lnTo>
                <a:lnTo>
                  <a:pt x="35" y="316"/>
                </a:lnTo>
                <a:lnTo>
                  <a:pt x="34" y="322"/>
                </a:lnTo>
                <a:lnTo>
                  <a:pt x="32" y="324"/>
                </a:lnTo>
                <a:lnTo>
                  <a:pt x="26" y="336"/>
                </a:lnTo>
                <a:lnTo>
                  <a:pt x="26" y="343"/>
                </a:lnTo>
                <a:lnTo>
                  <a:pt x="17" y="356"/>
                </a:lnTo>
                <a:lnTo>
                  <a:pt x="12" y="362"/>
                </a:lnTo>
                <a:lnTo>
                  <a:pt x="7" y="367"/>
                </a:lnTo>
                <a:lnTo>
                  <a:pt x="5" y="374"/>
                </a:lnTo>
                <a:lnTo>
                  <a:pt x="7" y="375"/>
                </a:lnTo>
                <a:lnTo>
                  <a:pt x="4" y="387"/>
                </a:lnTo>
                <a:lnTo>
                  <a:pt x="4" y="389"/>
                </a:lnTo>
                <a:lnTo>
                  <a:pt x="3" y="399"/>
                </a:lnTo>
                <a:lnTo>
                  <a:pt x="0" y="406"/>
                </a:lnTo>
                <a:lnTo>
                  <a:pt x="4" y="413"/>
                </a:lnTo>
                <a:lnTo>
                  <a:pt x="11" y="414"/>
                </a:lnTo>
                <a:lnTo>
                  <a:pt x="15" y="408"/>
                </a:lnTo>
                <a:lnTo>
                  <a:pt x="12" y="402"/>
                </a:lnTo>
                <a:lnTo>
                  <a:pt x="24" y="404"/>
                </a:lnTo>
                <a:lnTo>
                  <a:pt x="31" y="399"/>
                </a:lnTo>
                <a:lnTo>
                  <a:pt x="31" y="406"/>
                </a:lnTo>
                <a:lnTo>
                  <a:pt x="38" y="404"/>
                </a:lnTo>
                <a:lnTo>
                  <a:pt x="36" y="398"/>
                </a:lnTo>
                <a:lnTo>
                  <a:pt x="45" y="398"/>
                </a:lnTo>
                <a:lnTo>
                  <a:pt x="50" y="394"/>
                </a:lnTo>
                <a:lnTo>
                  <a:pt x="69" y="402"/>
                </a:lnTo>
                <a:lnTo>
                  <a:pt x="76" y="406"/>
                </a:lnTo>
                <a:lnTo>
                  <a:pt x="78" y="401"/>
                </a:lnTo>
                <a:lnTo>
                  <a:pt x="78" y="398"/>
                </a:lnTo>
                <a:lnTo>
                  <a:pt x="84" y="393"/>
                </a:lnTo>
                <a:lnTo>
                  <a:pt x="89" y="390"/>
                </a:lnTo>
                <a:lnTo>
                  <a:pt x="95" y="385"/>
                </a:lnTo>
                <a:lnTo>
                  <a:pt x="100" y="391"/>
                </a:lnTo>
                <a:lnTo>
                  <a:pt x="105" y="393"/>
                </a:lnTo>
                <a:lnTo>
                  <a:pt x="112" y="397"/>
                </a:lnTo>
                <a:lnTo>
                  <a:pt x="114" y="390"/>
                </a:lnTo>
                <a:lnTo>
                  <a:pt x="118" y="385"/>
                </a:lnTo>
                <a:lnTo>
                  <a:pt x="118" y="378"/>
                </a:lnTo>
                <a:lnTo>
                  <a:pt x="122" y="372"/>
                </a:lnTo>
                <a:lnTo>
                  <a:pt x="128" y="367"/>
                </a:lnTo>
                <a:lnTo>
                  <a:pt x="126" y="362"/>
                </a:lnTo>
                <a:lnTo>
                  <a:pt x="133" y="364"/>
                </a:lnTo>
                <a:lnTo>
                  <a:pt x="138" y="374"/>
                </a:lnTo>
                <a:lnTo>
                  <a:pt x="143" y="376"/>
                </a:lnTo>
                <a:lnTo>
                  <a:pt x="156" y="378"/>
                </a:lnTo>
                <a:lnTo>
                  <a:pt x="162" y="374"/>
                </a:lnTo>
                <a:lnTo>
                  <a:pt x="164" y="367"/>
                </a:lnTo>
                <a:lnTo>
                  <a:pt x="162" y="362"/>
                </a:lnTo>
                <a:lnTo>
                  <a:pt x="166" y="348"/>
                </a:lnTo>
                <a:lnTo>
                  <a:pt x="173" y="349"/>
                </a:lnTo>
                <a:lnTo>
                  <a:pt x="180" y="344"/>
                </a:lnTo>
                <a:lnTo>
                  <a:pt x="181" y="330"/>
                </a:lnTo>
                <a:lnTo>
                  <a:pt x="188" y="328"/>
                </a:lnTo>
                <a:lnTo>
                  <a:pt x="192" y="321"/>
                </a:lnTo>
                <a:lnTo>
                  <a:pt x="195" y="314"/>
                </a:lnTo>
                <a:lnTo>
                  <a:pt x="192" y="307"/>
                </a:lnTo>
                <a:lnTo>
                  <a:pt x="191" y="301"/>
                </a:lnTo>
                <a:lnTo>
                  <a:pt x="198" y="301"/>
                </a:lnTo>
                <a:lnTo>
                  <a:pt x="203" y="298"/>
                </a:lnTo>
                <a:lnTo>
                  <a:pt x="211" y="302"/>
                </a:lnTo>
                <a:lnTo>
                  <a:pt x="223" y="293"/>
                </a:lnTo>
                <a:lnTo>
                  <a:pt x="235" y="290"/>
                </a:lnTo>
                <a:lnTo>
                  <a:pt x="237" y="283"/>
                </a:lnTo>
                <a:lnTo>
                  <a:pt x="231" y="276"/>
                </a:lnTo>
                <a:lnTo>
                  <a:pt x="234" y="27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1" name="Freeform 46"/>
          <p:cNvSpPr>
            <a:spLocks/>
          </p:cNvSpPr>
          <p:nvPr/>
        </p:nvSpPr>
        <p:spPr bwMode="auto">
          <a:xfrm>
            <a:off x="4938899" y="1576506"/>
            <a:ext cx="935567" cy="1511300"/>
          </a:xfrm>
          <a:custGeom>
            <a:avLst/>
            <a:gdLst>
              <a:gd name="T0" fmla="*/ 445 w 459"/>
              <a:gd name="T1" fmla="*/ 477 h 743"/>
              <a:gd name="T2" fmla="*/ 429 w 459"/>
              <a:gd name="T3" fmla="*/ 487 h 743"/>
              <a:gd name="T4" fmla="*/ 417 w 459"/>
              <a:gd name="T5" fmla="*/ 489 h 743"/>
              <a:gd name="T6" fmla="*/ 404 w 459"/>
              <a:gd name="T7" fmla="*/ 487 h 743"/>
              <a:gd name="T8" fmla="*/ 379 w 459"/>
              <a:gd name="T9" fmla="*/ 482 h 743"/>
              <a:gd name="T10" fmla="*/ 369 w 459"/>
              <a:gd name="T11" fmla="*/ 489 h 743"/>
              <a:gd name="T12" fmla="*/ 357 w 459"/>
              <a:gd name="T13" fmla="*/ 486 h 743"/>
              <a:gd name="T14" fmla="*/ 338 w 459"/>
              <a:gd name="T15" fmla="*/ 487 h 743"/>
              <a:gd name="T16" fmla="*/ 334 w 459"/>
              <a:gd name="T17" fmla="*/ 494 h 743"/>
              <a:gd name="T18" fmla="*/ 325 w 459"/>
              <a:gd name="T19" fmla="*/ 482 h 743"/>
              <a:gd name="T20" fmla="*/ 322 w 459"/>
              <a:gd name="T21" fmla="*/ 470 h 743"/>
              <a:gd name="T22" fmla="*/ 320 w 459"/>
              <a:gd name="T23" fmla="*/ 452 h 743"/>
              <a:gd name="T24" fmla="*/ 307 w 459"/>
              <a:gd name="T25" fmla="*/ 448 h 743"/>
              <a:gd name="T26" fmla="*/ 300 w 459"/>
              <a:gd name="T27" fmla="*/ 436 h 743"/>
              <a:gd name="T28" fmla="*/ 303 w 459"/>
              <a:gd name="T29" fmla="*/ 421 h 743"/>
              <a:gd name="T30" fmla="*/ 296 w 459"/>
              <a:gd name="T31" fmla="*/ 409 h 743"/>
              <a:gd name="T32" fmla="*/ 289 w 459"/>
              <a:gd name="T33" fmla="*/ 379 h 743"/>
              <a:gd name="T34" fmla="*/ 283 w 459"/>
              <a:gd name="T35" fmla="*/ 360 h 743"/>
              <a:gd name="T36" fmla="*/ 257 w 459"/>
              <a:gd name="T37" fmla="*/ 370 h 743"/>
              <a:gd name="T38" fmla="*/ 245 w 459"/>
              <a:gd name="T39" fmla="*/ 362 h 743"/>
              <a:gd name="T40" fmla="*/ 239 w 459"/>
              <a:gd name="T41" fmla="*/ 354 h 743"/>
              <a:gd name="T42" fmla="*/ 242 w 459"/>
              <a:gd name="T43" fmla="*/ 340 h 743"/>
              <a:gd name="T44" fmla="*/ 251 w 459"/>
              <a:gd name="T45" fmla="*/ 333 h 743"/>
              <a:gd name="T46" fmla="*/ 250 w 459"/>
              <a:gd name="T47" fmla="*/ 314 h 743"/>
              <a:gd name="T48" fmla="*/ 251 w 459"/>
              <a:gd name="T49" fmla="*/ 302 h 743"/>
              <a:gd name="T50" fmla="*/ 258 w 459"/>
              <a:gd name="T51" fmla="*/ 290 h 743"/>
              <a:gd name="T52" fmla="*/ 272 w 459"/>
              <a:gd name="T53" fmla="*/ 257 h 743"/>
              <a:gd name="T54" fmla="*/ 257 w 459"/>
              <a:gd name="T55" fmla="*/ 256 h 743"/>
              <a:gd name="T56" fmla="*/ 253 w 459"/>
              <a:gd name="T57" fmla="*/ 247 h 743"/>
              <a:gd name="T58" fmla="*/ 243 w 459"/>
              <a:gd name="T59" fmla="*/ 240 h 743"/>
              <a:gd name="T60" fmla="*/ 237 w 459"/>
              <a:gd name="T61" fmla="*/ 228 h 743"/>
              <a:gd name="T62" fmla="*/ 232 w 459"/>
              <a:gd name="T63" fmla="*/ 220 h 743"/>
              <a:gd name="T64" fmla="*/ 223 w 459"/>
              <a:gd name="T65" fmla="*/ 199 h 743"/>
              <a:gd name="T66" fmla="*/ 216 w 459"/>
              <a:gd name="T67" fmla="*/ 188 h 743"/>
              <a:gd name="T68" fmla="*/ 204 w 459"/>
              <a:gd name="T69" fmla="*/ 176 h 743"/>
              <a:gd name="T70" fmla="*/ 201 w 459"/>
              <a:gd name="T71" fmla="*/ 163 h 743"/>
              <a:gd name="T72" fmla="*/ 200 w 459"/>
              <a:gd name="T73" fmla="*/ 151 h 743"/>
              <a:gd name="T74" fmla="*/ 193 w 459"/>
              <a:gd name="T75" fmla="*/ 132 h 743"/>
              <a:gd name="T76" fmla="*/ 184 w 459"/>
              <a:gd name="T77" fmla="*/ 110 h 743"/>
              <a:gd name="T78" fmla="*/ 203 w 459"/>
              <a:gd name="T79" fmla="*/ 14 h 743"/>
              <a:gd name="T80" fmla="*/ 139 w 459"/>
              <a:gd name="T81" fmla="*/ 0 h 743"/>
              <a:gd name="T82" fmla="*/ 92 w 459"/>
              <a:gd name="T83" fmla="*/ 224 h 743"/>
              <a:gd name="T84" fmla="*/ 86 w 459"/>
              <a:gd name="T85" fmla="*/ 249 h 743"/>
              <a:gd name="T86" fmla="*/ 88 w 459"/>
              <a:gd name="T87" fmla="*/ 280 h 743"/>
              <a:gd name="T88" fmla="*/ 90 w 459"/>
              <a:gd name="T89" fmla="*/ 295 h 743"/>
              <a:gd name="T90" fmla="*/ 96 w 459"/>
              <a:gd name="T91" fmla="*/ 306 h 743"/>
              <a:gd name="T92" fmla="*/ 111 w 459"/>
              <a:gd name="T93" fmla="*/ 329 h 743"/>
              <a:gd name="T94" fmla="*/ 93 w 459"/>
              <a:gd name="T95" fmla="*/ 352 h 743"/>
              <a:gd name="T96" fmla="*/ 73 w 459"/>
              <a:gd name="T97" fmla="*/ 383 h 743"/>
              <a:gd name="T98" fmla="*/ 69 w 459"/>
              <a:gd name="T99" fmla="*/ 395 h 743"/>
              <a:gd name="T100" fmla="*/ 52 w 459"/>
              <a:gd name="T101" fmla="*/ 408 h 743"/>
              <a:gd name="T102" fmla="*/ 39 w 459"/>
              <a:gd name="T103" fmla="*/ 425 h 743"/>
              <a:gd name="T104" fmla="*/ 36 w 459"/>
              <a:gd name="T105" fmla="*/ 448 h 743"/>
              <a:gd name="T106" fmla="*/ 48 w 459"/>
              <a:gd name="T107" fmla="*/ 455 h 743"/>
              <a:gd name="T108" fmla="*/ 47 w 459"/>
              <a:gd name="T109" fmla="*/ 467 h 743"/>
              <a:gd name="T110" fmla="*/ 42 w 459"/>
              <a:gd name="T111" fmla="*/ 487 h 743"/>
              <a:gd name="T112" fmla="*/ 36 w 459"/>
              <a:gd name="T113" fmla="*/ 494 h 743"/>
              <a:gd name="T114" fmla="*/ 115 w 459"/>
              <a:gd name="T115" fmla="*/ 692 h 743"/>
              <a:gd name="T116" fmla="*/ 238 w 459"/>
              <a:gd name="T117" fmla="*/ 713 h 743"/>
              <a:gd name="T118" fmla="*/ 423 w 459"/>
              <a:gd name="T119" fmla="*/ 743 h 743"/>
              <a:gd name="T120" fmla="*/ 453 w 459"/>
              <a:gd name="T121" fmla="*/ 496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9" h="743">
                <a:moveTo>
                  <a:pt x="449" y="489"/>
                </a:moveTo>
                <a:lnTo>
                  <a:pt x="445" y="477"/>
                </a:lnTo>
                <a:lnTo>
                  <a:pt x="438" y="475"/>
                </a:lnTo>
                <a:lnTo>
                  <a:pt x="429" y="487"/>
                </a:lnTo>
                <a:lnTo>
                  <a:pt x="429" y="493"/>
                </a:lnTo>
                <a:lnTo>
                  <a:pt x="417" y="489"/>
                </a:lnTo>
                <a:lnTo>
                  <a:pt x="411" y="490"/>
                </a:lnTo>
                <a:lnTo>
                  <a:pt x="404" y="487"/>
                </a:lnTo>
                <a:lnTo>
                  <a:pt x="392" y="487"/>
                </a:lnTo>
                <a:lnTo>
                  <a:pt x="379" y="482"/>
                </a:lnTo>
                <a:lnTo>
                  <a:pt x="375" y="483"/>
                </a:lnTo>
                <a:lnTo>
                  <a:pt x="369" y="489"/>
                </a:lnTo>
                <a:lnTo>
                  <a:pt x="362" y="489"/>
                </a:lnTo>
                <a:lnTo>
                  <a:pt x="357" y="486"/>
                </a:lnTo>
                <a:lnTo>
                  <a:pt x="343" y="483"/>
                </a:lnTo>
                <a:lnTo>
                  <a:pt x="338" y="487"/>
                </a:lnTo>
                <a:lnTo>
                  <a:pt x="337" y="493"/>
                </a:lnTo>
                <a:lnTo>
                  <a:pt x="334" y="494"/>
                </a:lnTo>
                <a:lnTo>
                  <a:pt x="329" y="489"/>
                </a:lnTo>
                <a:lnTo>
                  <a:pt x="325" y="482"/>
                </a:lnTo>
                <a:lnTo>
                  <a:pt x="326" y="477"/>
                </a:lnTo>
                <a:lnTo>
                  <a:pt x="322" y="470"/>
                </a:lnTo>
                <a:lnTo>
                  <a:pt x="325" y="464"/>
                </a:lnTo>
                <a:lnTo>
                  <a:pt x="320" y="452"/>
                </a:lnTo>
                <a:lnTo>
                  <a:pt x="314" y="447"/>
                </a:lnTo>
                <a:lnTo>
                  <a:pt x="307" y="448"/>
                </a:lnTo>
                <a:lnTo>
                  <a:pt x="303" y="443"/>
                </a:lnTo>
                <a:lnTo>
                  <a:pt x="300" y="436"/>
                </a:lnTo>
                <a:lnTo>
                  <a:pt x="304" y="428"/>
                </a:lnTo>
                <a:lnTo>
                  <a:pt x="303" y="421"/>
                </a:lnTo>
                <a:lnTo>
                  <a:pt x="301" y="414"/>
                </a:lnTo>
                <a:lnTo>
                  <a:pt x="296" y="409"/>
                </a:lnTo>
                <a:lnTo>
                  <a:pt x="292" y="397"/>
                </a:lnTo>
                <a:lnTo>
                  <a:pt x="289" y="379"/>
                </a:lnTo>
                <a:lnTo>
                  <a:pt x="289" y="367"/>
                </a:lnTo>
                <a:lnTo>
                  <a:pt x="283" y="360"/>
                </a:lnTo>
                <a:lnTo>
                  <a:pt x="283" y="355"/>
                </a:lnTo>
                <a:lnTo>
                  <a:pt x="257" y="370"/>
                </a:lnTo>
                <a:lnTo>
                  <a:pt x="250" y="370"/>
                </a:lnTo>
                <a:lnTo>
                  <a:pt x="245" y="362"/>
                </a:lnTo>
                <a:lnTo>
                  <a:pt x="238" y="359"/>
                </a:lnTo>
                <a:lnTo>
                  <a:pt x="239" y="354"/>
                </a:lnTo>
                <a:lnTo>
                  <a:pt x="245" y="347"/>
                </a:lnTo>
                <a:lnTo>
                  <a:pt x="242" y="340"/>
                </a:lnTo>
                <a:lnTo>
                  <a:pt x="246" y="335"/>
                </a:lnTo>
                <a:lnTo>
                  <a:pt x="251" y="333"/>
                </a:lnTo>
                <a:lnTo>
                  <a:pt x="254" y="321"/>
                </a:lnTo>
                <a:lnTo>
                  <a:pt x="250" y="314"/>
                </a:lnTo>
                <a:lnTo>
                  <a:pt x="254" y="308"/>
                </a:lnTo>
                <a:lnTo>
                  <a:pt x="251" y="302"/>
                </a:lnTo>
                <a:lnTo>
                  <a:pt x="257" y="295"/>
                </a:lnTo>
                <a:lnTo>
                  <a:pt x="258" y="290"/>
                </a:lnTo>
                <a:lnTo>
                  <a:pt x="265" y="276"/>
                </a:lnTo>
                <a:lnTo>
                  <a:pt x="272" y="257"/>
                </a:lnTo>
                <a:lnTo>
                  <a:pt x="266" y="256"/>
                </a:lnTo>
                <a:lnTo>
                  <a:pt x="257" y="256"/>
                </a:lnTo>
                <a:lnTo>
                  <a:pt x="251" y="252"/>
                </a:lnTo>
                <a:lnTo>
                  <a:pt x="253" y="247"/>
                </a:lnTo>
                <a:lnTo>
                  <a:pt x="246" y="247"/>
                </a:lnTo>
                <a:lnTo>
                  <a:pt x="243" y="240"/>
                </a:lnTo>
                <a:lnTo>
                  <a:pt x="238" y="234"/>
                </a:lnTo>
                <a:lnTo>
                  <a:pt x="237" y="228"/>
                </a:lnTo>
                <a:lnTo>
                  <a:pt x="238" y="225"/>
                </a:lnTo>
                <a:lnTo>
                  <a:pt x="232" y="220"/>
                </a:lnTo>
                <a:lnTo>
                  <a:pt x="224" y="206"/>
                </a:lnTo>
                <a:lnTo>
                  <a:pt x="223" y="199"/>
                </a:lnTo>
                <a:lnTo>
                  <a:pt x="219" y="194"/>
                </a:lnTo>
                <a:lnTo>
                  <a:pt x="216" y="188"/>
                </a:lnTo>
                <a:lnTo>
                  <a:pt x="207" y="183"/>
                </a:lnTo>
                <a:lnTo>
                  <a:pt x="204" y="176"/>
                </a:lnTo>
                <a:lnTo>
                  <a:pt x="195" y="164"/>
                </a:lnTo>
                <a:lnTo>
                  <a:pt x="201" y="163"/>
                </a:lnTo>
                <a:lnTo>
                  <a:pt x="197" y="157"/>
                </a:lnTo>
                <a:lnTo>
                  <a:pt x="200" y="151"/>
                </a:lnTo>
                <a:lnTo>
                  <a:pt x="199" y="144"/>
                </a:lnTo>
                <a:lnTo>
                  <a:pt x="193" y="132"/>
                </a:lnTo>
                <a:lnTo>
                  <a:pt x="193" y="129"/>
                </a:lnTo>
                <a:lnTo>
                  <a:pt x="184" y="110"/>
                </a:lnTo>
                <a:lnTo>
                  <a:pt x="203" y="17"/>
                </a:lnTo>
                <a:lnTo>
                  <a:pt x="203" y="14"/>
                </a:lnTo>
                <a:lnTo>
                  <a:pt x="188" y="11"/>
                </a:lnTo>
                <a:lnTo>
                  <a:pt x="139" y="0"/>
                </a:lnTo>
                <a:lnTo>
                  <a:pt x="139" y="4"/>
                </a:lnTo>
                <a:lnTo>
                  <a:pt x="92" y="224"/>
                </a:lnTo>
                <a:lnTo>
                  <a:pt x="90" y="243"/>
                </a:lnTo>
                <a:lnTo>
                  <a:pt x="86" y="249"/>
                </a:lnTo>
                <a:lnTo>
                  <a:pt x="90" y="261"/>
                </a:lnTo>
                <a:lnTo>
                  <a:pt x="88" y="280"/>
                </a:lnTo>
                <a:lnTo>
                  <a:pt x="90" y="287"/>
                </a:lnTo>
                <a:lnTo>
                  <a:pt x="90" y="295"/>
                </a:lnTo>
                <a:lnTo>
                  <a:pt x="94" y="302"/>
                </a:lnTo>
                <a:lnTo>
                  <a:pt x="96" y="306"/>
                </a:lnTo>
                <a:lnTo>
                  <a:pt x="108" y="317"/>
                </a:lnTo>
                <a:lnTo>
                  <a:pt x="111" y="329"/>
                </a:lnTo>
                <a:lnTo>
                  <a:pt x="107" y="336"/>
                </a:lnTo>
                <a:lnTo>
                  <a:pt x="93" y="352"/>
                </a:lnTo>
                <a:lnTo>
                  <a:pt x="84" y="371"/>
                </a:lnTo>
                <a:lnTo>
                  <a:pt x="73" y="383"/>
                </a:lnTo>
                <a:lnTo>
                  <a:pt x="71" y="389"/>
                </a:lnTo>
                <a:lnTo>
                  <a:pt x="69" y="395"/>
                </a:lnTo>
                <a:lnTo>
                  <a:pt x="63" y="401"/>
                </a:lnTo>
                <a:lnTo>
                  <a:pt x="52" y="408"/>
                </a:lnTo>
                <a:lnTo>
                  <a:pt x="44" y="420"/>
                </a:lnTo>
                <a:lnTo>
                  <a:pt x="39" y="425"/>
                </a:lnTo>
                <a:lnTo>
                  <a:pt x="35" y="446"/>
                </a:lnTo>
                <a:lnTo>
                  <a:pt x="36" y="448"/>
                </a:lnTo>
                <a:lnTo>
                  <a:pt x="43" y="451"/>
                </a:lnTo>
                <a:lnTo>
                  <a:pt x="48" y="455"/>
                </a:lnTo>
                <a:lnTo>
                  <a:pt x="52" y="460"/>
                </a:lnTo>
                <a:lnTo>
                  <a:pt x="47" y="467"/>
                </a:lnTo>
                <a:lnTo>
                  <a:pt x="47" y="475"/>
                </a:lnTo>
                <a:lnTo>
                  <a:pt x="42" y="487"/>
                </a:lnTo>
                <a:lnTo>
                  <a:pt x="39" y="490"/>
                </a:lnTo>
                <a:lnTo>
                  <a:pt x="36" y="494"/>
                </a:lnTo>
                <a:lnTo>
                  <a:pt x="0" y="667"/>
                </a:lnTo>
                <a:lnTo>
                  <a:pt x="115" y="692"/>
                </a:lnTo>
                <a:lnTo>
                  <a:pt x="211" y="708"/>
                </a:lnTo>
                <a:lnTo>
                  <a:pt x="238" y="713"/>
                </a:lnTo>
                <a:lnTo>
                  <a:pt x="339" y="731"/>
                </a:lnTo>
                <a:lnTo>
                  <a:pt x="423" y="743"/>
                </a:lnTo>
                <a:lnTo>
                  <a:pt x="459" y="501"/>
                </a:lnTo>
                <a:lnTo>
                  <a:pt x="453" y="496"/>
                </a:lnTo>
                <a:lnTo>
                  <a:pt x="449" y="4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" name="Freeform 48"/>
          <p:cNvSpPr>
            <a:spLocks/>
          </p:cNvSpPr>
          <p:nvPr/>
        </p:nvSpPr>
        <p:spPr bwMode="auto">
          <a:xfrm>
            <a:off x="9682349" y="4474221"/>
            <a:ext cx="861484" cy="889000"/>
          </a:xfrm>
          <a:custGeom>
            <a:avLst/>
            <a:gdLst>
              <a:gd name="T0" fmla="*/ 400 w 423"/>
              <a:gd name="T1" fmla="*/ 256 h 437"/>
              <a:gd name="T2" fmla="*/ 395 w 423"/>
              <a:gd name="T3" fmla="*/ 237 h 437"/>
              <a:gd name="T4" fmla="*/ 383 w 423"/>
              <a:gd name="T5" fmla="*/ 218 h 437"/>
              <a:gd name="T6" fmla="*/ 366 w 423"/>
              <a:gd name="T7" fmla="*/ 203 h 437"/>
              <a:gd name="T8" fmla="*/ 356 w 423"/>
              <a:gd name="T9" fmla="*/ 182 h 437"/>
              <a:gd name="T10" fmla="*/ 335 w 423"/>
              <a:gd name="T11" fmla="*/ 165 h 437"/>
              <a:gd name="T12" fmla="*/ 323 w 423"/>
              <a:gd name="T13" fmla="*/ 156 h 437"/>
              <a:gd name="T14" fmla="*/ 314 w 423"/>
              <a:gd name="T15" fmla="*/ 140 h 437"/>
              <a:gd name="T16" fmla="*/ 299 w 423"/>
              <a:gd name="T17" fmla="*/ 126 h 437"/>
              <a:gd name="T18" fmla="*/ 284 w 423"/>
              <a:gd name="T19" fmla="*/ 114 h 437"/>
              <a:gd name="T20" fmla="*/ 254 w 423"/>
              <a:gd name="T21" fmla="*/ 92 h 437"/>
              <a:gd name="T22" fmla="*/ 228 w 423"/>
              <a:gd name="T23" fmla="*/ 60 h 437"/>
              <a:gd name="T24" fmla="*/ 211 w 423"/>
              <a:gd name="T25" fmla="*/ 49 h 437"/>
              <a:gd name="T26" fmla="*/ 185 w 423"/>
              <a:gd name="T27" fmla="*/ 36 h 437"/>
              <a:gd name="T28" fmla="*/ 196 w 423"/>
              <a:gd name="T29" fmla="*/ 6 h 437"/>
              <a:gd name="T30" fmla="*/ 70 w 423"/>
              <a:gd name="T31" fmla="*/ 18 h 437"/>
              <a:gd name="T32" fmla="*/ 58 w 423"/>
              <a:gd name="T33" fmla="*/ 225 h 437"/>
              <a:gd name="T34" fmla="*/ 66 w 423"/>
              <a:gd name="T35" fmla="*/ 241 h 437"/>
              <a:gd name="T36" fmla="*/ 79 w 423"/>
              <a:gd name="T37" fmla="*/ 263 h 437"/>
              <a:gd name="T38" fmla="*/ 87 w 423"/>
              <a:gd name="T39" fmla="*/ 283 h 437"/>
              <a:gd name="T40" fmla="*/ 79 w 423"/>
              <a:gd name="T41" fmla="*/ 299 h 437"/>
              <a:gd name="T42" fmla="*/ 75 w 423"/>
              <a:gd name="T43" fmla="*/ 331 h 437"/>
              <a:gd name="T44" fmla="*/ 87 w 423"/>
              <a:gd name="T45" fmla="*/ 359 h 437"/>
              <a:gd name="T46" fmla="*/ 85 w 423"/>
              <a:gd name="T47" fmla="*/ 385 h 437"/>
              <a:gd name="T48" fmla="*/ 97 w 423"/>
              <a:gd name="T49" fmla="*/ 406 h 437"/>
              <a:gd name="T50" fmla="*/ 106 w 423"/>
              <a:gd name="T51" fmla="*/ 429 h 437"/>
              <a:gd name="T52" fmla="*/ 332 w 423"/>
              <a:gd name="T53" fmla="*/ 424 h 437"/>
              <a:gd name="T54" fmla="*/ 350 w 423"/>
              <a:gd name="T55" fmla="*/ 433 h 437"/>
              <a:gd name="T56" fmla="*/ 345 w 423"/>
              <a:gd name="T57" fmla="*/ 408 h 437"/>
              <a:gd name="T58" fmla="*/ 350 w 423"/>
              <a:gd name="T59" fmla="*/ 396 h 437"/>
              <a:gd name="T60" fmla="*/ 377 w 423"/>
              <a:gd name="T61" fmla="*/ 396 h 437"/>
              <a:gd name="T62" fmla="*/ 389 w 423"/>
              <a:gd name="T63" fmla="*/ 396 h 437"/>
              <a:gd name="T64" fmla="*/ 387 w 423"/>
              <a:gd name="T65" fmla="*/ 377 h 437"/>
              <a:gd name="T66" fmla="*/ 389 w 423"/>
              <a:gd name="T67" fmla="*/ 364 h 437"/>
              <a:gd name="T68" fmla="*/ 392 w 423"/>
              <a:gd name="T69" fmla="*/ 356 h 437"/>
              <a:gd name="T70" fmla="*/ 392 w 423"/>
              <a:gd name="T71" fmla="*/ 354 h 437"/>
              <a:gd name="T72" fmla="*/ 393 w 423"/>
              <a:gd name="T73" fmla="*/ 336 h 437"/>
              <a:gd name="T74" fmla="*/ 383 w 423"/>
              <a:gd name="T75" fmla="*/ 332 h 437"/>
              <a:gd name="T76" fmla="*/ 395 w 423"/>
              <a:gd name="T77" fmla="*/ 326 h 437"/>
              <a:gd name="T78" fmla="*/ 396 w 423"/>
              <a:gd name="T79" fmla="*/ 317 h 437"/>
              <a:gd name="T80" fmla="*/ 396 w 423"/>
              <a:gd name="T81" fmla="*/ 303 h 437"/>
              <a:gd name="T82" fmla="*/ 404 w 423"/>
              <a:gd name="T83" fmla="*/ 298 h 437"/>
              <a:gd name="T84" fmla="*/ 404 w 423"/>
              <a:gd name="T85" fmla="*/ 293 h 437"/>
              <a:gd name="T86" fmla="*/ 403 w 423"/>
              <a:gd name="T87" fmla="*/ 275 h 437"/>
              <a:gd name="T88" fmla="*/ 415 w 423"/>
              <a:gd name="T89" fmla="*/ 271 h 437"/>
              <a:gd name="T90" fmla="*/ 419 w 423"/>
              <a:gd name="T91" fmla="*/ 26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3" h="437">
                <a:moveTo>
                  <a:pt x="415" y="259"/>
                </a:moveTo>
                <a:lnTo>
                  <a:pt x="412" y="257"/>
                </a:lnTo>
                <a:lnTo>
                  <a:pt x="400" y="256"/>
                </a:lnTo>
                <a:lnTo>
                  <a:pt x="396" y="249"/>
                </a:lnTo>
                <a:lnTo>
                  <a:pt x="395" y="244"/>
                </a:lnTo>
                <a:lnTo>
                  <a:pt x="395" y="237"/>
                </a:lnTo>
                <a:lnTo>
                  <a:pt x="391" y="230"/>
                </a:lnTo>
                <a:lnTo>
                  <a:pt x="388" y="225"/>
                </a:lnTo>
                <a:lnTo>
                  <a:pt x="383" y="218"/>
                </a:lnTo>
                <a:lnTo>
                  <a:pt x="373" y="214"/>
                </a:lnTo>
                <a:lnTo>
                  <a:pt x="368" y="210"/>
                </a:lnTo>
                <a:lnTo>
                  <a:pt x="366" y="203"/>
                </a:lnTo>
                <a:lnTo>
                  <a:pt x="366" y="198"/>
                </a:lnTo>
                <a:lnTo>
                  <a:pt x="362" y="191"/>
                </a:lnTo>
                <a:lnTo>
                  <a:pt x="356" y="182"/>
                </a:lnTo>
                <a:lnTo>
                  <a:pt x="356" y="175"/>
                </a:lnTo>
                <a:lnTo>
                  <a:pt x="342" y="167"/>
                </a:lnTo>
                <a:lnTo>
                  <a:pt x="335" y="165"/>
                </a:lnTo>
                <a:lnTo>
                  <a:pt x="330" y="160"/>
                </a:lnTo>
                <a:lnTo>
                  <a:pt x="330" y="159"/>
                </a:lnTo>
                <a:lnTo>
                  <a:pt x="323" y="156"/>
                </a:lnTo>
                <a:lnTo>
                  <a:pt x="322" y="149"/>
                </a:lnTo>
                <a:lnTo>
                  <a:pt x="315" y="146"/>
                </a:lnTo>
                <a:lnTo>
                  <a:pt x="314" y="140"/>
                </a:lnTo>
                <a:lnTo>
                  <a:pt x="314" y="136"/>
                </a:lnTo>
                <a:lnTo>
                  <a:pt x="308" y="133"/>
                </a:lnTo>
                <a:lnTo>
                  <a:pt x="299" y="126"/>
                </a:lnTo>
                <a:lnTo>
                  <a:pt x="292" y="125"/>
                </a:lnTo>
                <a:lnTo>
                  <a:pt x="288" y="121"/>
                </a:lnTo>
                <a:lnTo>
                  <a:pt x="284" y="114"/>
                </a:lnTo>
                <a:lnTo>
                  <a:pt x="278" y="107"/>
                </a:lnTo>
                <a:lnTo>
                  <a:pt x="266" y="102"/>
                </a:lnTo>
                <a:lnTo>
                  <a:pt x="254" y="92"/>
                </a:lnTo>
                <a:lnTo>
                  <a:pt x="238" y="73"/>
                </a:lnTo>
                <a:lnTo>
                  <a:pt x="235" y="67"/>
                </a:lnTo>
                <a:lnTo>
                  <a:pt x="228" y="60"/>
                </a:lnTo>
                <a:lnTo>
                  <a:pt x="226" y="53"/>
                </a:lnTo>
                <a:lnTo>
                  <a:pt x="219" y="48"/>
                </a:lnTo>
                <a:lnTo>
                  <a:pt x="211" y="49"/>
                </a:lnTo>
                <a:lnTo>
                  <a:pt x="198" y="40"/>
                </a:lnTo>
                <a:lnTo>
                  <a:pt x="192" y="38"/>
                </a:lnTo>
                <a:lnTo>
                  <a:pt x="185" y="36"/>
                </a:lnTo>
                <a:lnTo>
                  <a:pt x="182" y="29"/>
                </a:lnTo>
                <a:lnTo>
                  <a:pt x="185" y="22"/>
                </a:lnTo>
                <a:lnTo>
                  <a:pt x="196" y="6"/>
                </a:lnTo>
                <a:lnTo>
                  <a:pt x="197" y="0"/>
                </a:lnTo>
                <a:lnTo>
                  <a:pt x="101" y="15"/>
                </a:lnTo>
                <a:lnTo>
                  <a:pt x="70" y="18"/>
                </a:lnTo>
                <a:lnTo>
                  <a:pt x="0" y="26"/>
                </a:lnTo>
                <a:lnTo>
                  <a:pt x="29" y="119"/>
                </a:lnTo>
                <a:lnTo>
                  <a:pt x="58" y="225"/>
                </a:lnTo>
                <a:lnTo>
                  <a:pt x="60" y="229"/>
                </a:lnTo>
                <a:lnTo>
                  <a:pt x="62" y="236"/>
                </a:lnTo>
                <a:lnTo>
                  <a:pt x="66" y="241"/>
                </a:lnTo>
                <a:lnTo>
                  <a:pt x="71" y="253"/>
                </a:lnTo>
                <a:lnTo>
                  <a:pt x="78" y="262"/>
                </a:lnTo>
                <a:lnTo>
                  <a:pt x="79" y="263"/>
                </a:lnTo>
                <a:lnTo>
                  <a:pt x="83" y="271"/>
                </a:lnTo>
                <a:lnTo>
                  <a:pt x="82" y="280"/>
                </a:lnTo>
                <a:lnTo>
                  <a:pt x="87" y="283"/>
                </a:lnTo>
                <a:lnTo>
                  <a:pt x="89" y="289"/>
                </a:lnTo>
                <a:lnTo>
                  <a:pt x="83" y="294"/>
                </a:lnTo>
                <a:lnTo>
                  <a:pt x="79" y="299"/>
                </a:lnTo>
                <a:lnTo>
                  <a:pt x="79" y="312"/>
                </a:lnTo>
                <a:lnTo>
                  <a:pt x="78" y="318"/>
                </a:lnTo>
                <a:lnTo>
                  <a:pt x="75" y="331"/>
                </a:lnTo>
                <a:lnTo>
                  <a:pt x="79" y="343"/>
                </a:lnTo>
                <a:lnTo>
                  <a:pt x="85" y="349"/>
                </a:lnTo>
                <a:lnTo>
                  <a:pt x="87" y="359"/>
                </a:lnTo>
                <a:lnTo>
                  <a:pt x="86" y="364"/>
                </a:lnTo>
                <a:lnTo>
                  <a:pt x="86" y="370"/>
                </a:lnTo>
                <a:lnTo>
                  <a:pt x="85" y="385"/>
                </a:lnTo>
                <a:lnTo>
                  <a:pt x="86" y="390"/>
                </a:lnTo>
                <a:lnTo>
                  <a:pt x="92" y="397"/>
                </a:lnTo>
                <a:lnTo>
                  <a:pt x="97" y="406"/>
                </a:lnTo>
                <a:lnTo>
                  <a:pt x="97" y="409"/>
                </a:lnTo>
                <a:lnTo>
                  <a:pt x="105" y="423"/>
                </a:lnTo>
                <a:lnTo>
                  <a:pt x="106" y="429"/>
                </a:lnTo>
                <a:lnTo>
                  <a:pt x="112" y="435"/>
                </a:lnTo>
                <a:lnTo>
                  <a:pt x="326" y="420"/>
                </a:lnTo>
                <a:lnTo>
                  <a:pt x="332" y="424"/>
                </a:lnTo>
                <a:lnTo>
                  <a:pt x="338" y="436"/>
                </a:lnTo>
                <a:lnTo>
                  <a:pt x="343" y="437"/>
                </a:lnTo>
                <a:lnTo>
                  <a:pt x="350" y="433"/>
                </a:lnTo>
                <a:lnTo>
                  <a:pt x="350" y="420"/>
                </a:lnTo>
                <a:lnTo>
                  <a:pt x="349" y="413"/>
                </a:lnTo>
                <a:lnTo>
                  <a:pt x="345" y="408"/>
                </a:lnTo>
                <a:lnTo>
                  <a:pt x="345" y="401"/>
                </a:lnTo>
                <a:lnTo>
                  <a:pt x="346" y="396"/>
                </a:lnTo>
                <a:lnTo>
                  <a:pt x="350" y="396"/>
                </a:lnTo>
                <a:lnTo>
                  <a:pt x="354" y="390"/>
                </a:lnTo>
                <a:lnTo>
                  <a:pt x="361" y="393"/>
                </a:lnTo>
                <a:lnTo>
                  <a:pt x="377" y="396"/>
                </a:lnTo>
                <a:lnTo>
                  <a:pt x="383" y="397"/>
                </a:lnTo>
                <a:lnTo>
                  <a:pt x="387" y="396"/>
                </a:lnTo>
                <a:lnTo>
                  <a:pt x="389" y="396"/>
                </a:lnTo>
                <a:lnTo>
                  <a:pt x="389" y="389"/>
                </a:lnTo>
                <a:lnTo>
                  <a:pt x="385" y="383"/>
                </a:lnTo>
                <a:lnTo>
                  <a:pt x="387" y="377"/>
                </a:lnTo>
                <a:lnTo>
                  <a:pt x="389" y="371"/>
                </a:lnTo>
                <a:lnTo>
                  <a:pt x="385" y="371"/>
                </a:lnTo>
                <a:lnTo>
                  <a:pt x="389" y="364"/>
                </a:lnTo>
                <a:lnTo>
                  <a:pt x="383" y="359"/>
                </a:lnTo>
                <a:lnTo>
                  <a:pt x="389" y="363"/>
                </a:lnTo>
                <a:lnTo>
                  <a:pt x="392" y="356"/>
                </a:lnTo>
                <a:lnTo>
                  <a:pt x="384" y="356"/>
                </a:lnTo>
                <a:lnTo>
                  <a:pt x="387" y="349"/>
                </a:lnTo>
                <a:lnTo>
                  <a:pt x="392" y="354"/>
                </a:lnTo>
                <a:lnTo>
                  <a:pt x="397" y="344"/>
                </a:lnTo>
                <a:lnTo>
                  <a:pt x="399" y="337"/>
                </a:lnTo>
                <a:lnTo>
                  <a:pt x="393" y="336"/>
                </a:lnTo>
                <a:lnTo>
                  <a:pt x="387" y="336"/>
                </a:lnTo>
                <a:lnTo>
                  <a:pt x="381" y="332"/>
                </a:lnTo>
                <a:lnTo>
                  <a:pt x="383" y="332"/>
                </a:lnTo>
                <a:lnTo>
                  <a:pt x="388" y="333"/>
                </a:lnTo>
                <a:lnTo>
                  <a:pt x="395" y="333"/>
                </a:lnTo>
                <a:lnTo>
                  <a:pt x="395" y="326"/>
                </a:lnTo>
                <a:lnTo>
                  <a:pt x="399" y="328"/>
                </a:lnTo>
                <a:lnTo>
                  <a:pt x="403" y="316"/>
                </a:lnTo>
                <a:lnTo>
                  <a:pt x="396" y="317"/>
                </a:lnTo>
                <a:lnTo>
                  <a:pt x="393" y="314"/>
                </a:lnTo>
                <a:lnTo>
                  <a:pt x="399" y="309"/>
                </a:lnTo>
                <a:lnTo>
                  <a:pt x="396" y="303"/>
                </a:lnTo>
                <a:lnTo>
                  <a:pt x="403" y="308"/>
                </a:lnTo>
                <a:lnTo>
                  <a:pt x="406" y="301"/>
                </a:lnTo>
                <a:lnTo>
                  <a:pt x="404" y="298"/>
                </a:lnTo>
                <a:lnTo>
                  <a:pt x="399" y="299"/>
                </a:lnTo>
                <a:lnTo>
                  <a:pt x="397" y="294"/>
                </a:lnTo>
                <a:lnTo>
                  <a:pt x="404" y="293"/>
                </a:lnTo>
                <a:lnTo>
                  <a:pt x="410" y="286"/>
                </a:lnTo>
                <a:lnTo>
                  <a:pt x="403" y="282"/>
                </a:lnTo>
                <a:lnTo>
                  <a:pt x="403" y="275"/>
                </a:lnTo>
                <a:lnTo>
                  <a:pt x="410" y="278"/>
                </a:lnTo>
                <a:lnTo>
                  <a:pt x="415" y="278"/>
                </a:lnTo>
                <a:lnTo>
                  <a:pt x="415" y="271"/>
                </a:lnTo>
                <a:lnTo>
                  <a:pt x="420" y="267"/>
                </a:lnTo>
                <a:lnTo>
                  <a:pt x="423" y="262"/>
                </a:lnTo>
                <a:lnTo>
                  <a:pt x="419" y="260"/>
                </a:lnTo>
                <a:lnTo>
                  <a:pt x="415" y="259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4" name="Freeform 50"/>
          <p:cNvSpPr>
            <a:spLocks/>
          </p:cNvSpPr>
          <p:nvPr/>
        </p:nvSpPr>
        <p:spPr bwMode="auto">
          <a:xfrm>
            <a:off x="11261382" y="2755488"/>
            <a:ext cx="273051" cy="260351"/>
          </a:xfrm>
          <a:custGeom>
            <a:avLst/>
            <a:gdLst>
              <a:gd name="T0" fmla="*/ 133 w 134"/>
              <a:gd name="T1" fmla="*/ 50 h 128"/>
              <a:gd name="T2" fmla="*/ 120 w 134"/>
              <a:gd name="T3" fmla="*/ 0 h 128"/>
              <a:gd name="T4" fmla="*/ 116 w 134"/>
              <a:gd name="T5" fmla="*/ 0 h 128"/>
              <a:gd name="T6" fmla="*/ 106 w 134"/>
              <a:gd name="T7" fmla="*/ 1 h 128"/>
              <a:gd name="T8" fmla="*/ 71 w 134"/>
              <a:gd name="T9" fmla="*/ 10 h 128"/>
              <a:gd name="T10" fmla="*/ 64 w 134"/>
              <a:gd name="T11" fmla="*/ 13 h 128"/>
              <a:gd name="T12" fmla="*/ 60 w 134"/>
              <a:gd name="T13" fmla="*/ 13 h 128"/>
              <a:gd name="T14" fmla="*/ 48 w 134"/>
              <a:gd name="T15" fmla="*/ 17 h 128"/>
              <a:gd name="T16" fmla="*/ 42 w 134"/>
              <a:gd name="T17" fmla="*/ 17 h 128"/>
              <a:gd name="T18" fmla="*/ 0 w 134"/>
              <a:gd name="T19" fmla="*/ 25 h 128"/>
              <a:gd name="T20" fmla="*/ 14 w 134"/>
              <a:gd name="T21" fmla="*/ 96 h 128"/>
              <a:gd name="T22" fmla="*/ 18 w 134"/>
              <a:gd name="T23" fmla="*/ 102 h 128"/>
              <a:gd name="T24" fmla="*/ 18 w 134"/>
              <a:gd name="T25" fmla="*/ 109 h 128"/>
              <a:gd name="T26" fmla="*/ 7 w 134"/>
              <a:gd name="T27" fmla="*/ 120 h 128"/>
              <a:gd name="T28" fmla="*/ 7 w 134"/>
              <a:gd name="T29" fmla="*/ 123 h 128"/>
              <a:gd name="T30" fmla="*/ 14 w 134"/>
              <a:gd name="T31" fmla="*/ 128 h 128"/>
              <a:gd name="T32" fmla="*/ 19 w 134"/>
              <a:gd name="T33" fmla="*/ 127 h 128"/>
              <a:gd name="T34" fmla="*/ 32 w 134"/>
              <a:gd name="T35" fmla="*/ 113 h 128"/>
              <a:gd name="T36" fmla="*/ 38 w 134"/>
              <a:gd name="T37" fmla="*/ 110 h 128"/>
              <a:gd name="T38" fmla="*/ 42 w 134"/>
              <a:gd name="T39" fmla="*/ 104 h 128"/>
              <a:gd name="T40" fmla="*/ 46 w 134"/>
              <a:gd name="T41" fmla="*/ 106 h 128"/>
              <a:gd name="T42" fmla="*/ 56 w 134"/>
              <a:gd name="T43" fmla="*/ 93 h 128"/>
              <a:gd name="T44" fmla="*/ 63 w 134"/>
              <a:gd name="T45" fmla="*/ 92 h 128"/>
              <a:gd name="T46" fmla="*/ 68 w 134"/>
              <a:gd name="T47" fmla="*/ 89 h 128"/>
              <a:gd name="T48" fmla="*/ 75 w 134"/>
              <a:gd name="T49" fmla="*/ 89 h 128"/>
              <a:gd name="T50" fmla="*/ 78 w 134"/>
              <a:gd name="T51" fmla="*/ 85 h 128"/>
              <a:gd name="T52" fmla="*/ 98 w 134"/>
              <a:gd name="T53" fmla="*/ 81 h 128"/>
              <a:gd name="T54" fmla="*/ 98 w 134"/>
              <a:gd name="T55" fmla="*/ 77 h 128"/>
              <a:gd name="T56" fmla="*/ 95 w 134"/>
              <a:gd name="T57" fmla="*/ 73 h 128"/>
              <a:gd name="T58" fmla="*/ 98 w 134"/>
              <a:gd name="T59" fmla="*/ 74 h 128"/>
              <a:gd name="T60" fmla="*/ 98 w 134"/>
              <a:gd name="T61" fmla="*/ 77 h 128"/>
              <a:gd name="T62" fmla="*/ 105 w 134"/>
              <a:gd name="T63" fmla="*/ 77 h 128"/>
              <a:gd name="T64" fmla="*/ 117 w 134"/>
              <a:gd name="T65" fmla="*/ 69 h 128"/>
              <a:gd name="T66" fmla="*/ 130 w 134"/>
              <a:gd name="T67" fmla="*/ 64 h 128"/>
              <a:gd name="T68" fmla="*/ 133 w 134"/>
              <a:gd name="T69" fmla="*/ 66 h 128"/>
              <a:gd name="T70" fmla="*/ 133 w 134"/>
              <a:gd name="T71" fmla="*/ 63 h 128"/>
              <a:gd name="T72" fmla="*/ 132 w 134"/>
              <a:gd name="T73" fmla="*/ 60 h 128"/>
              <a:gd name="T74" fmla="*/ 134 w 134"/>
              <a:gd name="T75" fmla="*/ 56 h 128"/>
              <a:gd name="T76" fmla="*/ 133 w 134"/>
              <a:gd name="T77" fmla="*/ 5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4" h="128">
                <a:moveTo>
                  <a:pt x="133" y="50"/>
                </a:moveTo>
                <a:lnTo>
                  <a:pt x="120" y="0"/>
                </a:lnTo>
                <a:lnTo>
                  <a:pt x="116" y="0"/>
                </a:lnTo>
                <a:lnTo>
                  <a:pt x="106" y="1"/>
                </a:lnTo>
                <a:lnTo>
                  <a:pt x="71" y="10"/>
                </a:lnTo>
                <a:lnTo>
                  <a:pt x="64" y="13"/>
                </a:lnTo>
                <a:lnTo>
                  <a:pt x="60" y="13"/>
                </a:lnTo>
                <a:lnTo>
                  <a:pt x="48" y="17"/>
                </a:lnTo>
                <a:lnTo>
                  <a:pt x="42" y="17"/>
                </a:lnTo>
                <a:lnTo>
                  <a:pt x="0" y="25"/>
                </a:lnTo>
                <a:lnTo>
                  <a:pt x="14" y="96"/>
                </a:lnTo>
                <a:lnTo>
                  <a:pt x="18" y="102"/>
                </a:lnTo>
                <a:lnTo>
                  <a:pt x="18" y="109"/>
                </a:lnTo>
                <a:lnTo>
                  <a:pt x="7" y="120"/>
                </a:lnTo>
                <a:lnTo>
                  <a:pt x="7" y="123"/>
                </a:lnTo>
                <a:lnTo>
                  <a:pt x="14" y="128"/>
                </a:lnTo>
                <a:lnTo>
                  <a:pt x="19" y="127"/>
                </a:lnTo>
                <a:lnTo>
                  <a:pt x="32" y="113"/>
                </a:lnTo>
                <a:lnTo>
                  <a:pt x="38" y="110"/>
                </a:lnTo>
                <a:lnTo>
                  <a:pt x="42" y="104"/>
                </a:lnTo>
                <a:lnTo>
                  <a:pt x="46" y="106"/>
                </a:lnTo>
                <a:lnTo>
                  <a:pt x="56" y="93"/>
                </a:lnTo>
                <a:lnTo>
                  <a:pt x="63" y="92"/>
                </a:lnTo>
                <a:lnTo>
                  <a:pt x="68" y="89"/>
                </a:lnTo>
                <a:lnTo>
                  <a:pt x="75" y="89"/>
                </a:lnTo>
                <a:lnTo>
                  <a:pt x="78" y="85"/>
                </a:lnTo>
                <a:lnTo>
                  <a:pt x="98" y="81"/>
                </a:lnTo>
                <a:lnTo>
                  <a:pt x="98" y="77"/>
                </a:lnTo>
                <a:lnTo>
                  <a:pt x="95" y="73"/>
                </a:lnTo>
                <a:lnTo>
                  <a:pt x="98" y="74"/>
                </a:lnTo>
                <a:lnTo>
                  <a:pt x="98" y="77"/>
                </a:lnTo>
                <a:lnTo>
                  <a:pt x="105" y="77"/>
                </a:lnTo>
                <a:lnTo>
                  <a:pt x="117" y="69"/>
                </a:lnTo>
                <a:lnTo>
                  <a:pt x="130" y="64"/>
                </a:lnTo>
                <a:lnTo>
                  <a:pt x="133" y="66"/>
                </a:lnTo>
                <a:lnTo>
                  <a:pt x="133" y="63"/>
                </a:lnTo>
                <a:lnTo>
                  <a:pt x="132" y="60"/>
                </a:lnTo>
                <a:lnTo>
                  <a:pt x="134" y="56"/>
                </a:lnTo>
                <a:lnTo>
                  <a:pt x="133" y="50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5" name="Freeform 51"/>
          <p:cNvSpPr>
            <a:spLocks/>
          </p:cNvSpPr>
          <p:nvPr/>
        </p:nvSpPr>
        <p:spPr bwMode="auto">
          <a:xfrm>
            <a:off x="5967599" y="3326988"/>
            <a:ext cx="1138767" cy="889000"/>
          </a:xfrm>
          <a:custGeom>
            <a:avLst/>
            <a:gdLst>
              <a:gd name="T0" fmla="*/ 481 w 560"/>
              <a:gd name="T1" fmla="*/ 41 h 437"/>
              <a:gd name="T2" fmla="*/ 415 w 560"/>
              <a:gd name="T3" fmla="*/ 35 h 437"/>
              <a:gd name="T4" fmla="*/ 300 w 560"/>
              <a:gd name="T5" fmla="*/ 27 h 437"/>
              <a:gd name="T6" fmla="*/ 238 w 560"/>
              <a:gd name="T7" fmla="*/ 20 h 437"/>
              <a:gd name="T8" fmla="*/ 119 w 560"/>
              <a:gd name="T9" fmla="*/ 8 h 437"/>
              <a:gd name="T10" fmla="*/ 50 w 560"/>
              <a:gd name="T11" fmla="*/ 0 h 437"/>
              <a:gd name="T12" fmla="*/ 0 w 560"/>
              <a:gd name="T13" fmla="*/ 390 h 437"/>
              <a:gd name="T14" fmla="*/ 127 w 560"/>
              <a:gd name="T15" fmla="*/ 405 h 437"/>
              <a:gd name="T16" fmla="*/ 240 w 560"/>
              <a:gd name="T17" fmla="*/ 415 h 437"/>
              <a:gd name="T18" fmla="*/ 377 w 560"/>
              <a:gd name="T19" fmla="*/ 428 h 437"/>
              <a:gd name="T20" fmla="*/ 464 w 560"/>
              <a:gd name="T21" fmla="*/ 433 h 437"/>
              <a:gd name="T22" fmla="*/ 540 w 560"/>
              <a:gd name="T23" fmla="*/ 437 h 437"/>
              <a:gd name="T24" fmla="*/ 554 w 560"/>
              <a:gd name="T25" fmla="*/ 142 h 437"/>
              <a:gd name="T26" fmla="*/ 560 w 560"/>
              <a:gd name="T27" fmla="*/ 47 h 437"/>
              <a:gd name="T28" fmla="*/ 553 w 560"/>
              <a:gd name="T29" fmla="*/ 45 h 437"/>
              <a:gd name="T30" fmla="*/ 481 w 560"/>
              <a:gd name="T31" fmla="*/ 41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0" h="437">
                <a:moveTo>
                  <a:pt x="481" y="41"/>
                </a:moveTo>
                <a:lnTo>
                  <a:pt x="415" y="35"/>
                </a:lnTo>
                <a:lnTo>
                  <a:pt x="300" y="27"/>
                </a:lnTo>
                <a:lnTo>
                  <a:pt x="238" y="20"/>
                </a:lnTo>
                <a:lnTo>
                  <a:pt x="119" y="8"/>
                </a:lnTo>
                <a:lnTo>
                  <a:pt x="50" y="0"/>
                </a:lnTo>
                <a:lnTo>
                  <a:pt x="0" y="390"/>
                </a:lnTo>
                <a:lnTo>
                  <a:pt x="127" y="405"/>
                </a:lnTo>
                <a:lnTo>
                  <a:pt x="240" y="415"/>
                </a:lnTo>
                <a:lnTo>
                  <a:pt x="377" y="428"/>
                </a:lnTo>
                <a:lnTo>
                  <a:pt x="464" y="433"/>
                </a:lnTo>
                <a:lnTo>
                  <a:pt x="540" y="437"/>
                </a:lnTo>
                <a:lnTo>
                  <a:pt x="554" y="142"/>
                </a:lnTo>
                <a:lnTo>
                  <a:pt x="560" y="47"/>
                </a:lnTo>
                <a:lnTo>
                  <a:pt x="553" y="45"/>
                </a:lnTo>
                <a:lnTo>
                  <a:pt x="481" y="41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6" name="Freeform 52"/>
          <p:cNvSpPr>
            <a:spLocks/>
          </p:cNvSpPr>
          <p:nvPr/>
        </p:nvSpPr>
        <p:spPr bwMode="auto">
          <a:xfrm>
            <a:off x="8228198" y="4300655"/>
            <a:ext cx="787400" cy="726017"/>
          </a:xfrm>
          <a:custGeom>
            <a:avLst/>
            <a:gdLst>
              <a:gd name="T0" fmla="*/ 383 w 387"/>
              <a:gd name="T1" fmla="*/ 46 h 357"/>
              <a:gd name="T2" fmla="*/ 336 w 387"/>
              <a:gd name="T3" fmla="*/ 44 h 357"/>
              <a:gd name="T4" fmla="*/ 342 w 387"/>
              <a:gd name="T5" fmla="*/ 32 h 357"/>
              <a:gd name="T6" fmla="*/ 354 w 387"/>
              <a:gd name="T7" fmla="*/ 21 h 357"/>
              <a:gd name="T8" fmla="*/ 353 w 387"/>
              <a:gd name="T9" fmla="*/ 9 h 357"/>
              <a:gd name="T10" fmla="*/ 342 w 387"/>
              <a:gd name="T11" fmla="*/ 0 h 357"/>
              <a:gd name="T12" fmla="*/ 78 w 387"/>
              <a:gd name="T13" fmla="*/ 15 h 357"/>
              <a:gd name="T14" fmla="*/ 15 w 387"/>
              <a:gd name="T15" fmla="*/ 99 h 357"/>
              <a:gd name="T16" fmla="*/ 19 w 387"/>
              <a:gd name="T17" fmla="*/ 296 h 357"/>
              <a:gd name="T18" fmla="*/ 21 w 387"/>
              <a:gd name="T19" fmla="*/ 300 h 357"/>
              <a:gd name="T20" fmla="*/ 34 w 387"/>
              <a:gd name="T21" fmla="*/ 300 h 357"/>
              <a:gd name="T22" fmla="*/ 55 w 387"/>
              <a:gd name="T23" fmla="*/ 357 h 357"/>
              <a:gd name="T24" fmla="*/ 288 w 387"/>
              <a:gd name="T25" fmla="*/ 346 h 357"/>
              <a:gd name="T26" fmla="*/ 288 w 387"/>
              <a:gd name="T27" fmla="*/ 333 h 357"/>
              <a:gd name="T28" fmla="*/ 295 w 387"/>
              <a:gd name="T29" fmla="*/ 331 h 357"/>
              <a:gd name="T30" fmla="*/ 291 w 387"/>
              <a:gd name="T31" fmla="*/ 320 h 357"/>
              <a:gd name="T32" fmla="*/ 289 w 387"/>
              <a:gd name="T33" fmla="*/ 307 h 357"/>
              <a:gd name="T34" fmla="*/ 284 w 387"/>
              <a:gd name="T35" fmla="*/ 306 h 357"/>
              <a:gd name="T36" fmla="*/ 285 w 387"/>
              <a:gd name="T37" fmla="*/ 297 h 357"/>
              <a:gd name="T38" fmla="*/ 284 w 387"/>
              <a:gd name="T39" fmla="*/ 296 h 357"/>
              <a:gd name="T40" fmla="*/ 285 w 387"/>
              <a:gd name="T41" fmla="*/ 287 h 357"/>
              <a:gd name="T42" fmla="*/ 284 w 387"/>
              <a:gd name="T43" fmla="*/ 277 h 357"/>
              <a:gd name="T44" fmla="*/ 292 w 387"/>
              <a:gd name="T45" fmla="*/ 276 h 357"/>
              <a:gd name="T46" fmla="*/ 285 w 387"/>
              <a:gd name="T47" fmla="*/ 269 h 357"/>
              <a:gd name="T48" fmla="*/ 294 w 387"/>
              <a:gd name="T49" fmla="*/ 266 h 357"/>
              <a:gd name="T50" fmla="*/ 294 w 387"/>
              <a:gd name="T51" fmla="*/ 254 h 357"/>
              <a:gd name="T52" fmla="*/ 306 w 387"/>
              <a:gd name="T53" fmla="*/ 243 h 357"/>
              <a:gd name="T54" fmla="*/ 302 w 387"/>
              <a:gd name="T55" fmla="*/ 231 h 357"/>
              <a:gd name="T56" fmla="*/ 300 w 387"/>
              <a:gd name="T57" fmla="*/ 224 h 357"/>
              <a:gd name="T58" fmla="*/ 308 w 387"/>
              <a:gd name="T59" fmla="*/ 223 h 357"/>
              <a:gd name="T60" fmla="*/ 313 w 387"/>
              <a:gd name="T61" fmla="*/ 211 h 357"/>
              <a:gd name="T62" fmla="*/ 322 w 387"/>
              <a:gd name="T63" fmla="*/ 209 h 357"/>
              <a:gd name="T64" fmla="*/ 326 w 387"/>
              <a:gd name="T65" fmla="*/ 199 h 357"/>
              <a:gd name="T66" fmla="*/ 326 w 387"/>
              <a:gd name="T67" fmla="*/ 188 h 357"/>
              <a:gd name="T68" fmla="*/ 327 w 387"/>
              <a:gd name="T69" fmla="*/ 184 h 357"/>
              <a:gd name="T70" fmla="*/ 327 w 387"/>
              <a:gd name="T71" fmla="*/ 177 h 357"/>
              <a:gd name="T72" fmla="*/ 330 w 387"/>
              <a:gd name="T73" fmla="*/ 174 h 357"/>
              <a:gd name="T74" fmla="*/ 333 w 387"/>
              <a:gd name="T75" fmla="*/ 161 h 357"/>
              <a:gd name="T76" fmla="*/ 342 w 387"/>
              <a:gd name="T77" fmla="*/ 161 h 357"/>
              <a:gd name="T78" fmla="*/ 348 w 387"/>
              <a:gd name="T79" fmla="*/ 150 h 357"/>
              <a:gd name="T80" fmla="*/ 345 w 387"/>
              <a:gd name="T81" fmla="*/ 146 h 357"/>
              <a:gd name="T82" fmla="*/ 354 w 387"/>
              <a:gd name="T83" fmla="*/ 136 h 357"/>
              <a:gd name="T84" fmla="*/ 361 w 387"/>
              <a:gd name="T85" fmla="*/ 132 h 357"/>
              <a:gd name="T86" fmla="*/ 359 w 387"/>
              <a:gd name="T87" fmla="*/ 108 h 357"/>
              <a:gd name="T88" fmla="*/ 354 w 387"/>
              <a:gd name="T89" fmla="*/ 103 h 357"/>
              <a:gd name="T90" fmla="*/ 363 w 387"/>
              <a:gd name="T91" fmla="*/ 105 h 357"/>
              <a:gd name="T92" fmla="*/ 361 w 387"/>
              <a:gd name="T93" fmla="*/ 93 h 357"/>
              <a:gd name="T94" fmla="*/ 369 w 387"/>
              <a:gd name="T95" fmla="*/ 86 h 357"/>
              <a:gd name="T96" fmla="*/ 368 w 387"/>
              <a:gd name="T97" fmla="*/ 77 h 357"/>
              <a:gd name="T98" fmla="*/ 372 w 387"/>
              <a:gd name="T99" fmla="*/ 73 h 357"/>
              <a:gd name="T100" fmla="*/ 384 w 387"/>
              <a:gd name="T101" fmla="*/ 65 h 357"/>
              <a:gd name="T102" fmla="*/ 387 w 387"/>
              <a:gd name="T103" fmla="*/ 55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7" h="357">
                <a:moveTo>
                  <a:pt x="386" y="50"/>
                </a:moveTo>
                <a:lnTo>
                  <a:pt x="383" y="46"/>
                </a:lnTo>
                <a:lnTo>
                  <a:pt x="338" y="51"/>
                </a:lnTo>
                <a:lnTo>
                  <a:pt x="336" y="44"/>
                </a:lnTo>
                <a:lnTo>
                  <a:pt x="338" y="38"/>
                </a:lnTo>
                <a:lnTo>
                  <a:pt x="342" y="32"/>
                </a:lnTo>
                <a:lnTo>
                  <a:pt x="349" y="28"/>
                </a:lnTo>
                <a:lnTo>
                  <a:pt x="354" y="21"/>
                </a:lnTo>
                <a:lnTo>
                  <a:pt x="354" y="16"/>
                </a:lnTo>
                <a:lnTo>
                  <a:pt x="353" y="9"/>
                </a:lnTo>
                <a:lnTo>
                  <a:pt x="348" y="4"/>
                </a:lnTo>
                <a:lnTo>
                  <a:pt x="342" y="0"/>
                </a:lnTo>
                <a:lnTo>
                  <a:pt x="202" y="9"/>
                </a:lnTo>
                <a:lnTo>
                  <a:pt x="78" y="15"/>
                </a:lnTo>
                <a:lnTo>
                  <a:pt x="0" y="16"/>
                </a:lnTo>
                <a:lnTo>
                  <a:pt x="15" y="99"/>
                </a:lnTo>
                <a:lnTo>
                  <a:pt x="17" y="126"/>
                </a:lnTo>
                <a:lnTo>
                  <a:pt x="19" y="296"/>
                </a:lnTo>
                <a:lnTo>
                  <a:pt x="21" y="297"/>
                </a:lnTo>
                <a:lnTo>
                  <a:pt x="21" y="300"/>
                </a:lnTo>
                <a:lnTo>
                  <a:pt x="27" y="306"/>
                </a:lnTo>
                <a:lnTo>
                  <a:pt x="34" y="300"/>
                </a:lnTo>
                <a:lnTo>
                  <a:pt x="54" y="304"/>
                </a:lnTo>
                <a:lnTo>
                  <a:pt x="55" y="357"/>
                </a:lnTo>
                <a:lnTo>
                  <a:pt x="155" y="353"/>
                </a:lnTo>
                <a:lnTo>
                  <a:pt x="288" y="346"/>
                </a:lnTo>
                <a:lnTo>
                  <a:pt x="289" y="338"/>
                </a:lnTo>
                <a:lnTo>
                  <a:pt x="288" y="333"/>
                </a:lnTo>
                <a:lnTo>
                  <a:pt x="294" y="333"/>
                </a:lnTo>
                <a:lnTo>
                  <a:pt x="295" y="331"/>
                </a:lnTo>
                <a:lnTo>
                  <a:pt x="292" y="322"/>
                </a:lnTo>
                <a:lnTo>
                  <a:pt x="291" y="320"/>
                </a:lnTo>
                <a:lnTo>
                  <a:pt x="288" y="312"/>
                </a:lnTo>
                <a:lnTo>
                  <a:pt x="289" y="307"/>
                </a:lnTo>
                <a:lnTo>
                  <a:pt x="289" y="308"/>
                </a:lnTo>
                <a:lnTo>
                  <a:pt x="284" y="306"/>
                </a:lnTo>
                <a:lnTo>
                  <a:pt x="289" y="302"/>
                </a:lnTo>
                <a:lnTo>
                  <a:pt x="285" y="297"/>
                </a:lnTo>
                <a:lnTo>
                  <a:pt x="280" y="303"/>
                </a:lnTo>
                <a:lnTo>
                  <a:pt x="284" y="296"/>
                </a:lnTo>
                <a:lnTo>
                  <a:pt x="279" y="291"/>
                </a:lnTo>
                <a:lnTo>
                  <a:pt x="285" y="287"/>
                </a:lnTo>
                <a:lnTo>
                  <a:pt x="280" y="280"/>
                </a:lnTo>
                <a:lnTo>
                  <a:pt x="284" y="277"/>
                </a:lnTo>
                <a:lnTo>
                  <a:pt x="287" y="280"/>
                </a:lnTo>
                <a:lnTo>
                  <a:pt x="292" y="276"/>
                </a:lnTo>
                <a:lnTo>
                  <a:pt x="285" y="274"/>
                </a:lnTo>
                <a:lnTo>
                  <a:pt x="285" y="269"/>
                </a:lnTo>
                <a:lnTo>
                  <a:pt x="292" y="269"/>
                </a:lnTo>
                <a:lnTo>
                  <a:pt x="294" y="266"/>
                </a:lnTo>
                <a:lnTo>
                  <a:pt x="292" y="261"/>
                </a:lnTo>
                <a:lnTo>
                  <a:pt x="294" y="254"/>
                </a:lnTo>
                <a:lnTo>
                  <a:pt x="289" y="250"/>
                </a:lnTo>
                <a:lnTo>
                  <a:pt x="306" y="243"/>
                </a:lnTo>
                <a:lnTo>
                  <a:pt x="302" y="238"/>
                </a:lnTo>
                <a:lnTo>
                  <a:pt x="302" y="231"/>
                </a:lnTo>
                <a:lnTo>
                  <a:pt x="304" y="230"/>
                </a:lnTo>
                <a:lnTo>
                  <a:pt x="300" y="224"/>
                </a:lnTo>
                <a:lnTo>
                  <a:pt x="307" y="227"/>
                </a:lnTo>
                <a:lnTo>
                  <a:pt x="308" y="223"/>
                </a:lnTo>
                <a:lnTo>
                  <a:pt x="314" y="218"/>
                </a:lnTo>
                <a:lnTo>
                  <a:pt x="313" y="211"/>
                </a:lnTo>
                <a:lnTo>
                  <a:pt x="319" y="211"/>
                </a:lnTo>
                <a:lnTo>
                  <a:pt x="322" y="209"/>
                </a:lnTo>
                <a:lnTo>
                  <a:pt x="327" y="203"/>
                </a:lnTo>
                <a:lnTo>
                  <a:pt x="326" y="199"/>
                </a:lnTo>
                <a:lnTo>
                  <a:pt x="330" y="191"/>
                </a:lnTo>
                <a:lnTo>
                  <a:pt x="326" y="188"/>
                </a:lnTo>
                <a:lnTo>
                  <a:pt x="326" y="177"/>
                </a:lnTo>
                <a:lnTo>
                  <a:pt x="327" y="184"/>
                </a:lnTo>
                <a:lnTo>
                  <a:pt x="334" y="181"/>
                </a:lnTo>
                <a:lnTo>
                  <a:pt x="327" y="177"/>
                </a:lnTo>
                <a:lnTo>
                  <a:pt x="327" y="168"/>
                </a:lnTo>
                <a:lnTo>
                  <a:pt x="330" y="174"/>
                </a:lnTo>
                <a:lnTo>
                  <a:pt x="334" y="174"/>
                </a:lnTo>
                <a:lnTo>
                  <a:pt x="333" y="161"/>
                </a:lnTo>
                <a:lnTo>
                  <a:pt x="336" y="165"/>
                </a:lnTo>
                <a:lnTo>
                  <a:pt x="342" y="161"/>
                </a:lnTo>
                <a:lnTo>
                  <a:pt x="348" y="155"/>
                </a:lnTo>
                <a:lnTo>
                  <a:pt x="348" y="150"/>
                </a:lnTo>
                <a:lnTo>
                  <a:pt x="345" y="147"/>
                </a:lnTo>
                <a:lnTo>
                  <a:pt x="345" y="146"/>
                </a:lnTo>
                <a:lnTo>
                  <a:pt x="352" y="142"/>
                </a:lnTo>
                <a:lnTo>
                  <a:pt x="354" y="136"/>
                </a:lnTo>
                <a:lnTo>
                  <a:pt x="360" y="134"/>
                </a:lnTo>
                <a:lnTo>
                  <a:pt x="361" y="132"/>
                </a:lnTo>
                <a:lnTo>
                  <a:pt x="359" y="116"/>
                </a:lnTo>
                <a:lnTo>
                  <a:pt x="359" y="108"/>
                </a:lnTo>
                <a:lnTo>
                  <a:pt x="353" y="109"/>
                </a:lnTo>
                <a:lnTo>
                  <a:pt x="354" y="103"/>
                </a:lnTo>
                <a:lnTo>
                  <a:pt x="360" y="101"/>
                </a:lnTo>
                <a:lnTo>
                  <a:pt x="363" y="105"/>
                </a:lnTo>
                <a:lnTo>
                  <a:pt x="365" y="100"/>
                </a:lnTo>
                <a:lnTo>
                  <a:pt x="361" y="93"/>
                </a:lnTo>
                <a:lnTo>
                  <a:pt x="365" y="92"/>
                </a:lnTo>
                <a:lnTo>
                  <a:pt x="369" y="86"/>
                </a:lnTo>
                <a:lnTo>
                  <a:pt x="373" y="84"/>
                </a:lnTo>
                <a:lnTo>
                  <a:pt x="368" y="77"/>
                </a:lnTo>
                <a:lnTo>
                  <a:pt x="368" y="76"/>
                </a:lnTo>
                <a:lnTo>
                  <a:pt x="372" y="73"/>
                </a:lnTo>
                <a:lnTo>
                  <a:pt x="377" y="70"/>
                </a:lnTo>
                <a:lnTo>
                  <a:pt x="384" y="65"/>
                </a:lnTo>
                <a:lnTo>
                  <a:pt x="380" y="58"/>
                </a:lnTo>
                <a:lnTo>
                  <a:pt x="387" y="55"/>
                </a:lnTo>
                <a:lnTo>
                  <a:pt x="386" y="50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7" name="Freeform 53"/>
          <p:cNvSpPr>
            <a:spLocks/>
          </p:cNvSpPr>
          <p:nvPr/>
        </p:nvSpPr>
        <p:spPr bwMode="auto">
          <a:xfrm>
            <a:off x="4909265" y="4002206"/>
            <a:ext cx="1058333" cy="1240367"/>
          </a:xfrm>
          <a:custGeom>
            <a:avLst/>
            <a:gdLst>
              <a:gd name="T0" fmla="*/ 210 w 520"/>
              <a:gd name="T1" fmla="*/ 12 h 609"/>
              <a:gd name="T2" fmla="*/ 126 w 520"/>
              <a:gd name="T3" fmla="*/ 75 h 609"/>
              <a:gd name="T4" fmla="*/ 112 w 520"/>
              <a:gd name="T5" fmla="*/ 92 h 609"/>
              <a:gd name="T6" fmla="*/ 103 w 520"/>
              <a:gd name="T7" fmla="*/ 83 h 609"/>
              <a:gd name="T8" fmla="*/ 90 w 520"/>
              <a:gd name="T9" fmla="*/ 77 h 609"/>
              <a:gd name="T10" fmla="*/ 78 w 520"/>
              <a:gd name="T11" fmla="*/ 74 h 609"/>
              <a:gd name="T12" fmla="*/ 67 w 520"/>
              <a:gd name="T13" fmla="*/ 88 h 609"/>
              <a:gd name="T14" fmla="*/ 67 w 520"/>
              <a:gd name="T15" fmla="*/ 105 h 609"/>
              <a:gd name="T16" fmla="*/ 69 w 520"/>
              <a:gd name="T17" fmla="*/ 124 h 609"/>
              <a:gd name="T18" fmla="*/ 66 w 520"/>
              <a:gd name="T19" fmla="*/ 139 h 609"/>
              <a:gd name="T20" fmla="*/ 67 w 520"/>
              <a:gd name="T21" fmla="*/ 166 h 609"/>
              <a:gd name="T22" fmla="*/ 59 w 520"/>
              <a:gd name="T23" fmla="*/ 185 h 609"/>
              <a:gd name="T24" fmla="*/ 58 w 520"/>
              <a:gd name="T25" fmla="*/ 199 h 609"/>
              <a:gd name="T26" fmla="*/ 67 w 520"/>
              <a:gd name="T27" fmla="*/ 220 h 609"/>
              <a:gd name="T28" fmla="*/ 70 w 520"/>
              <a:gd name="T29" fmla="*/ 232 h 609"/>
              <a:gd name="T30" fmla="*/ 82 w 520"/>
              <a:gd name="T31" fmla="*/ 253 h 609"/>
              <a:gd name="T32" fmla="*/ 81 w 520"/>
              <a:gd name="T33" fmla="*/ 263 h 609"/>
              <a:gd name="T34" fmla="*/ 57 w 520"/>
              <a:gd name="T35" fmla="*/ 281 h 609"/>
              <a:gd name="T36" fmla="*/ 47 w 520"/>
              <a:gd name="T37" fmla="*/ 296 h 609"/>
              <a:gd name="T38" fmla="*/ 43 w 520"/>
              <a:gd name="T39" fmla="*/ 315 h 609"/>
              <a:gd name="T40" fmla="*/ 30 w 520"/>
              <a:gd name="T41" fmla="*/ 337 h 609"/>
              <a:gd name="T42" fmla="*/ 20 w 520"/>
              <a:gd name="T43" fmla="*/ 346 h 609"/>
              <a:gd name="T44" fmla="*/ 23 w 520"/>
              <a:gd name="T45" fmla="*/ 360 h 609"/>
              <a:gd name="T46" fmla="*/ 20 w 520"/>
              <a:gd name="T47" fmla="*/ 372 h 609"/>
              <a:gd name="T48" fmla="*/ 34 w 520"/>
              <a:gd name="T49" fmla="*/ 378 h 609"/>
              <a:gd name="T50" fmla="*/ 34 w 520"/>
              <a:gd name="T51" fmla="*/ 395 h 609"/>
              <a:gd name="T52" fmla="*/ 25 w 520"/>
              <a:gd name="T53" fmla="*/ 404 h 609"/>
              <a:gd name="T54" fmla="*/ 17 w 520"/>
              <a:gd name="T55" fmla="*/ 402 h 609"/>
              <a:gd name="T56" fmla="*/ 11 w 520"/>
              <a:gd name="T57" fmla="*/ 403 h 609"/>
              <a:gd name="T58" fmla="*/ 0 w 520"/>
              <a:gd name="T59" fmla="*/ 422 h 609"/>
              <a:gd name="T60" fmla="*/ 180 w 520"/>
              <a:gd name="T61" fmla="*/ 526 h 609"/>
              <a:gd name="T62" fmla="*/ 410 w 520"/>
              <a:gd name="T63" fmla="*/ 603 h 609"/>
              <a:gd name="T64" fmla="*/ 450 w 520"/>
              <a:gd name="T65" fmla="*/ 606 h 609"/>
              <a:gd name="T66" fmla="*/ 415 w 520"/>
              <a:gd name="T67" fmla="*/ 4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0" h="609">
                <a:moveTo>
                  <a:pt x="314" y="28"/>
                </a:moveTo>
                <a:lnTo>
                  <a:pt x="210" y="12"/>
                </a:lnTo>
                <a:lnTo>
                  <a:pt x="139" y="0"/>
                </a:lnTo>
                <a:lnTo>
                  <a:pt x="126" y="75"/>
                </a:lnTo>
                <a:lnTo>
                  <a:pt x="119" y="85"/>
                </a:lnTo>
                <a:lnTo>
                  <a:pt x="112" y="92"/>
                </a:lnTo>
                <a:lnTo>
                  <a:pt x="105" y="90"/>
                </a:lnTo>
                <a:lnTo>
                  <a:pt x="103" y="83"/>
                </a:lnTo>
                <a:lnTo>
                  <a:pt x="97" y="77"/>
                </a:lnTo>
                <a:lnTo>
                  <a:pt x="90" y="77"/>
                </a:lnTo>
                <a:lnTo>
                  <a:pt x="85" y="73"/>
                </a:lnTo>
                <a:lnTo>
                  <a:pt x="78" y="74"/>
                </a:lnTo>
                <a:lnTo>
                  <a:pt x="70" y="79"/>
                </a:lnTo>
                <a:lnTo>
                  <a:pt x="67" y="88"/>
                </a:lnTo>
                <a:lnTo>
                  <a:pt x="71" y="100"/>
                </a:lnTo>
                <a:lnTo>
                  <a:pt x="67" y="105"/>
                </a:lnTo>
                <a:lnTo>
                  <a:pt x="67" y="112"/>
                </a:lnTo>
                <a:lnTo>
                  <a:pt x="69" y="124"/>
                </a:lnTo>
                <a:lnTo>
                  <a:pt x="66" y="132"/>
                </a:lnTo>
                <a:lnTo>
                  <a:pt x="66" y="139"/>
                </a:lnTo>
                <a:lnTo>
                  <a:pt x="67" y="151"/>
                </a:lnTo>
                <a:lnTo>
                  <a:pt x="67" y="166"/>
                </a:lnTo>
                <a:lnTo>
                  <a:pt x="61" y="171"/>
                </a:lnTo>
                <a:lnTo>
                  <a:pt x="59" y="185"/>
                </a:lnTo>
                <a:lnTo>
                  <a:pt x="58" y="192"/>
                </a:lnTo>
                <a:lnTo>
                  <a:pt x="58" y="199"/>
                </a:lnTo>
                <a:lnTo>
                  <a:pt x="65" y="211"/>
                </a:lnTo>
                <a:lnTo>
                  <a:pt x="67" y="220"/>
                </a:lnTo>
                <a:lnTo>
                  <a:pt x="67" y="226"/>
                </a:lnTo>
                <a:lnTo>
                  <a:pt x="70" y="232"/>
                </a:lnTo>
                <a:lnTo>
                  <a:pt x="70" y="239"/>
                </a:lnTo>
                <a:lnTo>
                  <a:pt x="82" y="253"/>
                </a:lnTo>
                <a:lnTo>
                  <a:pt x="86" y="258"/>
                </a:lnTo>
                <a:lnTo>
                  <a:pt x="81" y="263"/>
                </a:lnTo>
                <a:lnTo>
                  <a:pt x="59" y="276"/>
                </a:lnTo>
                <a:lnTo>
                  <a:pt x="57" y="281"/>
                </a:lnTo>
                <a:lnTo>
                  <a:pt x="51" y="285"/>
                </a:lnTo>
                <a:lnTo>
                  <a:pt x="47" y="296"/>
                </a:lnTo>
                <a:lnTo>
                  <a:pt x="47" y="308"/>
                </a:lnTo>
                <a:lnTo>
                  <a:pt x="43" y="315"/>
                </a:lnTo>
                <a:lnTo>
                  <a:pt x="40" y="323"/>
                </a:lnTo>
                <a:lnTo>
                  <a:pt x="30" y="337"/>
                </a:lnTo>
                <a:lnTo>
                  <a:pt x="24" y="341"/>
                </a:lnTo>
                <a:lnTo>
                  <a:pt x="20" y="346"/>
                </a:lnTo>
                <a:lnTo>
                  <a:pt x="23" y="354"/>
                </a:lnTo>
                <a:lnTo>
                  <a:pt x="23" y="360"/>
                </a:lnTo>
                <a:lnTo>
                  <a:pt x="19" y="366"/>
                </a:lnTo>
                <a:lnTo>
                  <a:pt x="20" y="372"/>
                </a:lnTo>
                <a:lnTo>
                  <a:pt x="27" y="374"/>
                </a:lnTo>
                <a:lnTo>
                  <a:pt x="34" y="378"/>
                </a:lnTo>
                <a:lnTo>
                  <a:pt x="35" y="384"/>
                </a:lnTo>
                <a:lnTo>
                  <a:pt x="34" y="395"/>
                </a:lnTo>
                <a:lnTo>
                  <a:pt x="27" y="399"/>
                </a:lnTo>
                <a:lnTo>
                  <a:pt x="25" y="404"/>
                </a:lnTo>
                <a:lnTo>
                  <a:pt x="19" y="403"/>
                </a:lnTo>
                <a:lnTo>
                  <a:pt x="17" y="402"/>
                </a:lnTo>
                <a:lnTo>
                  <a:pt x="13" y="403"/>
                </a:lnTo>
                <a:lnTo>
                  <a:pt x="11" y="403"/>
                </a:lnTo>
                <a:lnTo>
                  <a:pt x="2" y="415"/>
                </a:lnTo>
                <a:lnTo>
                  <a:pt x="0" y="422"/>
                </a:lnTo>
                <a:lnTo>
                  <a:pt x="19" y="434"/>
                </a:lnTo>
                <a:lnTo>
                  <a:pt x="180" y="526"/>
                </a:lnTo>
                <a:lnTo>
                  <a:pt x="287" y="586"/>
                </a:lnTo>
                <a:lnTo>
                  <a:pt x="410" y="603"/>
                </a:lnTo>
                <a:lnTo>
                  <a:pt x="450" y="609"/>
                </a:lnTo>
                <a:lnTo>
                  <a:pt x="450" y="606"/>
                </a:lnTo>
                <a:lnTo>
                  <a:pt x="520" y="58"/>
                </a:lnTo>
                <a:lnTo>
                  <a:pt x="415" y="44"/>
                </a:lnTo>
                <a:lnTo>
                  <a:pt x="314" y="28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108" name="Freeform 54"/>
          <p:cNvSpPr>
            <a:spLocks noEditPoints="1"/>
          </p:cNvSpPr>
          <p:nvPr/>
        </p:nvSpPr>
        <p:spPr bwMode="auto">
          <a:xfrm>
            <a:off x="9267482" y="4522904"/>
            <a:ext cx="639233" cy="996952"/>
          </a:xfrm>
          <a:custGeom>
            <a:avLst/>
            <a:gdLst>
              <a:gd name="T0" fmla="*/ 290 w 301"/>
              <a:gd name="T1" fmla="*/ 364 h 487"/>
              <a:gd name="T2" fmla="*/ 290 w 301"/>
              <a:gd name="T3" fmla="*/ 344 h 487"/>
              <a:gd name="T4" fmla="*/ 291 w 301"/>
              <a:gd name="T5" fmla="*/ 333 h 487"/>
              <a:gd name="T6" fmla="*/ 283 w 301"/>
              <a:gd name="T7" fmla="*/ 317 h 487"/>
              <a:gd name="T8" fmla="*/ 282 w 301"/>
              <a:gd name="T9" fmla="*/ 292 h 487"/>
              <a:gd name="T10" fmla="*/ 283 w 301"/>
              <a:gd name="T11" fmla="*/ 273 h 487"/>
              <a:gd name="T12" fmla="*/ 293 w 301"/>
              <a:gd name="T13" fmla="*/ 263 h 487"/>
              <a:gd name="T14" fmla="*/ 286 w 301"/>
              <a:gd name="T15" fmla="*/ 254 h 487"/>
              <a:gd name="T16" fmla="*/ 283 w 301"/>
              <a:gd name="T17" fmla="*/ 237 h 487"/>
              <a:gd name="T18" fmla="*/ 275 w 301"/>
              <a:gd name="T19" fmla="*/ 227 h 487"/>
              <a:gd name="T20" fmla="*/ 266 w 301"/>
              <a:gd name="T21" fmla="*/ 210 h 487"/>
              <a:gd name="T22" fmla="*/ 262 w 301"/>
              <a:gd name="T23" fmla="*/ 199 h 487"/>
              <a:gd name="T24" fmla="*/ 204 w 301"/>
              <a:gd name="T25" fmla="*/ 0 h 487"/>
              <a:gd name="T26" fmla="*/ 0 w 301"/>
              <a:gd name="T27" fmla="*/ 20 h 487"/>
              <a:gd name="T28" fmla="*/ 5 w 301"/>
              <a:gd name="T29" fmla="*/ 27 h 487"/>
              <a:gd name="T30" fmla="*/ 5 w 301"/>
              <a:gd name="T31" fmla="*/ 325 h 487"/>
              <a:gd name="T32" fmla="*/ 25 w 301"/>
              <a:gd name="T33" fmla="*/ 472 h 487"/>
              <a:gd name="T34" fmla="*/ 42 w 301"/>
              <a:gd name="T35" fmla="*/ 474 h 487"/>
              <a:gd name="T36" fmla="*/ 51 w 301"/>
              <a:gd name="T37" fmla="*/ 452 h 487"/>
              <a:gd name="T38" fmla="*/ 53 w 301"/>
              <a:gd name="T39" fmla="*/ 440 h 487"/>
              <a:gd name="T40" fmla="*/ 56 w 301"/>
              <a:gd name="T41" fmla="*/ 441 h 487"/>
              <a:gd name="T42" fmla="*/ 63 w 301"/>
              <a:gd name="T43" fmla="*/ 448 h 487"/>
              <a:gd name="T44" fmla="*/ 61 w 301"/>
              <a:gd name="T45" fmla="*/ 460 h 487"/>
              <a:gd name="T46" fmla="*/ 72 w 301"/>
              <a:gd name="T47" fmla="*/ 470 h 487"/>
              <a:gd name="T48" fmla="*/ 78 w 301"/>
              <a:gd name="T49" fmla="*/ 475 h 487"/>
              <a:gd name="T50" fmla="*/ 70 w 301"/>
              <a:gd name="T51" fmla="*/ 483 h 487"/>
              <a:gd name="T52" fmla="*/ 60 w 301"/>
              <a:gd name="T53" fmla="*/ 486 h 487"/>
              <a:gd name="T54" fmla="*/ 91 w 301"/>
              <a:gd name="T55" fmla="*/ 479 h 487"/>
              <a:gd name="T56" fmla="*/ 91 w 301"/>
              <a:gd name="T57" fmla="*/ 471 h 487"/>
              <a:gd name="T58" fmla="*/ 105 w 301"/>
              <a:gd name="T59" fmla="*/ 467 h 487"/>
              <a:gd name="T60" fmla="*/ 105 w 301"/>
              <a:gd name="T61" fmla="*/ 453 h 487"/>
              <a:gd name="T62" fmla="*/ 106 w 301"/>
              <a:gd name="T63" fmla="*/ 441 h 487"/>
              <a:gd name="T64" fmla="*/ 94 w 301"/>
              <a:gd name="T65" fmla="*/ 432 h 487"/>
              <a:gd name="T66" fmla="*/ 87 w 301"/>
              <a:gd name="T67" fmla="*/ 411 h 487"/>
              <a:gd name="T68" fmla="*/ 170 w 301"/>
              <a:gd name="T69" fmla="*/ 399 h 487"/>
              <a:gd name="T70" fmla="*/ 301 w 301"/>
              <a:gd name="T71" fmla="*/ 380 h 487"/>
              <a:gd name="T72" fmla="*/ 44 w 301"/>
              <a:gd name="T73" fmla="*/ 486 h 487"/>
              <a:gd name="T74" fmla="*/ 38 w 301"/>
              <a:gd name="T75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1" h="487">
                <a:moveTo>
                  <a:pt x="296" y="371"/>
                </a:moveTo>
                <a:lnTo>
                  <a:pt x="290" y="364"/>
                </a:lnTo>
                <a:lnTo>
                  <a:pt x="289" y="359"/>
                </a:lnTo>
                <a:lnTo>
                  <a:pt x="290" y="344"/>
                </a:lnTo>
                <a:lnTo>
                  <a:pt x="290" y="338"/>
                </a:lnTo>
                <a:lnTo>
                  <a:pt x="291" y="333"/>
                </a:lnTo>
                <a:lnTo>
                  <a:pt x="289" y="323"/>
                </a:lnTo>
                <a:lnTo>
                  <a:pt x="283" y="317"/>
                </a:lnTo>
                <a:lnTo>
                  <a:pt x="279" y="305"/>
                </a:lnTo>
                <a:lnTo>
                  <a:pt x="282" y="292"/>
                </a:lnTo>
                <a:lnTo>
                  <a:pt x="283" y="286"/>
                </a:lnTo>
                <a:lnTo>
                  <a:pt x="283" y="273"/>
                </a:lnTo>
                <a:lnTo>
                  <a:pt x="287" y="268"/>
                </a:lnTo>
                <a:lnTo>
                  <a:pt x="293" y="263"/>
                </a:lnTo>
                <a:lnTo>
                  <a:pt x="291" y="257"/>
                </a:lnTo>
                <a:lnTo>
                  <a:pt x="286" y="254"/>
                </a:lnTo>
                <a:lnTo>
                  <a:pt x="287" y="245"/>
                </a:lnTo>
                <a:lnTo>
                  <a:pt x="283" y="237"/>
                </a:lnTo>
                <a:lnTo>
                  <a:pt x="282" y="236"/>
                </a:lnTo>
                <a:lnTo>
                  <a:pt x="275" y="227"/>
                </a:lnTo>
                <a:lnTo>
                  <a:pt x="270" y="215"/>
                </a:lnTo>
                <a:lnTo>
                  <a:pt x="266" y="210"/>
                </a:lnTo>
                <a:lnTo>
                  <a:pt x="264" y="203"/>
                </a:lnTo>
                <a:lnTo>
                  <a:pt x="262" y="199"/>
                </a:lnTo>
                <a:lnTo>
                  <a:pt x="233" y="93"/>
                </a:lnTo>
                <a:lnTo>
                  <a:pt x="204" y="0"/>
                </a:lnTo>
                <a:lnTo>
                  <a:pt x="116" y="11"/>
                </a:lnTo>
                <a:lnTo>
                  <a:pt x="0" y="20"/>
                </a:lnTo>
                <a:lnTo>
                  <a:pt x="2" y="22"/>
                </a:lnTo>
                <a:lnTo>
                  <a:pt x="5" y="27"/>
                </a:lnTo>
                <a:lnTo>
                  <a:pt x="10" y="30"/>
                </a:lnTo>
                <a:lnTo>
                  <a:pt x="5" y="325"/>
                </a:lnTo>
                <a:lnTo>
                  <a:pt x="25" y="470"/>
                </a:lnTo>
                <a:lnTo>
                  <a:pt x="25" y="472"/>
                </a:lnTo>
                <a:lnTo>
                  <a:pt x="30" y="471"/>
                </a:lnTo>
                <a:lnTo>
                  <a:pt x="42" y="474"/>
                </a:lnTo>
                <a:lnTo>
                  <a:pt x="49" y="474"/>
                </a:lnTo>
                <a:lnTo>
                  <a:pt x="51" y="452"/>
                </a:lnTo>
                <a:lnTo>
                  <a:pt x="51" y="445"/>
                </a:lnTo>
                <a:lnTo>
                  <a:pt x="53" y="440"/>
                </a:lnTo>
                <a:lnTo>
                  <a:pt x="53" y="437"/>
                </a:lnTo>
                <a:lnTo>
                  <a:pt x="56" y="441"/>
                </a:lnTo>
                <a:lnTo>
                  <a:pt x="60" y="443"/>
                </a:lnTo>
                <a:lnTo>
                  <a:pt x="63" y="448"/>
                </a:lnTo>
                <a:lnTo>
                  <a:pt x="64" y="455"/>
                </a:lnTo>
                <a:lnTo>
                  <a:pt x="61" y="460"/>
                </a:lnTo>
                <a:lnTo>
                  <a:pt x="65" y="466"/>
                </a:lnTo>
                <a:lnTo>
                  <a:pt x="72" y="470"/>
                </a:lnTo>
                <a:lnTo>
                  <a:pt x="74" y="468"/>
                </a:lnTo>
                <a:lnTo>
                  <a:pt x="78" y="475"/>
                </a:lnTo>
                <a:lnTo>
                  <a:pt x="76" y="482"/>
                </a:lnTo>
                <a:lnTo>
                  <a:pt x="70" y="483"/>
                </a:lnTo>
                <a:lnTo>
                  <a:pt x="64" y="483"/>
                </a:lnTo>
                <a:lnTo>
                  <a:pt x="60" y="486"/>
                </a:lnTo>
                <a:lnTo>
                  <a:pt x="84" y="482"/>
                </a:lnTo>
                <a:lnTo>
                  <a:pt x="91" y="479"/>
                </a:lnTo>
                <a:lnTo>
                  <a:pt x="93" y="474"/>
                </a:lnTo>
                <a:lnTo>
                  <a:pt x="91" y="471"/>
                </a:lnTo>
                <a:lnTo>
                  <a:pt x="98" y="472"/>
                </a:lnTo>
                <a:lnTo>
                  <a:pt x="105" y="467"/>
                </a:lnTo>
                <a:lnTo>
                  <a:pt x="106" y="456"/>
                </a:lnTo>
                <a:lnTo>
                  <a:pt x="105" y="453"/>
                </a:lnTo>
                <a:lnTo>
                  <a:pt x="103" y="451"/>
                </a:lnTo>
                <a:lnTo>
                  <a:pt x="106" y="441"/>
                </a:lnTo>
                <a:lnTo>
                  <a:pt x="101" y="434"/>
                </a:lnTo>
                <a:lnTo>
                  <a:pt x="94" y="432"/>
                </a:lnTo>
                <a:lnTo>
                  <a:pt x="84" y="420"/>
                </a:lnTo>
                <a:lnTo>
                  <a:pt x="87" y="411"/>
                </a:lnTo>
                <a:lnTo>
                  <a:pt x="93" y="407"/>
                </a:lnTo>
                <a:lnTo>
                  <a:pt x="170" y="399"/>
                </a:lnTo>
                <a:lnTo>
                  <a:pt x="301" y="383"/>
                </a:lnTo>
                <a:lnTo>
                  <a:pt x="301" y="380"/>
                </a:lnTo>
                <a:lnTo>
                  <a:pt x="296" y="371"/>
                </a:lnTo>
                <a:close/>
                <a:moveTo>
                  <a:pt x="44" y="486"/>
                </a:moveTo>
                <a:lnTo>
                  <a:pt x="48" y="483"/>
                </a:lnTo>
                <a:lnTo>
                  <a:pt x="38" y="487"/>
                </a:lnTo>
                <a:lnTo>
                  <a:pt x="44" y="486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109" name="Freeform 55"/>
          <p:cNvSpPr>
            <a:spLocks noEditPoints="1"/>
          </p:cNvSpPr>
          <p:nvPr/>
        </p:nvSpPr>
        <p:spPr bwMode="auto">
          <a:xfrm>
            <a:off x="9887665" y="3938705"/>
            <a:ext cx="1341967" cy="635000"/>
          </a:xfrm>
          <a:custGeom>
            <a:avLst/>
            <a:gdLst>
              <a:gd name="T0" fmla="*/ 510 w 619"/>
              <a:gd name="T1" fmla="*/ 229 h 293"/>
              <a:gd name="T2" fmla="*/ 559 w 619"/>
              <a:gd name="T3" fmla="*/ 192 h 293"/>
              <a:gd name="T4" fmla="*/ 566 w 619"/>
              <a:gd name="T5" fmla="*/ 192 h 293"/>
              <a:gd name="T6" fmla="*/ 586 w 619"/>
              <a:gd name="T7" fmla="*/ 182 h 293"/>
              <a:gd name="T8" fmla="*/ 592 w 619"/>
              <a:gd name="T9" fmla="*/ 170 h 293"/>
              <a:gd name="T10" fmla="*/ 615 w 619"/>
              <a:gd name="T11" fmla="*/ 74 h 293"/>
              <a:gd name="T12" fmla="*/ 605 w 619"/>
              <a:gd name="T13" fmla="*/ 71 h 293"/>
              <a:gd name="T14" fmla="*/ 592 w 619"/>
              <a:gd name="T15" fmla="*/ 95 h 293"/>
              <a:gd name="T16" fmla="*/ 591 w 619"/>
              <a:gd name="T17" fmla="*/ 78 h 293"/>
              <a:gd name="T18" fmla="*/ 574 w 619"/>
              <a:gd name="T19" fmla="*/ 68 h 293"/>
              <a:gd name="T20" fmla="*/ 550 w 619"/>
              <a:gd name="T21" fmla="*/ 77 h 293"/>
              <a:gd name="T22" fmla="*/ 534 w 619"/>
              <a:gd name="T23" fmla="*/ 60 h 293"/>
              <a:gd name="T24" fmla="*/ 536 w 619"/>
              <a:gd name="T25" fmla="*/ 49 h 293"/>
              <a:gd name="T26" fmla="*/ 542 w 619"/>
              <a:gd name="T27" fmla="*/ 68 h 293"/>
              <a:gd name="T28" fmla="*/ 560 w 619"/>
              <a:gd name="T29" fmla="*/ 55 h 293"/>
              <a:gd name="T30" fmla="*/ 577 w 619"/>
              <a:gd name="T31" fmla="*/ 54 h 293"/>
              <a:gd name="T32" fmla="*/ 570 w 619"/>
              <a:gd name="T33" fmla="*/ 40 h 293"/>
              <a:gd name="T34" fmla="*/ 589 w 619"/>
              <a:gd name="T35" fmla="*/ 40 h 293"/>
              <a:gd name="T36" fmla="*/ 602 w 619"/>
              <a:gd name="T37" fmla="*/ 45 h 293"/>
              <a:gd name="T38" fmla="*/ 579 w 619"/>
              <a:gd name="T39" fmla="*/ 18 h 293"/>
              <a:gd name="T40" fmla="*/ 267 w 619"/>
              <a:gd name="T41" fmla="*/ 74 h 293"/>
              <a:gd name="T42" fmla="*/ 171 w 619"/>
              <a:gd name="T43" fmla="*/ 92 h 293"/>
              <a:gd name="T44" fmla="*/ 158 w 619"/>
              <a:gd name="T45" fmla="*/ 118 h 293"/>
              <a:gd name="T46" fmla="*/ 133 w 619"/>
              <a:gd name="T47" fmla="*/ 137 h 293"/>
              <a:gd name="T48" fmla="*/ 115 w 619"/>
              <a:gd name="T49" fmla="*/ 154 h 293"/>
              <a:gd name="T50" fmla="*/ 99 w 619"/>
              <a:gd name="T51" fmla="*/ 160 h 293"/>
              <a:gd name="T52" fmla="*/ 83 w 619"/>
              <a:gd name="T53" fmla="*/ 175 h 293"/>
              <a:gd name="T54" fmla="*/ 38 w 619"/>
              <a:gd name="T55" fmla="*/ 202 h 293"/>
              <a:gd name="T56" fmla="*/ 18 w 619"/>
              <a:gd name="T57" fmla="*/ 229 h 293"/>
              <a:gd name="T58" fmla="*/ 90 w 619"/>
              <a:gd name="T59" fmla="*/ 248 h 293"/>
              <a:gd name="T60" fmla="*/ 136 w 619"/>
              <a:gd name="T61" fmla="*/ 225 h 293"/>
              <a:gd name="T62" fmla="*/ 240 w 619"/>
              <a:gd name="T63" fmla="*/ 211 h 293"/>
              <a:gd name="T64" fmla="*/ 263 w 619"/>
              <a:gd name="T65" fmla="*/ 230 h 293"/>
              <a:gd name="T66" fmla="*/ 441 w 619"/>
              <a:gd name="T67" fmla="*/ 292 h 293"/>
              <a:gd name="T68" fmla="*/ 471 w 619"/>
              <a:gd name="T69" fmla="*/ 285 h 293"/>
              <a:gd name="T70" fmla="*/ 483 w 619"/>
              <a:gd name="T71" fmla="*/ 257 h 293"/>
              <a:gd name="T72" fmla="*/ 491 w 619"/>
              <a:gd name="T73" fmla="*/ 260 h 293"/>
              <a:gd name="T74" fmla="*/ 518 w 619"/>
              <a:gd name="T75" fmla="*/ 219 h 293"/>
              <a:gd name="T76" fmla="*/ 522 w 619"/>
              <a:gd name="T77" fmla="*/ 206 h 293"/>
              <a:gd name="T78" fmla="*/ 529 w 619"/>
              <a:gd name="T79" fmla="*/ 207 h 293"/>
              <a:gd name="T80" fmla="*/ 561 w 619"/>
              <a:gd name="T81" fmla="*/ 191 h 293"/>
              <a:gd name="T82" fmla="*/ 571 w 619"/>
              <a:gd name="T83" fmla="*/ 182 h 293"/>
              <a:gd name="T84" fmla="*/ 589 w 619"/>
              <a:gd name="T85" fmla="*/ 168 h 293"/>
              <a:gd name="T86" fmla="*/ 584 w 619"/>
              <a:gd name="T87" fmla="*/ 164 h 293"/>
              <a:gd name="T88" fmla="*/ 577 w 619"/>
              <a:gd name="T89" fmla="*/ 160 h 293"/>
              <a:gd name="T90" fmla="*/ 568 w 619"/>
              <a:gd name="T91" fmla="*/ 164 h 293"/>
              <a:gd name="T92" fmla="*/ 531 w 619"/>
              <a:gd name="T93" fmla="*/ 156 h 293"/>
              <a:gd name="T94" fmla="*/ 555 w 619"/>
              <a:gd name="T95" fmla="*/ 166 h 293"/>
              <a:gd name="T96" fmla="*/ 563 w 619"/>
              <a:gd name="T97" fmla="*/ 148 h 293"/>
              <a:gd name="T98" fmla="*/ 560 w 619"/>
              <a:gd name="T99" fmla="*/ 132 h 293"/>
              <a:gd name="T100" fmla="*/ 527 w 619"/>
              <a:gd name="T101" fmla="*/ 122 h 293"/>
              <a:gd name="T102" fmla="*/ 560 w 619"/>
              <a:gd name="T103" fmla="*/ 124 h 293"/>
              <a:gd name="T104" fmla="*/ 560 w 619"/>
              <a:gd name="T105" fmla="*/ 117 h 293"/>
              <a:gd name="T106" fmla="*/ 575 w 619"/>
              <a:gd name="T107" fmla="*/ 123 h 293"/>
              <a:gd name="T108" fmla="*/ 607 w 619"/>
              <a:gd name="T109" fmla="*/ 101 h 293"/>
              <a:gd name="T110" fmla="*/ 586 w 619"/>
              <a:gd name="T111" fmla="*/ 17 h 293"/>
              <a:gd name="T112" fmla="*/ 586 w 619"/>
              <a:gd name="T113" fmla="*/ 17 h 293"/>
              <a:gd name="T114" fmla="*/ 589 w 619"/>
              <a:gd name="T115" fmla="*/ 1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9" h="293">
                <a:moveTo>
                  <a:pt x="514" y="223"/>
                </a:moveTo>
                <a:lnTo>
                  <a:pt x="509" y="228"/>
                </a:lnTo>
                <a:lnTo>
                  <a:pt x="506" y="234"/>
                </a:lnTo>
                <a:lnTo>
                  <a:pt x="510" y="229"/>
                </a:lnTo>
                <a:lnTo>
                  <a:pt x="522" y="217"/>
                </a:lnTo>
                <a:lnTo>
                  <a:pt x="520" y="217"/>
                </a:lnTo>
                <a:lnTo>
                  <a:pt x="514" y="223"/>
                </a:lnTo>
                <a:close/>
                <a:moveTo>
                  <a:pt x="559" y="192"/>
                </a:moveTo>
                <a:lnTo>
                  <a:pt x="547" y="197"/>
                </a:lnTo>
                <a:lnTo>
                  <a:pt x="543" y="200"/>
                </a:lnTo>
                <a:lnTo>
                  <a:pt x="555" y="194"/>
                </a:lnTo>
                <a:lnTo>
                  <a:pt x="566" y="192"/>
                </a:lnTo>
                <a:lnTo>
                  <a:pt x="565" y="191"/>
                </a:lnTo>
                <a:lnTo>
                  <a:pt x="559" y="192"/>
                </a:lnTo>
                <a:close/>
                <a:moveTo>
                  <a:pt x="588" y="177"/>
                </a:moveTo>
                <a:lnTo>
                  <a:pt x="586" y="182"/>
                </a:lnTo>
                <a:lnTo>
                  <a:pt x="580" y="196"/>
                </a:lnTo>
                <a:lnTo>
                  <a:pt x="588" y="178"/>
                </a:lnTo>
                <a:lnTo>
                  <a:pt x="597" y="164"/>
                </a:lnTo>
                <a:lnTo>
                  <a:pt x="592" y="170"/>
                </a:lnTo>
                <a:lnTo>
                  <a:pt x="588" y="177"/>
                </a:lnTo>
                <a:close/>
                <a:moveTo>
                  <a:pt x="619" y="91"/>
                </a:moveTo>
                <a:lnTo>
                  <a:pt x="616" y="86"/>
                </a:lnTo>
                <a:lnTo>
                  <a:pt x="615" y="74"/>
                </a:lnTo>
                <a:lnTo>
                  <a:pt x="611" y="68"/>
                </a:lnTo>
                <a:lnTo>
                  <a:pt x="605" y="63"/>
                </a:lnTo>
                <a:lnTo>
                  <a:pt x="606" y="65"/>
                </a:lnTo>
                <a:lnTo>
                  <a:pt x="605" y="71"/>
                </a:lnTo>
                <a:lnTo>
                  <a:pt x="596" y="71"/>
                </a:lnTo>
                <a:lnTo>
                  <a:pt x="596" y="77"/>
                </a:lnTo>
                <a:lnTo>
                  <a:pt x="598" y="88"/>
                </a:lnTo>
                <a:lnTo>
                  <a:pt x="592" y="95"/>
                </a:lnTo>
                <a:lnTo>
                  <a:pt x="589" y="91"/>
                </a:lnTo>
                <a:lnTo>
                  <a:pt x="593" y="86"/>
                </a:lnTo>
                <a:lnTo>
                  <a:pt x="588" y="83"/>
                </a:lnTo>
                <a:lnTo>
                  <a:pt x="591" y="78"/>
                </a:lnTo>
                <a:lnTo>
                  <a:pt x="591" y="71"/>
                </a:lnTo>
                <a:lnTo>
                  <a:pt x="589" y="65"/>
                </a:lnTo>
                <a:lnTo>
                  <a:pt x="583" y="65"/>
                </a:lnTo>
                <a:lnTo>
                  <a:pt x="574" y="68"/>
                </a:lnTo>
                <a:lnTo>
                  <a:pt x="573" y="74"/>
                </a:lnTo>
                <a:lnTo>
                  <a:pt x="561" y="71"/>
                </a:lnTo>
                <a:lnTo>
                  <a:pt x="555" y="76"/>
                </a:lnTo>
                <a:lnTo>
                  <a:pt x="550" y="77"/>
                </a:lnTo>
                <a:lnTo>
                  <a:pt x="543" y="78"/>
                </a:lnTo>
                <a:lnTo>
                  <a:pt x="542" y="72"/>
                </a:lnTo>
                <a:lnTo>
                  <a:pt x="538" y="67"/>
                </a:lnTo>
                <a:lnTo>
                  <a:pt x="534" y="60"/>
                </a:lnTo>
                <a:lnTo>
                  <a:pt x="533" y="55"/>
                </a:lnTo>
                <a:lnTo>
                  <a:pt x="536" y="50"/>
                </a:lnTo>
                <a:lnTo>
                  <a:pt x="533" y="45"/>
                </a:lnTo>
                <a:lnTo>
                  <a:pt x="536" y="49"/>
                </a:lnTo>
                <a:lnTo>
                  <a:pt x="536" y="50"/>
                </a:lnTo>
                <a:lnTo>
                  <a:pt x="537" y="51"/>
                </a:lnTo>
                <a:lnTo>
                  <a:pt x="536" y="57"/>
                </a:lnTo>
                <a:lnTo>
                  <a:pt x="542" y="68"/>
                </a:lnTo>
                <a:lnTo>
                  <a:pt x="547" y="68"/>
                </a:lnTo>
                <a:lnTo>
                  <a:pt x="554" y="71"/>
                </a:lnTo>
                <a:lnTo>
                  <a:pt x="566" y="59"/>
                </a:lnTo>
                <a:lnTo>
                  <a:pt x="560" y="55"/>
                </a:lnTo>
                <a:lnTo>
                  <a:pt x="566" y="55"/>
                </a:lnTo>
                <a:lnTo>
                  <a:pt x="574" y="57"/>
                </a:lnTo>
                <a:lnTo>
                  <a:pt x="570" y="51"/>
                </a:lnTo>
                <a:lnTo>
                  <a:pt x="577" y="54"/>
                </a:lnTo>
                <a:lnTo>
                  <a:pt x="582" y="51"/>
                </a:lnTo>
                <a:lnTo>
                  <a:pt x="582" y="46"/>
                </a:lnTo>
                <a:lnTo>
                  <a:pt x="575" y="41"/>
                </a:lnTo>
                <a:lnTo>
                  <a:pt x="570" y="40"/>
                </a:lnTo>
                <a:lnTo>
                  <a:pt x="577" y="39"/>
                </a:lnTo>
                <a:lnTo>
                  <a:pt x="588" y="45"/>
                </a:lnTo>
                <a:lnTo>
                  <a:pt x="596" y="45"/>
                </a:lnTo>
                <a:lnTo>
                  <a:pt x="589" y="40"/>
                </a:lnTo>
                <a:lnTo>
                  <a:pt x="586" y="35"/>
                </a:lnTo>
                <a:lnTo>
                  <a:pt x="598" y="44"/>
                </a:lnTo>
                <a:lnTo>
                  <a:pt x="602" y="51"/>
                </a:lnTo>
                <a:lnTo>
                  <a:pt x="602" y="45"/>
                </a:lnTo>
                <a:lnTo>
                  <a:pt x="591" y="28"/>
                </a:lnTo>
                <a:lnTo>
                  <a:pt x="591" y="25"/>
                </a:lnTo>
                <a:lnTo>
                  <a:pt x="584" y="25"/>
                </a:lnTo>
                <a:lnTo>
                  <a:pt x="579" y="18"/>
                </a:lnTo>
                <a:lnTo>
                  <a:pt x="578" y="13"/>
                </a:lnTo>
                <a:lnTo>
                  <a:pt x="508" y="28"/>
                </a:lnTo>
                <a:lnTo>
                  <a:pt x="426" y="45"/>
                </a:lnTo>
                <a:lnTo>
                  <a:pt x="267" y="74"/>
                </a:lnTo>
                <a:lnTo>
                  <a:pt x="208" y="83"/>
                </a:lnTo>
                <a:lnTo>
                  <a:pt x="185" y="86"/>
                </a:lnTo>
                <a:lnTo>
                  <a:pt x="173" y="85"/>
                </a:lnTo>
                <a:lnTo>
                  <a:pt x="171" y="92"/>
                </a:lnTo>
                <a:lnTo>
                  <a:pt x="171" y="99"/>
                </a:lnTo>
                <a:lnTo>
                  <a:pt x="170" y="110"/>
                </a:lnTo>
                <a:lnTo>
                  <a:pt x="163" y="111"/>
                </a:lnTo>
                <a:lnTo>
                  <a:pt x="158" y="118"/>
                </a:lnTo>
                <a:lnTo>
                  <a:pt x="154" y="131"/>
                </a:lnTo>
                <a:lnTo>
                  <a:pt x="149" y="137"/>
                </a:lnTo>
                <a:lnTo>
                  <a:pt x="144" y="132"/>
                </a:lnTo>
                <a:lnTo>
                  <a:pt x="133" y="137"/>
                </a:lnTo>
                <a:lnTo>
                  <a:pt x="126" y="141"/>
                </a:lnTo>
                <a:lnTo>
                  <a:pt x="124" y="147"/>
                </a:lnTo>
                <a:lnTo>
                  <a:pt x="118" y="154"/>
                </a:lnTo>
                <a:lnTo>
                  <a:pt x="115" y="154"/>
                </a:lnTo>
                <a:lnTo>
                  <a:pt x="108" y="147"/>
                </a:lnTo>
                <a:lnTo>
                  <a:pt x="103" y="151"/>
                </a:lnTo>
                <a:lnTo>
                  <a:pt x="101" y="154"/>
                </a:lnTo>
                <a:lnTo>
                  <a:pt x="99" y="160"/>
                </a:lnTo>
                <a:lnTo>
                  <a:pt x="94" y="157"/>
                </a:lnTo>
                <a:lnTo>
                  <a:pt x="92" y="170"/>
                </a:lnTo>
                <a:lnTo>
                  <a:pt x="88" y="175"/>
                </a:lnTo>
                <a:lnTo>
                  <a:pt x="83" y="175"/>
                </a:lnTo>
                <a:lnTo>
                  <a:pt x="71" y="183"/>
                </a:lnTo>
                <a:lnTo>
                  <a:pt x="55" y="200"/>
                </a:lnTo>
                <a:lnTo>
                  <a:pt x="50" y="202"/>
                </a:lnTo>
                <a:lnTo>
                  <a:pt x="38" y="202"/>
                </a:lnTo>
                <a:lnTo>
                  <a:pt x="25" y="210"/>
                </a:lnTo>
                <a:lnTo>
                  <a:pt x="20" y="215"/>
                </a:lnTo>
                <a:lnTo>
                  <a:pt x="18" y="221"/>
                </a:lnTo>
                <a:lnTo>
                  <a:pt x="18" y="229"/>
                </a:lnTo>
                <a:lnTo>
                  <a:pt x="13" y="235"/>
                </a:lnTo>
                <a:lnTo>
                  <a:pt x="0" y="238"/>
                </a:lnTo>
                <a:lnTo>
                  <a:pt x="0" y="262"/>
                </a:lnTo>
                <a:lnTo>
                  <a:pt x="90" y="248"/>
                </a:lnTo>
                <a:lnTo>
                  <a:pt x="110" y="238"/>
                </a:lnTo>
                <a:lnTo>
                  <a:pt x="116" y="238"/>
                </a:lnTo>
                <a:lnTo>
                  <a:pt x="125" y="229"/>
                </a:lnTo>
                <a:lnTo>
                  <a:pt x="136" y="225"/>
                </a:lnTo>
                <a:lnTo>
                  <a:pt x="143" y="223"/>
                </a:lnTo>
                <a:lnTo>
                  <a:pt x="148" y="220"/>
                </a:lnTo>
                <a:lnTo>
                  <a:pt x="214" y="212"/>
                </a:lnTo>
                <a:lnTo>
                  <a:pt x="240" y="211"/>
                </a:lnTo>
                <a:lnTo>
                  <a:pt x="245" y="217"/>
                </a:lnTo>
                <a:lnTo>
                  <a:pt x="250" y="215"/>
                </a:lnTo>
                <a:lnTo>
                  <a:pt x="260" y="224"/>
                </a:lnTo>
                <a:lnTo>
                  <a:pt x="263" y="230"/>
                </a:lnTo>
                <a:lnTo>
                  <a:pt x="263" y="235"/>
                </a:lnTo>
                <a:lnTo>
                  <a:pt x="265" y="238"/>
                </a:lnTo>
                <a:lnTo>
                  <a:pt x="347" y="224"/>
                </a:lnTo>
                <a:lnTo>
                  <a:pt x="441" y="292"/>
                </a:lnTo>
                <a:lnTo>
                  <a:pt x="444" y="293"/>
                </a:lnTo>
                <a:lnTo>
                  <a:pt x="446" y="293"/>
                </a:lnTo>
                <a:lnTo>
                  <a:pt x="459" y="288"/>
                </a:lnTo>
                <a:lnTo>
                  <a:pt x="471" y="285"/>
                </a:lnTo>
                <a:lnTo>
                  <a:pt x="481" y="285"/>
                </a:lnTo>
                <a:lnTo>
                  <a:pt x="486" y="281"/>
                </a:lnTo>
                <a:lnTo>
                  <a:pt x="487" y="269"/>
                </a:lnTo>
                <a:lnTo>
                  <a:pt x="483" y="257"/>
                </a:lnTo>
                <a:lnTo>
                  <a:pt x="485" y="257"/>
                </a:lnTo>
                <a:lnTo>
                  <a:pt x="487" y="262"/>
                </a:lnTo>
                <a:lnTo>
                  <a:pt x="491" y="277"/>
                </a:lnTo>
                <a:lnTo>
                  <a:pt x="491" y="260"/>
                </a:lnTo>
                <a:lnTo>
                  <a:pt x="492" y="253"/>
                </a:lnTo>
                <a:lnTo>
                  <a:pt x="497" y="242"/>
                </a:lnTo>
                <a:lnTo>
                  <a:pt x="506" y="229"/>
                </a:lnTo>
                <a:lnTo>
                  <a:pt x="518" y="219"/>
                </a:lnTo>
                <a:lnTo>
                  <a:pt x="515" y="212"/>
                </a:lnTo>
                <a:lnTo>
                  <a:pt x="518" y="207"/>
                </a:lnTo>
                <a:lnTo>
                  <a:pt x="515" y="203"/>
                </a:lnTo>
                <a:lnTo>
                  <a:pt x="522" y="206"/>
                </a:lnTo>
                <a:lnTo>
                  <a:pt x="518" y="211"/>
                </a:lnTo>
                <a:lnTo>
                  <a:pt x="523" y="214"/>
                </a:lnTo>
                <a:lnTo>
                  <a:pt x="526" y="212"/>
                </a:lnTo>
                <a:lnTo>
                  <a:pt x="529" y="207"/>
                </a:lnTo>
                <a:lnTo>
                  <a:pt x="534" y="196"/>
                </a:lnTo>
                <a:lnTo>
                  <a:pt x="541" y="197"/>
                </a:lnTo>
                <a:lnTo>
                  <a:pt x="555" y="191"/>
                </a:lnTo>
                <a:lnTo>
                  <a:pt x="561" y="191"/>
                </a:lnTo>
                <a:lnTo>
                  <a:pt x="561" y="187"/>
                </a:lnTo>
                <a:lnTo>
                  <a:pt x="566" y="182"/>
                </a:lnTo>
                <a:lnTo>
                  <a:pt x="569" y="188"/>
                </a:lnTo>
                <a:lnTo>
                  <a:pt x="571" y="182"/>
                </a:lnTo>
                <a:lnTo>
                  <a:pt x="578" y="185"/>
                </a:lnTo>
                <a:lnTo>
                  <a:pt x="579" y="185"/>
                </a:lnTo>
                <a:lnTo>
                  <a:pt x="584" y="174"/>
                </a:lnTo>
                <a:lnTo>
                  <a:pt x="589" y="168"/>
                </a:lnTo>
                <a:lnTo>
                  <a:pt x="592" y="161"/>
                </a:lnTo>
                <a:lnTo>
                  <a:pt x="589" y="157"/>
                </a:lnTo>
                <a:lnTo>
                  <a:pt x="588" y="157"/>
                </a:lnTo>
                <a:lnTo>
                  <a:pt x="584" y="164"/>
                </a:lnTo>
                <a:lnTo>
                  <a:pt x="579" y="165"/>
                </a:lnTo>
                <a:lnTo>
                  <a:pt x="580" y="160"/>
                </a:lnTo>
                <a:lnTo>
                  <a:pt x="578" y="154"/>
                </a:lnTo>
                <a:lnTo>
                  <a:pt x="577" y="160"/>
                </a:lnTo>
                <a:lnTo>
                  <a:pt x="577" y="160"/>
                </a:lnTo>
                <a:lnTo>
                  <a:pt x="573" y="161"/>
                </a:lnTo>
                <a:lnTo>
                  <a:pt x="574" y="166"/>
                </a:lnTo>
                <a:lnTo>
                  <a:pt x="568" y="164"/>
                </a:lnTo>
                <a:lnTo>
                  <a:pt x="556" y="171"/>
                </a:lnTo>
                <a:lnTo>
                  <a:pt x="545" y="170"/>
                </a:lnTo>
                <a:lnTo>
                  <a:pt x="534" y="161"/>
                </a:lnTo>
                <a:lnTo>
                  <a:pt x="531" y="156"/>
                </a:lnTo>
                <a:lnTo>
                  <a:pt x="536" y="159"/>
                </a:lnTo>
                <a:lnTo>
                  <a:pt x="542" y="161"/>
                </a:lnTo>
                <a:lnTo>
                  <a:pt x="549" y="166"/>
                </a:lnTo>
                <a:lnTo>
                  <a:pt x="555" y="166"/>
                </a:lnTo>
                <a:lnTo>
                  <a:pt x="559" y="164"/>
                </a:lnTo>
                <a:lnTo>
                  <a:pt x="568" y="152"/>
                </a:lnTo>
                <a:lnTo>
                  <a:pt x="568" y="147"/>
                </a:lnTo>
                <a:lnTo>
                  <a:pt x="563" y="148"/>
                </a:lnTo>
                <a:lnTo>
                  <a:pt x="564" y="143"/>
                </a:lnTo>
                <a:lnTo>
                  <a:pt x="570" y="142"/>
                </a:lnTo>
                <a:lnTo>
                  <a:pt x="573" y="137"/>
                </a:lnTo>
                <a:lnTo>
                  <a:pt x="560" y="132"/>
                </a:lnTo>
                <a:lnTo>
                  <a:pt x="554" y="132"/>
                </a:lnTo>
                <a:lnTo>
                  <a:pt x="528" y="125"/>
                </a:lnTo>
                <a:lnTo>
                  <a:pt x="527" y="123"/>
                </a:lnTo>
                <a:lnTo>
                  <a:pt x="527" y="122"/>
                </a:lnTo>
                <a:lnTo>
                  <a:pt x="540" y="125"/>
                </a:lnTo>
                <a:lnTo>
                  <a:pt x="551" y="125"/>
                </a:lnTo>
                <a:lnTo>
                  <a:pt x="556" y="123"/>
                </a:lnTo>
                <a:lnTo>
                  <a:pt x="560" y="124"/>
                </a:lnTo>
                <a:lnTo>
                  <a:pt x="557" y="119"/>
                </a:lnTo>
                <a:lnTo>
                  <a:pt x="557" y="113"/>
                </a:lnTo>
                <a:lnTo>
                  <a:pt x="563" y="113"/>
                </a:lnTo>
                <a:lnTo>
                  <a:pt x="560" y="117"/>
                </a:lnTo>
                <a:lnTo>
                  <a:pt x="565" y="122"/>
                </a:lnTo>
                <a:lnTo>
                  <a:pt x="571" y="123"/>
                </a:lnTo>
                <a:lnTo>
                  <a:pt x="573" y="117"/>
                </a:lnTo>
                <a:lnTo>
                  <a:pt x="575" y="123"/>
                </a:lnTo>
                <a:lnTo>
                  <a:pt x="582" y="124"/>
                </a:lnTo>
                <a:lnTo>
                  <a:pt x="594" y="124"/>
                </a:lnTo>
                <a:lnTo>
                  <a:pt x="600" y="119"/>
                </a:lnTo>
                <a:lnTo>
                  <a:pt x="607" y="101"/>
                </a:lnTo>
                <a:lnTo>
                  <a:pt x="607" y="95"/>
                </a:lnTo>
                <a:lnTo>
                  <a:pt x="614" y="96"/>
                </a:lnTo>
                <a:lnTo>
                  <a:pt x="619" y="91"/>
                </a:lnTo>
                <a:close/>
                <a:moveTo>
                  <a:pt x="586" y="17"/>
                </a:moveTo>
                <a:lnTo>
                  <a:pt x="588" y="12"/>
                </a:lnTo>
                <a:lnTo>
                  <a:pt x="583" y="12"/>
                </a:lnTo>
                <a:lnTo>
                  <a:pt x="580" y="13"/>
                </a:lnTo>
                <a:lnTo>
                  <a:pt x="586" y="17"/>
                </a:lnTo>
                <a:close/>
                <a:moveTo>
                  <a:pt x="580" y="0"/>
                </a:moveTo>
                <a:lnTo>
                  <a:pt x="582" y="5"/>
                </a:lnTo>
                <a:lnTo>
                  <a:pt x="583" y="12"/>
                </a:lnTo>
                <a:lnTo>
                  <a:pt x="589" y="11"/>
                </a:lnTo>
                <a:lnTo>
                  <a:pt x="587" y="4"/>
                </a:lnTo>
                <a:lnTo>
                  <a:pt x="580" y="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4165453" y="5195032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AK</a:t>
            </a:r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5969714" y="20527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MT</a:t>
            </a: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6162331" y="2848622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WY</a:t>
            </a:r>
          </a:p>
        </p:txBody>
      </p:sp>
      <p:sp>
        <p:nvSpPr>
          <p:cNvPr id="11" name="Rectangle 61"/>
          <p:cNvSpPr>
            <a:spLocks noChangeArrowheads="1"/>
          </p:cNvSpPr>
          <p:nvPr/>
        </p:nvSpPr>
        <p:spPr bwMode="auto">
          <a:xfrm>
            <a:off x="5275447" y="2628488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ID</a:t>
            </a:r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4595997" y="1714088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WA</a:t>
            </a: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4365281" y="2323688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OR</a:t>
            </a: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4727231" y="3326988"/>
            <a:ext cx="2349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NV</a:t>
            </a: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5487114" y="3534422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UT</a:t>
            </a: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3859799" y="2967352"/>
            <a:ext cx="561051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NorCal</a:t>
            </a:r>
          </a:p>
        </p:txBody>
      </p:sp>
      <p:sp>
        <p:nvSpPr>
          <p:cNvPr id="17" name="Rectangle 67"/>
          <p:cNvSpPr>
            <a:spLocks noChangeArrowheads="1"/>
          </p:cNvSpPr>
          <p:nvPr/>
        </p:nvSpPr>
        <p:spPr bwMode="auto">
          <a:xfrm>
            <a:off x="5309314" y="448903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AZ</a:t>
            </a: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7220664" y="20781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ND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201614" y="263060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SD</a:t>
            </a:r>
          </a:p>
        </p:txBody>
      </p:sp>
      <p:sp>
        <p:nvSpPr>
          <p:cNvPr id="20" name="Rectangle 70"/>
          <p:cNvSpPr>
            <a:spLocks noChangeArrowheads="1"/>
          </p:cNvSpPr>
          <p:nvPr/>
        </p:nvSpPr>
        <p:spPr bwMode="auto">
          <a:xfrm>
            <a:off x="7271464" y="320845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NE</a:t>
            </a:r>
          </a:p>
        </p:txBody>
      </p:sp>
      <p:sp>
        <p:nvSpPr>
          <p:cNvPr id="21" name="Rectangle 71"/>
          <p:cNvSpPr>
            <a:spLocks noChangeArrowheads="1"/>
          </p:cNvSpPr>
          <p:nvPr/>
        </p:nvSpPr>
        <p:spPr bwMode="auto">
          <a:xfrm>
            <a:off x="6338014" y="369317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CO</a:t>
            </a:r>
          </a:p>
        </p:txBody>
      </p:sp>
      <p:sp>
        <p:nvSpPr>
          <p:cNvPr id="22" name="Rectangle 72"/>
          <p:cNvSpPr>
            <a:spLocks noChangeArrowheads="1"/>
          </p:cNvSpPr>
          <p:nvPr/>
        </p:nvSpPr>
        <p:spPr bwMode="auto">
          <a:xfrm>
            <a:off x="6189848" y="4580055"/>
            <a:ext cx="2667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NM</a:t>
            </a:r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7318031" y="5191772"/>
            <a:ext cx="2180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TX</a:t>
            </a:r>
          </a:p>
        </p:txBody>
      </p:sp>
      <p:sp>
        <p:nvSpPr>
          <p:cNvPr id="24" name="Rectangle 74"/>
          <p:cNvSpPr>
            <a:spLocks noChangeArrowheads="1"/>
          </p:cNvSpPr>
          <p:nvPr/>
        </p:nvSpPr>
        <p:spPr bwMode="auto">
          <a:xfrm>
            <a:off x="7618598" y="443612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OK</a:t>
            </a:r>
          </a:p>
        </p:txBody>
      </p:sp>
      <p:sp>
        <p:nvSpPr>
          <p:cNvPr id="25" name="Rectangle 75"/>
          <p:cNvSpPr>
            <a:spLocks noChangeArrowheads="1"/>
          </p:cNvSpPr>
          <p:nvPr/>
        </p:nvSpPr>
        <p:spPr bwMode="auto">
          <a:xfrm>
            <a:off x="7396348" y="3788422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KS</a:t>
            </a:r>
          </a:p>
        </p:txBody>
      </p:sp>
      <p:sp>
        <p:nvSpPr>
          <p:cNvPr id="26" name="Rectangle 76"/>
          <p:cNvSpPr>
            <a:spLocks noChangeArrowheads="1"/>
          </p:cNvSpPr>
          <p:nvPr/>
        </p:nvSpPr>
        <p:spPr bwMode="auto">
          <a:xfrm>
            <a:off x="8401765" y="45546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AR</a:t>
            </a:r>
          </a:p>
        </p:txBody>
      </p:sp>
      <p:sp>
        <p:nvSpPr>
          <p:cNvPr id="27" name="Rectangle 77"/>
          <p:cNvSpPr>
            <a:spLocks noChangeArrowheads="1"/>
          </p:cNvSpPr>
          <p:nvPr/>
        </p:nvSpPr>
        <p:spPr bwMode="auto">
          <a:xfrm>
            <a:off x="8486431" y="516848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LA</a:t>
            </a:r>
          </a:p>
        </p:txBody>
      </p:sp>
      <p:sp>
        <p:nvSpPr>
          <p:cNvPr id="28" name="Rectangle 78"/>
          <p:cNvSpPr>
            <a:spLocks noChangeArrowheads="1"/>
          </p:cNvSpPr>
          <p:nvPr/>
        </p:nvSpPr>
        <p:spPr bwMode="auto">
          <a:xfrm>
            <a:off x="8378481" y="3834989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MO</a:t>
            </a:r>
          </a:p>
        </p:txBody>
      </p:sp>
      <p:sp>
        <p:nvSpPr>
          <p:cNvPr id="29" name="Rectangle 79"/>
          <p:cNvSpPr>
            <a:spLocks noChangeArrowheads="1"/>
          </p:cNvSpPr>
          <p:nvPr/>
        </p:nvSpPr>
        <p:spPr bwMode="auto">
          <a:xfrm>
            <a:off x="8226081" y="3087805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IA</a:t>
            </a:r>
          </a:p>
        </p:txBody>
      </p:sp>
      <p:sp>
        <p:nvSpPr>
          <p:cNvPr id="30" name="Rectangle 80"/>
          <p:cNvSpPr>
            <a:spLocks noChangeArrowheads="1"/>
          </p:cNvSpPr>
          <p:nvPr/>
        </p:nvSpPr>
        <p:spPr bwMode="auto">
          <a:xfrm>
            <a:off x="8027114" y="2391422"/>
            <a:ext cx="2667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MN</a:t>
            </a:r>
          </a:p>
        </p:txBody>
      </p:sp>
      <p:sp>
        <p:nvSpPr>
          <p:cNvPr id="31" name="Rectangle 81"/>
          <p:cNvSpPr>
            <a:spLocks noChangeArrowheads="1"/>
          </p:cNvSpPr>
          <p:nvPr/>
        </p:nvSpPr>
        <p:spPr bwMode="auto">
          <a:xfrm>
            <a:off x="8772181" y="2639072"/>
            <a:ext cx="2095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WI</a:t>
            </a:r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auto">
          <a:xfrm>
            <a:off x="8939398" y="3500555"/>
            <a:ext cx="1524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IL</a:t>
            </a: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9388131" y="3464572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IN</a:t>
            </a:r>
          </a:p>
        </p:txBody>
      </p:sp>
      <p:sp>
        <p:nvSpPr>
          <p:cNvPr id="34" name="Rectangle 84"/>
          <p:cNvSpPr>
            <a:spLocks noChangeArrowheads="1"/>
          </p:cNvSpPr>
          <p:nvPr/>
        </p:nvSpPr>
        <p:spPr bwMode="auto">
          <a:xfrm>
            <a:off x="9597681" y="390060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KY</a:t>
            </a:r>
          </a:p>
        </p:txBody>
      </p:sp>
      <p:sp>
        <p:nvSpPr>
          <p:cNvPr id="35" name="Rectangle 85"/>
          <p:cNvSpPr>
            <a:spLocks noChangeArrowheads="1"/>
          </p:cNvSpPr>
          <p:nvPr/>
        </p:nvSpPr>
        <p:spPr bwMode="auto">
          <a:xfrm>
            <a:off x="9354265" y="4277372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TN</a:t>
            </a:r>
          </a:p>
        </p:txBody>
      </p:sp>
      <p:sp>
        <p:nvSpPr>
          <p:cNvPr id="36" name="Rectangle 86"/>
          <p:cNvSpPr>
            <a:spLocks noChangeArrowheads="1"/>
          </p:cNvSpPr>
          <p:nvPr/>
        </p:nvSpPr>
        <p:spPr bwMode="auto">
          <a:xfrm>
            <a:off x="8935165" y="4863689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MS</a:t>
            </a:r>
          </a:p>
        </p:txBody>
      </p:sp>
      <p:sp>
        <p:nvSpPr>
          <p:cNvPr id="37" name="Rectangle 87"/>
          <p:cNvSpPr>
            <a:spLocks noChangeArrowheads="1"/>
          </p:cNvSpPr>
          <p:nvPr/>
        </p:nvSpPr>
        <p:spPr bwMode="auto">
          <a:xfrm>
            <a:off x="9434698" y="487638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AL</a:t>
            </a:r>
          </a:p>
        </p:txBody>
      </p:sp>
      <p:sp>
        <p:nvSpPr>
          <p:cNvPr id="38" name="Rectangle 88"/>
          <p:cNvSpPr>
            <a:spLocks noChangeArrowheads="1"/>
          </p:cNvSpPr>
          <p:nvPr/>
        </p:nvSpPr>
        <p:spPr bwMode="auto">
          <a:xfrm>
            <a:off x="9974448" y="4840406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GA</a:t>
            </a:r>
          </a:p>
        </p:txBody>
      </p:sp>
      <p:sp>
        <p:nvSpPr>
          <p:cNvPr id="39" name="Rectangle 89"/>
          <p:cNvSpPr>
            <a:spLocks noChangeArrowheads="1"/>
          </p:cNvSpPr>
          <p:nvPr/>
        </p:nvSpPr>
        <p:spPr bwMode="auto">
          <a:xfrm>
            <a:off x="10457048" y="5735756"/>
            <a:ext cx="207433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FL</a:t>
            </a:r>
          </a:p>
        </p:txBody>
      </p:sp>
      <p:sp>
        <p:nvSpPr>
          <p:cNvPr id="40" name="Rectangle 90"/>
          <p:cNvSpPr>
            <a:spLocks noChangeArrowheads="1"/>
          </p:cNvSpPr>
          <p:nvPr/>
        </p:nvSpPr>
        <p:spPr bwMode="auto">
          <a:xfrm>
            <a:off x="10376615" y="4544072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SC</a:t>
            </a:r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0512081" y="4144022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NC</a:t>
            </a:r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10554415" y="3775722"/>
            <a:ext cx="2243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VA</a:t>
            </a: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10164948" y="3650839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WV</a:t>
            </a:r>
          </a:p>
        </p:txBody>
      </p:sp>
      <p:sp>
        <p:nvSpPr>
          <p:cNvPr id="44" name="Rectangle 94"/>
          <p:cNvSpPr>
            <a:spLocks noChangeArrowheads="1"/>
          </p:cNvSpPr>
          <p:nvPr/>
        </p:nvSpPr>
        <p:spPr bwMode="auto">
          <a:xfrm>
            <a:off x="9811465" y="336932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OH</a:t>
            </a:r>
          </a:p>
        </p:txBody>
      </p:sp>
      <p:sp>
        <p:nvSpPr>
          <p:cNvPr id="45" name="Rectangle 95"/>
          <p:cNvSpPr>
            <a:spLocks noChangeArrowheads="1"/>
          </p:cNvSpPr>
          <p:nvPr/>
        </p:nvSpPr>
        <p:spPr bwMode="auto">
          <a:xfrm>
            <a:off x="9517248" y="2848622"/>
            <a:ext cx="1905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MI</a:t>
            </a:r>
          </a:p>
        </p:txBody>
      </p:sp>
      <p:sp>
        <p:nvSpPr>
          <p:cNvPr id="46" name="Rectangle 96"/>
          <p:cNvSpPr>
            <a:spLocks noChangeArrowheads="1"/>
          </p:cNvSpPr>
          <p:nvPr/>
        </p:nvSpPr>
        <p:spPr bwMode="auto">
          <a:xfrm>
            <a:off x="10933481" y="2610497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NY</a:t>
            </a:r>
          </a:p>
        </p:txBody>
      </p:sp>
      <p:sp>
        <p:nvSpPr>
          <p:cNvPr id="47" name="Rectangle 97"/>
          <p:cNvSpPr>
            <a:spLocks noChangeArrowheads="1"/>
          </p:cNvSpPr>
          <p:nvPr/>
        </p:nvSpPr>
        <p:spPr bwMode="auto">
          <a:xfrm>
            <a:off x="10586166" y="3082918"/>
            <a:ext cx="2243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PA</a:t>
            </a:r>
          </a:p>
        </p:txBody>
      </p:sp>
      <p:sp>
        <p:nvSpPr>
          <p:cNvPr id="49" name="Rectangle 99"/>
          <p:cNvSpPr>
            <a:spLocks noChangeArrowheads="1"/>
          </p:cNvSpPr>
          <p:nvPr/>
        </p:nvSpPr>
        <p:spPr bwMode="auto">
          <a:xfrm>
            <a:off x="11247167" y="3548376"/>
            <a:ext cx="266098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DE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MD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DC</a:t>
            </a:r>
          </a:p>
        </p:txBody>
      </p:sp>
      <p:sp>
        <p:nvSpPr>
          <p:cNvPr id="50" name="Rectangle 100"/>
          <p:cNvSpPr>
            <a:spLocks noChangeArrowheads="1"/>
          </p:cNvSpPr>
          <p:nvPr/>
        </p:nvSpPr>
        <p:spPr bwMode="auto">
          <a:xfrm>
            <a:off x="11295248" y="3151305"/>
            <a:ext cx="2180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NJ</a:t>
            </a:r>
          </a:p>
        </p:txBody>
      </p:sp>
      <p:sp>
        <p:nvSpPr>
          <p:cNvPr id="53" name="Rectangle 103"/>
          <p:cNvSpPr>
            <a:spLocks noChangeArrowheads="1"/>
          </p:cNvSpPr>
          <p:nvPr/>
        </p:nvSpPr>
        <p:spPr bwMode="auto">
          <a:xfrm>
            <a:off x="11716951" y="2297524"/>
            <a:ext cx="266098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MA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RI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CT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auto">
          <a:xfrm>
            <a:off x="11149190" y="1600782"/>
            <a:ext cx="256480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ME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NH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VT</a:t>
            </a:r>
          </a:p>
        </p:txBody>
      </p:sp>
      <p:sp>
        <p:nvSpPr>
          <p:cNvPr id="57" name="Rectangle 107"/>
          <p:cNvSpPr>
            <a:spLocks noChangeArrowheads="1"/>
          </p:cNvSpPr>
          <p:nvPr/>
        </p:nvSpPr>
        <p:spPr bwMode="auto">
          <a:xfrm>
            <a:off x="5906948" y="5823007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HI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16645" y="214787"/>
            <a:ext cx="96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Skyport Regional </a:t>
            </a:r>
            <a:r>
              <a:rPr lang="en-US" sz="3200" dirty="0" smtClean="0"/>
              <a:t>Sales </a:t>
            </a:r>
            <a:r>
              <a:rPr lang="en-US" sz="3200" dirty="0"/>
              <a:t>Territory 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6656"/>
            <a:ext cx="707594" cy="66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750608" y="709204"/>
            <a:ext cx="969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of June 2016</a:t>
            </a:r>
          </a:p>
        </p:txBody>
      </p:sp>
      <p:graphicFrame>
        <p:nvGraphicFramePr>
          <p:cNvPr id="235" name="Tab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44108"/>
              </p:ext>
            </p:extLst>
          </p:nvPr>
        </p:nvGraphicFramePr>
        <p:xfrm>
          <a:off x="589275" y="1576506"/>
          <a:ext cx="2788603" cy="432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8603">
                  <a:extLst>
                    <a:ext uri="{9D8B030D-6E8A-4147-A177-3AD203B41FA5}">
                      <a16:colId xmlns:a16="http://schemas.microsoft.com/office/drawing/2014/main" xmlns="" val="1241679093"/>
                    </a:ext>
                  </a:extLst>
                </a:gridCol>
              </a:tblGrid>
              <a:tr h="285781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2028213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Dan </a:t>
                      </a:r>
                      <a:r>
                        <a:rPr lang="en-US" sz="12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Teguis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7151166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ME, NH, VT, MA, RI, 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2996868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Charles 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Keane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509158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NY, PA, NJ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1374986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Chris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O’Shea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438073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WV, VA, DC, NC, SC, TN,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AL, GA, FL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119185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Tim </a:t>
                      </a:r>
                      <a:r>
                        <a:rPr lang="en-US" sz="12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Klegin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93971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ND, SD,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NE,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WY, KS, MO, MN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IA, WI, IL, IN, MI, OH, KY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6983882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Kim 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Bookout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46294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TX, OK, AR, LA,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MS, CO, NM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2936597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Jack Shirley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31600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WA, OR, ID, MT, AK, HI, NorCal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21709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Mark Shelton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249285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NV, AZ, SoCal</a:t>
                      </a:r>
                      <a:r>
                        <a:rPr lang="en-US" sz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UT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934680"/>
                  </a:ext>
                </a:extLst>
              </a:tr>
            </a:tbl>
          </a:graphicData>
        </a:graphic>
      </p:graphicFrame>
      <p:sp>
        <p:nvSpPr>
          <p:cNvPr id="236" name="Rectangle 66"/>
          <p:cNvSpPr>
            <a:spLocks noChangeArrowheads="1"/>
          </p:cNvSpPr>
          <p:nvPr/>
        </p:nvSpPr>
        <p:spPr bwMode="auto">
          <a:xfrm>
            <a:off x="4222411" y="4070621"/>
            <a:ext cx="484107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SoCal</a:t>
            </a:r>
          </a:p>
        </p:txBody>
      </p:sp>
    </p:spTree>
    <p:extLst>
      <p:ext uri="{BB962C8B-B14F-4D97-AF65-F5344CB8AC3E}">
        <p14:creationId xmlns:p14="http://schemas.microsoft.com/office/powerpoint/2010/main" val="123130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6"/>
          <p:cNvSpPr txBox="1"/>
          <p:nvPr/>
        </p:nvSpPr>
        <p:spPr>
          <a:xfrm>
            <a:off x="716645" y="214787"/>
            <a:ext cx="96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Skyport</a:t>
            </a:r>
            <a:r>
              <a:rPr lang="en-US" sz="3200" dirty="0"/>
              <a:t> Field Engineering Coverage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6656"/>
            <a:ext cx="707594" cy="66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9" name="Table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5482"/>
              </p:ext>
            </p:extLst>
          </p:nvPr>
        </p:nvGraphicFramePr>
        <p:xfrm>
          <a:off x="589275" y="1576506"/>
          <a:ext cx="2788603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8603">
                  <a:extLst>
                    <a:ext uri="{9D8B030D-6E8A-4147-A177-3AD203B41FA5}">
                      <a16:colId xmlns:a16="http://schemas.microsoft.com/office/drawing/2014/main" xmlns="" val="1241679093"/>
                    </a:ext>
                  </a:extLst>
                </a:gridCol>
              </a:tblGrid>
              <a:tr h="285781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2028213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Desiree Lee &amp; </a:t>
                      </a:r>
                      <a:r>
                        <a:rPr lang="en-US" sz="12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Bhavik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Shah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7151166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ME, NH, VT, MA, RI, 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2996868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Desiree Lee &amp; </a:t>
                      </a:r>
                      <a:r>
                        <a:rPr lang="en-US" sz="12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Bhavik</a:t>
                      </a: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Shah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509158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NY, PA, NJ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1374986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Milton 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Keath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438073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WV, VA, DC, NC, SC, TN,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AL, GA, FL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119185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Bhavik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Shah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93971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ND, SD,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NE, MN, IA, WI, IL, IN, MI, OH, KY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6983882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Milton </a:t>
                      </a:r>
                      <a:r>
                        <a:rPr lang="en-US" sz="12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Keath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46294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TX, OK, AR, LA, 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2936597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Scott Davenport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31600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WA, OR, ID, MT, AK, HI, NorCal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21709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Sheridan Murphy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249285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NV, AZ, SoCal</a:t>
                      </a:r>
                      <a:r>
                        <a:rPr lang="en-US" sz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934680"/>
                  </a:ext>
                </a:extLst>
              </a:tr>
            </a:tbl>
          </a:graphicData>
        </a:graphic>
      </p:graphicFrame>
      <p:sp>
        <p:nvSpPr>
          <p:cNvPr id="220" name="Freeform 49"/>
          <p:cNvSpPr>
            <a:spLocks/>
          </p:cNvSpPr>
          <p:nvPr/>
        </p:nvSpPr>
        <p:spPr bwMode="auto">
          <a:xfrm>
            <a:off x="11034898" y="3310055"/>
            <a:ext cx="169333" cy="275167"/>
          </a:xfrm>
          <a:custGeom>
            <a:avLst/>
            <a:gdLst>
              <a:gd name="T0" fmla="*/ 72 w 83"/>
              <a:gd name="T1" fmla="*/ 113 h 136"/>
              <a:gd name="T2" fmla="*/ 70 w 83"/>
              <a:gd name="T3" fmla="*/ 116 h 136"/>
              <a:gd name="T4" fmla="*/ 75 w 83"/>
              <a:gd name="T5" fmla="*/ 109 h 136"/>
              <a:gd name="T6" fmla="*/ 71 w 83"/>
              <a:gd name="T7" fmla="*/ 108 h 136"/>
              <a:gd name="T8" fmla="*/ 71 w 83"/>
              <a:gd name="T9" fmla="*/ 102 h 136"/>
              <a:gd name="T10" fmla="*/ 74 w 83"/>
              <a:gd name="T11" fmla="*/ 96 h 136"/>
              <a:gd name="T12" fmla="*/ 71 w 83"/>
              <a:gd name="T13" fmla="*/ 93 h 136"/>
              <a:gd name="T14" fmla="*/ 65 w 83"/>
              <a:gd name="T15" fmla="*/ 93 h 136"/>
              <a:gd name="T16" fmla="*/ 53 w 83"/>
              <a:gd name="T17" fmla="*/ 83 h 136"/>
              <a:gd name="T18" fmla="*/ 51 w 83"/>
              <a:gd name="T19" fmla="*/ 78 h 136"/>
              <a:gd name="T20" fmla="*/ 44 w 83"/>
              <a:gd name="T21" fmla="*/ 73 h 136"/>
              <a:gd name="T22" fmla="*/ 40 w 83"/>
              <a:gd name="T23" fmla="*/ 63 h 136"/>
              <a:gd name="T24" fmla="*/ 40 w 83"/>
              <a:gd name="T25" fmla="*/ 56 h 136"/>
              <a:gd name="T26" fmla="*/ 36 w 83"/>
              <a:gd name="T27" fmla="*/ 50 h 136"/>
              <a:gd name="T28" fmla="*/ 29 w 83"/>
              <a:gd name="T29" fmla="*/ 46 h 136"/>
              <a:gd name="T30" fmla="*/ 23 w 83"/>
              <a:gd name="T31" fmla="*/ 39 h 136"/>
              <a:gd name="T32" fmla="*/ 21 w 83"/>
              <a:gd name="T33" fmla="*/ 33 h 136"/>
              <a:gd name="T34" fmla="*/ 21 w 83"/>
              <a:gd name="T35" fmla="*/ 27 h 136"/>
              <a:gd name="T36" fmla="*/ 17 w 83"/>
              <a:gd name="T37" fmla="*/ 21 h 136"/>
              <a:gd name="T38" fmla="*/ 19 w 83"/>
              <a:gd name="T39" fmla="*/ 17 h 136"/>
              <a:gd name="T40" fmla="*/ 22 w 83"/>
              <a:gd name="T41" fmla="*/ 10 h 136"/>
              <a:gd name="T42" fmla="*/ 22 w 83"/>
              <a:gd name="T43" fmla="*/ 5 h 136"/>
              <a:gd name="T44" fmla="*/ 25 w 83"/>
              <a:gd name="T45" fmla="*/ 1 h 136"/>
              <a:gd name="T46" fmla="*/ 23 w 83"/>
              <a:gd name="T47" fmla="*/ 0 h 136"/>
              <a:gd name="T48" fmla="*/ 18 w 83"/>
              <a:gd name="T49" fmla="*/ 0 h 136"/>
              <a:gd name="T50" fmla="*/ 13 w 83"/>
              <a:gd name="T51" fmla="*/ 0 h 136"/>
              <a:gd name="T52" fmla="*/ 6 w 83"/>
              <a:gd name="T53" fmla="*/ 4 h 136"/>
              <a:gd name="T54" fmla="*/ 2 w 83"/>
              <a:gd name="T55" fmla="*/ 10 h 136"/>
              <a:gd name="T56" fmla="*/ 0 w 83"/>
              <a:gd name="T57" fmla="*/ 16 h 136"/>
              <a:gd name="T58" fmla="*/ 21 w 83"/>
              <a:gd name="T59" fmla="*/ 86 h 136"/>
              <a:gd name="T60" fmla="*/ 32 w 83"/>
              <a:gd name="T61" fmla="*/ 129 h 136"/>
              <a:gd name="T62" fmla="*/ 34 w 83"/>
              <a:gd name="T63" fmla="*/ 136 h 136"/>
              <a:gd name="T64" fmla="*/ 79 w 83"/>
              <a:gd name="T65" fmla="*/ 125 h 136"/>
              <a:gd name="T66" fmla="*/ 82 w 83"/>
              <a:gd name="T67" fmla="*/ 125 h 136"/>
              <a:gd name="T68" fmla="*/ 83 w 83"/>
              <a:gd name="T69" fmla="*/ 125 h 136"/>
              <a:gd name="T70" fmla="*/ 79 w 83"/>
              <a:gd name="T71" fmla="*/ 112 h 136"/>
              <a:gd name="T72" fmla="*/ 72 w 83"/>
              <a:gd name="T73" fmla="*/ 11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" h="136">
                <a:moveTo>
                  <a:pt x="72" y="113"/>
                </a:moveTo>
                <a:lnTo>
                  <a:pt x="70" y="116"/>
                </a:lnTo>
                <a:lnTo>
                  <a:pt x="75" y="109"/>
                </a:lnTo>
                <a:lnTo>
                  <a:pt x="71" y="108"/>
                </a:lnTo>
                <a:lnTo>
                  <a:pt x="71" y="102"/>
                </a:lnTo>
                <a:lnTo>
                  <a:pt x="74" y="96"/>
                </a:lnTo>
                <a:lnTo>
                  <a:pt x="71" y="93"/>
                </a:lnTo>
                <a:lnTo>
                  <a:pt x="65" y="93"/>
                </a:lnTo>
                <a:lnTo>
                  <a:pt x="53" y="83"/>
                </a:lnTo>
                <a:lnTo>
                  <a:pt x="51" y="78"/>
                </a:lnTo>
                <a:lnTo>
                  <a:pt x="44" y="73"/>
                </a:lnTo>
                <a:lnTo>
                  <a:pt x="40" y="63"/>
                </a:lnTo>
                <a:lnTo>
                  <a:pt x="40" y="56"/>
                </a:lnTo>
                <a:lnTo>
                  <a:pt x="36" y="50"/>
                </a:lnTo>
                <a:lnTo>
                  <a:pt x="29" y="46"/>
                </a:lnTo>
                <a:lnTo>
                  <a:pt x="23" y="39"/>
                </a:lnTo>
                <a:lnTo>
                  <a:pt x="21" y="33"/>
                </a:lnTo>
                <a:lnTo>
                  <a:pt x="21" y="27"/>
                </a:lnTo>
                <a:lnTo>
                  <a:pt x="17" y="21"/>
                </a:lnTo>
                <a:lnTo>
                  <a:pt x="19" y="17"/>
                </a:lnTo>
                <a:lnTo>
                  <a:pt x="22" y="10"/>
                </a:lnTo>
                <a:lnTo>
                  <a:pt x="22" y="5"/>
                </a:lnTo>
                <a:lnTo>
                  <a:pt x="25" y="1"/>
                </a:lnTo>
                <a:lnTo>
                  <a:pt x="23" y="0"/>
                </a:lnTo>
                <a:lnTo>
                  <a:pt x="18" y="0"/>
                </a:lnTo>
                <a:lnTo>
                  <a:pt x="13" y="0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21" y="86"/>
                </a:lnTo>
                <a:lnTo>
                  <a:pt x="32" y="129"/>
                </a:lnTo>
                <a:lnTo>
                  <a:pt x="34" y="136"/>
                </a:lnTo>
                <a:lnTo>
                  <a:pt x="79" y="125"/>
                </a:lnTo>
                <a:lnTo>
                  <a:pt x="82" y="125"/>
                </a:lnTo>
                <a:lnTo>
                  <a:pt x="83" y="125"/>
                </a:lnTo>
                <a:lnTo>
                  <a:pt x="79" y="112"/>
                </a:lnTo>
                <a:lnTo>
                  <a:pt x="72" y="113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21" name="Freeform 38"/>
          <p:cNvSpPr>
            <a:spLocks noEditPoints="1"/>
          </p:cNvSpPr>
          <p:nvPr/>
        </p:nvSpPr>
        <p:spPr bwMode="auto">
          <a:xfrm>
            <a:off x="10488798" y="3341806"/>
            <a:ext cx="713317" cy="345017"/>
          </a:xfrm>
          <a:custGeom>
            <a:avLst/>
            <a:gdLst>
              <a:gd name="T0" fmla="*/ 351 w 351"/>
              <a:gd name="T1" fmla="*/ 120 h 170"/>
              <a:gd name="T2" fmla="*/ 303 w 351"/>
              <a:gd name="T3" fmla="*/ 120 h 170"/>
              <a:gd name="T4" fmla="*/ 126 w 351"/>
              <a:gd name="T5" fmla="*/ 31 h 170"/>
              <a:gd name="T6" fmla="*/ 20 w 351"/>
              <a:gd name="T7" fmla="*/ 93 h 170"/>
              <a:gd name="T8" fmla="*/ 38 w 351"/>
              <a:gd name="T9" fmla="*/ 71 h 170"/>
              <a:gd name="T10" fmla="*/ 54 w 351"/>
              <a:gd name="T11" fmla="*/ 54 h 170"/>
              <a:gd name="T12" fmla="*/ 77 w 351"/>
              <a:gd name="T13" fmla="*/ 54 h 170"/>
              <a:gd name="T14" fmla="*/ 98 w 351"/>
              <a:gd name="T15" fmla="*/ 38 h 170"/>
              <a:gd name="T16" fmla="*/ 123 w 351"/>
              <a:gd name="T17" fmla="*/ 44 h 170"/>
              <a:gd name="T18" fmla="*/ 134 w 351"/>
              <a:gd name="T19" fmla="*/ 65 h 170"/>
              <a:gd name="T20" fmla="*/ 157 w 351"/>
              <a:gd name="T21" fmla="*/ 78 h 170"/>
              <a:gd name="T22" fmla="*/ 177 w 351"/>
              <a:gd name="T23" fmla="*/ 90 h 170"/>
              <a:gd name="T24" fmla="*/ 203 w 351"/>
              <a:gd name="T25" fmla="*/ 96 h 170"/>
              <a:gd name="T26" fmla="*/ 195 w 351"/>
              <a:gd name="T27" fmla="*/ 120 h 170"/>
              <a:gd name="T28" fmla="*/ 187 w 351"/>
              <a:gd name="T29" fmla="*/ 139 h 170"/>
              <a:gd name="T30" fmla="*/ 199 w 351"/>
              <a:gd name="T31" fmla="*/ 142 h 170"/>
              <a:gd name="T32" fmla="*/ 221 w 351"/>
              <a:gd name="T33" fmla="*/ 155 h 170"/>
              <a:gd name="T34" fmla="*/ 230 w 351"/>
              <a:gd name="T35" fmla="*/ 158 h 170"/>
              <a:gd name="T36" fmla="*/ 249 w 351"/>
              <a:gd name="T37" fmla="*/ 161 h 170"/>
              <a:gd name="T38" fmla="*/ 256 w 351"/>
              <a:gd name="T39" fmla="*/ 150 h 170"/>
              <a:gd name="T40" fmla="*/ 230 w 351"/>
              <a:gd name="T41" fmla="*/ 131 h 170"/>
              <a:gd name="T42" fmla="*/ 234 w 351"/>
              <a:gd name="T43" fmla="*/ 134 h 170"/>
              <a:gd name="T44" fmla="*/ 255 w 351"/>
              <a:gd name="T45" fmla="*/ 138 h 170"/>
              <a:gd name="T46" fmla="*/ 237 w 351"/>
              <a:gd name="T47" fmla="*/ 100 h 170"/>
              <a:gd name="T48" fmla="*/ 232 w 351"/>
              <a:gd name="T49" fmla="*/ 77 h 170"/>
              <a:gd name="T50" fmla="*/ 236 w 351"/>
              <a:gd name="T51" fmla="*/ 67 h 170"/>
              <a:gd name="T52" fmla="*/ 234 w 351"/>
              <a:gd name="T53" fmla="*/ 58 h 170"/>
              <a:gd name="T54" fmla="*/ 234 w 351"/>
              <a:gd name="T55" fmla="*/ 43 h 170"/>
              <a:gd name="T56" fmla="*/ 244 w 351"/>
              <a:gd name="T57" fmla="*/ 32 h 170"/>
              <a:gd name="T58" fmla="*/ 251 w 351"/>
              <a:gd name="T59" fmla="*/ 24 h 170"/>
              <a:gd name="T60" fmla="*/ 260 w 351"/>
              <a:gd name="T61" fmla="*/ 23 h 170"/>
              <a:gd name="T62" fmla="*/ 268 w 351"/>
              <a:gd name="T63" fmla="*/ 34 h 170"/>
              <a:gd name="T64" fmla="*/ 248 w 351"/>
              <a:gd name="T65" fmla="*/ 63 h 170"/>
              <a:gd name="T66" fmla="*/ 256 w 351"/>
              <a:gd name="T67" fmla="*/ 70 h 170"/>
              <a:gd name="T68" fmla="*/ 245 w 351"/>
              <a:gd name="T69" fmla="*/ 92 h 170"/>
              <a:gd name="T70" fmla="*/ 259 w 351"/>
              <a:gd name="T71" fmla="*/ 85 h 170"/>
              <a:gd name="T72" fmla="*/ 257 w 351"/>
              <a:gd name="T73" fmla="*/ 93 h 170"/>
              <a:gd name="T74" fmla="*/ 255 w 351"/>
              <a:gd name="T75" fmla="*/ 101 h 170"/>
              <a:gd name="T76" fmla="*/ 274 w 351"/>
              <a:gd name="T77" fmla="*/ 111 h 170"/>
              <a:gd name="T78" fmla="*/ 259 w 351"/>
              <a:gd name="T79" fmla="*/ 119 h 170"/>
              <a:gd name="T80" fmla="*/ 268 w 351"/>
              <a:gd name="T81" fmla="*/ 141 h 170"/>
              <a:gd name="T82" fmla="*/ 283 w 351"/>
              <a:gd name="T83" fmla="*/ 145 h 170"/>
              <a:gd name="T84" fmla="*/ 287 w 351"/>
              <a:gd name="T85" fmla="*/ 142 h 170"/>
              <a:gd name="T86" fmla="*/ 291 w 351"/>
              <a:gd name="T87" fmla="*/ 150 h 170"/>
              <a:gd name="T88" fmla="*/ 307 w 351"/>
              <a:gd name="T89" fmla="*/ 154 h 170"/>
              <a:gd name="T90" fmla="*/ 313 w 351"/>
              <a:gd name="T91" fmla="*/ 166 h 170"/>
              <a:gd name="T92" fmla="*/ 336 w 351"/>
              <a:gd name="T93" fmla="*/ 150 h 170"/>
              <a:gd name="T94" fmla="*/ 343 w 351"/>
              <a:gd name="T95" fmla="*/ 158 h 170"/>
              <a:gd name="T96" fmla="*/ 347 w 351"/>
              <a:gd name="T97" fmla="*/ 1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51" h="170">
                <a:moveTo>
                  <a:pt x="341" y="143"/>
                </a:moveTo>
                <a:lnTo>
                  <a:pt x="344" y="131"/>
                </a:lnTo>
                <a:lnTo>
                  <a:pt x="347" y="132"/>
                </a:lnTo>
                <a:lnTo>
                  <a:pt x="351" y="120"/>
                </a:lnTo>
                <a:lnTo>
                  <a:pt x="344" y="115"/>
                </a:lnTo>
                <a:lnTo>
                  <a:pt x="347" y="112"/>
                </a:lnTo>
                <a:lnTo>
                  <a:pt x="348" y="109"/>
                </a:lnTo>
                <a:lnTo>
                  <a:pt x="303" y="120"/>
                </a:lnTo>
                <a:lnTo>
                  <a:pt x="301" y="113"/>
                </a:lnTo>
                <a:lnTo>
                  <a:pt x="290" y="70"/>
                </a:lnTo>
                <a:lnTo>
                  <a:pt x="269" y="0"/>
                </a:lnTo>
                <a:lnTo>
                  <a:pt x="126" y="31"/>
                </a:lnTo>
                <a:lnTo>
                  <a:pt x="0" y="54"/>
                </a:lnTo>
                <a:lnTo>
                  <a:pt x="8" y="105"/>
                </a:lnTo>
                <a:lnTo>
                  <a:pt x="14" y="99"/>
                </a:lnTo>
                <a:lnTo>
                  <a:pt x="20" y="93"/>
                </a:lnTo>
                <a:lnTo>
                  <a:pt x="24" y="86"/>
                </a:lnTo>
                <a:lnTo>
                  <a:pt x="30" y="80"/>
                </a:lnTo>
                <a:lnTo>
                  <a:pt x="33" y="74"/>
                </a:lnTo>
                <a:lnTo>
                  <a:pt x="38" y="71"/>
                </a:lnTo>
                <a:lnTo>
                  <a:pt x="43" y="73"/>
                </a:lnTo>
                <a:lnTo>
                  <a:pt x="52" y="61"/>
                </a:lnTo>
                <a:lnTo>
                  <a:pt x="53" y="54"/>
                </a:lnTo>
                <a:lnTo>
                  <a:pt x="54" y="54"/>
                </a:lnTo>
                <a:lnTo>
                  <a:pt x="61" y="59"/>
                </a:lnTo>
                <a:lnTo>
                  <a:pt x="66" y="61"/>
                </a:lnTo>
                <a:lnTo>
                  <a:pt x="77" y="59"/>
                </a:lnTo>
                <a:lnTo>
                  <a:pt x="77" y="54"/>
                </a:lnTo>
                <a:lnTo>
                  <a:pt x="83" y="47"/>
                </a:lnTo>
                <a:lnTo>
                  <a:pt x="89" y="47"/>
                </a:lnTo>
                <a:lnTo>
                  <a:pt x="94" y="40"/>
                </a:lnTo>
                <a:lnTo>
                  <a:pt x="98" y="38"/>
                </a:lnTo>
                <a:lnTo>
                  <a:pt x="104" y="40"/>
                </a:lnTo>
                <a:lnTo>
                  <a:pt x="110" y="44"/>
                </a:lnTo>
                <a:lnTo>
                  <a:pt x="123" y="43"/>
                </a:lnTo>
                <a:lnTo>
                  <a:pt x="123" y="44"/>
                </a:lnTo>
                <a:lnTo>
                  <a:pt x="122" y="51"/>
                </a:lnTo>
                <a:lnTo>
                  <a:pt x="127" y="53"/>
                </a:lnTo>
                <a:lnTo>
                  <a:pt x="129" y="59"/>
                </a:lnTo>
                <a:lnTo>
                  <a:pt x="134" y="65"/>
                </a:lnTo>
                <a:lnTo>
                  <a:pt x="135" y="67"/>
                </a:lnTo>
                <a:lnTo>
                  <a:pt x="148" y="67"/>
                </a:lnTo>
                <a:lnTo>
                  <a:pt x="154" y="71"/>
                </a:lnTo>
                <a:lnTo>
                  <a:pt x="157" y="78"/>
                </a:lnTo>
                <a:lnTo>
                  <a:pt x="156" y="84"/>
                </a:lnTo>
                <a:lnTo>
                  <a:pt x="163" y="88"/>
                </a:lnTo>
                <a:lnTo>
                  <a:pt x="171" y="88"/>
                </a:lnTo>
                <a:lnTo>
                  <a:pt x="177" y="90"/>
                </a:lnTo>
                <a:lnTo>
                  <a:pt x="183" y="95"/>
                </a:lnTo>
                <a:lnTo>
                  <a:pt x="188" y="96"/>
                </a:lnTo>
                <a:lnTo>
                  <a:pt x="195" y="90"/>
                </a:lnTo>
                <a:lnTo>
                  <a:pt x="203" y="96"/>
                </a:lnTo>
                <a:lnTo>
                  <a:pt x="202" y="101"/>
                </a:lnTo>
                <a:lnTo>
                  <a:pt x="199" y="107"/>
                </a:lnTo>
                <a:lnTo>
                  <a:pt x="200" y="115"/>
                </a:lnTo>
                <a:lnTo>
                  <a:pt x="195" y="120"/>
                </a:lnTo>
                <a:lnTo>
                  <a:pt x="195" y="127"/>
                </a:lnTo>
                <a:lnTo>
                  <a:pt x="191" y="132"/>
                </a:lnTo>
                <a:lnTo>
                  <a:pt x="190" y="134"/>
                </a:lnTo>
                <a:lnTo>
                  <a:pt x="187" y="139"/>
                </a:lnTo>
                <a:lnTo>
                  <a:pt x="188" y="146"/>
                </a:lnTo>
                <a:lnTo>
                  <a:pt x="194" y="153"/>
                </a:lnTo>
                <a:lnTo>
                  <a:pt x="199" y="146"/>
                </a:lnTo>
                <a:lnTo>
                  <a:pt x="199" y="142"/>
                </a:lnTo>
                <a:lnTo>
                  <a:pt x="206" y="139"/>
                </a:lnTo>
                <a:lnTo>
                  <a:pt x="209" y="146"/>
                </a:lnTo>
                <a:lnTo>
                  <a:pt x="214" y="151"/>
                </a:lnTo>
                <a:lnTo>
                  <a:pt x="221" y="155"/>
                </a:lnTo>
                <a:lnTo>
                  <a:pt x="221" y="150"/>
                </a:lnTo>
                <a:lnTo>
                  <a:pt x="222" y="146"/>
                </a:lnTo>
                <a:lnTo>
                  <a:pt x="223" y="153"/>
                </a:lnTo>
                <a:lnTo>
                  <a:pt x="230" y="158"/>
                </a:lnTo>
                <a:lnTo>
                  <a:pt x="237" y="155"/>
                </a:lnTo>
                <a:lnTo>
                  <a:pt x="242" y="157"/>
                </a:lnTo>
                <a:lnTo>
                  <a:pt x="248" y="162"/>
                </a:lnTo>
                <a:lnTo>
                  <a:pt x="249" y="161"/>
                </a:lnTo>
                <a:lnTo>
                  <a:pt x="256" y="162"/>
                </a:lnTo>
                <a:lnTo>
                  <a:pt x="263" y="166"/>
                </a:lnTo>
                <a:lnTo>
                  <a:pt x="264" y="161"/>
                </a:lnTo>
                <a:lnTo>
                  <a:pt x="256" y="150"/>
                </a:lnTo>
                <a:lnTo>
                  <a:pt x="251" y="147"/>
                </a:lnTo>
                <a:lnTo>
                  <a:pt x="244" y="142"/>
                </a:lnTo>
                <a:lnTo>
                  <a:pt x="234" y="136"/>
                </a:lnTo>
                <a:lnTo>
                  <a:pt x="230" y="131"/>
                </a:lnTo>
                <a:lnTo>
                  <a:pt x="226" y="118"/>
                </a:lnTo>
                <a:lnTo>
                  <a:pt x="226" y="115"/>
                </a:lnTo>
                <a:lnTo>
                  <a:pt x="228" y="120"/>
                </a:lnTo>
                <a:lnTo>
                  <a:pt x="234" y="134"/>
                </a:lnTo>
                <a:lnTo>
                  <a:pt x="241" y="138"/>
                </a:lnTo>
                <a:lnTo>
                  <a:pt x="248" y="139"/>
                </a:lnTo>
                <a:lnTo>
                  <a:pt x="251" y="143"/>
                </a:lnTo>
                <a:lnTo>
                  <a:pt x="255" y="138"/>
                </a:lnTo>
                <a:lnTo>
                  <a:pt x="242" y="126"/>
                </a:lnTo>
                <a:lnTo>
                  <a:pt x="238" y="112"/>
                </a:lnTo>
                <a:lnTo>
                  <a:pt x="234" y="105"/>
                </a:lnTo>
                <a:lnTo>
                  <a:pt x="237" y="100"/>
                </a:lnTo>
                <a:lnTo>
                  <a:pt x="234" y="93"/>
                </a:lnTo>
                <a:lnTo>
                  <a:pt x="234" y="82"/>
                </a:lnTo>
                <a:lnTo>
                  <a:pt x="230" y="78"/>
                </a:lnTo>
                <a:lnTo>
                  <a:pt x="232" y="77"/>
                </a:lnTo>
                <a:lnTo>
                  <a:pt x="238" y="78"/>
                </a:lnTo>
                <a:lnTo>
                  <a:pt x="240" y="78"/>
                </a:lnTo>
                <a:lnTo>
                  <a:pt x="234" y="74"/>
                </a:lnTo>
                <a:lnTo>
                  <a:pt x="236" y="67"/>
                </a:lnTo>
                <a:lnTo>
                  <a:pt x="221" y="59"/>
                </a:lnTo>
                <a:lnTo>
                  <a:pt x="228" y="57"/>
                </a:lnTo>
                <a:lnTo>
                  <a:pt x="229" y="58"/>
                </a:lnTo>
                <a:lnTo>
                  <a:pt x="234" y="58"/>
                </a:lnTo>
                <a:lnTo>
                  <a:pt x="229" y="53"/>
                </a:lnTo>
                <a:lnTo>
                  <a:pt x="234" y="54"/>
                </a:lnTo>
                <a:lnTo>
                  <a:pt x="236" y="46"/>
                </a:lnTo>
                <a:lnTo>
                  <a:pt x="234" y="43"/>
                </a:lnTo>
                <a:lnTo>
                  <a:pt x="236" y="39"/>
                </a:lnTo>
                <a:lnTo>
                  <a:pt x="241" y="46"/>
                </a:lnTo>
                <a:lnTo>
                  <a:pt x="241" y="36"/>
                </a:lnTo>
                <a:lnTo>
                  <a:pt x="244" y="32"/>
                </a:lnTo>
                <a:lnTo>
                  <a:pt x="244" y="38"/>
                </a:lnTo>
                <a:lnTo>
                  <a:pt x="251" y="36"/>
                </a:lnTo>
                <a:lnTo>
                  <a:pt x="255" y="31"/>
                </a:lnTo>
                <a:lnTo>
                  <a:pt x="251" y="24"/>
                </a:lnTo>
                <a:lnTo>
                  <a:pt x="252" y="20"/>
                </a:lnTo>
                <a:lnTo>
                  <a:pt x="257" y="19"/>
                </a:lnTo>
                <a:lnTo>
                  <a:pt x="261" y="17"/>
                </a:lnTo>
                <a:lnTo>
                  <a:pt x="260" y="23"/>
                </a:lnTo>
                <a:lnTo>
                  <a:pt x="265" y="19"/>
                </a:lnTo>
                <a:lnTo>
                  <a:pt x="268" y="21"/>
                </a:lnTo>
                <a:lnTo>
                  <a:pt x="260" y="34"/>
                </a:lnTo>
                <a:lnTo>
                  <a:pt x="268" y="34"/>
                </a:lnTo>
                <a:lnTo>
                  <a:pt x="261" y="38"/>
                </a:lnTo>
                <a:lnTo>
                  <a:pt x="256" y="38"/>
                </a:lnTo>
                <a:lnTo>
                  <a:pt x="251" y="44"/>
                </a:lnTo>
                <a:lnTo>
                  <a:pt x="248" y="63"/>
                </a:lnTo>
                <a:lnTo>
                  <a:pt x="252" y="70"/>
                </a:lnTo>
                <a:lnTo>
                  <a:pt x="255" y="63"/>
                </a:lnTo>
                <a:lnTo>
                  <a:pt x="256" y="65"/>
                </a:lnTo>
                <a:lnTo>
                  <a:pt x="256" y="70"/>
                </a:lnTo>
                <a:lnTo>
                  <a:pt x="257" y="73"/>
                </a:lnTo>
                <a:lnTo>
                  <a:pt x="251" y="78"/>
                </a:lnTo>
                <a:lnTo>
                  <a:pt x="245" y="80"/>
                </a:lnTo>
                <a:lnTo>
                  <a:pt x="245" y="92"/>
                </a:lnTo>
                <a:lnTo>
                  <a:pt x="246" y="85"/>
                </a:lnTo>
                <a:lnTo>
                  <a:pt x="252" y="82"/>
                </a:lnTo>
                <a:lnTo>
                  <a:pt x="255" y="80"/>
                </a:lnTo>
                <a:lnTo>
                  <a:pt x="259" y="85"/>
                </a:lnTo>
                <a:lnTo>
                  <a:pt x="264" y="86"/>
                </a:lnTo>
                <a:lnTo>
                  <a:pt x="260" y="92"/>
                </a:lnTo>
                <a:lnTo>
                  <a:pt x="263" y="97"/>
                </a:lnTo>
                <a:lnTo>
                  <a:pt x="257" y="93"/>
                </a:lnTo>
                <a:lnTo>
                  <a:pt x="251" y="96"/>
                </a:lnTo>
                <a:lnTo>
                  <a:pt x="249" y="101"/>
                </a:lnTo>
                <a:lnTo>
                  <a:pt x="253" y="108"/>
                </a:lnTo>
                <a:lnTo>
                  <a:pt x="255" y="101"/>
                </a:lnTo>
                <a:lnTo>
                  <a:pt x="260" y="100"/>
                </a:lnTo>
                <a:lnTo>
                  <a:pt x="264" y="103"/>
                </a:lnTo>
                <a:lnTo>
                  <a:pt x="265" y="108"/>
                </a:lnTo>
                <a:lnTo>
                  <a:pt x="274" y="111"/>
                </a:lnTo>
                <a:lnTo>
                  <a:pt x="280" y="108"/>
                </a:lnTo>
                <a:lnTo>
                  <a:pt x="276" y="113"/>
                </a:lnTo>
                <a:lnTo>
                  <a:pt x="260" y="112"/>
                </a:lnTo>
                <a:lnTo>
                  <a:pt x="259" y="119"/>
                </a:lnTo>
                <a:lnTo>
                  <a:pt x="265" y="116"/>
                </a:lnTo>
                <a:lnTo>
                  <a:pt x="261" y="128"/>
                </a:lnTo>
                <a:lnTo>
                  <a:pt x="261" y="134"/>
                </a:lnTo>
                <a:lnTo>
                  <a:pt x="268" y="141"/>
                </a:lnTo>
                <a:lnTo>
                  <a:pt x="265" y="135"/>
                </a:lnTo>
                <a:lnTo>
                  <a:pt x="272" y="138"/>
                </a:lnTo>
                <a:lnTo>
                  <a:pt x="278" y="143"/>
                </a:lnTo>
                <a:lnTo>
                  <a:pt x="283" y="145"/>
                </a:lnTo>
                <a:lnTo>
                  <a:pt x="282" y="139"/>
                </a:lnTo>
                <a:lnTo>
                  <a:pt x="284" y="132"/>
                </a:lnTo>
                <a:lnTo>
                  <a:pt x="284" y="139"/>
                </a:lnTo>
                <a:lnTo>
                  <a:pt x="287" y="142"/>
                </a:lnTo>
                <a:lnTo>
                  <a:pt x="292" y="128"/>
                </a:lnTo>
                <a:lnTo>
                  <a:pt x="292" y="141"/>
                </a:lnTo>
                <a:lnTo>
                  <a:pt x="297" y="143"/>
                </a:lnTo>
                <a:lnTo>
                  <a:pt x="291" y="150"/>
                </a:lnTo>
                <a:lnTo>
                  <a:pt x="292" y="155"/>
                </a:lnTo>
                <a:lnTo>
                  <a:pt x="298" y="151"/>
                </a:lnTo>
                <a:lnTo>
                  <a:pt x="301" y="155"/>
                </a:lnTo>
                <a:lnTo>
                  <a:pt x="307" y="154"/>
                </a:lnTo>
                <a:lnTo>
                  <a:pt x="305" y="159"/>
                </a:lnTo>
                <a:lnTo>
                  <a:pt x="301" y="166"/>
                </a:lnTo>
                <a:lnTo>
                  <a:pt x="301" y="170"/>
                </a:lnTo>
                <a:lnTo>
                  <a:pt x="313" y="166"/>
                </a:lnTo>
                <a:lnTo>
                  <a:pt x="318" y="166"/>
                </a:lnTo>
                <a:lnTo>
                  <a:pt x="324" y="161"/>
                </a:lnTo>
                <a:lnTo>
                  <a:pt x="337" y="155"/>
                </a:lnTo>
                <a:lnTo>
                  <a:pt x="336" y="150"/>
                </a:lnTo>
                <a:lnTo>
                  <a:pt x="341" y="143"/>
                </a:lnTo>
                <a:close/>
                <a:moveTo>
                  <a:pt x="349" y="132"/>
                </a:moveTo>
                <a:lnTo>
                  <a:pt x="345" y="153"/>
                </a:lnTo>
                <a:lnTo>
                  <a:pt x="343" y="158"/>
                </a:lnTo>
                <a:lnTo>
                  <a:pt x="343" y="165"/>
                </a:lnTo>
                <a:lnTo>
                  <a:pt x="340" y="170"/>
                </a:lnTo>
                <a:lnTo>
                  <a:pt x="344" y="165"/>
                </a:lnTo>
                <a:lnTo>
                  <a:pt x="347" y="151"/>
                </a:lnTo>
                <a:lnTo>
                  <a:pt x="349" y="145"/>
                </a:lnTo>
                <a:lnTo>
                  <a:pt x="351" y="126"/>
                </a:lnTo>
                <a:lnTo>
                  <a:pt x="349" y="132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222" name="Group 109"/>
          <p:cNvGrpSpPr>
            <a:grpSpLocks/>
          </p:cNvGrpSpPr>
          <p:nvPr/>
        </p:nvGrpSpPr>
        <p:grpSpPr bwMode="auto">
          <a:xfrm>
            <a:off x="9441049" y="5267972"/>
            <a:ext cx="1432984" cy="1219200"/>
            <a:chOff x="3614" y="2886"/>
            <a:chExt cx="677" cy="576"/>
          </a:xfrm>
          <a:solidFill>
            <a:srgbClr val="FFFF00"/>
          </a:solidFill>
        </p:grpSpPr>
        <p:sp>
          <p:nvSpPr>
            <p:cNvPr id="223" name="Freeform 110"/>
            <p:cNvSpPr>
              <a:spLocks/>
            </p:cNvSpPr>
            <p:nvPr/>
          </p:nvSpPr>
          <p:spPr bwMode="auto">
            <a:xfrm>
              <a:off x="3831" y="3016"/>
              <a:ext cx="30" cy="20"/>
            </a:xfrm>
            <a:custGeom>
              <a:avLst/>
              <a:gdLst>
                <a:gd name="T0" fmla="*/ 23 w 30"/>
                <a:gd name="T1" fmla="*/ 8 h 20"/>
                <a:gd name="T2" fmla="*/ 18 w 30"/>
                <a:gd name="T3" fmla="*/ 11 h 20"/>
                <a:gd name="T4" fmla="*/ 12 w 30"/>
                <a:gd name="T5" fmla="*/ 15 h 20"/>
                <a:gd name="T6" fmla="*/ 5 w 30"/>
                <a:gd name="T7" fmla="*/ 18 h 20"/>
                <a:gd name="T8" fmla="*/ 0 w 30"/>
                <a:gd name="T9" fmla="*/ 17 h 20"/>
                <a:gd name="T10" fmla="*/ 4 w 30"/>
                <a:gd name="T11" fmla="*/ 20 h 20"/>
                <a:gd name="T12" fmla="*/ 10 w 30"/>
                <a:gd name="T13" fmla="*/ 17 h 20"/>
                <a:gd name="T14" fmla="*/ 13 w 30"/>
                <a:gd name="T15" fmla="*/ 15 h 20"/>
                <a:gd name="T16" fmla="*/ 25 w 30"/>
                <a:gd name="T17" fmla="*/ 7 h 20"/>
                <a:gd name="T18" fmla="*/ 30 w 30"/>
                <a:gd name="T19" fmla="*/ 0 h 20"/>
                <a:gd name="T20" fmla="*/ 23 w 30"/>
                <a:gd name="T21" fmla="*/ 5 h 20"/>
                <a:gd name="T22" fmla="*/ 23 w 30"/>
                <a:gd name="T2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0">
                  <a:moveTo>
                    <a:pt x="23" y="8"/>
                  </a:moveTo>
                  <a:lnTo>
                    <a:pt x="18" y="11"/>
                  </a:lnTo>
                  <a:lnTo>
                    <a:pt x="12" y="15"/>
                  </a:lnTo>
                  <a:lnTo>
                    <a:pt x="5" y="18"/>
                  </a:lnTo>
                  <a:lnTo>
                    <a:pt x="0" y="17"/>
                  </a:lnTo>
                  <a:lnTo>
                    <a:pt x="4" y="20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25" y="7"/>
                  </a:lnTo>
                  <a:lnTo>
                    <a:pt x="30" y="0"/>
                  </a:lnTo>
                  <a:lnTo>
                    <a:pt x="23" y="5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4" name="Freeform 111"/>
            <p:cNvSpPr>
              <a:spLocks/>
            </p:cNvSpPr>
            <p:nvPr/>
          </p:nvSpPr>
          <p:spPr bwMode="auto">
            <a:xfrm>
              <a:off x="4108" y="3287"/>
              <a:ext cx="13" cy="6"/>
            </a:xfrm>
            <a:custGeom>
              <a:avLst/>
              <a:gdLst>
                <a:gd name="T0" fmla="*/ 1 w 13"/>
                <a:gd name="T1" fmla="*/ 0 h 6"/>
                <a:gd name="T2" fmla="*/ 0 w 13"/>
                <a:gd name="T3" fmla="*/ 0 h 6"/>
                <a:gd name="T4" fmla="*/ 4 w 13"/>
                <a:gd name="T5" fmla="*/ 6 h 6"/>
                <a:gd name="T6" fmla="*/ 8 w 13"/>
                <a:gd name="T7" fmla="*/ 6 h 6"/>
                <a:gd name="T8" fmla="*/ 13 w 13"/>
                <a:gd name="T9" fmla="*/ 4 h 6"/>
                <a:gd name="T10" fmla="*/ 8 w 13"/>
                <a:gd name="T11" fmla="*/ 5 h 6"/>
                <a:gd name="T12" fmla="*/ 1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" y="0"/>
                  </a:moveTo>
                  <a:lnTo>
                    <a:pt x="0" y="0"/>
                  </a:lnTo>
                  <a:lnTo>
                    <a:pt x="4" y="6"/>
                  </a:lnTo>
                  <a:lnTo>
                    <a:pt x="8" y="6"/>
                  </a:lnTo>
                  <a:lnTo>
                    <a:pt x="13" y="4"/>
                  </a:lnTo>
                  <a:lnTo>
                    <a:pt x="8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5" name="Freeform 112"/>
            <p:cNvSpPr>
              <a:spLocks/>
            </p:cNvSpPr>
            <p:nvPr/>
          </p:nvSpPr>
          <p:spPr bwMode="auto">
            <a:xfrm>
              <a:off x="4169" y="3460"/>
              <a:ext cx="7" cy="2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1 h 2"/>
                <a:gd name="T6" fmla="*/ 0 w 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6" name="Freeform 113"/>
            <p:cNvSpPr>
              <a:spLocks/>
            </p:cNvSpPr>
            <p:nvPr/>
          </p:nvSpPr>
          <p:spPr bwMode="auto">
            <a:xfrm>
              <a:off x="4192" y="3445"/>
              <a:ext cx="4" cy="3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3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8" name="Freeform 114"/>
            <p:cNvSpPr>
              <a:spLocks/>
            </p:cNvSpPr>
            <p:nvPr/>
          </p:nvSpPr>
          <p:spPr bwMode="auto">
            <a:xfrm>
              <a:off x="4199" y="3439"/>
              <a:ext cx="9" cy="8"/>
            </a:xfrm>
            <a:custGeom>
              <a:avLst/>
              <a:gdLst>
                <a:gd name="T0" fmla="*/ 0 w 9"/>
                <a:gd name="T1" fmla="*/ 0 h 8"/>
                <a:gd name="T2" fmla="*/ 6 w 9"/>
                <a:gd name="T3" fmla="*/ 8 h 8"/>
                <a:gd name="T4" fmla="*/ 9 w 9"/>
                <a:gd name="T5" fmla="*/ 8 h 8"/>
                <a:gd name="T6" fmla="*/ 6 w 9"/>
                <a:gd name="T7" fmla="*/ 4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6" y="8"/>
                  </a:lnTo>
                  <a:lnTo>
                    <a:pt x="9" y="8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9" name="Freeform 115"/>
            <p:cNvSpPr>
              <a:spLocks/>
            </p:cNvSpPr>
            <p:nvPr/>
          </p:nvSpPr>
          <p:spPr bwMode="auto">
            <a:xfrm>
              <a:off x="4234" y="3430"/>
              <a:ext cx="7" cy="5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1 h 5"/>
                <a:gd name="T4" fmla="*/ 7 w 7"/>
                <a:gd name="T5" fmla="*/ 0 h 5"/>
                <a:gd name="T6" fmla="*/ 5 w 7"/>
                <a:gd name="T7" fmla="*/ 0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0" name="Freeform 116"/>
            <p:cNvSpPr>
              <a:spLocks/>
            </p:cNvSpPr>
            <p:nvPr/>
          </p:nvSpPr>
          <p:spPr bwMode="auto">
            <a:xfrm>
              <a:off x="4255" y="3417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0 w 4"/>
                <a:gd name="T5" fmla="*/ 2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1" name="Freeform 117"/>
            <p:cNvSpPr>
              <a:spLocks/>
            </p:cNvSpPr>
            <p:nvPr/>
          </p:nvSpPr>
          <p:spPr bwMode="auto">
            <a:xfrm>
              <a:off x="4267" y="3369"/>
              <a:ext cx="20" cy="40"/>
            </a:xfrm>
            <a:custGeom>
              <a:avLst/>
              <a:gdLst>
                <a:gd name="T0" fmla="*/ 14 w 20"/>
                <a:gd name="T1" fmla="*/ 11 h 40"/>
                <a:gd name="T2" fmla="*/ 10 w 20"/>
                <a:gd name="T3" fmla="*/ 22 h 40"/>
                <a:gd name="T4" fmla="*/ 2 w 20"/>
                <a:gd name="T5" fmla="*/ 34 h 40"/>
                <a:gd name="T6" fmla="*/ 2 w 20"/>
                <a:gd name="T7" fmla="*/ 35 h 40"/>
                <a:gd name="T8" fmla="*/ 0 w 20"/>
                <a:gd name="T9" fmla="*/ 40 h 40"/>
                <a:gd name="T10" fmla="*/ 13 w 20"/>
                <a:gd name="T11" fmla="*/ 22 h 40"/>
                <a:gd name="T12" fmla="*/ 20 w 20"/>
                <a:gd name="T13" fmla="*/ 0 h 40"/>
                <a:gd name="T14" fmla="*/ 14 w 20"/>
                <a:gd name="T15" fmla="*/ 5 h 40"/>
                <a:gd name="T16" fmla="*/ 14 w 2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0">
                  <a:moveTo>
                    <a:pt x="14" y="11"/>
                  </a:moveTo>
                  <a:lnTo>
                    <a:pt x="10" y="22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0" y="40"/>
                  </a:lnTo>
                  <a:lnTo>
                    <a:pt x="13" y="22"/>
                  </a:lnTo>
                  <a:lnTo>
                    <a:pt x="20" y="0"/>
                  </a:lnTo>
                  <a:lnTo>
                    <a:pt x="14" y="5"/>
                  </a:lnTo>
                  <a:lnTo>
                    <a:pt x="14" y="11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3" name="Freeform 118"/>
            <p:cNvSpPr>
              <a:spLocks/>
            </p:cNvSpPr>
            <p:nvPr/>
          </p:nvSpPr>
          <p:spPr bwMode="auto">
            <a:xfrm>
              <a:off x="4291" y="3354"/>
              <a:ext cx="0" cy="6"/>
            </a:xfrm>
            <a:custGeom>
              <a:avLst/>
              <a:gdLst>
                <a:gd name="T0" fmla="*/ 0 h 6"/>
                <a:gd name="T1" fmla="*/ 6 h 6"/>
                <a:gd name="T2" fmla="*/ 0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4" name="Freeform 119"/>
            <p:cNvSpPr>
              <a:spLocks/>
            </p:cNvSpPr>
            <p:nvPr/>
          </p:nvSpPr>
          <p:spPr bwMode="auto">
            <a:xfrm>
              <a:off x="3614" y="2886"/>
              <a:ext cx="677" cy="514"/>
            </a:xfrm>
            <a:custGeom>
              <a:avLst/>
              <a:gdLst>
                <a:gd name="T0" fmla="*/ 673 w 677"/>
                <a:gd name="T1" fmla="*/ 386 h 514"/>
                <a:gd name="T2" fmla="*/ 651 w 677"/>
                <a:gd name="T3" fmla="*/ 315 h 514"/>
                <a:gd name="T4" fmla="*/ 637 w 677"/>
                <a:gd name="T5" fmla="*/ 294 h 514"/>
                <a:gd name="T6" fmla="*/ 576 w 677"/>
                <a:gd name="T7" fmla="*/ 187 h 514"/>
                <a:gd name="T8" fmla="*/ 585 w 677"/>
                <a:gd name="T9" fmla="*/ 190 h 514"/>
                <a:gd name="T10" fmla="*/ 601 w 677"/>
                <a:gd name="T11" fmla="*/ 228 h 514"/>
                <a:gd name="T12" fmla="*/ 599 w 677"/>
                <a:gd name="T13" fmla="*/ 219 h 514"/>
                <a:gd name="T14" fmla="*/ 584 w 677"/>
                <a:gd name="T15" fmla="*/ 177 h 514"/>
                <a:gd name="T16" fmla="*/ 511 w 677"/>
                <a:gd name="T17" fmla="*/ 57 h 514"/>
                <a:gd name="T18" fmla="*/ 491 w 677"/>
                <a:gd name="T19" fmla="*/ 16 h 514"/>
                <a:gd name="T20" fmla="*/ 482 w 677"/>
                <a:gd name="T21" fmla="*/ 7 h 514"/>
                <a:gd name="T22" fmla="*/ 447 w 677"/>
                <a:gd name="T23" fmla="*/ 5 h 514"/>
                <a:gd name="T24" fmla="*/ 451 w 677"/>
                <a:gd name="T25" fmla="*/ 42 h 514"/>
                <a:gd name="T26" fmla="*/ 222 w 677"/>
                <a:gd name="T27" fmla="*/ 43 h 514"/>
                <a:gd name="T28" fmla="*/ 7 w 677"/>
                <a:gd name="T29" fmla="*/ 42 h 514"/>
                <a:gd name="T30" fmla="*/ 20 w 677"/>
                <a:gd name="T31" fmla="*/ 74 h 514"/>
                <a:gd name="T32" fmla="*/ 27 w 677"/>
                <a:gd name="T33" fmla="*/ 94 h 514"/>
                <a:gd name="T34" fmla="*/ 33 w 677"/>
                <a:gd name="T35" fmla="*/ 100 h 514"/>
                <a:gd name="T36" fmla="*/ 44 w 677"/>
                <a:gd name="T37" fmla="*/ 79 h 514"/>
                <a:gd name="T38" fmla="*/ 59 w 677"/>
                <a:gd name="T39" fmla="*/ 86 h 514"/>
                <a:gd name="T40" fmla="*/ 69 w 677"/>
                <a:gd name="T41" fmla="*/ 90 h 514"/>
                <a:gd name="T42" fmla="*/ 106 w 677"/>
                <a:gd name="T43" fmla="*/ 79 h 514"/>
                <a:gd name="T44" fmla="*/ 115 w 677"/>
                <a:gd name="T45" fmla="*/ 83 h 514"/>
                <a:gd name="T46" fmla="*/ 108 w 677"/>
                <a:gd name="T47" fmla="*/ 89 h 514"/>
                <a:gd name="T48" fmla="*/ 152 w 677"/>
                <a:gd name="T49" fmla="*/ 98 h 514"/>
                <a:gd name="T50" fmla="*/ 169 w 677"/>
                <a:gd name="T51" fmla="*/ 94 h 514"/>
                <a:gd name="T52" fmla="*/ 179 w 677"/>
                <a:gd name="T53" fmla="*/ 111 h 514"/>
                <a:gd name="T54" fmla="*/ 170 w 677"/>
                <a:gd name="T55" fmla="*/ 112 h 514"/>
                <a:gd name="T56" fmla="*/ 188 w 677"/>
                <a:gd name="T57" fmla="*/ 122 h 514"/>
                <a:gd name="T58" fmla="*/ 190 w 677"/>
                <a:gd name="T59" fmla="*/ 135 h 514"/>
                <a:gd name="T60" fmla="*/ 204 w 677"/>
                <a:gd name="T61" fmla="*/ 143 h 514"/>
                <a:gd name="T62" fmla="*/ 231 w 677"/>
                <a:gd name="T63" fmla="*/ 129 h 514"/>
                <a:gd name="T64" fmla="*/ 266 w 677"/>
                <a:gd name="T65" fmla="*/ 113 h 514"/>
                <a:gd name="T66" fmla="*/ 269 w 677"/>
                <a:gd name="T67" fmla="*/ 105 h 514"/>
                <a:gd name="T68" fmla="*/ 299 w 677"/>
                <a:gd name="T69" fmla="*/ 92 h 514"/>
                <a:gd name="T70" fmla="*/ 351 w 677"/>
                <a:gd name="T71" fmla="*/ 125 h 514"/>
                <a:gd name="T72" fmla="*/ 383 w 677"/>
                <a:gd name="T73" fmla="*/ 159 h 514"/>
                <a:gd name="T74" fmla="*/ 413 w 677"/>
                <a:gd name="T75" fmla="*/ 180 h 514"/>
                <a:gd name="T76" fmla="*/ 428 w 677"/>
                <a:gd name="T77" fmla="*/ 215 h 514"/>
                <a:gd name="T78" fmla="*/ 424 w 677"/>
                <a:gd name="T79" fmla="*/ 276 h 514"/>
                <a:gd name="T80" fmla="*/ 437 w 677"/>
                <a:gd name="T81" fmla="*/ 297 h 514"/>
                <a:gd name="T82" fmla="*/ 437 w 677"/>
                <a:gd name="T83" fmla="*/ 280 h 514"/>
                <a:gd name="T84" fmla="*/ 447 w 677"/>
                <a:gd name="T85" fmla="*/ 280 h 514"/>
                <a:gd name="T86" fmla="*/ 447 w 677"/>
                <a:gd name="T87" fmla="*/ 314 h 514"/>
                <a:gd name="T88" fmla="*/ 451 w 677"/>
                <a:gd name="T89" fmla="*/ 327 h 514"/>
                <a:gd name="T90" fmla="*/ 480 w 677"/>
                <a:gd name="T91" fmla="*/ 372 h 514"/>
                <a:gd name="T92" fmla="*/ 489 w 677"/>
                <a:gd name="T93" fmla="*/ 363 h 514"/>
                <a:gd name="T94" fmla="*/ 504 w 677"/>
                <a:gd name="T95" fmla="*/ 359 h 514"/>
                <a:gd name="T96" fmla="*/ 506 w 677"/>
                <a:gd name="T97" fmla="*/ 393 h 514"/>
                <a:gd name="T98" fmla="*/ 525 w 677"/>
                <a:gd name="T99" fmla="*/ 377 h 514"/>
                <a:gd name="T100" fmla="*/ 520 w 677"/>
                <a:gd name="T101" fmla="*/ 403 h 514"/>
                <a:gd name="T102" fmla="*/ 541 w 677"/>
                <a:gd name="T103" fmla="*/ 446 h 514"/>
                <a:gd name="T104" fmla="*/ 575 w 677"/>
                <a:gd name="T105" fmla="*/ 453 h 514"/>
                <a:gd name="T106" fmla="*/ 602 w 677"/>
                <a:gd name="T107" fmla="*/ 492 h 514"/>
                <a:gd name="T108" fmla="*/ 608 w 677"/>
                <a:gd name="T109" fmla="*/ 501 h 514"/>
                <a:gd name="T110" fmla="*/ 619 w 677"/>
                <a:gd name="T111" fmla="*/ 510 h 514"/>
                <a:gd name="T112" fmla="*/ 649 w 677"/>
                <a:gd name="T113" fmla="*/ 498 h 514"/>
                <a:gd name="T114" fmla="*/ 663 w 677"/>
                <a:gd name="T115" fmla="*/ 492 h 514"/>
                <a:gd name="T116" fmla="*/ 666 w 677"/>
                <a:gd name="T117" fmla="*/ 459 h 514"/>
                <a:gd name="T118" fmla="*/ 675 w 677"/>
                <a:gd name="T119" fmla="*/ 42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7" h="514">
                  <a:moveTo>
                    <a:pt x="677" y="431"/>
                  </a:moveTo>
                  <a:lnTo>
                    <a:pt x="676" y="423"/>
                  </a:lnTo>
                  <a:lnTo>
                    <a:pt x="675" y="411"/>
                  </a:lnTo>
                  <a:lnTo>
                    <a:pt x="675" y="393"/>
                  </a:lnTo>
                  <a:lnTo>
                    <a:pt x="673" y="386"/>
                  </a:lnTo>
                  <a:lnTo>
                    <a:pt x="672" y="359"/>
                  </a:lnTo>
                  <a:lnTo>
                    <a:pt x="666" y="336"/>
                  </a:lnTo>
                  <a:lnTo>
                    <a:pt x="663" y="334"/>
                  </a:lnTo>
                  <a:lnTo>
                    <a:pt x="662" y="327"/>
                  </a:lnTo>
                  <a:lnTo>
                    <a:pt x="651" y="315"/>
                  </a:lnTo>
                  <a:lnTo>
                    <a:pt x="646" y="312"/>
                  </a:lnTo>
                  <a:lnTo>
                    <a:pt x="643" y="314"/>
                  </a:lnTo>
                  <a:lnTo>
                    <a:pt x="645" y="311"/>
                  </a:lnTo>
                  <a:lnTo>
                    <a:pt x="645" y="305"/>
                  </a:lnTo>
                  <a:lnTo>
                    <a:pt x="637" y="294"/>
                  </a:lnTo>
                  <a:lnTo>
                    <a:pt x="628" y="273"/>
                  </a:lnTo>
                  <a:lnTo>
                    <a:pt x="604" y="239"/>
                  </a:lnTo>
                  <a:lnTo>
                    <a:pt x="586" y="211"/>
                  </a:lnTo>
                  <a:lnTo>
                    <a:pt x="584" y="206"/>
                  </a:lnTo>
                  <a:lnTo>
                    <a:pt x="576" y="187"/>
                  </a:lnTo>
                  <a:lnTo>
                    <a:pt x="572" y="176"/>
                  </a:lnTo>
                  <a:lnTo>
                    <a:pt x="575" y="176"/>
                  </a:lnTo>
                  <a:lnTo>
                    <a:pt x="580" y="178"/>
                  </a:lnTo>
                  <a:lnTo>
                    <a:pt x="578" y="185"/>
                  </a:lnTo>
                  <a:lnTo>
                    <a:pt x="585" y="190"/>
                  </a:lnTo>
                  <a:lnTo>
                    <a:pt x="590" y="187"/>
                  </a:lnTo>
                  <a:lnTo>
                    <a:pt x="595" y="191"/>
                  </a:lnTo>
                  <a:lnTo>
                    <a:pt x="597" y="198"/>
                  </a:lnTo>
                  <a:lnTo>
                    <a:pt x="595" y="211"/>
                  </a:lnTo>
                  <a:lnTo>
                    <a:pt x="601" y="228"/>
                  </a:lnTo>
                  <a:lnTo>
                    <a:pt x="612" y="247"/>
                  </a:lnTo>
                  <a:lnTo>
                    <a:pt x="619" y="254"/>
                  </a:lnTo>
                  <a:lnTo>
                    <a:pt x="606" y="236"/>
                  </a:lnTo>
                  <a:lnTo>
                    <a:pt x="603" y="230"/>
                  </a:lnTo>
                  <a:lnTo>
                    <a:pt x="599" y="219"/>
                  </a:lnTo>
                  <a:lnTo>
                    <a:pt x="598" y="207"/>
                  </a:lnTo>
                  <a:lnTo>
                    <a:pt x="602" y="202"/>
                  </a:lnTo>
                  <a:lnTo>
                    <a:pt x="599" y="195"/>
                  </a:lnTo>
                  <a:lnTo>
                    <a:pt x="595" y="189"/>
                  </a:lnTo>
                  <a:lnTo>
                    <a:pt x="584" y="177"/>
                  </a:lnTo>
                  <a:lnTo>
                    <a:pt x="550" y="134"/>
                  </a:lnTo>
                  <a:lnTo>
                    <a:pt x="532" y="103"/>
                  </a:lnTo>
                  <a:lnTo>
                    <a:pt x="522" y="85"/>
                  </a:lnTo>
                  <a:lnTo>
                    <a:pt x="513" y="63"/>
                  </a:lnTo>
                  <a:lnTo>
                    <a:pt x="511" y="57"/>
                  </a:lnTo>
                  <a:lnTo>
                    <a:pt x="504" y="44"/>
                  </a:lnTo>
                  <a:lnTo>
                    <a:pt x="503" y="34"/>
                  </a:lnTo>
                  <a:lnTo>
                    <a:pt x="500" y="27"/>
                  </a:lnTo>
                  <a:lnTo>
                    <a:pt x="494" y="22"/>
                  </a:lnTo>
                  <a:lnTo>
                    <a:pt x="491" y="16"/>
                  </a:lnTo>
                  <a:lnTo>
                    <a:pt x="494" y="20"/>
                  </a:lnTo>
                  <a:lnTo>
                    <a:pt x="495" y="8"/>
                  </a:lnTo>
                  <a:lnTo>
                    <a:pt x="489" y="5"/>
                  </a:lnTo>
                  <a:lnTo>
                    <a:pt x="486" y="5"/>
                  </a:lnTo>
                  <a:lnTo>
                    <a:pt x="482" y="7"/>
                  </a:lnTo>
                  <a:lnTo>
                    <a:pt x="477" y="5"/>
                  </a:lnTo>
                  <a:lnTo>
                    <a:pt x="461" y="3"/>
                  </a:lnTo>
                  <a:lnTo>
                    <a:pt x="455" y="0"/>
                  </a:lnTo>
                  <a:lnTo>
                    <a:pt x="451" y="5"/>
                  </a:lnTo>
                  <a:lnTo>
                    <a:pt x="447" y="5"/>
                  </a:lnTo>
                  <a:lnTo>
                    <a:pt x="446" y="11"/>
                  </a:lnTo>
                  <a:lnTo>
                    <a:pt x="446" y="17"/>
                  </a:lnTo>
                  <a:lnTo>
                    <a:pt x="450" y="22"/>
                  </a:lnTo>
                  <a:lnTo>
                    <a:pt x="451" y="29"/>
                  </a:lnTo>
                  <a:lnTo>
                    <a:pt x="451" y="42"/>
                  </a:lnTo>
                  <a:lnTo>
                    <a:pt x="444" y="46"/>
                  </a:lnTo>
                  <a:lnTo>
                    <a:pt x="439" y="44"/>
                  </a:lnTo>
                  <a:lnTo>
                    <a:pt x="434" y="33"/>
                  </a:lnTo>
                  <a:lnTo>
                    <a:pt x="428" y="29"/>
                  </a:lnTo>
                  <a:lnTo>
                    <a:pt x="222" y="43"/>
                  </a:lnTo>
                  <a:lnTo>
                    <a:pt x="217" y="38"/>
                  </a:lnTo>
                  <a:lnTo>
                    <a:pt x="216" y="31"/>
                  </a:lnTo>
                  <a:lnTo>
                    <a:pt x="208" y="18"/>
                  </a:lnTo>
                  <a:lnTo>
                    <a:pt x="82" y="34"/>
                  </a:lnTo>
                  <a:lnTo>
                    <a:pt x="7" y="42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9" y="65"/>
                  </a:lnTo>
                  <a:lnTo>
                    <a:pt x="15" y="68"/>
                  </a:lnTo>
                  <a:lnTo>
                    <a:pt x="20" y="74"/>
                  </a:lnTo>
                  <a:lnTo>
                    <a:pt x="18" y="83"/>
                  </a:lnTo>
                  <a:lnTo>
                    <a:pt x="19" y="86"/>
                  </a:lnTo>
                  <a:lnTo>
                    <a:pt x="20" y="89"/>
                  </a:lnTo>
                  <a:lnTo>
                    <a:pt x="26" y="91"/>
                  </a:lnTo>
                  <a:lnTo>
                    <a:pt x="27" y="94"/>
                  </a:lnTo>
                  <a:lnTo>
                    <a:pt x="20" y="99"/>
                  </a:lnTo>
                  <a:lnTo>
                    <a:pt x="18" y="105"/>
                  </a:lnTo>
                  <a:lnTo>
                    <a:pt x="22" y="105"/>
                  </a:lnTo>
                  <a:lnTo>
                    <a:pt x="28" y="103"/>
                  </a:lnTo>
                  <a:lnTo>
                    <a:pt x="33" y="100"/>
                  </a:lnTo>
                  <a:lnTo>
                    <a:pt x="39" y="92"/>
                  </a:lnTo>
                  <a:lnTo>
                    <a:pt x="41" y="86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4" y="79"/>
                  </a:lnTo>
                  <a:lnTo>
                    <a:pt x="46" y="87"/>
                  </a:lnTo>
                  <a:lnTo>
                    <a:pt x="50" y="82"/>
                  </a:lnTo>
                  <a:lnTo>
                    <a:pt x="52" y="74"/>
                  </a:lnTo>
                  <a:lnTo>
                    <a:pt x="53" y="81"/>
                  </a:lnTo>
                  <a:lnTo>
                    <a:pt x="59" y="86"/>
                  </a:lnTo>
                  <a:lnTo>
                    <a:pt x="56" y="92"/>
                  </a:lnTo>
                  <a:lnTo>
                    <a:pt x="45" y="94"/>
                  </a:lnTo>
                  <a:lnTo>
                    <a:pt x="44" y="95"/>
                  </a:lnTo>
                  <a:lnTo>
                    <a:pt x="50" y="95"/>
                  </a:lnTo>
                  <a:lnTo>
                    <a:pt x="69" y="90"/>
                  </a:lnTo>
                  <a:lnTo>
                    <a:pt x="84" y="89"/>
                  </a:lnTo>
                  <a:lnTo>
                    <a:pt x="87" y="89"/>
                  </a:lnTo>
                  <a:lnTo>
                    <a:pt x="100" y="77"/>
                  </a:lnTo>
                  <a:lnTo>
                    <a:pt x="101" y="82"/>
                  </a:lnTo>
                  <a:lnTo>
                    <a:pt x="106" y="79"/>
                  </a:lnTo>
                  <a:lnTo>
                    <a:pt x="113" y="78"/>
                  </a:lnTo>
                  <a:lnTo>
                    <a:pt x="123" y="82"/>
                  </a:lnTo>
                  <a:lnTo>
                    <a:pt x="127" y="87"/>
                  </a:lnTo>
                  <a:lnTo>
                    <a:pt x="122" y="86"/>
                  </a:lnTo>
                  <a:lnTo>
                    <a:pt x="115" y="83"/>
                  </a:lnTo>
                  <a:lnTo>
                    <a:pt x="109" y="85"/>
                  </a:lnTo>
                  <a:lnTo>
                    <a:pt x="108" y="89"/>
                  </a:lnTo>
                  <a:lnTo>
                    <a:pt x="96" y="87"/>
                  </a:lnTo>
                  <a:lnTo>
                    <a:pt x="101" y="89"/>
                  </a:lnTo>
                  <a:lnTo>
                    <a:pt x="108" y="89"/>
                  </a:lnTo>
                  <a:lnTo>
                    <a:pt x="132" y="94"/>
                  </a:lnTo>
                  <a:lnTo>
                    <a:pt x="147" y="99"/>
                  </a:lnTo>
                  <a:lnTo>
                    <a:pt x="158" y="107"/>
                  </a:lnTo>
                  <a:lnTo>
                    <a:pt x="158" y="100"/>
                  </a:lnTo>
                  <a:lnTo>
                    <a:pt x="152" y="98"/>
                  </a:lnTo>
                  <a:lnTo>
                    <a:pt x="149" y="92"/>
                  </a:lnTo>
                  <a:lnTo>
                    <a:pt x="154" y="91"/>
                  </a:lnTo>
                  <a:lnTo>
                    <a:pt x="161" y="94"/>
                  </a:lnTo>
                  <a:lnTo>
                    <a:pt x="170" y="87"/>
                  </a:lnTo>
                  <a:lnTo>
                    <a:pt x="169" y="94"/>
                  </a:lnTo>
                  <a:lnTo>
                    <a:pt x="163" y="95"/>
                  </a:lnTo>
                  <a:lnTo>
                    <a:pt x="161" y="100"/>
                  </a:lnTo>
                  <a:lnTo>
                    <a:pt x="170" y="105"/>
                  </a:lnTo>
                  <a:lnTo>
                    <a:pt x="176" y="104"/>
                  </a:lnTo>
                  <a:lnTo>
                    <a:pt x="179" y="111"/>
                  </a:lnTo>
                  <a:lnTo>
                    <a:pt x="186" y="111"/>
                  </a:lnTo>
                  <a:lnTo>
                    <a:pt x="183" y="115"/>
                  </a:lnTo>
                  <a:lnTo>
                    <a:pt x="176" y="111"/>
                  </a:lnTo>
                  <a:lnTo>
                    <a:pt x="163" y="105"/>
                  </a:lnTo>
                  <a:lnTo>
                    <a:pt x="170" y="112"/>
                  </a:lnTo>
                  <a:lnTo>
                    <a:pt x="175" y="115"/>
                  </a:lnTo>
                  <a:lnTo>
                    <a:pt x="178" y="117"/>
                  </a:lnTo>
                  <a:lnTo>
                    <a:pt x="175" y="117"/>
                  </a:lnTo>
                  <a:lnTo>
                    <a:pt x="182" y="120"/>
                  </a:lnTo>
                  <a:lnTo>
                    <a:pt x="188" y="122"/>
                  </a:lnTo>
                  <a:lnTo>
                    <a:pt x="193" y="128"/>
                  </a:lnTo>
                  <a:lnTo>
                    <a:pt x="197" y="134"/>
                  </a:lnTo>
                  <a:lnTo>
                    <a:pt x="199" y="139"/>
                  </a:lnTo>
                  <a:lnTo>
                    <a:pt x="192" y="142"/>
                  </a:lnTo>
                  <a:lnTo>
                    <a:pt x="190" y="135"/>
                  </a:lnTo>
                  <a:lnTo>
                    <a:pt x="190" y="129"/>
                  </a:lnTo>
                  <a:lnTo>
                    <a:pt x="190" y="135"/>
                  </a:lnTo>
                  <a:lnTo>
                    <a:pt x="191" y="142"/>
                  </a:lnTo>
                  <a:lnTo>
                    <a:pt x="197" y="145"/>
                  </a:lnTo>
                  <a:lnTo>
                    <a:pt x="204" y="143"/>
                  </a:lnTo>
                  <a:lnTo>
                    <a:pt x="205" y="142"/>
                  </a:lnTo>
                  <a:lnTo>
                    <a:pt x="218" y="138"/>
                  </a:lnTo>
                  <a:lnTo>
                    <a:pt x="223" y="138"/>
                  </a:lnTo>
                  <a:lnTo>
                    <a:pt x="225" y="134"/>
                  </a:lnTo>
                  <a:lnTo>
                    <a:pt x="231" y="129"/>
                  </a:lnTo>
                  <a:lnTo>
                    <a:pt x="232" y="133"/>
                  </a:lnTo>
                  <a:lnTo>
                    <a:pt x="238" y="132"/>
                  </a:lnTo>
                  <a:lnTo>
                    <a:pt x="256" y="117"/>
                  </a:lnTo>
                  <a:lnTo>
                    <a:pt x="262" y="115"/>
                  </a:lnTo>
                  <a:lnTo>
                    <a:pt x="266" y="113"/>
                  </a:lnTo>
                  <a:lnTo>
                    <a:pt x="273" y="115"/>
                  </a:lnTo>
                  <a:lnTo>
                    <a:pt x="270" y="109"/>
                  </a:lnTo>
                  <a:lnTo>
                    <a:pt x="262" y="105"/>
                  </a:lnTo>
                  <a:lnTo>
                    <a:pt x="271" y="108"/>
                  </a:lnTo>
                  <a:lnTo>
                    <a:pt x="269" y="105"/>
                  </a:lnTo>
                  <a:lnTo>
                    <a:pt x="271" y="99"/>
                  </a:lnTo>
                  <a:lnTo>
                    <a:pt x="277" y="95"/>
                  </a:lnTo>
                  <a:lnTo>
                    <a:pt x="288" y="94"/>
                  </a:lnTo>
                  <a:lnTo>
                    <a:pt x="295" y="92"/>
                  </a:lnTo>
                  <a:lnTo>
                    <a:pt x="299" y="92"/>
                  </a:lnTo>
                  <a:lnTo>
                    <a:pt x="312" y="99"/>
                  </a:lnTo>
                  <a:lnTo>
                    <a:pt x="317" y="100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51" y="125"/>
                  </a:lnTo>
                  <a:lnTo>
                    <a:pt x="353" y="132"/>
                  </a:lnTo>
                  <a:lnTo>
                    <a:pt x="355" y="138"/>
                  </a:lnTo>
                  <a:lnTo>
                    <a:pt x="372" y="150"/>
                  </a:lnTo>
                  <a:lnTo>
                    <a:pt x="377" y="156"/>
                  </a:lnTo>
                  <a:lnTo>
                    <a:pt x="383" y="159"/>
                  </a:lnTo>
                  <a:lnTo>
                    <a:pt x="386" y="164"/>
                  </a:lnTo>
                  <a:lnTo>
                    <a:pt x="392" y="165"/>
                  </a:lnTo>
                  <a:lnTo>
                    <a:pt x="404" y="165"/>
                  </a:lnTo>
                  <a:lnTo>
                    <a:pt x="413" y="173"/>
                  </a:lnTo>
                  <a:lnTo>
                    <a:pt x="413" y="180"/>
                  </a:lnTo>
                  <a:lnTo>
                    <a:pt x="418" y="185"/>
                  </a:lnTo>
                  <a:lnTo>
                    <a:pt x="425" y="187"/>
                  </a:lnTo>
                  <a:lnTo>
                    <a:pt x="425" y="194"/>
                  </a:lnTo>
                  <a:lnTo>
                    <a:pt x="426" y="197"/>
                  </a:lnTo>
                  <a:lnTo>
                    <a:pt x="428" y="215"/>
                  </a:lnTo>
                  <a:lnTo>
                    <a:pt x="429" y="221"/>
                  </a:lnTo>
                  <a:lnTo>
                    <a:pt x="429" y="228"/>
                  </a:lnTo>
                  <a:lnTo>
                    <a:pt x="422" y="258"/>
                  </a:lnTo>
                  <a:lnTo>
                    <a:pt x="424" y="263"/>
                  </a:lnTo>
                  <a:lnTo>
                    <a:pt x="424" y="276"/>
                  </a:lnTo>
                  <a:lnTo>
                    <a:pt x="421" y="285"/>
                  </a:lnTo>
                  <a:lnTo>
                    <a:pt x="425" y="292"/>
                  </a:lnTo>
                  <a:lnTo>
                    <a:pt x="431" y="298"/>
                  </a:lnTo>
                  <a:lnTo>
                    <a:pt x="425" y="289"/>
                  </a:lnTo>
                  <a:lnTo>
                    <a:pt x="437" y="297"/>
                  </a:lnTo>
                  <a:lnTo>
                    <a:pt x="437" y="299"/>
                  </a:lnTo>
                  <a:lnTo>
                    <a:pt x="441" y="293"/>
                  </a:lnTo>
                  <a:lnTo>
                    <a:pt x="444" y="281"/>
                  </a:lnTo>
                  <a:lnTo>
                    <a:pt x="438" y="281"/>
                  </a:lnTo>
                  <a:lnTo>
                    <a:pt x="437" y="280"/>
                  </a:lnTo>
                  <a:lnTo>
                    <a:pt x="437" y="273"/>
                  </a:lnTo>
                  <a:lnTo>
                    <a:pt x="433" y="269"/>
                  </a:lnTo>
                  <a:lnTo>
                    <a:pt x="433" y="268"/>
                  </a:lnTo>
                  <a:lnTo>
                    <a:pt x="446" y="275"/>
                  </a:lnTo>
                  <a:lnTo>
                    <a:pt x="447" y="280"/>
                  </a:lnTo>
                  <a:lnTo>
                    <a:pt x="452" y="275"/>
                  </a:lnTo>
                  <a:lnTo>
                    <a:pt x="457" y="280"/>
                  </a:lnTo>
                  <a:lnTo>
                    <a:pt x="459" y="285"/>
                  </a:lnTo>
                  <a:lnTo>
                    <a:pt x="448" y="303"/>
                  </a:lnTo>
                  <a:lnTo>
                    <a:pt x="447" y="314"/>
                  </a:lnTo>
                  <a:lnTo>
                    <a:pt x="441" y="315"/>
                  </a:lnTo>
                  <a:lnTo>
                    <a:pt x="441" y="320"/>
                  </a:lnTo>
                  <a:lnTo>
                    <a:pt x="435" y="315"/>
                  </a:lnTo>
                  <a:lnTo>
                    <a:pt x="439" y="320"/>
                  </a:lnTo>
                  <a:lnTo>
                    <a:pt x="451" y="327"/>
                  </a:lnTo>
                  <a:lnTo>
                    <a:pt x="455" y="332"/>
                  </a:lnTo>
                  <a:lnTo>
                    <a:pt x="454" y="334"/>
                  </a:lnTo>
                  <a:lnTo>
                    <a:pt x="467" y="357"/>
                  </a:lnTo>
                  <a:lnTo>
                    <a:pt x="470" y="362"/>
                  </a:lnTo>
                  <a:lnTo>
                    <a:pt x="480" y="372"/>
                  </a:lnTo>
                  <a:lnTo>
                    <a:pt x="486" y="373"/>
                  </a:lnTo>
                  <a:lnTo>
                    <a:pt x="491" y="373"/>
                  </a:lnTo>
                  <a:lnTo>
                    <a:pt x="494" y="375"/>
                  </a:lnTo>
                  <a:lnTo>
                    <a:pt x="493" y="368"/>
                  </a:lnTo>
                  <a:lnTo>
                    <a:pt x="489" y="363"/>
                  </a:lnTo>
                  <a:lnTo>
                    <a:pt x="482" y="359"/>
                  </a:lnTo>
                  <a:lnTo>
                    <a:pt x="489" y="359"/>
                  </a:lnTo>
                  <a:lnTo>
                    <a:pt x="493" y="363"/>
                  </a:lnTo>
                  <a:lnTo>
                    <a:pt x="503" y="358"/>
                  </a:lnTo>
                  <a:lnTo>
                    <a:pt x="504" y="359"/>
                  </a:lnTo>
                  <a:lnTo>
                    <a:pt x="498" y="363"/>
                  </a:lnTo>
                  <a:lnTo>
                    <a:pt x="502" y="368"/>
                  </a:lnTo>
                  <a:lnTo>
                    <a:pt x="502" y="381"/>
                  </a:lnTo>
                  <a:lnTo>
                    <a:pt x="503" y="386"/>
                  </a:lnTo>
                  <a:lnTo>
                    <a:pt x="506" y="393"/>
                  </a:lnTo>
                  <a:lnTo>
                    <a:pt x="504" y="397"/>
                  </a:lnTo>
                  <a:lnTo>
                    <a:pt x="511" y="397"/>
                  </a:lnTo>
                  <a:lnTo>
                    <a:pt x="516" y="390"/>
                  </a:lnTo>
                  <a:lnTo>
                    <a:pt x="517" y="384"/>
                  </a:lnTo>
                  <a:lnTo>
                    <a:pt x="525" y="377"/>
                  </a:lnTo>
                  <a:lnTo>
                    <a:pt x="519" y="386"/>
                  </a:lnTo>
                  <a:lnTo>
                    <a:pt x="519" y="393"/>
                  </a:lnTo>
                  <a:lnTo>
                    <a:pt x="513" y="398"/>
                  </a:lnTo>
                  <a:lnTo>
                    <a:pt x="513" y="402"/>
                  </a:lnTo>
                  <a:lnTo>
                    <a:pt x="520" y="403"/>
                  </a:lnTo>
                  <a:lnTo>
                    <a:pt x="525" y="409"/>
                  </a:lnTo>
                  <a:lnTo>
                    <a:pt x="532" y="432"/>
                  </a:lnTo>
                  <a:lnTo>
                    <a:pt x="542" y="444"/>
                  </a:lnTo>
                  <a:lnTo>
                    <a:pt x="546" y="444"/>
                  </a:lnTo>
                  <a:lnTo>
                    <a:pt x="541" y="446"/>
                  </a:lnTo>
                  <a:lnTo>
                    <a:pt x="546" y="449"/>
                  </a:lnTo>
                  <a:lnTo>
                    <a:pt x="552" y="448"/>
                  </a:lnTo>
                  <a:lnTo>
                    <a:pt x="559" y="448"/>
                  </a:lnTo>
                  <a:lnTo>
                    <a:pt x="563" y="449"/>
                  </a:lnTo>
                  <a:lnTo>
                    <a:pt x="575" y="453"/>
                  </a:lnTo>
                  <a:lnTo>
                    <a:pt x="576" y="459"/>
                  </a:lnTo>
                  <a:lnTo>
                    <a:pt x="581" y="463"/>
                  </a:lnTo>
                  <a:lnTo>
                    <a:pt x="589" y="474"/>
                  </a:lnTo>
                  <a:lnTo>
                    <a:pt x="591" y="480"/>
                  </a:lnTo>
                  <a:lnTo>
                    <a:pt x="602" y="492"/>
                  </a:lnTo>
                  <a:lnTo>
                    <a:pt x="607" y="494"/>
                  </a:lnTo>
                  <a:lnTo>
                    <a:pt x="614" y="494"/>
                  </a:lnTo>
                  <a:lnTo>
                    <a:pt x="620" y="498"/>
                  </a:lnTo>
                  <a:lnTo>
                    <a:pt x="616" y="505"/>
                  </a:lnTo>
                  <a:lnTo>
                    <a:pt x="608" y="501"/>
                  </a:lnTo>
                  <a:lnTo>
                    <a:pt x="603" y="496"/>
                  </a:lnTo>
                  <a:lnTo>
                    <a:pt x="598" y="502"/>
                  </a:lnTo>
                  <a:lnTo>
                    <a:pt x="601" y="507"/>
                  </a:lnTo>
                  <a:lnTo>
                    <a:pt x="606" y="514"/>
                  </a:lnTo>
                  <a:lnTo>
                    <a:pt x="619" y="510"/>
                  </a:lnTo>
                  <a:lnTo>
                    <a:pt x="627" y="505"/>
                  </a:lnTo>
                  <a:lnTo>
                    <a:pt x="632" y="506"/>
                  </a:lnTo>
                  <a:lnTo>
                    <a:pt x="638" y="506"/>
                  </a:lnTo>
                  <a:lnTo>
                    <a:pt x="643" y="504"/>
                  </a:lnTo>
                  <a:lnTo>
                    <a:pt x="649" y="498"/>
                  </a:lnTo>
                  <a:lnTo>
                    <a:pt x="654" y="494"/>
                  </a:lnTo>
                  <a:lnTo>
                    <a:pt x="660" y="498"/>
                  </a:lnTo>
                  <a:lnTo>
                    <a:pt x="658" y="494"/>
                  </a:lnTo>
                  <a:lnTo>
                    <a:pt x="664" y="498"/>
                  </a:lnTo>
                  <a:lnTo>
                    <a:pt x="663" y="492"/>
                  </a:lnTo>
                  <a:lnTo>
                    <a:pt x="664" y="485"/>
                  </a:lnTo>
                  <a:lnTo>
                    <a:pt x="668" y="480"/>
                  </a:lnTo>
                  <a:lnTo>
                    <a:pt x="664" y="468"/>
                  </a:lnTo>
                  <a:lnTo>
                    <a:pt x="667" y="464"/>
                  </a:lnTo>
                  <a:lnTo>
                    <a:pt x="666" y="459"/>
                  </a:lnTo>
                  <a:lnTo>
                    <a:pt x="668" y="453"/>
                  </a:lnTo>
                  <a:lnTo>
                    <a:pt x="668" y="448"/>
                  </a:lnTo>
                  <a:lnTo>
                    <a:pt x="673" y="442"/>
                  </a:lnTo>
                  <a:lnTo>
                    <a:pt x="672" y="436"/>
                  </a:lnTo>
                  <a:lnTo>
                    <a:pt x="675" y="429"/>
                  </a:lnTo>
                  <a:lnTo>
                    <a:pt x="677" y="436"/>
                  </a:lnTo>
                  <a:lnTo>
                    <a:pt x="677" y="431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5" name="Freeform 120"/>
            <p:cNvSpPr>
              <a:spLocks/>
            </p:cNvSpPr>
            <p:nvPr/>
          </p:nvSpPr>
          <p:spPr bwMode="auto">
            <a:xfrm>
              <a:off x="3646" y="2975"/>
              <a:ext cx="59" cy="13"/>
            </a:xfrm>
            <a:custGeom>
              <a:avLst/>
              <a:gdLst>
                <a:gd name="T0" fmla="*/ 26 w 59"/>
                <a:gd name="T1" fmla="*/ 6 h 13"/>
                <a:gd name="T2" fmla="*/ 20 w 59"/>
                <a:gd name="T3" fmla="*/ 7 h 13"/>
                <a:gd name="T4" fmla="*/ 14 w 59"/>
                <a:gd name="T5" fmla="*/ 10 h 13"/>
                <a:gd name="T6" fmla="*/ 0 w 59"/>
                <a:gd name="T7" fmla="*/ 13 h 13"/>
                <a:gd name="T8" fmla="*/ 7 w 59"/>
                <a:gd name="T9" fmla="*/ 13 h 13"/>
                <a:gd name="T10" fmla="*/ 44 w 59"/>
                <a:gd name="T11" fmla="*/ 2 h 13"/>
                <a:gd name="T12" fmla="*/ 59 w 59"/>
                <a:gd name="T13" fmla="*/ 0 h 13"/>
                <a:gd name="T14" fmla="*/ 52 w 59"/>
                <a:gd name="T15" fmla="*/ 0 h 13"/>
                <a:gd name="T16" fmla="*/ 40 w 59"/>
                <a:gd name="T17" fmla="*/ 2 h 13"/>
                <a:gd name="T18" fmla="*/ 26 w 59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3">
                  <a:moveTo>
                    <a:pt x="26" y="6"/>
                  </a:moveTo>
                  <a:lnTo>
                    <a:pt x="20" y="7"/>
                  </a:lnTo>
                  <a:lnTo>
                    <a:pt x="14" y="10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44" y="2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26" y="6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237" name="Freeform 4"/>
          <p:cNvSpPr>
            <a:spLocks noChangeAspect="1"/>
          </p:cNvSpPr>
          <p:nvPr/>
        </p:nvSpPr>
        <p:spPr bwMode="auto">
          <a:xfrm>
            <a:off x="3800131" y="2687755"/>
            <a:ext cx="1280584" cy="2139951"/>
          </a:xfrm>
          <a:custGeom>
            <a:avLst/>
            <a:gdLst>
              <a:gd name="T0" fmla="*/ 589 w 608"/>
              <a:gd name="T1" fmla="*/ 845 h 1017"/>
              <a:gd name="T2" fmla="*/ 580 w 608"/>
              <a:gd name="T3" fmla="*/ 812 h 1017"/>
              <a:gd name="T4" fmla="*/ 285 w 608"/>
              <a:gd name="T5" fmla="*/ 287 h 1017"/>
              <a:gd name="T6" fmla="*/ 55 w 608"/>
              <a:gd name="T7" fmla="*/ 0 h 1017"/>
              <a:gd name="T8" fmla="*/ 51 w 608"/>
              <a:gd name="T9" fmla="*/ 31 h 1017"/>
              <a:gd name="T10" fmla="*/ 35 w 608"/>
              <a:gd name="T11" fmla="*/ 82 h 1017"/>
              <a:gd name="T12" fmla="*/ 26 w 608"/>
              <a:gd name="T13" fmla="*/ 107 h 1017"/>
              <a:gd name="T14" fmla="*/ 13 w 608"/>
              <a:gd name="T15" fmla="*/ 121 h 1017"/>
              <a:gd name="T16" fmla="*/ 0 w 608"/>
              <a:gd name="T17" fmla="*/ 155 h 1017"/>
              <a:gd name="T18" fmla="*/ 22 w 608"/>
              <a:gd name="T19" fmla="*/ 203 h 1017"/>
              <a:gd name="T20" fmla="*/ 22 w 608"/>
              <a:gd name="T21" fmla="*/ 230 h 1017"/>
              <a:gd name="T22" fmla="*/ 13 w 608"/>
              <a:gd name="T23" fmla="*/ 280 h 1017"/>
              <a:gd name="T24" fmla="*/ 26 w 608"/>
              <a:gd name="T25" fmla="*/ 329 h 1017"/>
              <a:gd name="T26" fmla="*/ 39 w 608"/>
              <a:gd name="T27" fmla="*/ 352 h 1017"/>
              <a:gd name="T28" fmla="*/ 45 w 608"/>
              <a:gd name="T29" fmla="*/ 369 h 1017"/>
              <a:gd name="T30" fmla="*/ 38 w 608"/>
              <a:gd name="T31" fmla="*/ 381 h 1017"/>
              <a:gd name="T32" fmla="*/ 51 w 608"/>
              <a:gd name="T33" fmla="*/ 397 h 1017"/>
              <a:gd name="T34" fmla="*/ 72 w 608"/>
              <a:gd name="T35" fmla="*/ 410 h 1017"/>
              <a:gd name="T36" fmla="*/ 74 w 608"/>
              <a:gd name="T37" fmla="*/ 386 h 1017"/>
              <a:gd name="T38" fmla="*/ 98 w 608"/>
              <a:gd name="T39" fmla="*/ 399 h 1017"/>
              <a:gd name="T40" fmla="*/ 125 w 608"/>
              <a:gd name="T41" fmla="*/ 403 h 1017"/>
              <a:gd name="T42" fmla="*/ 129 w 608"/>
              <a:gd name="T43" fmla="*/ 406 h 1017"/>
              <a:gd name="T44" fmla="*/ 106 w 608"/>
              <a:gd name="T45" fmla="*/ 401 h 1017"/>
              <a:gd name="T46" fmla="*/ 79 w 608"/>
              <a:gd name="T47" fmla="*/ 398 h 1017"/>
              <a:gd name="T48" fmla="*/ 81 w 608"/>
              <a:gd name="T49" fmla="*/ 423 h 1017"/>
              <a:gd name="T50" fmla="*/ 91 w 608"/>
              <a:gd name="T51" fmla="*/ 454 h 1017"/>
              <a:gd name="T52" fmla="*/ 70 w 608"/>
              <a:gd name="T53" fmla="*/ 436 h 1017"/>
              <a:gd name="T54" fmla="*/ 72 w 608"/>
              <a:gd name="T55" fmla="*/ 416 h 1017"/>
              <a:gd name="T56" fmla="*/ 57 w 608"/>
              <a:gd name="T57" fmla="*/ 439 h 1017"/>
              <a:gd name="T58" fmla="*/ 57 w 608"/>
              <a:gd name="T59" fmla="*/ 467 h 1017"/>
              <a:gd name="T60" fmla="*/ 77 w 608"/>
              <a:gd name="T61" fmla="*/ 501 h 1017"/>
              <a:gd name="T62" fmla="*/ 89 w 608"/>
              <a:gd name="T63" fmla="*/ 526 h 1017"/>
              <a:gd name="T64" fmla="*/ 72 w 608"/>
              <a:gd name="T65" fmla="*/ 563 h 1017"/>
              <a:gd name="T66" fmla="*/ 92 w 608"/>
              <a:gd name="T67" fmla="*/ 598 h 1017"/>
              <a:gd name="T68" fmla="*/ 103 w 608"/>
              <a:gd name="T69" fmla="*/ 635 h 1017"/>
              <a:gd name="T70" fmla="*/ 126 w 608"/>
              <a:gd name="T71" fmla="*/ 671 h 1017"/>
              <a:gd name="T72" fmla="*/ 132 w 608"/>
              <a:gd name="T73" fmla="*/ 691 h 1017"/>
              <a:gd name="T74" fmla="*/ 130 w 608"/>
              <a:gd name="T75" fmla="*/ 723 h 1017"/>
              <a:gd name="T76" fmla="*/ 124 w 608"/>
              <a:gd name="T77" fmla="*/ 748 h 1017"/>
              <a:gd name="T78" fmla="*/ 155 w 608"/>
              <a:gd name="T79" fmla="*/ 764 h 1017"/>
              <a:gd name="T80" fmla="*/ 185 w 608"/>
              <a:gd name="T81" fmla="*/ 778 h 1017"/>
              <a:gd name="T82" fmla="*/ 217 w 608"/>
              <a:gd name="T83" fmla="*/ 798 h 1017"/>
              <a:gd name="T84" fmla="*/ 269 w 608"/>
              <a:gd name="T85" fmla="*/ 833 h 1017"/>
              <a:gd name="T86" fmla="*/ 273 w 608"/>
              <a:gd name="T87" fmla="*/ 858 h 1017"/>
              <a:gd name="T88" fmla="*/ 289 w 608"/>
              <a:gd name="T89" fmla="*/ 864 h 1017"/>
              <a:gd name="T90" fmla="*/ 312 w 608"/>
              <a:gd name="T91" fmla="*/ 888 h 1017"/>
              <a:gd name="T92" fmla="*/ 342 w 608"/>
              <a:gd name="T93" fmla="*/ 952 h 1017"/>
              <a:gd name="T94" fmla="*/ 341 w 608"/>
              <a:gd name="T95" fmla="*/ 978 h 1017"/>
              <a:gd name="T96" fmla="*/ 344 w 608"/>
              <a:gd name="T97" fmla="*/ 987 h 1017"/>
              <a:gd name="T98" fmla="*/ 537 w 608"/>
              <a:gd name="T99" fmla="*/ 1016 h 1017"/>
              <a:gd name="T100" fmla="*/ 550 w 608"/>
              <a:gd name="T101" fmla="*/ 1012 h 1017"/>
              <a:gd name="T102" fmla="*/ 550 w 608"/>
              <a:gd name="T103" fmla="*/ 989 h 1017"/>
              <a:gd name="T104" fmla="*/ 546 w 608"/>
              <a:gd name="T105" fmla="*/ 969 h 1017"/>
              <a:gd name="T106" fmla="*/ 563 w 608"/>
              <a:gd name="T107" fmla="*/ 939 h 1017"/>
              <a:gd name="T108" fmla="*/ 574 w 608"/>
              <a:gd name="T109" fmla="*/ 902 h 1017"/>
              <a:gd name="T110" fmla="*/ 608 w 608"/>
              <a:gd name="T111" fmla="*/ 87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8" h="1017">
                <a:moveTo>
                  <a:pt x="604" y="871"/>
                </a:moveTo>
                <a:lnTo>
                  <a:pt x="592" y="858"/>
                </a:lnTo>
                <a:lnTo>
                  <a:pt x="592" y="851"/>
                </a:lnTo>
                <a:lnTo>
                  <a:pt x="589" y="845"/>
                </a:lnTo>
                <a:lnTo>
                  <a:pt x="589" y="840"/>
                </a:lnTo>
                <a:lnTo>
                  <a:pt x="587" y="831"/>
                </a:lnTo>
                <a:lnTo>
                  <a:pt x="580" y="819"/>
                </a:lnTo>
                <a:lnTo>
                  <a:pt x="580" y="812"/>
                </a:lnTo>
                <a:lnTo>
                  <a:pt x="582" y="806"/>
                </a:lnTo>
                <a:lnTo>
                  <a:pt x="489" y="670"/>
                </a:lnTo>
                <a:lnTo>
                  <a:pt x="269" y="350"/>
                </a:lnTo>
                <a:lnTo>
                  <a:pt x="285" y="287"/>
                </a:lnTo>
                <a:lnTo>
                  <a:pt x="336" y="74"/>
                </a:lnTo>
                <a:lnTo>
                  <a:pt x="209" y="41"/>
                </a:lnTo>
                <a:lnTo>
                  <a:pt x="57" y="0"/>
                </a:lnTo>
                <a:lnTo>
                  <a:pt x="55" y="0"/>
                </a:lnTo>
                <a:lnTo>
                  <a:pt x="51" y="13"/>
                </a:lnTo>
                <a:lnTo>
                  <a:pt x="47" y="18"/>
                </a:lnTo>
                <a:lnTo>
                  <a:pt x="51" y="24"/>
                </a:lnTo>
                <a:lnTo>
                  <a:pt x="51" y="31"/>
                </a:lnTo>
                <a:lnTo>
                  <a:pt x="52" y="43"/>
                </a:lnTo>
                <a:lnTo>
                  <a:pt x="51" y="44"/>
                </a:lnTo>
                <a:lnTo>
                  <a:pt x="49" y="56"/>
                </a:lnTo>
                <a:lnTo>
                  <a:pt x="35" y="82"/>
                </a:lnTo>
                <a:lnTo>
                  <a:pt x="36" y="87"/>
                </a:lnTo>
                <a:lnTo>
                  <a:pt x="34" y="94"/>
                </a:lnTo>
                <a:lnTo>
                  <a:pt x="30" y="100"/>
                </a:lnTo>
                <a:lnTo>
                  <a:pt x="26" y="107"/>
                </a:lnTo>
                <a:lnTo>
                  <a:pt x="28" y="108"/>
                </a:lnTo>
                <a:lnTo>
                  <a:pt x="22" y="112"/>
                </a:lnTo>
                <a:lnTo>
                  <a:pt x="15" y="115"/>
                </a:lnTo>
                <a:lnTo>
                  <a:pt x="13" y="121"/>
                </a:lnTo>
                <a:lnTo>
                  <a:pt x="6" y="128"/>
                </a:lnTo>
                <a:lnTo>
                  <a:pt x="1" y="139"/>
                </a:lnTo>
                <a:lnTo>
                  <a:pt x="1" y="149"/>
                </a:lnTo>
                <a:lnTo>
                  <a:pt x="0" y="155"/>
                </a:lnTo>
                <a:lnTo>
                  <a:pt x="13" y="173"/>
                </a:lnTo>
                <a:lnTo>
                  <a:pt x="13" y="179"/>
                </a:lnTo>
                <a:lnTo>
                  <a:pt x="17" y="185"/>
                </a:lnTo>
                <a:lnTo>
                  <a:pt x="22" y="203"/>
                </a:lnTo>
                <a:lnTo>
                  <a:pt x="22" y="210"/>
                </a:lnTo>
                <a:lnTo>
                  <a:pt x="23" y="215"/>
                </a:lnTo>
                <a:lnTo>
                  <a:pt x="22" y="222"/>
                </a:lnTo>
                <a:lnTo>
                  <a:pt x="22" y="230"/>
                </a:lnTo>
                <a:lnTo>
                  <a:pt x="18" y="235"/>
                </a:lnTo>
                <a:lnTo>
                  <a:pt x="13" y="246"/>
                </a:lnTo>
                <a:lnTo>
                  <a:pt x="14" y="271"/>
                </a:lnTo>
                <a:lnTo>
                  <a:pt x="13" y="280"/>
                </a:lnTo>
                <a:lnTo>
                  <a:pt x="7" y="286"/>
                </a:lnTo>
                <a:lnTo>
                  <a:pt x="13" y="297"/>
                </a:lnTo>
                <a:lnTo>
                  <a:pt x="19" y="311"/>
                </a:lnTo>
                <a:lnTo>
                  <a:pt x="26" y="329"/>
                </a:lnTo>
                <a:lnTo>
                  <a:pt x="30" y="334"/>
                </a:lnTo>
                <a:lnTo>
                  <a:pt x="35" y="341"/>
                </a:lnTo>
                <a:lnTo>
                  <a:pt x="38" y="346"/>
                </a:lnTo>
                <a:lnTo>
                  <a:pt x="39" y="352"/>
                </a:lnTo>
                <a:lnTo>
                  <a:pt x="39" y="359"/>
                </a:lnTo>
                <a:lnTo>
                  <a:pt x="40" y="356"/>
                </a:lnTo>
                <a:lnTo>
                  <a:pt x="40" y="356"/>
                </a:lnTo>
                <a:lnTo>
                  <a:pt x="45" y="369"/>
                </a:lnTo>
                <a:lnTo>
                  <a:pt x="47" y="381"/>
                </a:lnTo>
                <a:lnTo>
                  <a:pt x="43" y="369"/>
                </a:lnTo>
                <a:lnTo>
                  <a:pt x="41" y="376"/>
                </a:lnTo>
                <a:lnTo>
                  <a:pt x="38" y="381"/>
                </a:lnTo>
                <a:lnTo>
                  <a:pt x="36" y="388"/>
                </a:lnTo>
                <a:lnTo>
                  <a:pt x="41" y="384"/>
                </a:lnTo>
                <a:lnTo>
                  <a:pt x="48" y="390"/>
                </a:lnTo>
                <a:lnTo>
                  <a:pt x="51" y="397"/>
                </a:lnTo>
                <a:lnTo>
                  <a:pt x="56" y="401"/>
                </a:lnTo>
                <a:lnTo>
                  <a:pt x="60" y="407"/>
                </a:lnTo>
                <a:lnTo>
                  <a:pt x="66" y="412"/>
                </a:lnTo>
                <a:lnTo>
                  <a:pt x="72" y="410"/>
                </a:lnTo>
                <a:lnTo>
                  <a:pt x="68" y="403"/>
                </a:lnTo>
                <a:lnTo>
                  <a:pt x="73" y="399"/>
                </a:lnTo>
                <a:lnTo>
                  <a:pt x="72" y="393"/>
                </a:lnTo>
                <a:lnTo>
                  <a:pt x="74" y="386"/>
                </a:lnTo>
                <a:lnTo>
                  <a:pt x="81" y="384"/>
                </a:lnTo>
                <a:lnTo>
                  <a:pt x="87" y="389"/>
                </a:lnTo>
                <a:lnTo>
                  <a:pt x="91" y="395"/>
                </a:lnTo>
                <a:lnTo>
                  <a:pt x="98" y="399"/>
                </a:lnTo>
                <a:lnTo>
                  <a:pt x="103" y="395"/>
                </a:lnTo>
                <a:lnTo>
                  <a:pt x="108" y="397"/>
                </a:lnTo>
                <a:lnTo>
                  <a:pt x="113" y="402"/>
                </a:lnTo>
                <a:lnTo>
                  <a:pt x="125" y="403"/>
                </a:lnTo>
                <a:lnTo>
                  <a:pt x="130" y="398"/>
                </a:lnTo>
                <a:lnTo>
                  <a:pt x="129" y="402"/>
                </a:lnTo>
                <a:lnTo>
                  <a:pt x="124" y="406"/>
                </a:lnTo>
                <a:lnTo>
                  <a:pt x="129" y="406"/>
                </a:lnTo>
                <a:lnTo>
                  <a:pt x="136" y="403"/>
                </a:lnTo>
                <a:lnTo>
                  <a:pt x="136" y="405"/>
                </a:lnTo>
                <a:lnTo>
                  <a:pt x="124" y="409"/>
                </a:lnTo>
                <a:lnTo>
                  <a:pt x="106" y="401"/>
                </a:lnTo>
                <a:lnTo>
                  <a:pt x="96" y="401"/>
                </a:lnTo>
                <a:lnTo>
                  <a:pt x="91" y="395"/>
                </a:lnTo>
                <a:lnTo>
                  <a:pt x="86" y="398"/>
                </a:lnTo>
                <a:lnTo>
                  <a:pt x="79" y="398"/>
                </a:lnTo>
                <a:lnTo>
                  <a:pt x="77" y="405"/>
                </a:lnTo>
                <a:lnTo>
                  <a:pt x="81" y="411"/>
                </a:lnTo>
                <a:lnTo>
                  <a:pt x="78" y="416"/>
                </a:lnTo>
                <a:lnTo>
                  <a:pt x="81" y="423"/>
                </a:lnTo>
                <a:lnTo>
                  <a:pt x="85" y="425"/>
                </a:lnTo>
                <a:lnTo>
                  <a:pt x="86" y="437"/>
                </a:lnTo>
                <a:lnTo>
                  <a:pt x="86" y="448"/>
                </a:lnTo>
                <a:lnTo>
                  <a:pt x="91" y="454"/>
                </a:lnTo>
                <a:lnTo>
                  <a:pt x="85" y="453"/>
                </a:lnTo>
                <a:lnTo>
                  <a:pt x="79" y="446"/>
                </a:lnTo>
                <a:lnTo>
                  <a:pt x="75" y="440"/>
                </a:lnTo>
                <a:lnTo>
                  <a:pt x="70" y="436"/>
                </a:lnTo>
                <a:lnTo>
                  <a:pt x="70" y="431"/>
                </a:lnTo>
                <a:lnTo>
                  <a:pt x="74" y="424"/>
                </a:lnTo>
                <a:lnTo>
                  <a:pt x="73" y="418"/>
                </a:lnTo>
                <a:lnTo>
                  <a:pt x="72" y="416"/>
                </a:lnTo>
                <a:lnTo>
                  <a:pt x="66" y="416"/>
                </a:lnTo>
                <a:lnTo>
                  <a:pt x="62" y="422"/>
                </a:lnTo>
                <a:lnTo>
                  <a:pt x="62" y="427"/>
                </a:lnTo>
                <a:lnTo>
                  <a:pt x="57" y="439"/>
                </a:lnTo>
                <a:lnTo>
                  <a:pt x="61" y="445"/>
                </a:lnTo>
                <a:lnTo>
                  <a:pt x="61" y="457"/>
                </a:lnTo>
                <a:lnTo>
                  <a:pt x="60" y="463"/>
                </a:lnTo>
                <a:lnTo>
                  <a:pt x="57" y="467"/>
                </a:lnTo>
                <a:lnTo>
                  <a:pt x="57" y="473"/>
                </a:lnTo>
                <a:lnTo>
                  <a:pt x="60" y="479"/>
                </a:lnTo>
                <a:lnTo>
                  <a:pt x="70" y="496"/>
                </a:lnTo>
                <a:lnTo>
                  <a:pt x="77" y="501"/>
                </a:lnTo>
                <a:lnTo>
                  <a:pt x="87" y="503"/>
                </a:lnTo>
                <a:lnTo>
                  <a:pt x="91" y="514"/>
                </a:lnTo>
                <a:lnTo>
                  <a:pt x="91" y="527"/>
                </a:lnTo>
                <a:lnTo>
                  <a:pt x="89" y="526"/>
                </a:lnTo>
                <a:lnTo>
                  <a:pt x="86" y="533"/>
                </a:lnTo>
                <a:lnTo>
                  <a:pt x="74" y="538"/>
                </a:lnTo>
                <a:lnTo>
                  <a:pt x="74" y="551"/>
                </a:lnTo>
                <a:lnTo>
                  <a:pt x="72" y="563"/>
                </a:lnTo>
                <a:lnTo>
                  <a:pt x="75" y="569"/>
                </a:lnTo>
                <a:lnTo>
                  <a:pt x="85" y="582"/>
                </a:lnTo>
                <a:lnTo>
                  <a:pt x="87" y="594"/>
                </a:lnTo>
                <a:lnTo>
                  <a:pt x="92" y="598"/>
                </a:lnTo>
                <a:lnTo>
                  <a:pt x="94" y="611"/>
                </a:lnTo>
                <a:lnTo>
                  <a:pt x="100" y="623"/>
                </a:lnTo>
                <a:lnTo>
                  <a:pt x="102" y="629"/>
                </a:lnTo>
                <a:lnTo>
                  <a:pt x="103" y="635"/>
                </a:lnTo>
                <a:lnTo>
                  <a:pt x="111" y="641"/>
                </a:lnTo>
                <a:lnTo>
                  <a:pt x="115" y="654"/>
                </a:lnTo>
                <a:lnTo>
                  <a:pt x="125" y="665"/>
                </a:lnTo>
                <a:lnTo>
                  <a:pt x="126" y="671"/>
                </a:lnTo>
                <a:lnTo>
                  <a:pt x="123" y="675"/>
                </a:lnTo>
                <a:lnTo>
                  <a:pt x="121" y="682"/>
                </a:lnTo>
                <a:lnTo>
                  <a:pt x="125" y="688"/>
                </a:lnTo>
                <a:lnTo>
                  <a:pt x="132" y="691"/>
                </a:lnTo>
                <a:lnTo>
                  <a:pt x="137" y="696"/>
                </a:lnTo>
                <a:lnTo>
                  <a:pt x="136" y="702"/>
                </a:lnTo>
                <a:lnTo>
                  <a:pt x="130" y="712"/>
                </a:lnTo>
                <a:lnTo>
                  <a:pt x="130" y="723"/>
                </a:lnTo>
                <a:lnTo>
                  <a:pt x="128" y="729"/>
                </a:lnTo>
                <a:lnTo>
                  <a:pt x="129" y="735"/>
                </a:lnTo>
                <a:lnTo>
                  <a:pt x="124" y="742"/>
                </a:lnTo>
                <a:lnTo>
                  <a:pt x="124" y="748"/>
                </a:lnTo>
                <a:lnTo>
                  <a:pt x="128" y="750"/>
                </a:lnTo>
                <a:lnTo>
                  <a:pt x="132" y="756"/>
                </a:lnTo>
                <a:lnTo>
                  <a:pt x="137" y="761"/>
                </a:lnTo>
                <a:lnTo>
                  <a:pt x="155" y="764"/>
                </a:lnTo>
                <a:lnTo>
                  <a:pt x="160" y="767"/>
                </a:lnTo>
                <a:lnTo>
                  <a:pt x="167" y="768"/>
                </a:lnTo>
                <a:lnTo>
                  <a:pt x="179" y="776"/>
                </a:lnTo>
                <a:lnTo>
                  <a:pt x="185" y="778"/>
                </a:lnTo>
                <a:lnTo>
                  <a:pt x="197" y="780"/>
                </a:lnTo>
                <a:lnTo>
                  <a:pt x="206" y="787"/>
                </a:lnTo>
                <a:lnTo>
                  <a:pt x="211" y="793"/>
                </a:lnTo>
                <a:lnTo>
                  <a:pt x="217" y="798"/>
                </a:lnTo>
                <a:lnTo>
                  <a:pt x="219" y="810"/>
                </a:lnTo>
                <a:lnTo>
                  <a:pt x="232" y="821"/>
                </a:lnTo>
                <a:lnTo>
                  <a:pt x="244" y="829"/>
                </a:lnTo>
                <a:lnTo>
                  <a:pt x="269" y="833"/>
                </a:lnTo>
                <a:lnTo>
                  <a:pt x="269" y="834"/>
                </a:lnTo>
                <a:lnTo>
                  <a:pt x="274" y="846"/>
                </a:lnTo>
                <a:lnTo>
                  <a:pt x="274" y="851"/>
                </a:lnTo>
                <a:lnTo>
                  <a:pt x="273" y="858"/>
                </a:lnTo>
                <a:lnTo>
                  <a:pt x="274" y="863"/>
                </a:lnTo>
                <a:lnTo>
                  <a:pt x="279" y="867"/>
                </a:lnTo>
                <a:lnTo>
                  <a:pt x="283" y="863"/>
                </a:lnTo>
                <a:lnTo>
                  <a:pt x="289" y="864"/>
                </a:lnTo>
                <a:lnTo>
                  <a:pt x="295" y="867"/>
                </a:lnTo>
                <a:lnTo>
                  <a:pt x="300" y="878"/>
                </a:lnTo>
                <a:lnTo>
                  <a:pt x="306" y="883"/>
                </a:lnTo>
                <a:lnTo>
                  <a:pt x="312" y="888"/>
                </a:lnTo>
                <a:lnTo>
                  <a:pt x="332" y="914"/>
                </a:lnTo>
                <a:lnTo>
                  <a:pt x="337" y="926"/>
                </a:lnTo>
                <a:lnTo>
                  <a:pt x="341" y="940"/>
                </a:lnTo>
                <a:lnTo>
                  <a:pt x="342" y="952"/>
                </a:lnTo>
                <a:lnTo>
                  <a:pt x="341" y="964"/>
                </a:lnTo>
                <a:lnTo>
                  <a:pt x="338" y="976"/>
                </a:lnTo>
                <a:lnTo>
                  <a:pt x="338" y="982"/>
                </a:lnTo>
                <a:lnTo>
                  <a:pt x="341" y="978"/>
                </a:lnTo>
                <a:lnTo>
                  <a:pt x="346" y="982"/>
                </a:lnTo>
                <a:lnTo>
                  <a:pt x="345" y="987"/>
                </a:lnTo>
                <a:lnTo>
                  <a:pt x="341" y="981"/>
                </a:lnTo>
                <a:lnTo>
                  <a:pt x="344" y="987"/>
                </a:lnTo>
                <a:lnTo>
                  <a:pt x="346" y="996"/>
                </a:lnTo>
                <a:lnTo>
                  <a:pt x="349" y="996"/>
                </a:lnTo>
                <a:lnTo>
                  <a:pt x="534" y="1016"/>
                </a:lnTo>
                <a:lnTo>
                  <a:pt x="537" y="1016"/>
                </a:lnTo>
                <a:lnTo>
                  <a:pt x="541" y="1015"/>
                </a:lnTo>
                <a:lnTo>
                  <a:pt x="542" y="1016"/>
                </a:lnTo>
                <a:lnTo>
                  <a:pt x="549" y="1017"/>
                </a:lnTo>
                <a:lnTo>
                  <a:pt x="550" y="1012"/>
                </a:lnTo>
                <a:lnTo>
                  <a:pt x="557" y="1008"/>
                </a:lnTo>
                <a:lnTo>
                  <a:pt x="558" y="998"/>
                </a:lnTo>
                <a:lnTo>
                  <a:pt x="557" y="993"/>
                </a:lnTo>
                <a:lnTo>
                  <a:pt x="550" y="989"/>
                </a:lnTo>
                <a:lnTo>
                  <a:pt x="544" y="986"/>
                </a:lnTo>
                <a:lnTo>
                  <a:pt x="542" y="981"/>
                </a:lnTo>
                <a:lnTo>
                  <a:pt x="546" y="974"/>
                </a:lnTo>
                <a:lnTo>
                  <a:pt x="546" y="969"/>
                </a:lnTo>
                <a:lnTo>
                  <a:pt x="544" y="961"/>
                </a:lnTo>
                <a:lnTo>
                  <a:pt x="548" y="956"/>
                </a:lnTo>
                <a:lnTo>
                  <a:pt x="553" y="952"/>
                </a:lnTo>
                <a:lnTo>
                  <a:pt x="563" y="939"/>
                </a:lnTo>
                <a:lnTo>
                  <a:pt x="566" y="931"/>
                </a:lnTo>
                <a:lnTo>
                  <a:pt x="570" y="925"/>
                </a:lnTo>
                <a:lnTo>
                  <a:pt x="570" y="913"/>
                </a:lnTo>
                <a:lnTo>
                  <a:pt x="574" y="902"/>
                </a:lnTo>
                <a:lnTo>
                  <a:pt x="579" y="898"/>
                </a:lnTo>
                <a:lnTo>
                  <a:pt x="582" y="893"/>
                </a:lnTo>
                <a:lnTo>
                  <a:pt x="602" y="881"/>
                </a:lnTo>
                <a:lnTo>
                  <a:pt x="608" y="876"/>
                </a:lnTo>
                <a:lnTo>
                  <a:pt x="604" y="871"/>
                </a:lnTo>
                <a:close/>
              </a:path>
            </a:pathLst>
          </a:custGeom>
          <a:gradFill flip="none" rotWithShape="1">
            <a:gsLst>
              <a:gs pos="55000">
                <a:srgbClr val="003DB8"/>
              </a:gs>
              <a:gs pos="57000">
                <a:srgbClr val="BDD7EE"/>
              </a:gs>
            </a:gsLst>
            <a:lin ang="16200000" scaled="1"/>
            <a:tileRect/>
          </a:gra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38" name="Freeform 5"/>
          <p:cNvSpPr>
            <a:spLocks noEditPoints="1"/>
          </p:cNvSpPr>
          <p:nvPr/>
        </p:nvSpPr>
        <p:spPr bwMode="auto">
          <a:xfrm>
            <a:off x="4898356" y="5288548"/>
            <a:ext cx="1227667" cy="785284"/>
          </a:xfrm>
          <a:custGeom>
            <a:avLst/>
            <a:gdLst>
              <a:gd name="T0" fmla="*/ 6 w 580"/>
              <a:gd name="T1" fmla="*/ 49 h 371"/>
              <a:gd name="T2" fmla="*/ 19 w 580"/>
              <a:gd name="T3" fmla="*/ 26 h 371"/>
              <a:gd name="T4" fmla="*/ 83 w 580"/>
              <a:gd name="T5" fmla="*/ 2 h 371"/>
              <a:gd name="T6" fmla="*/ 54 w 580"/>
              <a:gd name="T7" fmla="*/ 11 h 371"/>
              <a:gd name="T8" fmla="*/ 56 w 580"/>
              <a:gd name="T9" fmla="*/ 30 h 371"/>
              <a:gd name="T10" fmla="*/ 84 w 580"/>
              <a:gd name="T11" fmla="*/ 42 h 371"/>
              <a:gd name="T12" fmla="*/ 96 w 580"/>
              <a:gd name="T13" fmla="*/ 22 h 371"/>
              <a:gd name="T14" fmla="*/ 91 w 580"/>
              <a:gd name="T15" fmla="*/ 2 h 371"/>
              <a:gd name="T16" fmla="*/ 268 w 580"/>
              <a:gd name="T17" fmla="*/ 96 h 371"/>
              <a:gd name="T18" fmla="*/ 271 w 580"/>
              <a:gd name="T19" fmla="*/ 96 h 371"/>
              <a:gd name="T20" fmla="*/ 267 w 580"/>
              <a:gd name="T21" fmla="*/ 94 h 371"/>
              <a:gd name="T22" fmla="*/ 253 w 580"/>
              <a:gd name="T23" fmla="*/ 80 h 371"/>
              <a:gd name="T24" fmla="*/ 232 w 580"/>
              <a:gd name="T25" fmla="*/ 65 h 371"/>
              <a:gd name="T26" fmla="*/ 212 w 580"/>
              <a:gd name="T27" fmla="*/ 79 h 371"/>
              <a:gd name="T28" fmla="*/ 230 w 580"/>
              <a:gd name="T29" fmla="*/ 106 h 371"/>
              <a:gd name="T30" fmla="*/ 248 w 580"/>
              <a:gd name="T31" fmla="*/ 102 h 371"/>
              <a:gd name="T32" fmla="*/ 267 w 580"/>
              <a:gd name="T33" fmla="*/ 109 h 371"/>
              <a:gd name="T34" fmla="*/ 270 w 580"/>
              <a:gd name="T35" fmla="*/ 107 h 371"/>
              <a:gd name="T36" fmla="*/ 268 w 580"/>
              <a:gd name="T37" fmla="*/ 96 h 371"/>
              <a:gd name="T38" fmla="*/ 344 w 580"/>
              <a:gd name="T39" fmla="*/ 121 h 371"/>
              <a:gd name="T40" fmla="*/ 317 w 580"/>
              <a:gd name="T41" fmla="*/ 117 h 371"/>
              <a:gd name="T42" fmla="*/ 328 w 580"/>
              <a:gd name="T43" fmla="*/ 129 h 371"/>
              <a:gd name="T44" fmla="*/ 356 w 580"/>
              <a:gd name="T45" fmla="*/ 136 h 371"/>
              <a:gd name="T46" fmla="*/ 369 w 580"/>
              <a:gd name="T47" fmla="*/ 121 h 371"/>
              <a:gd name="T48" fmla="*/ 336 w 580"/>
              <a:gd name="T49" fmla="*/ 152 h 371"/>
              <a:gd name="T50" fmla="*/ 354 w 580"/>
              <a:gd name="T51" fmla="*/ 170 h 371"/>
              <a:gd name="T52" fmla="*/ 347 w 580"/>
              <a:gd name="T53" fmla="*/ 149 h 371"/>
              <a:gd name="T54" fmla="*/ 424 w 580"/>
              <a:gd name="T55" fmla="*/ 148 h 371"/>
              <a:gd name="T56" fmla="*/ 397 w 580"/>
              <a:gd name="T57" fmla="*/ 148 h 371"/>
              <a:gd name="T58" fmla="*/ 377 w 580"/>
              <a:gd name="T59" fmla="*/ 142 h 371"/>
              <a:gd name="T60" fmla="*/ 390 w 580"/>
              <a:gd name="T61" fmla="*/ 164 h 371"/>
              <a:gd name="T62" fmla="*/ 401 w 580"/>
              <a:gd name="T63" fmla="*/ 179 h 371"/>
              <a:gd name="T64" fmla="*/ 425 w 580"/>
              <a:gd name="T65" fmla="*/ 182 h 371"/>
              <a:gd name="T66" fmla="*/ 448 w 580"/>
              <a:gd name="T67" fmla="*/ 171 h 371"/>
              <a:gd name="T68" fmla="*/ 578 w 580"/>
              <a:gd name="T69" fmla="*/ 304 h 371"/>
              <a:gd name="T70" fmla="*/ 558 w 580"/>
              <a:gd name="T71" fmla="*/ 283 h 371"/>
              <a:gd name="T72" fmla="*/ 540 w 580"/>
              <a:gd name="T73" fmla="*/ 256 h 371"/>
              <a:gd name="T74" fmla="*/ 504 w 580"/>
              <a:gd name="T75" fmla="*/ 239 h 371"/>
              <a:gd name="T76" fmla="*/ 477 w 580"/>
              <a:gd name="T77" fmla="*/ 225 h 371"/>
              <a:gd name="T78" fmla="*/ 469 w 580"/>
              <a:gd name="T79" fmla="*/ 241 h 371"/>
              <a:gd name="T80" fmla="*/ 463 w 580"/>
              <a:gd name="T81" fmla="*/ 268 h 371"/>
              <a:gd name="T82" fmla="*/ 450 w 580"/>
              <a:gd name="T83" fmla="*/ 285 h 371"/>
              <a:gd name="T84" fmla="*/ 463 w 580"/>
              <a:gd name="T85" fmla="*/ 313 h 371"/>
              <a:gd name="T86" fmla="*/ 466 w 580"/>
              <a:gd name="T87" fmla="*/ 335 h 371"/>
              <a:gd name="T88" fmla="*/ 469 w 580"/>
              <a:gd name="T89" fmla="*/ 360 h 371"/>
              <a:gd name="T90" fmla="*/ 485 w 580"/>
              <a:gd name="T91" fmla="*/ 368 h 371"/>
              <a:gd name="T92" fmla="*/ 505 w 580"/>
              <a:gd name="T93" fmla="*/ 352 h 371"/>
              <a:gd name="T94" fmla="*/ 530 w 580"/>
              <a:gd name="T95" fmla="*/ 335 h 371"/>
              <a:gd name="T96" fmla="*/ 559 w 580"/>
              <a:gd name="T97" fmla="*/ 329 h 371"/>
              <a:gd name="T98" fmla="*/ 580 w 580"/>
              <a:gd name="T99" fmla="*/ 31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80" h="371">
                <a:moveTo>
                  <a:pt x="0" y="42"/>
                </a:moveTo>
                <a:lnTo>
                  <a:pt x="6" y="52"/>
                </a:lnTo>
                <a:lnTo>
                  <a:pt x="6" y="49"/>
                </a:lnTo>
                <a:lnTo>
                  <a:pt x="15" y="40"/>
                </a:lnTo>
                <a:lnTo>
                  <a:pt x="18" y="36"/>
                </a:lnTo>
                <a:lnTo>
                  <a:pt x="19" y="26"/>
                </a:lnTo>
                <a:lnTo>
                  <a:pt x="10" y="33"/>
                </a:lnTo>
                <a:lnTo>
                  <a:pt x="0" y="42"/>
                </a:lnTo>
                <a:close/>
                <a:moveTo>
                  <a:pt x="83" y="2"/>
                </a:moveTo>
                <a:lnTo>
                  <a:pt x="73" y="0"/>
                </a:lnTo>
                <a:lnTo>
                  <a:pt x="64" y="6"/>
                </a:lnTo>
                <a:lnTo>
                  <a:pt x="54" y="11"/>
                </a:lnTo>
                <a:lnTo>
                  <a:pt x="53" y="13"/>
                </a:lnTo>
                <a:lnTo>
                  <a:pt x="48" y="22"/>
                </a:lnTo>
                <a:lnTo>
                  <a:pt x="56" y="30"/>
                </a:lnTo>
                <a:lnTo>
                  <a:pt x="65" y="36"/>
                </a:lnTo>
                <a:lnTo>
                  <a:pt x="75" y="40"/>
                </a:lnTo>
                <a:lnTo>
                  <a:pt x="84" y="42"/>
                </a:lnTo>
                <a:lnTo>
                  <a:pt x="86" y="41"/>
                </a:lnTo>
                <a:lnTo>
                  <a:pt x="95" y="33"/>
                </a:lnTo>
                <a:lnTo>
                  <a:pt x="96" y="22"/>
                </a:lnTo>
                <a:lnTo>
                  <a:pt x="101" y="14"/>
                </a:lnTo>
                <a:lnTo>
                  <a:pt x="101" y="11"/>
                </a:lnTo>
                <a:lnTo>
                  <a:pt x="91" y="2"/>
                </a:lnTo>
                <a:lnTo>
                  <a:pt x="83" y="2"/>
                </a:lnTo>
                <a:close/>
                <a:moveTo>
                  <a:pt x="268" y="96"/>
                </a:moveTo>
                <a:lnTo>
                  <a:pt x="268" y="96"/>
                </a:lnTo>
                <a:lnTo>
                  <a:pt x="268" y="96"/>
                </a:lnTo>
                <a:lnTo>
                  <a:pt x="271" y="96"/>
                </a:lnTo>
                <a:lnTo>
                  <a:pt x="271" y="96"/>
                </a:lnTo>
                <a:lnTo>
                  <a:pt x="270" y="96"/>
                </a:lnTo>
                <a:lnTo>
                  <a:pt x="270" y="94"/>
                </a:lnTo>
                <a:lnTo>
                  <a:pt x="267" y="94"/>
                </a:lnTo>
                <a:lnTo>
                  <a:pt x="266" y="88"/>
                </a:lnTo>
                <a:lnTo>
                  <a:pt x="256" y="90"/>
                </a:lnTo>
                <a:lnTo>
                  <a:pt x="253" y="80"/>
                </a:lnTo>
                <a:lnTo>
                  <a:pt x="248" y="71"/>
                </a:lnTo>
                <a:lnTo>
                  <a:pt x="241" y="63"/>
                </a:lnTo>
                <a:lnTo>
                  <a:pt x="232" y="65"/>
                </a:lnTo>
                <a:lnTo>
                  <a:pt x="222" y="73"/>
                </a:lnTo>
                <a:lnTo>
                  <a:pt x="213" y="73"/>
                </a:lnTo>
                <a:lnTo>
                  <a:pt x="212" y="79"/>
                </a:lnTo>
                <a:lnTo>
                  <a:pt x="213" y="88"/>
                </a:lnTo>
                <a:lnTo>
                  <a:pt x="222" y="96"/>
                </a:lnTo>
                <a:lnTo>
                  <a:pt x="230" y="106"/>
                </a:lnTo>
                <a:lnTo>
                  <a:pt x="240" y="105"/>
                </a:lnTo>
                <a:lnTo>
                  <a:pt x="239" y="99"/>
                </a:lnTo>
                <a:lnTo>
                  <a:pt x="248" y="102"/>
                </a:lnTo>
                <a:lnTo>
                  <a:pt x="256" y="111"/>
                </a:lnTo>
                <a:lnTo>
                  <a:pt x="266" y="109"/>
                </a:lnTo>
                <a:lnTo>
                  <a:pt x="267" y="109"/>
                </a:lnTo>
                <a:lnTo>
                  <a:pt x="267" y="110"/>
                </a:lnTo>
                <a:lnTo>
                  <a:pt x="270" y="110"/>
                </a:lnTo>
                <a:lnTo>
                  <a:pt x="270" y="107"/>
                </a:lnTo>
                <a:lnTo>
                  <a:pt x="274" y="106"/>
                </a:lnTo>
                <a:lnTo>
                  <a:pt x="268" y="96"/>
                </a:lnTo>
                <a:lnTo>
                  <a:pt x="268" y="96"/>
                </a:lnTo>
                <a:close/>
                <a:moveTo>
                  <a:pt x="362" y="122"/>
                </a:moveTo>
                <a:lnTo>
                  <a:pt x="354" y="122"/>
                </a:lnTo>
                <a:lnTo>
                  <a:pt x="344" y="121"/>
                </a:lnTo>
                <a:lnTo>
                  <a:pt x="335" y="118"/>
                </a:lnTo>
                <a:lnTo>
                  <a:pt x="325" y="118"/>
                </a:lnTo>
                <a:lnTo>
                  <a:pt x="317" y="117"/>
                </a:lnTo>
                <a:lnTo>
                  <a:pt x="317" y="121"/>
                </a:lnTo>
                <a:lnTo>
                  <a:pt x="310" y="129"/>
                </a:lnTo>
                <a:lnTo>
                  <a:pt x="328" y="129"/>
                </a:lnTo>
                <a:lnTo>
                  <a:pt x="339" y="129"/>
                </a:lnTo>
                <a:lnTo>
                  <a:pt x="347" y="133"/>
                </a:lnTo>
                <a:lnTo>
                  <a:pt x="356" y="136"/>
                </a:lnTo>
                <a:lnTo>
                  <a:pt x="359" y="134"/>
                </a:lnTo>
                <a:lnTo>
                  <a:pt x="370" y="130"/>
                </a:lnTo>
                <a:lnTo>
                  <a:pt x="369" y="121"/>
                </a:lnTo>
                <a:lnTo>
                  <a:pt x="362" y="122"/>
                </a:lnTo>
                <a:close/>
                <a:moveTo>
                  <a:pt x="347" y="149"/>
                </a:moveTo>
                <a:lnTo>
                  <a:pt x="336" y="152"/>
                </a:lnTo>
                <a:lnTo>
                  <a:pt x="344" y="161"/>
                </a:lnTo>
                <a:lnTo>
                  <a:pt x="352" y="171"/>
                </a:lnTo>
                <a:lnTo>
                  <a:pt x="354" y="170"/>
                </a:lnTo>
                <a:lnTo>
                  <a:pt x="363" y="161"/>
                </a:lnTo>
                <a:lnTo>
                  <a:pt x="355" y="152"/>
                </a:lnTo>
                <a:lnTo>
                  <a:pt x="347" y="149"/>
                </a:lnTo>
                <a:close/>
                <a:moveTo>
                  <a:pt x="435" y="157"/>
                </a:moveTo>
                <a:lnTo>
                  <a:pt x="427" y="151"/>
                </a:lnTo>
                <a:lnTo>
                  <a:pt x="424" y="148"/>
                </a:lnTo>
                <a:lnTo>
                  <a:pt x="415" y="147"/>
                </a:lnTo>
                <a:lnTo>
                  <a:pt x="405" y="151"/>
                </a:lnTo>
                <a:lnTo>
                  <a:pt x="397" y="148"/>
                </a:lnTo>
                <a:lnTo>
                  <a:pt x="390" y="140"/>
                </a:lnTo>
                <a:lnTo>
                  <a:pt x="381" y="137"/>
                </a:lnTo>
                <a:lnTo>
                  <a:pt x="377" y="142"/>
                </a:lnTo>
                <a:lnTo>
                  <a:pt x="375" y="151"/>
                </a:lnTo>
                <a:lnTo>
                  <a:pt x="381" y="160"/>
                </a:lnTo>
                <a:lnTo>
                  <a:pt x="390" y="164"/>
                </a:lnTo>
                <a:lnTo>
                  <a:pt x="400" y="170"/>
                </a:lnTo>
                <a:lnTo>
                  <a:pt x="400" y="170"/>
                </a:lnTo>
                <a:lnTo>
                  <a:pt x="401" y="179"/>
                </a:lnTo>
                <a:lnTo>
                  <a:pt x="409" y="187"/>
                </a:lnTo>
                <a:lnTo>
                  <a:pt x="416" y="187"/>
                </a:lnTo>
                <a:lnTo>
                  <a:pt x="425" y="182"/>
                </a:lnTo>
                <a:lnTo>
                  <a:pt x="433" y="182"/>
                </a:lnTo>
                <a:lnTo>
                  <a:pt x="439" y="179"/>
                </a:lnTo>
                <a:lnTo>
                  <a:pt x="448" y="171"/>
                </a:lnTo>
                <a:lnTo>
                  <a:pt x="444" y="161"/>
                </a:lnTo>
                <a:lnTo>
                  <a:pt x="435" y="157"/>
                </a:lnTo>
                <a:close/>
                <a:moveTo>
                  <a:pt x="578" y="304"/>
                </a:moveTo>
                <a:lnTo>
                  <a:pt x="570" y="298"/>
                </a:lnTo>
                <a:lnTo>
                  <a:pt x="563" y="289"/>
                </a:lnTo>
                <a:lnTo>
                  <a:pt x="558" y="283"/>
                </a:lnTo>
                <a:lnTo>
                  <a:pt x="553" y="274"/>
                </a:lnTo>
                <a:lnTo>
                  <a:pt x="549" y="264"/>
                </a:lnTo>
                <a:lnTo>
                  <a:pt x="540" y="256"/>
                </a:lnTo>
                <a:lnTo>
                  <a:pt x="532" y="252"/>
                </a:lnTo>
                <a:lnTo>
                  <a:pt x="513" y="243"/>
                </a:lnTo>
                <a:lnTo>
                  <a:pt x="504" y="239"/>
                </a:lnTo>
                <a:lnTo>
                  <a:pt x="496" y="237"/>
                </a:lnTo>
                <a:lnTo>
                  <a:pt x="486" y="232"/>
                </a:lnTo>
                <a:lnTo>
                  <a:pt x="477" y="225"/>
                </a:lnTo>
                <a:lnTo>
                  <a:pt x="471" y="222"/>
                </a:lnTo>
                <a:lnTo>
                  <a:pt x="466" y="232"/>
                </a:lnTo>
                <a:lnTo>
                  <a:pt x="469" y="241"/>
                </a:lnTo>
                <a:lnTo>
                  <a:pt x="475" y="251"/>
                </a:lnTo>
                <a:lnTo>
                  <a:pt x="469" y="259"/>
                </a:lnTo>
                <a:lnTo>
                  <a:pt x="463" y="268"/>
                </a:lnTo>
                <a:lnTo>
                  <a:pt x="463" y="270"/>
                </a:lnTo>
                <a:lnTo>
                  <a:pt x="454" y="275"/>
                </a:lnTo>
                <a:lnTo>
                  <a:pt x="450" y="285"/>
                </a:lnTo>
                <a:lnTo>
                  <a:pt x="457" y="294"/>
                </a:lnTo>
                <a:lnTo>
                  <a:pt x="461" y="302"/>
                </a:lnTo>
                <a:lnTo>
                  <a:pt x="463" y="313"/>
                </a:lnTo>
                <a:lnTo>
                  <a:pt x="463" y="316"/>
                </a:lnTo>
                <a:lnTo>
                  <a:pt x="467" y="324"/>
                </a:lnTo>
                <a:lnTo>
                  <a:pt x="466" y="335"/>
                </a:lnTo>
                <a:lnTo>
                  <a:pt x="466" y="343"/>
                </a:lnTo>
                <a:lnTo>
                  <a:pt x="465" y="352"/>
                </a:lnTo>
                <a:lnTo>
                  <a:pt x="469" y="360"/>
                </a:lnTo>
                <a:lnTo>
                  <a:pt x="478" y="363"/>
                </a:lnTo>
                <a:lnTo>
                  <a:pt x="484" y="367"/>
                </a:lnTo>
                <a:lnTo>
                  <a:pt x="485" y="368"/>
                </a:lnTo>
                <a:lnTo>
                  <a:pt x="494" y="371"/>
                </a:lnTo>
                <a:lnTo>
                  <a:pt x="501" y="362"/>
                </a:lnTo>
                <a:lnTo>
                  <a:pt x="505" y="352"/>
                </a:lnTo>
                <a:lnTo>
                  <a:pt x="515" y="347"/>
                </a:lnTo>
                <a:lnTo>
                  <a:pt x="520" y="341"/>
                </a:lnTo>
                <a:lnTo>
                  <a:pt x="530" y="335"/>
                </a:lnTo>
                <a:lnTo>
                  <a:pt x="539" y="336"/>
                </a:lnTo>
                <a:lnTo>
                  <a:pt x="549" y="333"/>
                </a:lnTo>
                <a:lnTo>
                  <a:pt x="559" y="329"/>
                </a:lnTo>
                <a:lnTo>
                  <a:pt x="568" y="321"/>
                </a:lnTo>
                <a:lnTo>
                  <a:pt x="570" y="318"/>
                </a:lnTo>
                <a:lnTo>
                  <a:pt x="580" y="313"/>
                </a:lnTo>
                <a:lnTo>
                  <a:pt x="578" y="30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39" name="Freeform 7"/>
          <p:cNvSpPr>
            <a:spLocks/>
          </p:cNvSpPr>
          <p:nvPr/>
        </p:nvSpPr>
        <p:spPr bwMode="auto">
          <a:xfrm>
            <a:off x="5770749" y="2499372"/>
            <a:ext cx="1094317" cy="899584"/>
          </a:xfrm>
          <a:custGeom>
            <a:avLst/>
            <a:gdLst>
              <a:gd name="T0" fmla="*/ 310 w 538"/>
              <a:gd name="T1" fmla="*/ 32 h 442"/>
              <a:gd name="T2" fmla="*/ 189 w 538"/>
              <a:gd name="T3" fmla="*/ 17 h 442"/>
              <a:gd name="T4" fmla="*/ 63 w 538"/>
              <a:gd name="T5" fmla="*/ 0 h 442"/>
              <a:gd name="T6" fmla="*/ 57 w 538"/>
              <a:gd name="T7" fmla="*/ 4 h 442"/>
              <a:gd name="T8" fmla="*/ 51 w 538"/>
              <a:gd name="T9" fmla="*/ 47 h 442"/>
              <a:gd name="T10" fmla="*/ 15 w 538"/>
              <a:gd name="T11" fmla="*/ 289 h 442"/>
              <a:gd name="T12" fmla="*/ 0 w 538"/>
              <a:gd name="T13" fmla="*/ 387 h 442"/>
              <a:gd name="T14" fmla="*/ 147 w 538"/>
              <a:gd name="T15" fmla="*/ 407 h 442"/>
              <a:gd name="T16" fmla="*/ 216 w 538"/>
              <a:gd name="T17" fmla="*/ 415 h 442"/>
              <a:gd name="T18" fmla="*/ 335 w 538"/>
              <a:gd name="T19" fmla="*/ 427 h 442"/>
              <a:gd name="T20" fmla="*/ 397 w 538"/>
              <a:gd name="T21" fmla="*/ 434 h 442"/>
              <a:gd name="T22" fmla="*/ 512 w 538"/>
              <a:gd name="T23" fmla="*/ 442 h 442"/>
              <a:gd name="T24" fmla="*/ 524 w 538"/>
              <a:gd name="T25" fmla="*/ 247 h 442"/>
              <a:gd name="T26" fmla="*/ 538 w 538"/>
              <a:gd name="T27" fmla="*/ 52 h 442"/>
              <a:gd name="T28" fmla="*/ 446 w 538"/>
              <a:gd name="T29" fmla="*/ 44 h 442"/>
              <a:gd name="T30" fmla="*/ 310 w 538"/>
              <a:gd name="T31" fmla="*/ 3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8" h="442">
                <a:moveTo>
                  <a:pt x="310" y="32"/>
                </a:moveTo>
                <a:lnTo>
                  <a:pt x="189" y="17"/>
                </a:lnTo>
                <a:lnTo>
                  <a:pt x="63" y="0"/>
                </a:lnTo>
                <a:lnTo>
                  <a:pt x="57" y="4"/>
                </a:lnTo>
                <a:lnTo>
                  <a:pt x="51" y="47"/>
                </a:lnTo>
                <a:lnTo>
                  <a:pt x="15" y="289"/>
                </a:lnTo>
                <a:lnTo>
                  <a:pt x="0" y="387"/>
                </a:lnTo>
                <a:lnTo>
                  <a:pt x="147" y="407"/>
                </a:lnTo>
                <a:lnTo>
                  <a:pt x="216" y="415"/>
                </a:lnTo>
                <a:lnTo>
                  <a:pt x="335" y="427"/>
                </a:lnTo>
                <a:lnTo>
                  <a:pt x="397" y="434"/>
                </a:lnTo>
                <a:lnTo>
                  <a:pt x="512" y="442"/>
                </a:lnTo>
                <a:lnTo>
                  <a:pt x="524" y="247"/>
                </a:lnTo>
                <a:lnTo>
                  <a:pt x="538" y="52"/>
                </a:lnTo>
                <a:lnTo>
                  <a:pt x="446" y="44"/>
                </a:lnTo>
                <a:lnTo>
                  <a:pt x="310" y="3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0" name="Freeform 8"/>
          <p:cNvSpPr>
            <a:spLocks noEditPoints="1"/>
          </p:cNvSpPr>
          <p:nvPr/>
        </p:nvSpPr>
        <p:spPr bwMode="auto">
          <a:xfrm>
            <a:off x="8422932" y="2203039"/>
            <a:ext cx="825500" cy="901700"/>
          </a:xfrm>
          <a:custGeom>
            <a:avLst/>
            <a:gdLst>
              <a:gd name="T0" fmla="*/ 153 w 406"/>
              <a:gd name="T1" fmla="*/ 12 h 443"/>
              <a:gd name="T2" fmla="*/ 157 w 406"/>
              <a:gd name="T3" fmla="*/ 0 h 443"/>
              <a:gd name="T4" fmla="*/ 379 w 406"/>
              <a:gd name="T5" fmla="*/ 194 h 443"/>
              <a:gd name="T6" fmla="*/ 363 w 406"/>
              <a:gd name="T7" fmla="*/ 207 h 443"/>
              <a:gd name="T8" fmla="*/ 352 w 406"/>
              <a:gd name="T9" fmla="*/ 224 h 443"/>
              <a:gd name="T10" fmla="*/ 341 w 406"/>
              <a:gd name="T11" fmla="*/ 224 h 443"/>
              <a:gd name="T12" fmla="*/ 352 w 406"/>
              <a:gd name="T13" fmla="*/ 197 h 443"/>
              <a:gd name="T14" fmla="*/ 364 w 406"/>
              <a:gd name="T15" fmla="*/ 185 h 443"/>
              <a:gd name="T16" fmla="*/ 364 w 406"/>
              <a:gd name="T17" fmla="*/ 173 h 443"/>
              <a:gd name="T18" fmla="*/ 356 w 406"/>
              <a:gd name="T19" fmla="*/ 162 h 443"/>
              <a:gd name="T20" fmla="*/ 348 w 406"/>
              <a:gd name="T21" fmla="*/ 151 h 443"/>
              <a:gd name="T22" fmla="*/ 348 w 406"/>
              <a:gd name="T23" fmla="*/ 127 h 443"/>
              <a:gd name="T24" fmla="*/ 341 w 406"/>
              <a:gd name="T25" fmla="*/ 113 h 443"/>
              <a:gd name="T26" fmla="*/ 323 w 406"/>
              <a:gd name="T27" fmla="*/ 98 h 443"/>
              <a:gd name="T28" fmla="*/ 295 w 406"/>
              <a:gd name="T29" fmla="*/ 90 h 443"/>
              <a:gd name="T30" fmla="*/ 273 w 406"/>
              <a:gd name="T31" fmla="*/ 92 h 443"/>
              <a:gd name="T32" fmla="*/ 179 w 406"/>
              <a:gd name="T33" fmla="*/ 56 h 443"/>
              <a:gd name="T34" fmla="*/ 164 w 406"/>
              <a:gd name="T35" fmla="*/ 47 h 443"/>
              <a:gd name="T36" fmla="*/ 139 w 406"/>
              <a:gd name="T37" fmla="*/ 41 h 443"/>
              <a:gd name="T38" fmla="*/ 130 w 406"/>
              <a:gd name="T39" fmla="*/ 40 h 443"/>
              <a:gd name="T40" fmla="*/ 135 w 406"/>
              <a:gd name="T41" fmla="*/ 23 h 443"/>
              <a:gd name="T42" fmla="*/ 123 w 406"/>
              <a:gd name="T43" fmla="*/ 14 h 443"/>
              <a:gd name="T44" fmla="*/ 103 w 406"/>
              <a:gd name="T45" fmla="*/ 25 h 443"/>
              <a:gd name="T46" fmla="*/ 61 w 406"/>
              <a:gd name="T47" fmla="*/ 43 h 443"/>
              <a:gd name="T48" fmla="*/ 46 w 406"/>
              <a:gd name="T49" fmla="*/ 39 h 443"/>
              <a:gd name="T50" fmla="*/ 36 w 406"/>
              <a:gd name="T51" fmla="*/ 46 h 443"/>
              <a:gd name="T52" fmla="*/ 34 w 406"/>
              <a:gd name="T53" fmla="*/ 109 h 443"/>
              <a:gd name="T54" fmla="*/ 8 w 406"/>
              <a:gd name="T55" fmla="*/ 129 h 443"/>
              <a:gd name="T56" fmla="*/ 0 w 406"/>
              <a:gd name="T57" fmla="*/ 148 h 443"/>
              <a:gd name="T58" fmla="*/ 18 w 406"/>
              <a:gd name="T59" fmla="*/ 169 h 443"/>
              <a:gd name="T60" fmla="*/ 9 w 406"/>
              <a:gd name="T61" fmla="*/ 202 h 443"/>
              <a:gd name="T62" fmla="*/ 9 w 406"/>
              <a:gd name="T63" fmla="*/ 234 h 443"/>
              <a:gd name="T64" fmla="*/ 32 w 406"/>
              <a:gd name="T65" fmla="*/ 250 h 443"/>
              <a:gd name="T66" fmla="*/ 53 w 406"/>
              <a:gd name="T67" fmla="*/ 262 h 443"/>
              <a:gd name="T68" fmla="*/ 78 w 406"/>
              <a:gd name="T69" fmla="*/ 284 h 443"/>
              <a:gd name="T70" fmla="*/ 103 w 406"/>
              <a:gd name="T71" fmla="*/ 300 h 443"/>
              <a:gd name="T72" fmla="*/ 120 w 406"/>
              <a:gd name="T73" fmla="*/ 318 h 443"/>
              <a:gd name="T74" fmla="*/ 124 w 406"/>
              <a:gd name="T75" fmla="*/ 343 h 443"/>
              <a:gd name="T76" fmla="*/ 129 w 406"/>
              <a:gd name="T77" fmla="*/ 357 h 443"/>
              <a:gd name="T78" fmla="*/ 138 w 406"/>
              <a:gd name="T79" fmla="*/ 372 h 443"/>
              <a:gd name="T80" fmla="*/ 135 w 406"/>
              <a:gd name="T81" fmla="*/ 404 h 443"/>
              <a:gd name="T82" fmla="*/ 145 w 406"/>
              <a:gd name="T83" fmla="*/ 424 h 443"/>
              <a:gd name="T84" fmla="*/ 175 w 406"/>
              <a:gd name="T85" fmla="*/ 443 h 443"/>
              <a:gd name="T86" fmla="*/ 376 w 406"/>
              <a:gd name="T87" fmla="*/ 430 h 443"/>
              <a:gd name="T88" fmla="*/ 376 w 406"/>
              <a:gd name="T89" fmla="*/ 404 h 443"/>
              <a:gd name="T90" fmla="*/ 369 w 406"/>
              <a:gd name="T91" fmla="*/ 385 h 443"/>
              <a:gd name="T92" fmla="*/ 363 w 406"/>
              <a:gd name="T93" fmla="*/ 359 h 443"/>
              <a:gd name="T94" fmla="*/ 367 w 406"/>
              <a:gd name="T95" fmla="*/ 328 h 443"/>
              <a:gd name="T96" fmla="*/ 372 w 406"/>
              <a:gd name="T97" fmla="*/ 308 h 443"/>
              <a:gd name="T98" fmla="*/ 372 w 406"/>
              <a:gd name="T99" fmla="*/ 276 h 443"/>
              <a:gd name="T100" fmla="*/ 382 w 406"/>
              <a:gd name="T101" fmla="*/ 262 h 443"/>
              <a:gd name="T102" fmla="*/ 380 w 406"/>
              <a:gd name="T103" fmla="*/ 231 h 443"/>
              <a:gd name="T104" fmla="*/ 384 w 406"/>
              <a:gd name="T105" fmla="*/ 200 h 443"/>
              <a:gd name="T106" fmla="*/ 405 w 406"/>
              <a:gd name="T107" fmla="*/ 152 h 443"/>
              <a:gd name="T108" fmla="*/ 388 w 406"/>
              <a:gd name="T109" fmla="*/ 170 h 443"/>
              <a:gd name="T110" fmla="*/ 380 w 406"/>
              <a:gd name="T111" fmla="*/ 192 h 443"/>
              <a:gd name="T112" fmla="*/ 394 w 406"/>
              <a:gd name="T113" fmla="*/ 193 h 443"/>
              <a:gd name="T114" fmla="*/ 402 w 406"/>
              <a:gd name="T115" fmla="*/ 17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6" h="443">
                <a:moveTo>
                  <a:pt x="153" y="10"/>
                </a:moveTo>
                <a:lnTo>
                  <a:pt x="146" y="16"/>
                </a:lnTo>
                <a:lnTo>
                  <a:pt x="153" y="12"/>
                </a:lnTo>
                <a:lnTo>
                  <a:pt x="153" y="10"/>
                </a:lnTo>
                <a:close/>
                <a:moveTo>
                  <a:pt x="160" y="1"/>
                </a:moveTo>
                <a:lnTo>
                  <a:pt x="157" y="0"/>
                </a:lnTo>
                <a:lnTo>
                  <a:pt x="158" y="6"/>
                </a:lnTo>
                <a:lnTo>
                  <a:pt x="160" y="1"/>
                </a:lnTo>
                <a:close/>
                <a:moveTo>
                  <a:pt x="379" y="194"/>
                </a:moveTo>
                <a:lnTo>
                  <a:pt x="372" y="198"/>
                </a:lnTo>
                <a:lnTo>
                  <a:pt x="367" y="201"/>
                </a:lnTo>
                <a:lnTo>
                  <a:pt x="363" y="207"/>
                </a:lnTo>
                <a:lnTo>
                  <a:pt x="361" y="213"/>
                </a:lnTo>
                <a:lnTo>
                  <a:pt x="357" y="220"/>
                </a:lnTo>
                <a:lnTo>
                  <a:pt x="352" y="224"/>
                </a:lnTo>
                <a:lnTo>
                  <a:pt x="348" y="231"/>
                </a:lnTo>
                <a:lnTo>
                  <a:pt x="342" y="230"/>
                </a:lnTo>
                <a:lnTo>
                  <a:pt x="341" y="224"/>
                </a:lnTo>
                <a:lnTo>
                  <a:pt x="342" y="216"/>
                </a:lnTo>
                <a:lnTo>
                  <a:pt x="348" y="204"/>
                </a:lnTo>
                <a:lnTo>
                  <a:pt x="352" y="197"/>
                </a:lnTo>
                <a:lnTo>
                  <a:pt x="352" y="190"/>
                </a:lnTo>
                <a:lnTo>
                  <a:pt x="359" y="189"/>
                </a:lnTo>
                <a:lnTo>
                  <a:pt x="364" y="185"/>
                </a:lnTo>
                <a:lnTo>
                  <a:pt x="364" y="179"/>
                </a:lnTo>
                <a:lnTo>
                  <a:pt x="367" y="174"/>
                </a:lnTo>
                <a:lnTo>
                  <a:pt x="364" y="173"/>
                </a:lnTo>
                <a:lnTo>
                  <a:pt x="363" y="173"/>
                </a:lnTo>
                <a:lnTo>
                  <a:pt x="357" y="167"/>
                </a:lnTo>
                <a:lnTo>
                  <a:pt x="356" y="162"/>
                </a:lnTo>
                <a:lnTo>
                  <a:pt x="360" y="148"/>
                </a:lnTo>
                <a:lnTo>
                  <a:pt x="353" y="150"/>
                </a:lnTo>
                <a:lnTo>
                  <a:pt x="348" y="151"/>
                </a:lnTo>
                <a:lnTo>
                  <a:pt x="345" y="146"/>
                </a:lnTo>
                <a:lnTo>
                  <a:pt x="348" y="140"/>
                </a:lnTo>
                <a:lnTo>
                  <a:pt x="348" y="127"/>
                </a:lnTo>
                <a:lnTo>
                  <a:pt x="345" y="121"/>
                </a:lnTo>
                <a:lnTo>
                  <a:pt x="348" y="120"/>
                </a:lnTo>
                <a:lnTo>
                  <a:pt x="341" y="113"/>
                </a:lnTo>
                <a:lnTo>
                  <a:pt x="332" y="110"/>
                </a:lnTo>
                <a:lnTo>
                  <a:pt x="325" y="110"/>
                </a:lnTo>
                <a:lnTo>
                  <a:pt x="323" y="98"/>
                </a:lnTo>
                <a:lnTo>
                  <a:pt x="318" y="94"/>
                </a:lnTo>
                <a:lnTo>
                  <a:pt x="302" y="93"/>
                </a:lnTo>
                <a:lnTo>
                  <a:pt x="295" y="90"/>
                </a:lnTo>
                <a:lnTo>
                  <a:pt x="290" y="93"/>
                </a:lnTo>
                <a:lnTo>
                  <a:pt x="276" y="90"/>
                </a:lnTo>
                <a:lnTo>
                  <a:pt x="273" y="92"/>
                </a:lnTo>
                <a:lnTo>
                  <a:pt x="252" y="82"/>
                </a:lnTo>
                <a:lnTo>
                  <a:pt x="187" y="69"/>
                </a:lnTo>
                <a:lnTo>
                  <a:pt x="179" y="56"/>
                </a:lnTo>
                <a:lnTo>
                  <a:pt x="173" y="52"/>
                </a:lnTo>
                <a:lnTo>
                  <a:pt x="166" y="50"/>
                </a:lnTo>
                <a:lnTo>
                  <a:pt x="164" y="47"/>
                </a:lnTo>
                <a:lnTo>
                  <a:pt x="153" y="46"/>
                </a:lnTo>
                <a:lnTo>
                  <a:pt x="146" y="43"/>
                </a:lnTo>
                <a:lnTo>
                  <a:pt x="139" y="41"/>
                </a:lnTo>
                <a:lnTo>
                  <a:pt x="134" y="46"/>
                </a:lnTo>
                <a:lnTo>
                  <a:pt x="127" y="46"/>
                </a:lnTo>
                <a:lnTo>
                  <a:pt x="130" y="40"/>
                </a:lnTo>
                <a:lnTo>
                  <a:pt x="131" y="35"/>
                </a:lnTo>
                <a:lnTo>
                  <a:pt x="131" y="29"/>
                </a:lnTo>
                <a:lnTo>
                  <a:pt x="135" y="23"/>
                </a:lnTo>
                <a:lnTo>
                  <a:pt x="137" y="16"/>
                </a:lnTo>
                <a:lnTo>
                  <a:pt x="130" y="12"/>
                </a:lnTo>
                <a:lnTo>
                  <a:pt x="123" y="14"/>
                </a:lnTo>
                <a:lnTo>
                  <a:pt x="116" y="20"/>
                </a:lnTo>
                <a:lnTo>
                  <a:pt x="110" y="24"/>
                </a:lnTo>
                <a:lnTo>
                  <a:pt x="103" y="25"/>
                </a:lnTo>
                <a:lnTo>
                  <a:pt x="92" y="32"/>
                </a:lnTo>
                <a:lnTo>
                  <a:pt x="66" y="41"/>
                </a:lnTo>
                <a:lnTo>
                  <a:pt x="61" y="43"/>
                </a:lnTo>
                <a:lnTo>
                  <a:pt x="54" y="41"/>
                </a:lnTo>
                <a:lnTo>
                  <a:pt x="49" y="35"/>
                </a:lnTo>
                <a:lnTo>
                  <a:pt x="46" y="39"/>
                </a:lnTo>
                <a:lnTo>
                  <a:pt x="45" y="39"/>
                </a:lnTo>
                <a:lnTo>
                  <a:pt x="42" y="46"/>
                </a:lnTo>
                <a:lnTo>
                  <a:pt x="36" y="46"/>
                </a:lnTo>
                <a:lnTo>
                  <a:pt x="39" y="96"/>
                </a:lnTo>
                <a:lnTo>
                  <a:pt x="38" y="104"/>
                </a:lnTo>
                <a:lnTo>
                  <a:pt x="34" y="109"/>
                </a:lnTo>
                <a:lnTo>
                  <a:pt x="22" y="115"/>
                </a:lnTo>
                <a:lnTo>
                  <a:pt x="9" y="124"/>
                </a:lnTo>
                <a:lnTo>
                  <a:pt x="8" y="129"/>
                </a:lnTo>
                <a:lnTo>
                  <a:pt x="5" y="136"/>
                </a:lnTo>
                <a:lnTo>
                  <a:pt x="0" y="142"/>
                </a:lnTo>
                <a:lnTo>
                  <a:pt x="0" y="148"/>
                </a:lnTo>
                <a:lnTo>
                  <a:pt x="4" y="155"/>
                </a:lnTo>
                <a:lnTo>
                  <a:pt x="11" y="155"/>
                </a:lnTo>
                <a:lnTo>
                  <a:pt x="18" y="169"/>
                </a:lnTo>
                <a:lnTo>
                  <a:pt x="11" y="185"/>
                </a:lnTo>
                <a:lnTo>
                  <a:pt x="12" y="196"/>
                </a:lnTo>
                <a:lnTo>
                  <a:pt x="9" y="202"/>
                </a:lnTo>
                <a:lnTo>
                  <a:pt x="12" y="216"/>
                </a:lnTo>
                <a:lnTo>
                  <a:pt x="12" y="227"/>
                </a:lnTo>
                <a:lnTo>
                  <a:pt x="9" y="234"/>
                </a:lnTo>
                <a:lnTo>
                  <a:pt x="19" y="240"/>
                </a:lnTo>
                <a:lnTo>
                  <a:pt x="26" y="247"/>
                </a:lnTo>
                <a:lnTo>
                  <a:pt x="32" y="250"/>
                </a:lnTo>
                <a:lnTo>
                  <a:pt x="43" y="251"/>
                </a:lnTo>
                <a:lnTo>
                  <a:pt x="47" y="258"/>
                </a:lnTo>
                <a:lnTo>
                  <a:pt x="53" y="262"/>
                </a:lnTo>
                <a:lnTo>
                  <a:pt x="61" y="265"/>
                </a:lnTo>
                <a:lnTo>
                  <a:pt x="70" y="270"/>
                </a:lnTo>
                <a:lnTo>
                  <a:pt x="78" y="284"/>
                </a:lnTo>
                <a:lnTo>
                  <a:pt x="91" y="295"/>
                </a:lnTo>
                <a:lnTo>
                  <a:pt x="97" y="299"/>
                </a:lnTo>
                <a:lnTo>
                  <a:pt x="103" y="300"/>
                </a:lnTo>
                <a:lnTo>
                  <a:pt x="110" y="304"/>
                </a:lnTo>
                <a:lnTo>
                  <a:pt x="115" y="309"/>
                </a:lnTo>
                <a:lnTo>
                  <a:pt x="120" y="318"/>
                </a:lnTo>
                <a:lnTo>
                  <a:pt x="123" y="335"/>
                </a:lnTo>
                <a:lnTo>
                  <a:pt x="124" y="341"/>
                </a:lnTo>
                <a:lnTo>
                  <a:pt x="124" y="343"/>
                </a:lnTo>
                <a:lnTo>
                  <a:pt x="127" y="350"/>
                </a:lnTo>
                <a:lnTo>
                  <a:pt x="126" y="355"/>
                </a:lnTo>
                <a:lnTo>
                  <a:pt x="129" y="357"/>
                </a:lnTo>
                <a:lnTo>
                  <a:pt x="130" y="364"/>
                </a:lnTo>
                <a:lnTo>
                  <a:pt x="135" y="366"/>
                </a:lnTo>
                <a:lnTo>
                  <a:pt x="138" y="372"/>
                </a:lnTo>
                <a:lnTo>
                  <a:pt x="133" y="384"/>
                </a:lnTo>
                <a:lnTo>
                  <a:pt x="134" y="395"/>
                </a:lnTo>
                <a:lnTo>
                  <a:pt x="135" y="404"/>
                </a:lnTo>
                <a:lnTo>
                  <a:pt x="139" y="411"/>
                </a:lnTo>
                <a:lnTo>
                  <a:pt x="141" y="419"/>
                </a:lnTo>
                <a:lnTo>
                  <a:pt x="145" y="424"/>
                </a:lnTo>
                <a:lnTo>
                  <a:pt x="150" y="427"/>
                </a:lnTo>
                <a:lnTo>
                  <a:pt x="169" y="431"/>
                </a:lnTo>
                <a:lnTo>
                  <a:pt x="175" y="443"/>
                </a:lnTo>
                <a:lnTo>
                  <a:pt x="288" y="437"/>
                </a:lnTo>
                <a:lnTo>
                  <a:pt x="374" y="430"/>
                </a:lnTo>
                <a:lnTo>
                  <a:pt x="376" y="430"/>
                </a:lnTo>
                <a:lnTo>
                  <a:pt x="375" y="416"/>
                </a:lnTo>
                <a:lnTo>
                  <a:pt x="376" y="410"/>
                </a:lnTo>
                <a:lnTo>
                  <a:pt x="376" y="404"/>
                </a:lnTo>
                <a:lnTo>
                  <a:pt x="375" y="397"/>
                </a:lnTo>
                <a:lnTo>
                  <a:pt x="369" y="392"/>
                </a:lnTo>
                <a:lnTo>
                  <a:pt x="369" y="385"/>
                </a:lnTo>
                <a:lnTo>
                  <a:pt x="364" y="378"/>
                </a:lnTo>
                <a:lnTo>
                  <a:pt x="367" y="373"/>
                </a:lnTo>
                <a:lnTo>
                  <a:pt x="363" y="359"/>
                </a:lnTo>
                <a:lnTo>
                  <a:pt x="364" y="347"/>
                </a:lnTo>
                <a:lnTo>
                  <a:pt x="368" y="334"/>
                </a:lnTo>
                <a:lnTo>
                  <a:pt x="367" y="328"/>
                </a:lnTo>
                <a:lnTo>
                  <a:pt x="368" y="322"/>
                </a:lnTo>
                <a:lnTo>
                  <a:pt x="372" y="315"/>
                </a:lnTo>
                <a:lnTo>
                  <a:pt x="372" y="308"/>
                </a:lnTo>
                <a:lnTo>
                  <a:pt x="369" y="295"/>
                </a:lnTo>
                <a:lnTo>
                  <a:pt x="369" y="289"/>
                </a:lnTo>
                <a:lnTo>
                  <a:pt x="372" y="276"/>
                </a:lnTo>
                <a:lnTo>
                  <a:pt x="375" y="270"/>
                </a:lnTo>
                <a:lnTo>
                  <a:pt x="380" y="265"/>
                </a:lnTo>
                <a:lnTo>
                  <a:pt x="382" y="262"/>
                </a:lnTo>
                <a:lnTo>
                  <a:pt x="376" y="250"/>
                </a:lnTo>
                <a:lnTo>
                  <a:pt x="379" y="243"/>
                </a:lnTo>
                <a:lnTo>
                  <a:pt x="380" y="231"/>
                </a:lnTo>
                <a:lnTo>
                  <a:pt x="386" y="212"/>
                </a:lnTo>
                <a:lnTo>
                  <a:pt x="387" y="207"/>
                </a:lnTo>
                <a:lnTo>
                  <a:pt x="384" y="200"/>
                </a:lnTo>
                <a:lnTo>
                  <a:pt x="379" y="194"/>
                </a:lnTo>
                <a:close/>
                <a:moveTo>
                  <a:pt x="406" y="154"/>
                </a:moveTo>
                <a:lnTo>
                  <a:pt x="405" y="152"/>
                </a:lnTo>
                <a:lnTo>
                  <a:pt x="398" y="158"/>
                </a:lnTo>
                <a:lnTo>
                  <a:pt x="395" y="163"/>
                </a:lnTo>
                <a:lnTo>
                  <a:pt x="388" y="170"/>
                </a:lnTo>
                <a:lnTo>
                  <a:pt x="388" y="177"/>
                </a:lnTo>
                <a:lnTo>
                  <a:pt x="383" y="182"/>
                </a:lnTo>
                <a:lnTo>
                  <a:pt x="380" y="192"/>
                </a:lnTo>
                <a:lnTo>
                  <a:pt x="384" y="198"/>
                </a:lnTo>
                <a:lnTo>
                  <a:pt x="390" y="200"/>
                </a:lnTo>
                <a:lnTo>
                  <a:pt x="394" y="193"/>
                </a:lnTo>
                <a:lnTo>
                  <a:pt x="397" y="188"/>
                </a:lnTo>
                <a:lnTo>
                  <a:pt x="397" y="181"/>
                </a:lnTo>
                <a:lnTo>
                  <a:pt x="402" y="173"/>
                </a:lnTo>
                <a:lnTo>
                  <a:pt x="401" y="167"/>
                </a:lnTo>
                <a:lnTo>
                  <a:pt x="406" y="15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1" name="Freeform 9"/>
          <p:cNvSpPr>
            <a:spLocks/>
          </p:cNvSpPr>
          <p:nvPr/>
        </p:nvSpPr>
        <p:spPr bwMode="auto">
          <a:xfrm>
            <a:off x="10065465" y="3299472"/>
            <a:ext cx="696384" cy="704851"/>
          </a:xfrm>
          <a:custGeom>
            <a:avLst/>
            <a:gdLst>
              <a:gd name="T0" fmla="*/ 330 w 343"/>
              <a:gd name="T1" fmla="*/ 72 h 347"/>
              <a:gd name="T2" fmla="*/ 318 w 343"/>
              <a:gd name="T3" fmla="*/ 65 h 347"/>
              <a:gd name="T4" fmla="*/ 302 w 343"/>
              <a:gd name="T5" fmla="*/ 61 h 347"/>
              <a:gd name="T6" fmla="*/ 285 w 343"/>
              <a:gd name="T7" fmla="*/ 75 h 347"/>
              <a:gd name="T8" fmla="*/ 269 w 343"/>
              <a:gd name="T9" fmla="*/ 80 h 347"/>
              <a:gd name="T10" fmla="*/ 260 w 343"/>
              <a:gd name="T11" fmla="*/ 82 h 347"/>
              <a:gd name="T12" fmla="*/ 241 w 343"/>
              <a:gd name="T13" fmla="*/ 95 h 347"/>
              <a:gd name="T14" fmla="*/ 228 w 343"/>
              <a:gd name="T15" fmla="*/ 114 h 347"/>
              <a:gd name="T16" fmla="*/ 208 w 343"/>
              <a:gd name="T17" fmla="*/ 75 h 347"/>
              <a:gd name="T18" fmla="*/ 112 w 343"/>
              <a:gd name="T19" fmla="*/ 3 h 347"/>
              <a:gd name="T20" fmla="*/ 112 w 343"/>
              <a:gd name="T21" fmla="*/ 15 h 347"/>
              <a:gd name="T22" fmla="*/ 111 w 343"/>
              <a:gd name="T23" fmla="*/ 59 h 347"/>
              <a:gd name="T24" fmla="*/ 108 w 343"/>
              <a:gd name="T25" fmla="*/ 74 h 347"/>
              <a:gd name="T26" fmla="*/ 109 w 343"/>
              <a:gd name="T27" fmla="*/ 92 h 347"/>
              <a:gd name="T28" fmla="*/ 90 w 343"/>
              <a:gd name="T29" fmla="*/ 124 h 347"/>
              <a:gd name="T30" fmla="*/ 62 w 343"/>
              <a:gd name="T31" fmla="*/ 139 h 347"/>
              <a:gd name="T32" fmla="*/ 51 w 343"/>
              <a:gd name="T33" fmla="*/ 155 h 347"/>
              <a:gd name="T34" fmla="*/ 51 w 343"/>
              <a:gd name="T35" fmla="*/ 175 h 347"/>
              <a:gd name="T36" fmla="*/ 39 w 343"/>
              <a:gd name="T37" fmla="*/ 178 h 347"/>
              <a:gd name="T38" fmla="*/ 27 w 343"/>
              <a:gd name="T39" fmla="*/ 187 h 347"/>
              <a:gd name="T40" fmla="*/ 23 w 343"/>
              <a:gd name="T41" fmla="*/ 203 h 347"/>
              <a:gd name="T42" fmla="*/ 20 w 343"/>
              <a:gd name="T43" fmla="*/ 224 h 347"/>
              <a:gd name="T44" fmla="*/ 6 w 343"/>
              <a:gd name="T45" fmla="*/ 240 h 347"/>
              <a:gd name="T46" fmla="*/ 0 w 343"/>
              <a:gd name="T47" fmla="*/ 245 h 347"/>
              <a:gd name="T48" fmla="*/ 0 w 343"/>
              <a:gd name="T49" fmla="*/ 267 h 347"/>
              <a:gd name="T50" fmla="*/ 21 w 343"/>
              <a:gd name="T51" fmla="*/ 293 h 347"/>
              <a:gd name="T52" fmla="*/ 59 w 343"/>
              <a:gd name="T53" fmla="*/ 319 h 347"/>
              <a:gd name="T54" fmla="*/ 71 w 343"/>
              <a:gd name="T55" fmla="*/ 337 h 347"/>
              <a:gd name="T56" fmla="*/ 104 w 343"/>
              <a:gd name="T57" fmla="*/ 337 h 347"/>
              <a:gd name="T58" fmla="*/ 124 w 343"/>
              <a:gd name="T59" fmla="*/ 336 h 347"/>
              <a:gd name="T60" fmla="*/ 146 w 343"/>
              <a:gd name="T61" fmla="*/ 321 h 347"/>
              <a:gd name="T62" fmla="*/ 168 w 343"/>
              <a:gd name="T63" fmla="*/ 309 h 347"/>
              <a:gd name="T64" fmla="*/ 186 w 343"/>
              <a:gd name="T65" fmla="*/ 300 h 347"/>
              <a:gd name="T66" fmla="*/ 185 w 343"/>
              <a:gd name="T67" fmla="*/ 282 h 347"/>
              <a:gd name="T68" fmla="*/ 200 w 343"/>
              <a:gd name="T69" fmla="*/ 249 h 347"/>
              <a:gd name="T70" fmla="*/ 208 w 343"/>
              <a:gd name="T71" fmla="*/ 224 h 347"/>
              <a:gd name="T72" fmla="*/ 215 w 343"/>
              <a:gd name="T73" fmla="*/ 202 h 347"/>
              <a:gd name="T74" fmla="*/ 227 w 343"/>
              <a:gd name="T75" fmla="*/ 193 h 347"/>
              <a:gd name="T76" fmla="*/ 247 w 343"/>
              <a:gd name="T77" fmla="*/ 195 h 347"/>
              <a:gd name="T78" fmla="*/ 255 w 343"/>
              <a:gd name="T79" fmla="*/ 171 h 347"/>
              <a:gd name="T80" fmla="*/ 265 w 343"/>
              <a:gd name="T81" fmla="*/ 156 h 347"/>
              <a:gd name="T82" fmla="*/ 283 w 343"/>
              <a:gd name="T83" fmla="*/ 141 h 347"/>
              <a:gd name="T84" fmla="*/ 296 w 343"/>
              <a:gd name="T85" fmla="*/ 117 h 347"/>
              <a:gd name="T86" fmla="*/ 296 w 343"/>
              <a:gd name="T87" fmla="*/ 91 h 347"/>
              <a:gd name="T88" fmla="*/ 341 w 343"/>
              <a:gd name="T89" fmla="*/ 101 h 347"/>
              <a:gd name="T90" fmla="*/ 337 w 343"/>
              <a:gd name="T91" fmla="*/ 8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" h="347">
                <a:moveTo>
                  <a:pt x="337" y="80"/>
                </a:moveTo>
                <a:lnTo>
                  <a:pt x="335" y="74"/>
                </a:lnTo>
                <a:lnTo>
                  <a:pt x="330" y="72"/>
                </a:lnTo>
                <a:lnTo>
                  <a:pt x="331" y="65"/>
                </a:lnTo>
                <a:lnTo>
                  <a:pt x="331" y="64"/>
                </a:lnTo>
                <a:lnTo>
                  <a:pt x="318" y="65"/>
                </a:lnTo>
                <a:lnTo>
                  <a:pt x="312" y="61"/>
                </a:lnTo>
                <a:lnTo>
                  <a:pt x="306" y="59"/>
                </a:lnTo>
                <a:lnTo>
                  <a:pt x="302" y="61"/>
                </a:lnTo>
                <a:lnTo>
                  <a:pt x="297" y="68"/>
                </a:lnTo>
                <a:lnTo>
                  <a:pt x="291" y="68"/>
                </a:lnTo>
                <a:lnTo>
                  <a:pt x="285" y="75"/>
                </a:lnTo>
                <a:lnTo>
                  <a:pt x="285" y="80"/>
                </a:lnTo>
                <a:lnTo>
                  <a:pt x="274" y="82"/>
                </a:lnTo>
                <a:lnTo>
                  <a:pt x="269" y="80"/>
                </a:lnTo>
                <a:lnTo>
                  <a:pt x="262" y="75"/>
                </a:lnTo>
                <a:lnTo>
                  <a:pt x="261" y="75"/>
                </a:lnTo>
                <a:lnTo>
                  <a:pt x="260" y="82"/>
                </a:lnTo>
                <a:lnTo>
                  <a:pt x="251" y="94"/>
                </a:lnTo>
                <a:lnTo>
                  <a:pt x="246" y="92"/>
                </a:lnTo>
                <a:lnTo>
                  <a:pt x="241" y="95"/>
                </a:lnTo>
                <a:lnTo>
                  <a:pt x="238" y="101"/>
                </a:lnTo>
                <a:lnTo>
                  <a:pt x="232" y="107"/>
                </a:lnTo>
                <a:lnTo>
                  <a:pt x="228" y="114"/>
                </a:lnTo>
                <a:lnTo>
                  <a:pt x="222" y="120"/>
                </a:lnTo>
                <a:lnTo>
                  <a:pt x="216" y="126"/>
                </a:lnTo>
                <a:lnTo>
                  <a:pt x="208" y="75"/>
                </a:lnTo>
                <a:lnTo>
                  <a:pt x="132" y="90"/>
                </a:lnTo>
                <a:lnTo>
                  <a:pt x="116" y="0"/>
                </a:lnTo>
                <a:lnTo>
                  <a:pt x="112" y="3"/>
                </a:lnTo>
                <a:lnTo>
                  <a:pt x="109" y="3"/>
                </a:lnTo>
                <a:lnTo>
                  <a:pt x="108" y="10"/>
                </a:lnTo>
                <a:lnTo>
                  <a:pt x="112" y="15"/>
                </a:lnTo>
                <a:lnTo>
                  <a:pt x="116" y="33"/>
                </a:lnTo>
                <a:lnTo>
                  <a:pt x="113" y="40"/>
                </a:lnTo>
                <a:lnTo>
                  <a:pt x="111" y="59"/>
                </a:lnTo>
                <a:lnTo>
                  <a:pt x="112" y="65"/>
                </a:lnTo>
                <a:lnTo>
                  <a:pt x="111" y="74"/>
                </a:lnTo>
                <a:lnTo>
                  <a:pt x="108" y="74"/>
                </a:lnTo>
                <a:lnTo>
                  <a:pt x="109" y="80"/>
                </a:lnTo>
                <a:lnTo>
                  <a:pt x="108" y="86"/>
                </a:lnTo>
                <a:lnTo>
                  <a:pt x="109" y="92"/>
                </a:lnTo>
                <a:lnTo>
                  <a:pt x="107" y="105"/>
                </a:lnTo>
                <a:lnTo>
                  <a:pt x="98" y="111"/>
                </a:lnTo>
                <a:lnTo>
                  <a:pt x="90" y="124"/>
                </a:lnTo>
                <a:lnTo>
                  <a:pt x="78" y="134"/>
                </a:lnTo>
                <a:lnTo>
                  <a:pt x="67" y="130"/>
                </a:lnTo>
                <a:lnTo>
                  <a:pt x="62" y="139"/>
                </a:lnTo>
                <a:lnTo>
                  <a:pt x="62" y="144"/>
                </a:lnTo>
                <a:lnTo>
                  <a:pt x="54" y="149"/>
                </a:lnTo>
                <a:lnTo>
                  <a:pt x="51" y="155"/>
                </a:lnTo>
                <a:lnTo>
                  <a:pt x="51" y="162"/>
                </a:lnTo>
                <a:lnTo>
                  <a:pt x="47" y="168"/>
                </a:lnTo>
                <a:lnTo>
                  <a:pt x="51" y="175"/>
                </a:lnTo>
                <a:lnTo>
                  <a:pt x="48" y="180"/>
                </a:lnTo>
                <a:lnTo>
                  <a:pt x="46" y="187"/>
                </a:lnTo>
                <a:lnTo>
                  <a:pt x="39" y="178"/>
                </a:lnTo>
                <a:lnTo>
                  <a:pt x="34" y="175"/>
                </a:lnTo>
                <a:lnTo>
                  <a:pt x="28" y="182"/>
                </a:lnTo>
                <a:lnTo>
                  <a:pt x="27" y="187"/>
                </a:lnTo>
                <a:lnTo>
                  <a:pt x="27" y="194"/>
                </a:lnTo>
                <a:lnTo>
                  <a:pt x="24" y="197"/>
                </a:lnTo>
                <a:lnTo>
                  <a:pt x="23" y="203"/>
                </a:lnTo>
                <a:lnTo>
                  <a:pt x="25" y="208"/>
                </a:lnTo>
                <a:lnTo>
                  <a:pt x="27" y="220"/>
                </a:lnTo>
                <a:lnTo>
                  <a:pt x="20" y="224"/>
                </a:lnTo>
                <a:lnTo>
                  <a:pt x="20" y="229"/>
                </a:lnTo>
                <a:lnTo>
                  <a:pt x="15" y="236"/>
                </a:lnTo>
                <a:lnTo>
                  <a:pt x="6" y="240"/>
                </a:lnTo>
                <a:lnTo>
                  <a:pt x="0" y="241"/>
                </a:lnTo>
                <a:lnTo>
                  <a:pt x="0" y="240"/>
                </a:lnTo>
                <a:lnTo>
                  <a:pt x="0" y="245"/>
                </a:lnTo>
                <a:lnTo>
                  <a:pt x="2" y="248"/>
                </a:lnTo>
                <a:lnTo>
                  <a:pt x="2" y="255"/>
                </a:lnTo>
                <a:lnTo>
                  <a:pt x="0" y="267"/>
                </a:lnTo>
                <a:lnTo>
                  <a:pt x="13" y="281"/>
                </a:lnTo>
                <a:lnTo>
                  <a:pt x="15" y="286"/>
                </a:lnTo>
                <a:lnTo>
                  <a:pt x="21" y="293"/>
                </a:lnTo>
                <a:lnTo>
                  <a:pt x="34" y="309"/>
                </a:lnTo>
                <a:lnTo>
                  <a:pt x="47" y="319"/>
                </a:lnTo>
                <a:lnTo>
                  <a:pt x="59" y="319"/>
                </a:lnTo>
                <a:lnTo>
                  <a:pt x="59" y="325"/>
                </a:lnTo>
                <a:lnTo>
                  <a:pt x="65" y="332"/>
                </a:lnTo>
                <a:lnTo>
                  <a:pt x="71" y="337"/>
                </a:lnTo>
                <a:lnTo>
                  <a:pt x="84" y="344"/>
                </a:lnTo>
                <a:lnTo>
                  <a:pt x="93" y="347"/>
                </a:lnTo>
                <a:lnTo>
                  <a:pt x="104" y="337"/>
                </a:lnTo>
                <a:lnTo>
                  <a:pt x="108" y="332"/>
                </a:lnTo>
                <a:lnTo>
                  <a:pt x="117" y="336"/>
                </a:lnTo>
                <a:lnTo>
                  <a:pt x="124" y="336"/>
                </a:lnTo>
                <a:lnTo>
                  <a:pt x="138" y="329"/>
                </a:lnTo>
                <a:lnTo>
                  <a:pt x="143" y="327"/>
                </a:lnTo>
                <a:lnTo>
                  <a:pt x="146" y="321"/>
                </a:lnTo>
                <a:lnTo>
                  <a:pt x="146" y="316"/>
                </a:lnTo>
                <a:lnTo>
                  <a:pt x="155" y="319"/>
                </a:lnTo>
                <a:lnTo>
                  <a:pt x="168" y="309"/>
                </a:lnTo>
                <a:lnTo>
                  <a:pt x="173" y="310"/>
                </a:lnTo>
                <a:lnTo>
                  <a:pt x="185" y="301"/>
                </a:lnTo>
                <a:lnTo>
                  <a:pt x="186" y="300"/>
                </a:lnTo>
                <a:lnTo>
                  <a:pt x="185" y="294"/>
                </a:lnTo>
                <a:lnTo>
                  <a:pt x="189" y="289"/>
                </a:lnTo>
                <a:lnTo>
                  <a:pt x="185" y="282"/>
                </a:lnTo>
                <a:lnTo>
                  <a:pt x="188" y="270"/>
                </a:lnTo>
                <a:lnTo>
                  <a:pt x="195" y="258"/>
                </a:lnTo>
                <a:lnTo>
                  <a:pt x="200" y="249"/>
                </a:lnTo>
                <a:lnTo>
                  <a:pt x="203" y="236"/>
                </a:lnTo>
                <a:lnTo>
                  <a:pt x="204" y="229"/>
                </a:lnTo>
                <a:lnTo>
                  <a:pt x="208" y="224"/>
                </a:lnTo>
                <a:lnTo>
                  <a:pt x="211" y="212"/>
                </a:lnTo>
                <a:lnTo>
                  <a:pt x="214" y="209"/>
                </a:lnTo>
                <a:lnTo>
                  <a:pt x="215" y="202"/>
                </a:lnTo>
                <a:lnTo>
                  <a:pt x="215" y="190"/>
                </a:lnTo>
                <a:lnTo>
                  <a:pt x="222" y="187"/>
                </a:lnTo>
                <a:lnTo>
                  <a:pt x="227" y="193"/>
                </a:lnTo>
                <a:lnTo>
                  <a:pt x="228" y="197"/>
                </a:lnTo>
                <a:lnTo>
                  <a:pt x="241" y="198"/>
                </a:lnTo>
                <a:lnTo>
                  <a:pt x="247" y="195"/>
                </a:lnTo>
                <a:lnTo>
                  <a:pt x="250" y="190"/>
                </a:lnTo>
                <a:lnTo>
                  <a:pt x="253" y="176"/>
                </a:lnTo>
                <a:lnTo>
                  <a:pt x="255" y="171"/>
                </a:lnTo>
                <a:lnTo>
                  <a:pt x="257" y="162"/>
                </a:lnTo>
                <a:lnTo>
                  <a:pt x="260" y="155"/>
                </a:lnTo>
                <a:lnTo>
                  <a:pt x="265" y="156"/>
                </a:lnTo>
                <a:lnTo>
                  <a:pt x="272" y="155"/>
                </a:lnTo>
                <a:lnTo>
                  <a:pt x="277" y="141"/>
                </a:lnTo>
                <a:lnTo>
                  <a:pt x="283" y="141"/>
                </a:lnTo>
                <a:lnTo>
                  <a:pt x="287" y="134"/>
                </a:lnTo>
                <a:lnTo>
                  <a:pt x="291" y="122"/>
                </a:lnTo>
                <a:lnTo>
                  <a:pt x="296" y="117"/>
                </a:lnTo>
                <a:lnTo>
                  <a:pt x="295" y="103"/>
                </a:lnTo>
                <a:lnTo>
                  <a:pt x="297" y="97"/>
                </a:lnTo>
                <a:lnTo>
                  <a:pt x="296" y="91"/>
                </a:lnTo>
                <a:lnTo>
                  <a:pt x="303" y="88"/>
                </a:lnTo>
                <a:lnTo>
                  <a:pt x="337" y="106"/>
                </a:lnTo>
                <a:lnTo>
                  <a:pt x="341" y="101"/>
                </a:lnTo>
                <a:lnTo>
                  <a:pt x="343" y="88"/>
                </a:lnTo>
                <a:lnTo>
                  <a:pt x="342" y="86"/>
                </a:lnTo>
                <a:lnTo>
                  <a:pt x="337" y="80"/>
                </a:lnTo>
                <a:close/>
              </a:path>
            </a:pathLst>
          </a:custGeom>
          <a:solidFill>
            <a:srgbClr val="FFFF00"/>
          </a:solidFill>
          <a:ln w="9525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2" name="Freeform 10"/>
          <p:cNvSpPr>
            <a:spLocks/>
          </p:cNvSpPr>
          <p:nvPr/>
        </p:nvSpPr>
        <p:spPr bwMode="auto">
          <a:xfrm>
            <a:off x="10869799" y="3525954"/>
            <a:ext cx="31751" cy="33867"/>
          </a:xfrm>
          <a:custGeom>
            <a:avLst/>
            <a:gdLst>
              <a:gd name="T0" fmla="*/ 0 w 15"/>
              <a:gd name="T1" fmla="*/ 6 h 17"/>
              <a:gd name="T2" fmla="*/ 6 w 15"/>
              <a:gd name="T3" fmla="*/ 9 h 17"/>
              <a:gd name="T4" fmla="*/ 10 w 15"/>
              <a:gd name="T5" fmla="*/ 11 h 17"/>
              <a:gd name="T6" fmla="*/ 11 w 15"/>
              <a:gd name="T7" fmla="*/ 17 h 17"/>
              <a:gd name="T8" fmla="*/ 14 w 15"/>
              <a:gd name="T9" fmla="*/ 11 h 17"/>
              <a:gd name="T10" fmla="*/ 15 w 15"/>
              <a:gd name="T11" fmla="*/ 6 h 17"/>
              <a:gd name="T12" fmla="*/ 7 w 15"/>
              <a:gd name="T13" fmla="*/ 0 h 17"/>
              <a:gd name="T14" fmla="*/ 0 w 15"/>
              <a:gd name="T15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7">
                <a:moveTo>
                  <a:pt x="0" y="6"/>
                </a:moveTo>
                <a:lnTo>
                  <a:pt x="6" y="9"/>
                </a:lnTo>
                <a:lnTo>
                  <a:pt x="10" y="11"/>
                </a:lnTo>
                <a:lnTo>
                  <a:pt x="11" y="17"/>
                </a:lnTo>
                <a:lnTo>
                  <a:pt x="14" y="11"/>
                </a:lnTo>
                <a:lnTo>
                  <a:pt x="15" y="6"/>
                </a:lnTo>
                <a:lnTo>
                  <a:pt x="7" y="0"/>
                </a:lnTo>
                <a:lnTo>
                  <a:pt x="0" y="6"/>
                </a:lnTo>
                <a:close/>
              </a:path>
            </a:pathLst>
          </a:custGeom>
          <a:solidFill>
            <a:srgbClr val="FFFF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3" name="Freeform 11"/>
          <p:cNvSpPr>
            <a:spLocks noEditPoints="1"/>
          </p:cNvSpPr>
          <p:nvPr/>
        </p:nvSpPr>
        <p:spPr bwMode="auto">
          <a:xfrm>
            <a:off x="4179016" y="1400822"/>
            <a:ext cx="1043517" cy="759884"/>
          </a:xfrm>
          <a:custGeom>
            <a:avLst/>
            <a:gdLst>
              <a:gd name="T0" fmla="*/ 116 w 513"/>
              <a:gd name="T1" fmla="*/ 28 h 373"/>
              <a:gd name="T2" fmla="*/ 137 w 513"/>
              <a:gd name="T3" fmla="*/ 29 h 373"/>
              <a:gd name="T4" fmla="*/ 133 w 513"/>
              <a:gd name="T5" fmla="*/ 24 h 373"/>
              <a:gd name="T6" fmla="*/ 150 w 513"/>
              <a:gd name="T7" fmla="*/ 65 h 373"/>
              <a:gd name="T8" fmla="*/ 133 w 513"/>
              <a:gd name="T9" fmla="*/ 70 h 373"/>
              <a:gd name="T10" fmla="*/ 141 w 513"/>
              <a:gd name="T11" fmla="*/ 97 h 373"/>
              <a:gd name="T12" fmla="*/ 153 w 513"/>
              <a:gd name="T13" fmla="*/ 97 h 373"/>
              <a:gd name="T14" fmla="*/ 137 w 513"/>
              <a:gd name="T15" fmla="*/ 71 h 373"/>
              <a:gd name="T16" fmla="*/ 338 w 513"/>
              <a:gd name="T17" fmla="*/ 48 h 373"/>
              <a:gd name="T18" fmla="*/ 148 w 513"/>
              <a:gd name="T19" fmla="*/ 11 h 373"/>
              <a:gd name="T20" fmla="*/ 162 w 513"/>
              <a:gd name="T21" fmla="*/ 28 h 373"/>
              <a:gd name="T22" fmla="*/ 154 w 513"/>
              <a:gd name="T23" fmla="*/ 43 h 373"/>
              <a:gd name="T24" fmla="*/ 145 w 513"/>
              <a:gd name="T25" fmla="*/ 51 h 373"/>
              <a:gd name="T26" fmla="*/ 158 w 513"/>
              <a:gd name="T27" fmla="*/ 70 h 373"/>
              <a:gd name="T28" fmla="*/ 158 w 513"/>
              <a:gd name="T29" fmla="*/ 97 h 373"/>
              <a:gd name="T30" fmla="*/ 146 w 513"/>
              <a:gd name="T31" fmla="*/ 124 h 373"/>
              <a:gd name="T32" fmla="*/ 141 w 513"/>
              <a:gd name="T33" fmla="*/ 154 h 373"/>
              <a:gd name="T34" fmla="*/ 112 w 513"/>
              <a:gd name="T35" fmla="*/ 174 h 373"/>
              <a:gd name="T36" fmla="*/ 95 w 513"/>
              <a:gd name="T37" fmla="*/ 178 h 373"/>
              <a:gd name="T38" fmla="*/ 92 w 513"/>
              <a:gd name="T39" fmla="*/ 165 h 373"/>
              <a:gd name="T40" fmla="*/ 106 w 513"/>
              <a:gd name="T41" fmla="*/ 162 h 373"/>
              <a:gd name="T42" fmla="*/ 114 w 513"/>
              <a:gd name="T43" fmla="*/ 154 h 373"/>
              <a:gd name="T44" fmla="*/ 131 w 513"/>
              <a:gd name="T45" fmla="*/ 140 h 373"/>
              <a:gd name="T46" fmla="*/ 129 w 513"/>
              <a:gd name="T47" fmla="*/ 131 h 373"/>
              <a:gd name="T48" fmla="*/ 139 w 513"/>
              <a:gd name="T49" fmla="*/ 116 h 373"/>
              <a:gd name="T50" fmla="*/ 116 w 513"/>
              <a:gd name="T51" fmla="*/ 123 h 373"/>
              <a:gd name="T52" fmla="*/ 99 w 513"/>
              <a:gd name="T53" fmla="*/ 144 h 373"/>
              <a:gd name="T54" fmla="*/ 92 w 513"/>
              <a:gd name="T55" fmla="*/ 135 h 373"/>
              <a:gd name="T56" fmla="*/ 119 w 513"/>
              <a:gd name="T57" fmla="*/ 113 h 373"/>
              <a:gd name="T58" fmla="*/ 131 w 513"/>
              <a:gd name="T59" fmla="*/ 100 h 373"/>
              <a:gd name="T60" fmla="*/ 122 w 513"/>
              <a:gd name="T61" fmla="*/ 89 h 373"/>
              <a:gd name="T62" fmla="*/ 110 w 513"/>
              <a:gd name="T63" fmla="*/ 69 h 373"/>
              <a:gd name="T64" fmla="*/ 77 w 513"/>
              <a:gd name="T65" fmla="*/ 63 h 373"/>
              <a:gd name="T66" fmla="*/ 45 w 513"/>
              <a:gd name="T67" fmla="*/ 44 h 373"/>
              <a:gd name="T68" fmla="*/ 14 w 513"/>
              <a:gd name="T69" fmla="*/ 20 h 373"/>
              <a:gd name="T70" fmla="*/ 8 w 513"/>
              <a:gd name="T71" fmla="*/ 43 h 373"/>
              <a:gd name="T72" fmla="*/ 8 w 513"/>
              <a:gd name="T73" fmla="*/ 67 h 373"/>
              <a:gd name="T74" fmla="*/ 14 w 513"/>
              <a:gd name="T75" fmla="*/ 119 h 373"/>
              <a:gd name="T76" fmla="*/ 14 w 513"/>
              <a:gd name="T77" fmla="*/ 162 h 373"/>
              <a:gd name="T78" fmla="*/ 34 w 513"/>
              <a:gd name="T79" fmla="*/ 169 h 373"/>
              <a:gd name="T80" fmla="*/ 10 w 513"/>
              <a:gd name="T81" fmla="*/ 181 h 373"/>
              <a:gd name="T82" fmla="*/ 28 w 513"/>
              <a:gd name="T83" fmla="*/ 197 h 373"/>
              <a:gd name="T84" fmla="*/ 18 w 513"/>
              <a:gd name="T85" fmla="*/ 205 h 373"/>
              <a:gd name="T86" fmla="*/ 12 w 513"/>
              <a:gd name="T87" fmla="*/ 215 h 373"/>
              <a:gd name="T88" fmla="*/ 0 w 513"/>
              <a:gd name="T89" fmla="*/ 230 h 373"/>
              <a:gd name="T90" fmla="*/ 27 w 513"/>
              <a:gd name="T91" fmla="*/ 238 h 373"/>
              <a:gd name="T92" fmla="*/ 41 w 513"/>
              <a:gd name="T93" fmla="*/ 242 h 373"/>
              <a:gd name="T94" fmla="*/ 58 w 513"/>
              <a:gd name="T95" fmla="*/ 255 h 373"/>
              <a:gd name="T96" fmla="*/ 68 w 513"/>
              <a:gd name="T97" fmla="*/ 312 h 373"/>
              <a:gd name="T98" fmla="*/ 89 w 513"/>
              <a:gd name="T99" fmla="*/ 324 h 373"/>
              <a:gd name="T100" fmla="*/ 121 w 513"/>
              <a:gd name="T101" fmla="*/ 327 h 373"/>
              <a:gd name="T102" fmla="*/ 150 w 513"/>
              <a:gd name="T103" fmla="*/ 327 h 373"/>
              <a:gd name="T104" fmla="*/ 171 w 513"/>
              <a:gd name="T105" fmla="*/ 342 h 373"/>
              <a:gd name="T106" fmla="*/ 215 w 513"/>
              <a:gd name="T107" fmla="*/ 342 h 373"/>
              <a:gd name="T108" fmla="*/ 246 w 513"/>
              <a:gd name="T109" fmla="*/ 345 h 373"/>
              <a:gd name="T110" fmla="*/ 290 w 513"/>
              <a:gd name="T111" fmla="*/ 342 h 373"/>
              <a:gd name="T112" fmla="*/ 324 w 513"/>
              <a:gd name="T113" fmla="*/ 342 h 373"/>
              <a:gd name="T114" fmla="*/ 464 w 513"/>
              <a:gd name="T115" fmla="*/ 347 h 373"/>
              <a:gd name="T116" fmla="*/ 513 w 513"/>
              <a:gd name="T117" fmla="*/ 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3" h="373">
                <a:moveTo>
                  <a:pt x="123" y="43"/>
                </a:moveTo>
                <a:lnTo>
                  <a:pt x="125" y="36"/>
                </a:lnTo>
                <a:lnTo>
                  <a:pt x="121" y="31"/>
                </a:lnTo>
                <a:lnTo>
                  <a:pt x="116" y="28"/>
                </a:lnTo>
                <a:lnTo>
                  <a:pt x="115" y="36"/>
                </a:lnTo>
                <a:lnTo>
                  <a:pt x="118" y="43"/>
                </a:lnTo>
                <a:lnTo>
                  <a:pt x="123" y="43"/>
                </a:lnTo>
                <a:close/>
                <a:moveTo>
                  <a:pt x="137" y="29"/>
                </a:moveTo>
                <a:lnTo>
                  <a:pt x="139" y="35"/>
                </a:lnTo>
                <a:lnTo>
                  <a:pt x="142" y="29"/>
                </a:lnTo>
                <a:lnTo>
                  <a:pt x="137" y="24"/>
                </a:lnTo>
                <a:lnTo>
                  <a:pt x="133" y="24"/>
                </a:lnTo>
                <a:lnTo>
                  <a:pt x="130" y="31"/>
                </a:lnTo>
                <a:lnTo>
                  <a:pt x="135" y="35"/>
                </a:lnTo>
                <a:lnTo>
                  <a:pt x="137" y="29"/>
                </a:lnTo>
                <a:close/>
                <a:moveTo>
                  <a:pt x="150" y="65"/>
                </a:moveTo>
                <a:lnTo>
                  <a:pt x="148" y="59"/>
                </a:lnTo>
                <a:lnTo>
                  <a:pt x="146" y="59"/>
                </a:lnTo>
                <a:lnTo>
                  <a:pt x="139" y="63"/>
                </a:lnTo>
                <a:lnTo>
                  <a:pt x="133" y="70"/>
                </a:lnTo>
                <a:lnTo>
                  <a:pt x="135" y="77"/>
                </a:lnTo>
                <a:lnTo>
                  <a:pt x="141" y="84"/>
                </a:lnTo>
                <a:lnTo>
                  <a:pt x="139" y="90"/>
                </a:lnTo>
                <a:lnTo>
                  <a:pt x="141" y="97"/>
                </a:lnTo>
                <a:lnTo>
                  <a:pt x="146" y="103"/>
                </a:lnTo>
                <a:lnTo>
                  <a:pt x="146" y="105"/>
                </a:lnTo>
                <a:lnTo>
                  <a:pt x="153" y="103"/>
                </a:lnTo>
                <a:lnTo>
                  <a:pt x="153" y="97"/>
                </a:lnTo>
                <a:lnTo>
                  <a:pt x="148" y="92"/>
                </a:lnTo>
                <a:lnTo>
                  <a:pt x="142" y="92"/>
                </a:lnTo>
                <a:lnTo>
                  <a:pt x="142" y="78"/>
                </a:lnTo>
                <a:lnTo>
                  <a:pt x="137" y="71"/>
                </a:lnTo>
                <a:lnTo>
                  <a:pt x="144" y="67"/>
                </a:lnTo>
                <a:lnTo>
                  <a:pt x="150" y="65"/>
                </a:lnTo>
                <a:close/>
                <a:moveTo>
                  <a:pt x="452" y="74"/>
                </a:moveTo>
                <a:lnTo>
                  <a:pt x="338" y="48"/>
                </a:lnTo>
                <a:lnTo>
                  <a:pt x="240" y="23"/>
                </a:lnTo>
                <a:lnTo>
                  <a:pt x="153" y="0"/>
                </a:lnTo>
                <a:lnTo>
                  <a:pt x="148" y="4"/>
                </a:lnTo>
                <a:lnTo>
                  <a:pt x="148" y="11"/>
                </a:lnTo>
                <a:lnTo>
                  <a:pt x="152" y="16"/>
                </a:lnTo>
                <a:lnTo>
                  <a:pt x="152" y="19"/>
                </a:lnTo>
                <a:lnTo>
                  <a:pt x="156" y="25"/>
                </a:lnTo>
                <a:lnTo>
                  <a:pt x="162" y="28"/>
                </a:lnTo>
                <a:lnTo>
                  <a:pt x="161" y="34"/>
                </a:lnTo>
                <a:lnTo>
                  <a:pt x="161" y="40"/>
                </a:lnTo>
                <a:lnTo>
                  <a:pt x="160" y="46"/>
                </a:lnTo>
                <a:lnTo>
                  <a:pt x="154" y="43"/>
                </a:lnTo>
                <a:lnTo>
                  <a:pt x="157" y="50"/>
                </a:lnTo>
                <a:lnTo>
                  <a:pt x="156" y="55"/>
                </a:lnTo>
                <a:lnTo>
                  <a:pt x="149" y="52"/>
                </a:lnTo>
                <a:lnTo>
                  <a:pt x="145" y="51"/>
                </a:lnTo>
                <a:lnTo>
                  <a:pt x="145" y="58"/>
                </a:lnTo>
                <a:lnTo>
                  <a:pt x="150" y="57"/>
                </a:lnTo>
                <a:lnTo>
                  <a:pt x="153" y="63"/>
                </a:lnTo>
                <a:lnTo>
                  <a:pt x="158" y="70"/>
                </a:lnTo>
                <a:lnTo>
                  <a:pt x="156" y="75"/>
                </a:lnTo>
                <a:lnTo>
                  <a:pt x="157" y="78"/>
                </a:lnTo>
                <a:lnTo>
                  <a:pt x="156" y="92"/>
                </a:lnTo>
                <a:lnTo>
                  <a:pt x="158" y="97"/>
                </a:lnTo>
                <a:lnTo>
                  <a:pt x="160" y="104"/>
                </a:lnTo>
                <a:lnTo>
                  <a:pt x="153" y="109"/>
                </a:lnTo>
                <a:lnTo>
                  <a:pt x="146" y="119"/>
                </a:lnTo>
                <a:lnTo>
                  <a:pt x="146" y="124"/>
                </a:lnTo>
                <a:lnTo>
                  <a:pt x="141" y="128"/>
                </a:lnTo>
                <a:lnTo>
                  <a:pt x="145" y="135"/>
                </a:lnTo>
                <a:lnTo>
                  <a:pt x="139" y="140"/>
                </a:lnTo>
                <a:lnTo>
                  <a:pt x="141" y="154"/>
                </a:lnTo>
                <a:lnTo>
                  <a:pt x="134" y="161"/>
                </a:lnTo>
                <a:lnTo>
                  <a:pt x="122" y="165"/>
                </a:lnTo>
                <a:lnTo>
                  <a:pt x="119" y="169"/>
                </a:lnTo>
                <a:lnTo>
                  <a:pt x="112" y="174"/>
                </a:lnTo>
                <a:lnTo>
                  <a:pt x="107" y="174"/>
                </a:lnTo>
                <a:lnTo>
                  <a:pt x="103" y="167"/>
                </a:lnTo>
                <a:lnTo>
                  <a:pt x="96" y="172"/>
                </a:lnTo>
                <a:lnTo>
                  <a:pt x="95" y="178"/>
                </a:lnTo>
                <a:lnTo>
                  <a:pt x="92" y="173"/>
                </a:lnTo>
                <a:lnTo>
                  <a:pt x="92" y="167"/>
                </a:lnTo>
                <a:lnTo>
                  <a:pt x="87" y="166"/>
                </a:lnTo>
                <a:lnTo>
                  <a:pt x="92" y="165"/>
                </a:lnTo>
                <a:lnTo>
                  <a:pt x="98" y="159"/>
                </a:lnTo>
                <a:lnTo>
                  <a:pt x="110" y="150"/>
                </a:lnTo>
                <a:lnTo>
                  <a:pt x="108" y="157"/>
                </a:lnTo>
                <a:lnTo>
                  <a:pt x="106" y="162"/>
                </a:lnTo>
                <a:lnTo>
                  <a:pt x="106" y="169"/>
                </a:lnTo>
                <a:lnTo>
                  <a:pt x="108" y="166"/>
                </a:lnTo>
                <a:lnTo>
                  <a:pt x="110" y="159"/>
                </a:lnTo>
                <a:lnTo>
                  <a:pt x="114" y="154"/>
                </a:lnTo>
                <a:lnTo>
                  <a:pt x="121" y="153"/>
                </a:lnTo>
                <a:lnTo>
                  <a:pt x="115" y="159"/>
                </a:lnTo>
                <a:lnTo>
                  <a:pt x="121" y="163"/>
                </a:lnTo>
                <a:lnTo>
                  <a:pt x="131" y="140"/>
                </a:lnTo>
                <a:lnTo>
                  <a:pt x="129" y="135"/>
                </a:lnTo>
                <a:lnTo>
                  <a:pt x="122" y="135"/>
                </a:lnTo>
                <a:lnTo>
                  <a:pt x="122" y="130"/>
                </a:lnTo>
                <a:lnTo>
                  <a:pt x="129" y="131"/>
                </a:lnTo>
                <a:lnTo>
                  <a:pt x="129" y="124"/>
                </a:lnTo>
                <a:lnTo>
                  <a:pt x="127" y="119"/>
                </a:lnTo>
                <a:lnTo>
                  <a:pt x="134" y="119"/>
                </a:lnTo>
                <a:lnTo>
                  <a:pt x="139" y="116"/>
                </a:lnTo>
                <a:lnTo>
                  <a:pt x="139" y="109"/>
                </a:lnTo>
                <a:lnTo>
                  <a:pt x="137" y="103"/>
                </a:lnTo>
                <a:lnTo>
                  <a:pt x="122" y="116"/>
                </a:lnTo>
                <a:lnTo>
                  <a:pt x="116" y="123"/>
                </a:lnTo>
                <a:lnTo>
                  <a:pt x="104" y="127"/>
                </a:lnTo>
                <a:lnTo>
                  <a:pt x="92" y="139"/>
                </a:lnTo>
                <a:lnTo>
                  <a:pt x="93" y="146"/>
                </a:lnTo>
                <a:lnTo>
                  <a:pt x="99" y="144"/>
                </a:lnTo>
                <a:lnTo>
                  <a:pt x="106" y="144"/>
                </a:lnTo>
                <a:lnTo>
                  <a:pt x="93" y="147"/>
                </a:lnTo>
                <a:lnTo>
                  <a:pt x="88" y="142"/>
                </a:lnTo>
                <a:lnTo>
                  <a:pt x="92" y="135"/>
                </a:lnTo>
                <a:lnTo>
                  <a:pt x="104" y="124"/>
                </a:lnTo>
                <a:lnTo>
                  <a:pt x="110" y="121"/>
                </a:lnTo>
                <a:lnTo>
                  <a:pt x="121" y="108"/>
                </a:lnTo>
                <a:lnTo>
                  <a:pt x="119" y="113"/>
                </a:lnTo>
                <a:lnTo>
                  <a:pt x="119" y="119"/>
                </a:lnTo>
                <a:lnTo>
                  <a:pt x="122" y="113"/>
                </a:lnTo>
                <a:lnTo>
                  <a:pt x="129" y="108"/>
                </a:lnTo>
                <a:lnTo>
                  <a:pt x="131" y="100"/>
                </a:lnTo>
                <a:lnTo>
                  <a:pt x="127" y="84"/>
                </a:lnTo>
                <a:lnTo>
                  <a:pt x="130" y="77"/>
                </a:lnTo>
                <a:lnTo>
                  <a:pt x="123" y="82"/>
                </a:lnTo>
                <a:lnTo>
                  <a:pt x="122" y="89"/>
                </a:lnTo>
                <a:lnTo>
                  <a:pt x="118" y="80"/>
                </a:lnTo>
                <a:lnTo>
                  <a:pt x="111" y="81"/>
                </a:lnTo>
                <a:lnTo>
                  <a:pt x="111" y="75"/>
                </a:lnTo>
                <a:lnTo>
                  <a:pt x="110" y="69"/>
                </a:lnTo>
                <a:lnTo>
                  <a:pt x="103" y="70"/>
                </a:lnTo>
                <a:lnTo>
                  <a:pt x="96" y="71"/>
                </a:lnTo>
                <a:lnTo>
                  <a:pt x="89" y="66"/>
                </a:lnTo>
                <a:lnTo>
                  <a:pt x="77" y="63"/>
                </a:lnTo>
                <a:lnTo>
                  <a:pt x="70" y="59"/>
                </a:lnTo>
                <a:lnTo>
                  <a:pt x="58" y="55"/>
                </a:lnTo>
                <a:lnTo>
                  <a:pt x="49" y="50"/>
                </a:lnTo>
                <a:lnTo>
                  <a:pt x="45" y="44"/>
                </a:lnTo>
                <a:lnTo>
                  <a:pt x="38" y="40"/>
                </a:lnTo>
                <a:lnTo>
                  <a:pt x="31" y="35"/>
                </a:lnTo>
                <a:lnTo>
                  <a:pt x="20" y="24"/>
                </a:lnTo>
                <a:lnTo>
                  <a:pt x="14" y="20"/>
                </a:lnTo>
                <a:lnTo>
                  <a:pt x="15" y="28"/>
                </a:lnTo>
                <a:lnTo>
                  <a:pt x="14" y="29"/>
                </a:lnTo>
                <a:lnTo>
                  <a:pt x="12" y="36"/>
                </a:lnTo>
                <a:lnTo>
                  <a:pt x="8" y="43"/>
                </a:lnTo>
                <a:lnTo>
                  <a:pt x="8" y="50"/>
                </a:lnTo>
                <a:lnTo>
                  <a:pt x="7" y="55"/>
                </a:lnTo>
                <a:lnTo>
                  <a:pt x="7" y="62"/>
                </a:lnTo>
                <a:lnTo>
                  <a:pt x="8" y="67"/>
                </a:lnTo>
                <a:lnTo>
                  <a:pt x="12" y="75"/>
                </a:lnTo>
                <a:lnTo>
                  <a:pt x="15" y="88"/>
                </a:lnTo>
                <a:lnTo>
                  <a:pt x="16" y="94"/>
                </a:lnTo>
                <a:lnTo>
                  <a:pt x="14" y="119"/>
                </a:lnTo>
                <a:lnTo>
                  <a:pt x="15" y="135"/>
                </a:lnTo>
                <a:lnTo>
                  <a:pt x="14" y="154"/>
                </a:lnTo>
                <a:lnTo>
                  <a:pt x="11" y="161"/>
                </a:lnTo>
                <a:lnTo>
                  <a:pt x="14" y="162"/>
                </a:lnTo>
                <a:lnTo>
                  <a:pt x="15" y="157"/>
                </a:lnTo>
                <a:lnTo>
                  <a:pt x="22" y="161"/>
                </a:lnTo>
                <a:lnTo>
                  <a:pt x="27" y="167"/>
                </a:lnTo>
                <a:lnTo>
                  <a:pt x="34" y="169"/>
                </a:lnTo>
                <a:lnTo>
                  <a:pt x="23" y="170"/>
                </a:lnTo>
                <a:lnTo>
                  <a:pt x="14" y="176"/>
                </a:lnTo>
                <a:lnTo>
                  <a:pt x="12" y="169"/>
                </a:lnTo>
                <a:lnTo>
                  <a:pt x="10" y="181"/>
                </a:lnTo>
                <a:lnTo>
                  <a:pt x="12" y="188"/>
                </a:lnTo>
                <a:lnTo>
                  <a:pt x="14" y="188"/>
                </a:lnTo>
                <a:lnTo>
                  <a:pt x="26" y="192"/>
                </a:lnTo>
                <a:lnTo>
                  <a:pt x="28" y="197"/>
                </a:lnTo>
                <a:lnTo>
                  <a:pt x="26" y="197"/>
                </a:lnTo>
                <a:lnTo>
                  <a:pt x="19" y="193"/>
                </a:lnTo>
                <a:lnTo>
                  <a:pt x="15" y="200"/>
                </a:lnTo>
                <a:lnTo>
                  <a:pt x="18" y="205"/>
                </a:lnTo>
                <a:lnTo>
                  <a:pt x="12" y="212"/>
                </a:lnTo>
                <a:lnTo>
                  <a:pt x="16" y="219"/>
                </a:lnTo>
                <a:lnTo>
                  <a:pt x="16" y="220"/>
                </a:lnTo>
                <a:lnTo>
                  <a:pt x="12" y="215"/>
                </a:lnTo>
                <a:lnTo>
                  <a:pt x="7" y="216"/>
                </a:lnTo>
                <a:lnTo>
                  <a:pt x="8" y="204"/>
                </a:lnTo>
                <a:lnTo>
                  <a:pt x="8" y="197"/>
                </a:lnTo>
                <a:lnTo>
                  <a:pt x="0" y="230"/>
                </a:lnTo>
                <a:lnTo>
                  <a:pt x="5" y="228"/>
                </a:lnTo>
                <a:lnTo>
                  <a:pt x="11" y="235"/>
                </a:lnTo>
                <a:lnTo>
                  <a:pt x="24" y="232"/>
                </a:lnTo>
                <a:lnTo>
                  <a:pt x="27" y="238"/>
                </a:lnTo>
                <a:lnTo>
                  <a:pt x="34" y="239"/>
                </a:lnTo>
                <a:lnTo>
                  <a:pt x="35" y="241"/>
                </a:lnTo>
                <a:lnTo>
                  <a:pt x="38" y="242"/>
                </a:lnTo>
                <a:lnTo>
                  <a:pt x="41" y="242"/>
                </a:lnTo>
                <a:lnTo>
                  <a:pt x="42" y="249"/>
                </a:lnTo>
                <a:lnTo>
                  <a:pt x="47" y="254"/>
                </a:lnTo>
                <a:lnTo>
                  <a:pt x="54" y="254"/>
                </a:lnTo>
                <a:lnTo>
                  <a:pt x="58" y="255"/>
                </a:lnTo>
                <a:lnTo>
                  <a:pt x="62" y="262"/>
                </a:lnTo>
                <a:lnTo>
                  <a:pt x="69" y="268"/>
                </a:lnTo>
                <a:lnTo>
                  <a:pt x="72" y="280"/>
                </a:lnTo>
                <a:lnTo>
                  <a:pt x="68" y="312"/>
                </a:lnTo>
                <a:lnTo>
                  <a:pt x="70" y="316"/>
                </a:lnTo>
                <a:lnTo>
                  <a:pt x="80" y="320"/>
                </a:lnTo>
                <a:lnTo>
                  <a:pt x="87" y="324"/>
                </a:lnTo>
                <a:lnTo>
                  <a:pt x="89" y="324"/>
                </a:lnTo>
                <a:lnTo>
                  <a:pt x="96" y="329"/>
                </a:lnTo>
                <a:lnTo>
                  <a:pt x="103" y="330"/>
                </a:lnTo>
                <a:lnTo>
                  <a:pt x="115" y="329"/>
                </a:lnTo>
                <a:lnTo>
                  <a:pt x="121" y="327"/>
                </a:lnTo>
                <a:lnTo>
                  <a:pt x="127" y="323"/>
                </a:lnTo>
                <a:lnTo>
                  <a:pt x="134" y="323"/>
                </a:lnTo>
                <a:lnTo>
                  <a:pt x="139" y="326"/>
                </a:lnTo>
                <a:lnTo>
                  <a:pt x="150" y="327"/>
                </a:lnTo>
                <a:lnTo>
                  <a:pt x="157" y="330"/>
                </a:lnTo>
                <a:lnTo>
                  <a:pt x="164" y="331"/>
                </a:lnTo>
                <a:lnTo>
                  <a:pt x="169" y="337"/>
                </a:lnTo>
                <a:lnTo>
                  <a:pt x="171" y="342"/>
                </a:lnTo>
                <a:lnTo>
                  <a:pt x="184" y="342"/>
                </a:lnTo>
                <a:lnTo>
                  <a:pt x="190" y="343"/>
                </a:lnTo>
                <a:lnTo>
                  <a:pt x="209" y="339"/>
                </a:lnTo>
                <a:lnTo>
                  <a:pt x="215" y="342"/>
                </a:lnTo>
                <a:lnTo>
                  <a:pt x="222" y="347"/>
                </a:lnTo>
                <a:lnTo>
                  <a:pt x="227" y="349"/>
                </a:lnTo>
                <a:lnTo>
                  <a:pt x="234" y="347"/>
                </a:lnTo>
                <a:lnTo>
                  <a:pt x="246" y="345"/>
                </a:lnTo>
                <a:lnTo>
                  <a:pt x="259" y="343"/>
                </a:lnTo>
                <a:lnTo>
                  <a:pt x="279" y="343"/>
                </a:lnTo>
                <a:lnTo>
                  <a:pt x="284" y="341"/>
                </a:lnTo>
                <a:lnTo>
                  <a:pt x="290" y="342"/>
                </a:lnTo>
                <a:lnTo>
                  <a:pt x="303" y="343"/>
                </a:lnTo>
                <a:lnTo>
                  <a:pt x="310" y="345"/>
                </a:lnTo>
                <a:lnTo>
                  <a:pt x="317" y="346"/>
                </a:lnTo>
                <a:lnTo>
                  <a:pt x="324" y="342"/>
                </a:lnTo>
                <a:lnTo>
                  <a:pt x="384" y="357"/>
                </a:lnTo>
                <a:lnTo>
                  <a:pt x="464" y="373"/>
                </a:lnTo>
                <a:lnTo>
                  <a:pt x="462" y="366"/>
                </a:lnTo>
                <a:lnTo>
                  <a:pt x="464" y="347"/>
                </a:lnTo>
                <a:lnTo>
                  <a:pt x="460" y="335"/>
                </a:lnTo>
                <a:lnTo>
                  <a:pt x="464" y="329"/>
                </a:lnTo>
                <a:lnTo>
                  <a:pt x="466" y="310"/>
                </a:lnTo>
                <a:lnTo>
                  <a:pt x="513" y="90"/>
                </a:lnTo>
                <a:lnTo>
                  <a:pt x="513" y="86"/>
                </a:lnTo>
                <a:lnTo>
                  <a:pt x="452" y="7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4" name="Freeform 12"/>
          <p:cNvSpPr>
            <a:spLocks noEditPoints="1"/>
          </p:cNvSpPr>
          <p:nvPr/>
        </p:nvSpPr>
        <p:spPr bwMode="auto">
          <a:xfrm>
            <a:off x="9949049" y="3477272"/>
            <a:ext cx="1225551" cy="692151"/>
          </a:xfrm>
          <a:custGeom>
            <a:avLst/>
            <a:gdLst>
              <a:gd name="T0" fmla="*/ 556 w 602"/>
              <a:gd name="T1" fmla="*/ 213 h 340"/>
              <a:gd name="T2" fmla="*/ 541 w 602"/>
              <a:gd name="T3" fmla="*/ 220 h 340"/>
              <a:gd name="T4" fmla="*/ 530 w 602"/>
              <a:gd name="T5" fmla="*/ 203 h 340"/>
              <a:gd name="T6" fmla="*/ 510 w 602"/>
              <a:gd name="T7" fmla="*/ 191 h 340"/>
              <a:gd name="T8" fmla="*/ 476 w 602"/>
              <a:gd name="T9" fmla="*/ 184 h 340"/>
              <a:gd name="T10" fmla="*/ 503 w 602"/>
              <a:gd name="T11" fmla="*/ 189 h 340"/>
              <a:gd name="T12" fmla="*/ 522 w 602"/>
              <a:gd name="T13" fmla="*/ 186 h 340"/>
              <a:gd name="T14" fmla="*/ 547 w 602"/>
              <a:gd name="T15" fmla="*/ 207 h 340"/>
              <a:gd name="T16" fmla="*/ 552 w 602"/>
              <a:gd name="T17" fmla="*/ 190 h 340"/>
              <a:gd name="T18" fmla="*/ 525 w 602"/>
              <a:gd name="T19" fmla="*/ 179 h 340"/>
              <a:gd name="T20" fmla="*/ 525 w 602"/>
              <a:gd name="T21" fmla="*/ 174 h 340"/>
              <a:gd name="T22" fmla="*/ 537 w 602"/>
              <a:gd name="T23" fmla="*/ 166 h 340"/>
              <a:gd name="T24" fmla="*/ 548 w 602"/>
              <a:gd name="T25" fmla="*/ 153 h 340"/>
              <a:gd name="T26" fmla="*/ 532 w 602"/>
              <a:gd name="T27" fmla="*/ 145 h 340"/>
              <a:gd name="T28" fmla="*/ 505 w 602"/>
              <a:gd name="T29" fmla="*/ 132 h 340"/>
              <a:gd name="T30" fmla="*/ 487 w 602"/>
              <a:gd name="T31" fmla="*/ 113 h 340"/>
              <a:gd name="T32" fmla="*/ 482 w 602"/>
              <a:gd name="T33" fmla="*/ 106 h 340"/>
              <a:gd name="T34" fmla="*/ 505 w 602"/>
              <a:gd name="T35" fmla="*/ 128 h 340"/>
              <a:gd name="T36" fmla="*/ 529 w 602"/>
              <a:gd name="T37" fmla="*/ 140 h 340"/>
              <a:gd name="T38" fmla="*/ 534 w 602"/>
              <a:gd name="T39" fmla="*/ 121 h 340"/>
              <a:gd name="T40" fmla="*/ 521 w 602"/>
              <a:gd name="T41" fmla="*/ 110 h 340"/>
              <a:gd name="T42" fmla="*/ 509 w 602"/>
              <a:gd name="T43" fmla="*/ 99 h 340"/>
              <a:gd name="T44" fmla="*/ 487 w 602"/>
              <a:gd name="T45" fmla="*/ 99 h 340"/>
              <a:gd name="T46" fmla="*/ 467 w 602"/>
              <a:gd name="T47" fmla="*/ 83 h 340"/>
              <a:gd name="T48" fmla="*/ 448 w 602"/>
              <a:gd name="T49" fmla="*/ 83 h 340"/>
              <a:gd name="T50" fmla="*/ 455 w 602"/>
              <a:gd name="T51" fmla="*/ 60 h 340"/>
              <a:gd name="T52" fmla="*/ 464 w 602"/>
              <a:gd name="T53" fmla="*/ 48 h 340"/>
              <a:gd name="T54" fmla="*/ 453 w 602"/>
              <a:gd name="T55" fmla="*/ 29 h 340"/>
              <a:gd name="T56" fmla="*/ 428 w 602"/>
              <a:gd name="T57" fmla="*/ 21 h 340"/>
              <a:gd name="T58" fmla="*/ 413 w 602"/>
              <a:gd name="T59" fmla="*/ 0 h 340"/>
              <a:gd name="T60" fmla="*/ 360 w 602"/>
              <a:gd name="T61" fmla="*/ 0 h 340"/>
              <a:gd name="T62" fmla="*/ 353 w 602"/>
              <a:gd name="T63" fmla="*/ 29 h 340"/>
              <a:gd name="T64" fmla="*/ 334 w 602"/>
              <a:gd name="T65" fmla="*/ 53 h 340"/>
              <a:gd name="T66" fmla="*/ 314 w 602"/>
              <a:gd name="T67" fmla="*/ 74 h 340"/>
              <a:gd name="T68" fmla="*/ 304 w 602"/>
              <a:gd name="T69" fmla="*/ 107 h 340"/>
              <a:gd name="T70" fmla="*/ 279 w 602"/>
              <a:gd name="T71" fmla="*/ 99 h 340"/>
              <a:gd name="T72" fmla="*/ 268 w 602"/>
              <a:gd name="T73" fmla="*/ 124 h 340"/>
              <a:gd name="T74" fmla="*/ 257 w 602"/>
              <a:gd name="T75" fmla="*/ 161 h 340"/>
              <a:gd name="T76" fmla="*/ 246 w 602"/>
              <a:gd name="T77" fmla="*/ 201 h 340"/>
              <a:gd name="T78" fmla="*/ 230 w 602"/>
              <a:gd name="T79" fmla="*/ 222 h 340"/>
              <a:gd name="T80" fmla="*/ 203 w 602"/>
              <a:gd name="T81" fmla="*/ 233 h 340"/>
              <a:gd name="T82" fmla="*/ 174 w 602"/>
              <a:gd name="T83" fmla="*/ 248 h 340"/>
              <a:gd name="T84" fmla="*/ 141 w 602"/>
              <a:gd name="T85" fmla="*/ 256 h 340"/>
              <a:gd name="T86" fmla="*/ 116 w 602"/>
              <a:gd name="T87" fmla="*/ 231 h 340"/>
              <a:gd name="T88" fmla="*/ 66 w 602"/>
              <a:gd name="T89" fmla="*/ 289 h 340"/>
              <a:gd name="T90" fmla="*/ 47 w 602"/>
              <a:gd name="T91" fmla="*/ 309 h 340"/>
              <a:gd name="T92" fmla="*/ 19 w 602"/>
              <a:gd name="T93" fmla="*/ 331 h 340"/>
              <a:gd name="T94" fmla="*/ 38 w 602"/>
              <a:gd name="T95" fmla="*/ 336 h 340"/>
              <a:gd name="T96" fmla="*/ 154 w 602"/>
              <a:gd name="T97" fmla="*/ 317 h 340"/>
              <a:gd name="T98" fmla="*/ 422 w 602"/>
              <a:gd name="T99" fmla="*/ 275 h 340"/>
              <a:gd name="T100" fmla="*/ 586 w 602"/>
              <a:gd name="T101" fmla="*/ 241 h 340"/>
              <a:gd name="T102" fmla="*/ 593 w 602"/>
              <a:gd name="T103" fmla="*/ 232 h 340"/>
              <a:gd name="T104" fmla="*/ 581 w 602"/>
              <a:gd name="T105" fmla="*/ 206 h 340"/>
              <a:gd name="T106" fmla="*/ 578 w 602"/>
              <a:gd name="T107" fmla="*/ 105 h 340"/>
              <a:gd name="T108" fmla="*/ 575 w 602"/>
              <a:gd name="T109" fmla="*/ 129 h 340"/>
              <a:gd name="T110" fmla="*/ 570 w 602"/>
              <a:gd name="T111" fmla="*/ 160 h 340"/>
              <a:gd name="T112" fmla="*/ 581 w 602"/>
              <a:gd name="T113" fmla="*/ 159 h 340"/>
              <a:gd name="T114" fmla="*/ 593 w 602"/>
              <a:gd name="T115" fmla="*/ 144 h 340"/>
              <a:gd name="T116" fmla="*/ 597 w 602"/>
              <a:gd name="T117" fmla="*/ 11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2" h="340">
                <a:moveTo>
                  <a:pt x="581" y="206"/>
                </a:moveTo>
                <a:lnTo>
                  <a:pt x="563" y="207"/>
                </a:lnTo>
                <a:lnTo>
                  <a:pt x="557" y="206"/>
                </a:lnTo>
                <a:lnTo>
                  <a:pt x="556" y="213"/>
                </a:lnTo>
                <a:lnTo>
                  <a:pt x="557" y="217"/>
                </a:lnTo>
                <a:lnTo>
                  <a:pt x="552" y="214"/>
                </a:lnTo>
                <a:lnTo>
                  <a:pt x="547" y="213"/>
                </a:lnTo>
                <a:lnTo>
                  <a:pt x="541" y="220"/>
                </a:lnTo>
                <a:lnTo>
                  <a:pt x="543" y="213"/>
                </a:lnTo>
                <a:lnTo>
                  <a:pt x="536" y="207"/>
                </a:lnTo>
                <a:lnTo>
                  <a:pt x="530" y="203"/>
                </a:lnTo>
                <a:lnTo>
                  <a:pt x="530" y="203"/>
                </a:lnTo>
                <a:lnTo>
                  <a:pt x="525" y="197"/>
                </a:lnTo>
                <a:lnTo>
                  <a:pt x="524" y="191"/>
                </a:lnTo>
                <a:lnTo>
                  <a:pt x="517" y="194"/>
                </a:lnTo>
                <a:lnTo>
                  <a:pt x="510" y="191"/>
                </a:lnTo>
                <a:lnTo>
                  <a:pt x="505" y="193"/>
                </a:lnTo>
                <a:lnTo>
                  <a:pt x="493" y="187"/>
                </a:lnTo>
                <a:lnTo>
                  <a:pt x="474" y="187"/>
                </a:lnTo>
                <a:lnTo>
                  <a:pt x="476" y="184"/>
                </a:lnTo>
                <a:lnTo>
                  <a:pt x="482" y="186"/>
                </a:lnTo>
                <a:lnTo>
                  <a:pt x="494" y="183"/>
                </a:lnTo>
                <a:lnTo>
                  <a:pt x="501" y="189"/>
                </a:lnTo>
                <a:lnTo>
                  <a:pt x="503" y="189"/>
                </a:lnTo>
                <a:lnTo>
                  <a:pt x="505" y="182"/>
                </a:lnTo>
                <a:lnTo>
                  <a:pt x="510" y="187"/>
                </a:lnTo>
                <a:lnTo>
                  <a:pt x="517" y="191"/>
                </a:lnTo>
                <a:lnTo>
                  <a:pt x="522" y="186"/>
                </a:lnTo>
                <a:lnTo>
                  <a:pt x="528" y="193"/>
                </a:lnTo>
                <a:lnTo>
                  <a:pt x="533" y="198"/>
                </a:lnTo>
                <a:lnTo>
                  <a:pt x="540" y="201"/>
                </a:lnTo>
                <a:lnTo>
                  <a:pt x="547" y="207"/>
                </a:lnTo>
                <a:lnTo>
                  <a:pt x="549" y="203"/>
                </a:lnTo>
                <a:lnTo>
                  <a:pt x="553" y="202"/>
                </a:lnTo>
                <a:lnTo>
                  <a:pt x="555" y="195"/>
                </a:lnTo>
                <a:lnTo>
                  <a:pt x="552" y="190"/>
                </a:lnTo>
                <a:lnTo>
                  <a:pt x="547" y="187"/>
                </a:lnTo>
                <a:lnTo>
                  <a:pt x="544" y="182"/>
                </a:lnTo>
                <a:lnTo>
                  <a:pt x="537" y="183"/>
                </a:lnTo>
                <a:lnTo>
                  <a:pt x="525" y="179"/>
                </a:lnTo>
                <a:lnTo>
                  <a:pt x="520" y="172"/>
                </a:lnTo>
                <a:lnTo>
                  <a:pt x="506" y="163"/>
                </a:lnTo>
                <a:lnTo>
                  <a:pt x="513" y="163"/>
                </a:lnTo>
                <a:lnTo>
                  <a:pt x="525" y="174"/>
                </a:lnTo>
                <a:lnTo>
                  <a:pt x="537" y="179"/>
                </a:lnTo>
                <a:lnTo>
                  <a:pt x="541" y="174"/>
                </a:lnTo>
                <a:lnTo>
                  <a:pt x="536" y="167"/>
                </a:lnTo>
                <a:lnTo>
                  <a:pt x="537" y="166"/>
                </a:lnTo>
                <a:lnTo>
                  <a:pt x="544" y="167"/>
                </a:lnTo>
                <a:lnTo>
                  <a:pt x="549" y="171"/>
                </a:lnTo>
                <a:lnTo>
                  <a:pt x="551" y="166"/>
                </a:lnTo>
                <a:lnTo>
                  <a:pt x="548" y="153"/>
                </a:lnTo>
                <a:lnTo>
                  <a:pt x="541" y="155"/>
                </a:lnTo>
                <a:lnTo>
                  <a:pt x="536" y="152"/>
                </a:lnTo>
                <a:lnTo>
                  <a:pt x="539" y="151"/>
                </a:lnTo>
                <a:lnTo>
                  <a:pt x="532" y="145"/>
                </a:lnTo>
                <a:lnTo>
                  <a:pt x="525" y="147"/>
                </a:lnTo>
                <a:lnTo>
                  <a:pt x="520" y="141"/>
                </a:lnTo>
                <a:lnTo>
                  <a:pt x="518" y="137"/>
                </a:lnTo>
                <a:lnTo>
                  <a:pt x="505" y="132"/>
                </a:lnTo>
                <a:lnTo>
                  <a:pt x="501" y="125"/>
                </a:lnTo>
                <a:lnTo>
                  <a:pt x="494" y="122"/>
                </a:lnTo>
                <a:lnTo>
                  <a:pt x="490" y="118"/>
                </a:lnTo>
                <a:lnTo>
                  <a:pt x="487" y="113"/>
                </a:lnTo>
                <a:lnTo>
                  <a:pt x="474" y="105"/>
                </a:lnTo>
                <a:lnTo>
                  <a:pt x="468" y="105"/>
                </a:lnTo>
                <a:lnTo>
                  <a:pt x="475" y="103"/>
                </a:lnTo>
                <a:lnTo>
                  <a:pt x="482" y="106"/>
                </a:lnTo>
                <a:lnTo>
                  <a:pt x="488" y="111"/>
                </a:lnTo>
                <a:lnTo>
                  <a:pt x="494" y="118"/>
                </a:lnTo>
                <a:lnTo>
                  <a:pt x="499" y="121"/>
                </a:lnTo>
                <a:lnTo>
                  <a:pt x="505" y="128"/>
                </a:lnTo>
                <a:lnTo>
                  <a:pt x="509" y="128"/>
                </a:lnTo>
                <a:lnTo>
                  <a:pt x="522" y="137"/>
                </a:lnTo>
                <a:lnTo>
                  <a:pt x="528" y="138"/>
                </a:lnTo>
                <a:lnTo>
                  <a:pt x="529" y="140"/>
                </a:lnTo>
                <a:lnTo>
                  <a:pt x="536" y="143"/>
                </a:lnTo>
                <a:lnTo>
                  <a:pt x="539" y="133"/>
                </a:lnTo>
                <a:lnTo>
                  <a:pt x="539" y="126"/>
                </a:lnTo>
                <a:lnTo>
                  <a:pt x="534" y="121"/>
                </a:lnTo>
                <a:lnTo>
                  <a:pt x="541" y="122"/>
                </a:lnTo>
                <a:lnTo>
                  <a:pt x="541" y="115"/>
                </a:lnTo>
                <a:lnTo>
                  <a:pt x="528" y="110"/>
                </a:lnTo>
                <a:lnTo>
                  <a:pt x="521" y="110"/>
                </a:lnTo>
                <a:lnTo>
                  <a:pt x="521" y="107"/>
                </a:lnTo>
                <a:lnTo>
                  <a:pt x="516" y="107"/>
                </a:lnTo>
                <a:lnTo>
                  <a:pt x="516" y="105"/>
                </a:lnTo>
                <a:lnTo>
                  <a:pt x="509" y="99"/>
                </a:lnTo>
                <a:lnTo>
                  <a:pt x="509" y="97"/>
                </a:lnTo>
                <a:lnTo>
                  <a:pt x="497" y="99"/>
                </a:lnTo>
                <a:lnTo>
                  <a:pt x="494" y="98"/>
                </a:lnTo>
                <a:lnTo>
                  <a:pt x="487" y="99"/>
                </a:lnTo>
                <a:lnTo>
                  <a:pt x="484" y="98"/>
                </a:lnTo>
                <a:lnTo>
                  <a:pt x="474" y="88"/>
                </a:lnTo>
                <a:lnTo>
                  <a:pt x="474" y="83"/>
                </a:lnTo>
                <a:lnTo>
                  <a:pt x="467" y="83"/>
                </a:lnTo>
                <a:lnTo>
                  <a:pt x="460" y="88"/>
                </a:lnTo>
                <a:lnTo>
                  <a:pt x="456" y="90"/>
                </a:lnTo>
                <a:lnTo>
                  <a:pt x="449" y="88"/>
                </a:lnTo>
                <a:lnTo>
                  <a:pt x="448" y="83"/>
                </a:lnTo>
                <a:lnTo>
                  <a:pt x="449" y="83"/>
                </a:lnTo>
                <a:lnTo>
                  <a:pt x="449" y="76"/>
                </a:lnTo>
                <a:lnTo>
                  <a:pt x="451" y="57"/>
                </a:lnTo>
                <a:lnTo>
                  <a:pt x="455" y="60"/>
                </a:lnTo>
                <a:lnTo>
                  <a:pt x="456" y="60"/>
                </a:lnTo>
                <a:lnTo>
                  <a:pt x="459" y="57"/>
                </a:lnTo>
                <a:lnTo>
                  <a:pt x="457" y="55"/>
                </a:lnTo>
                <a:lnTo>
                  <a:pt x="464" y="48"/>
                </a:lnTo>
                <a:lnTo>
                  <a:pt x="461" y="41"/>
                </a:lnTo>
                <a:lnTo>
                  <a:pt x="461" y="38"/>
                </a:lnTo>
                <a:lnTo>
                  <a:pt x="459" y="32"/>
                </a:lnTo>
                <a:lnTo>
                  <a:pt x="453" y="29"/>
                </a:lnTo>
                <a:lnTo>
                  <a:pt x="448" y="28"/>
                </a:lnTo>
                <a:lnTo>
                  <a:pt x="442" y="23"/>
                </a:lnTo>
                <a:lnTo>
                  <a:pt x="436" y="21"/>
                </a:lnTo>
                <a:lnTo>
                  <a:pt x="428" y="21"/>
                </a:lnTo>
                <a:lnTo>
                  <a:pt x="421" y="17"/>
                </a:lnTo>
                <a:lnTo>
                  <a:pt x="422" y="11"/>
                </a:lnTo>
                <a:lnTo>
                  <a:pt x="419" y="4"/>
                </a:lnTo>
                <a:lnTo>
                  <a:pt x="413" y="0"/>
                </a:lnTo>
                <a:lnTo>
                  <a:pt x="400" y="0"/>
                </a:lnTo>
                <a:lnTo>
                  <a:pt x="398" y="13"/>
                </a:lnTo>
                <a:lnTo>
                  <a:pt x="394" y="18"/>
                </a:lnTo>
                <a:lnTo>
                  <a:pt x="360" y="0"/>
                </a:lnTo>
                <a:lnTo>
                  <a:pt x="353" y="3"/>
                </a:lnTo>
                <a:lnTo>
                  <a:pt x="354" y="9"/>
                </a:lnTo>
                <a:lnTo>
                  <a:pt x="352" y="15"/>
                </a:lnTo>
                <a:lnTo>
                  <a:pt x="353" y="29"/>
                </a:lnTo>
                <a:lnTo>
                  <a:pt x="348" y="34"/>
                </a:lnTo>
                <a:lnTo>
                  <a:pt x="344" y="46"/>
                </a:lnTo>
                <a:lnTo>
                  <a:pt x="340" y="53"/>
                </a:lnTo>
                <a:lnTo>
                  <a:pt x="334" y="53"/>
                </a:lnTo>
                <a:lnTo>
                  <a:pt x="329" y="67"/>
                </a:lnTo>
                <a:lnTo>
                  <a:pt x="322" y="68"/>
                </a:lnTo>
                <a:lnTo>
                  <a:pt x="317" y="67"/>
                </a:lnTo>
                <a:lnTo>
                  <a:pt x="314" y="74"/>
                </a:lnTo>
                <a:lnTo>
                  <a:pt x="312" y="83"/>
                </a:lnTo>
                <a:lnTo>
                  <a:pt x="310" y="88"/>
                </a:lnTo>
                <a:lnTo>
                  <a:pt x="307" y="102"/>
                </a:lnTo>
                <a:lnTo>
                  <a:pt x="304" y="107"/>
                </a:lnTo>
                <a:lnTo>
                  <a:pt x="298" y="110"/>
                </a:lnTo>
                <a:lnTo>
                  <a:pt x="285" y="109"/>
                </a:lnTo>
                <a:lnTo>
                  <a:pt x="284" y="105"/>
                </a:lnTo>
                <a:lnTo>
                  <a:pt x="279" y="99"/>
                </a:lnTo>
                <a:lnTo>
                  <a:pt x="272" y="102"/>
                </a:lnTo>
                <a:lnTo>
                  <a:pt x="272" y="114"/>
                </a:lnTo>
                <a:lnTo>
                  <a:pt x="271" y="121"/>
                </a:lnTo>
                <a:lnTo>
                  <a:pt x="268" y="124"/>
                </a:lnTo>
                <a:lnTo>
                  <a:pt x="265" y="136"/>
                </a:lnTo>
                <a:lnTo>
                  <a:pt x="261" y="141"/>
                </a:lnTo>
                <a:lnTo>
                  <a:pt x="260" y="148"/>
                </a:lnTo>
                <a:lnTo>
                  <a:pt x="257" y="161"/>
                </a:lnTo>
                <a:lnTo>
                  <a:pt x="252" y="170"/>
                </a:lnTo>
                <a:lnTo>
                  <a:pt x="245" y="182"/>
                </a:lnTo>
                <a:lnTo>
                  <a:pt x="242" y="194"/>
                </a:lnTo>
                <a:lnTo>
                  <a:pt x="246" y="201"/>
                </a:lnTo>
                <a:lnTo>
                  <a:pt x="242" y="206"/>
                </a:lnTo>
                <a:lnTo>
                  <a:pt x="243" y="212"/>
                </a:lnTo>
                <a:lnTo>
                  <a:pt x="242" y="213"/>
                </a:lnTo>
                <a:lnTo>
                  <a:pt x="230" y="222"/>
                </a:lnTo>
                <a:lnTo>
                  <a:pt x="225" y="221"/>
                </a:lnTo>
                <a:lnTo>
                  <a:pt x="212" y="231"/>
                </a:lnTo>
                <a:lnTo>
                  <a:pt x="203" y="228"/>
                </a:lnTo>
                <a:lnTo>
                  <a:pt x="203" y="233"/>
                </a:lnTo>
                <a:lnTo>
                  <a:pt x="200" y="239"/>
                </a:lnTo>
                <a:lnTo>
                  <a:pt x="195" y="241"/>
                </a:lnTo>
                <a:lnTo>
                  <a:pt x="181" y="248"/>
                </a:lnTo>
                <a:lnTo>
                  <a:pt x="174" y="248"/>
                </a:lnTo>
                <a:lnTo>
                  <a:pt x="165" y="244"/>
                </a:lnTo>
                <a:lnTo>
                  <a:pt x="161" y="249"/>
                </a:lnTo>
                <a:lnTo>
                  <a:pt x="150" y="259"/>
                </a:lnTo>
                <a:lnTo>
                  <a:pt x="141" y="256"/>
                </a:lnTo>
                <a:lnTo>
                  <a:pt x="128" y="249"/>
                </a:lnTo>
                <a:lnTo>
                  <a:pt x="122" y="244"/>
                </a:lnTo>
                <a:lnTo>
                  <a:pt x="116" y="237"/>
                </a:lnTo>
                <a:lnTo>
                  <a:pt x="116" y="231"/>
                </a:lnTo>
                <a:lnTo>
                  <a:pt x="92" y="259"/>
                </a:lnTo>
                <a:lnTo>
                  <a:pt x="70" y="275"/>
                </a:lnTo>
                <a:lnTo>
                  <a:pt x="66" y="282"/>
                </a:lnTo>
                <a:lnTo>
                  <a:pt x="66" y="289"/>
                </a:lnTo>
                <a:lnTo>
                  <a:pt x="59" y="294"/>
                </a:lnTo>
                <a:lnTo>
                  <a:pt x="58" y="300"/>
                </a:lnTo>
                <a:lnTo>
                  <a:pt x="54" y="306"/>
                </a:lnTo>
                <a:lnTo>
                  <a:pt x="47" y="309"/>
                </a:lnTo>
                <a:lnTo>
                  <a:pt x="42" y="313"/>
                </a:lnTo>
                <a:lnTo>
                  <a:pt x="40" y="320"/>
                </a:lnTo>
                <a:lnTo>
                  <a:pt x="26" y="327"/>
                </a:lnTo>
                <a:lnTo>
                  <a:pt x="19" y="331"/>
                </a:lnTo>
                <a:lnTo>
                  <a:pt x="12" y="332"/>
                </a:lnTo>
                <a:lnTo>
                  <a:pt x="0" y="340"/>
                </a:lnTo>
                <a:lnTo>
                  <a:pt x="24" y="337"/>
                </a:lnTo>
                <a:lnTo>
                  <a:pt x="38" y="336"/>
                </a:lnTo>
                <a:lnTo>
                  <a:pt x="89" y="329"/>
                </a:lnTo>
                <a:lnTo>
                  <a:pt x="120" y="324"/>
                </a:lnTo>
                <a:lnTo>
                  <a:pt x="145" y="318"/>
                </a:lnTo>
                <a:lnTo>
                  <a:pt x="154" y="317"/>
                </a:lnTo>
                <a:lnTo>
                  <a:pt x="166" y="318"/>
                </a:lnTo>
                <a:lnTo>
                  <a:pt x="191" y="316"/>
                </a:lnTo>
                <a:lnTo>
                  <a:pt x="253" y="306"/>
                </a:lnTo>
                <a:lnTo>
                  <a:pt x="422" y="275"/>
                </a:lnTo>
                <a:lnTo>
                  <a:pt x="509" y="258"/>
                </a:lnTo>
                <a:lnTo>
                  <a:pt x="583" y="241"/>
                </a:lnTo>
                <a:lnTo>
                  <a:pt x="582" y="239"/>
                </a:lnTo>
                <a:lnTo>
                  <a:pt x="586" y="241"/>
                </a:lnTo>
                <a:lnTo>
                  <a:pt x="589" y="240"/>
                </a:lnTo>
                <a:lnTo>
                  <a:pt x="587" y="233"/>
                </a:lnTo>
                <a:lnTo>
                  <a:pt x="586" y="228"/>
                </a:lnTo>
                <a:lnTo>
                  <a:pt x="593" y="232"/>
                </a:lnTo>
                <a:lnTo>
                  <a:pt x="595" y="239"/>
                </a:lnTo>
                <a:lnTo>
                  <a:pt x="598" y="239"/>
                </a:lnTo>
                <a:lnTo>
                  <a:pt x="586" y="220"/>
                </a:lnTo>
                <a:lnTo>
                  <a:pt x="581" y="206"/>
                </a:lnTo>
                <a:close/>
                <a:moveTo>
                  <a:pt x="602" y="88"/>
                </a:moveTo>
                <a:lnTo>
                  <a:pt x="589" y="94"/>
                </a:lnTo>
                <a:lnTo>
                  <a:pt x="583" y="99"/>
                </a:lnTo>
                <a:lnTo>
                  <a:pt x="578" y="105"/>
                </a:lnTo>
                <a:lnTo>
                  <a:pt x="583" y="110"/>
                </a:lnTo>
                <a:lnTo>
                  <a:pt x="582" y="115"/>
                </a:lnTo>
                <a:lnTo>
                  <a:pt x="576" y="115"/>
                </a:lnTo>
                <a:lnTo>
                  <a:pt x="575" y="129"/>
                </a:lnTo>
                <a:lnTo>
                  <a:pt x="571" y="140"/>
                </a:lnTo>
                <a:lnTo>
                  <a:pt x="570" y="152"/>
                </a:lnTo>
                <a:lnTo>
                  <a:pt x="571" y="159"/>
                </a:lnTo>
                <a:lnTo>
                  <a:pt x="570" y="160"/>
                </a:lnTo>
                <a:lnTo>
                  <a:pt x="570" y="174"/>
                </a:lnTo>
                <a:lnTo>
                  <a:pt x="576" y="182"/>
                </a:lnTo>
                <a:lnTo>
                  <a:pt x="582" y="170"/>
                </a:lnTo>
                <a:lnTo>
                  <a:pt x="581" y="159"/>
                </a:lnTo>
                <a:lnTo>
                  <a:pt x="582" y="152"/>
                </a:lnTo>
                <a:lnTo>
                  <a:pt x="585" y="147"/>
                </a:lnTo>
                <a:lnTo>
                  <a:pt x="586" y="140"/>
                </a:lnTo>
                <a:lnTo>
                  <a:pt x="593" y="144"/>
                </a:lnTo>
                <a:lnTo>
                  <a:pt x="593" y="144"/>
                </a:lnTo>
                <a:lnTo>
                  <a:pt x="594" y="137"/>
                </a:lnTo>
                <a:lnTo>
                  <a:pt x="594" y="125"/>
                </a:lnTo>
                <a:lnTo>
                  <a:pt x="597" y="113"/>
                </a:lnTo>
                <a:lnTo>
                  <a:pt x="601" y="103"/>
                </a:lnTo>
                <a:lnTo>
                  <a:pt x="599" y="98"/>
                </a:lnTo>
                <a:lnTo>
                  <a:pt x="602" y="88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5" name="Freeform 13"/>
          <p:cNvSpPr>
            <a:spLocks/>
          </p:cNvSpPr>
          <p:nvPr/>
        </p:nvSpPr>
        <p:spPr bwMode="auto">
          <a:xfrm>
            <a:off x="11124636" y="2164938"/>
            <a:ext cx="308434" cy="501651"/>
          </a:xfrm>
          <a:custGeom>
            <a:avLst/>
            <a:gdLst>
              <a:gd name="T0" fmla="*/ 123 w 130"/>
              <a:gd name="T1" fmla="*/ 32 h 246"/>
              <a:gd name="T2" fmla="*/ 121 w 130"/>
              <a:gd name="T3" fmla="*/ 26 h 246"/>
              <a:gd name="T4" fmla="*/ 125 w 130"/>
              <a:gd name="T5" fmla="*/ 12 h 246"/>
              <a:gd name="T6" fmla="*/ 121 w 130"/>
              <a:gd name="T7" fmla="*/ 4 h 246"/>
              <a:gd name="T8" fmla="*/ 123 w 130"/>
              <a:gd name="T9" fmla="*/ 0 h 246"/>
              <a:gd name="T10" fmla="*/ 24 w 130"/>
              <a:gd name="T11" fmla="*/ 27 h 246"/>
              <a:gd name="T12" fmla="*/ 0 w 130"/>
              <a:gd name="T13" fmla="*/ 34 h 246"/>
              <a:gd name="T14" fmla="*/ 1 w 130"/>
              <a:gd name="T15" fmla="*/ 36 h 246"/>
              <a:gd name="T16" fmla="*/ 2 w 130"/>
              <a:gd name="T17" fmla="*/ 42 h 246"/>
              <a:gd name="T18" fmla="*/ 1 w 130"/>
              <a:gd name="T19" fmla="*/ 47 h 246"/>
              <a:gd name="T20" fmla="*/ 6 w 130"/>
              <a:gd name="T21" fmla="*/ 54 h 246"/>
              <a:gd name="T22" fmla="*/ 6 w 130"/>
              <a:gd name="T23" fmla="*/ 69 h 246"/>
              <a:gd name="T24" fmla="*/ 9 w 130"/>
              <a:gd name="T25" fmla="*/ 76 h 246"/>
              <a:gd name="T26" fmla="*/ 14 w 130"/>
              <a:gd name="T27" fmla="*/ 81 h 246"/>
              <a:gd name="T28" fmla="*/ 17 w 130"/>
              <a:gd name="T29" fmla="*/ 88 h 246"/>
              <a:gd name="T30" fmla="*/ 16 w 130"/>
              <a:gd name="T31" fmla="*/ 95 h 246"/>
              <a:gd name="T32" fmla="*/ 19 w 130"/>
              <a:gd name="T33" fmla="*/ 101 h 246"/>
              <a:gd name="T34" fmla="*/ 20 w 130"/>
              <a:gd name="T35" fmla="*/ 107 h 246"/>
              <a:gd name="T36" fmla="*/ 17 w 130"/>
              <a:gd name="T37" fmla="*/ 110 h 246"/>
              <a:gd name="T38" fmla="*/ 17 w 130"/>
              <a:gd name="T39" fmla="*/ 123 h 246"/>
              <a:gd name="T40" fmla="*/ 21 w 130"/>
              <a:gd name="T41" fmla="*/ 135 h 246"/>
              <a:gd name="T42" fmla="*/ 25 w 130"/>
              <a:gd name="T43" fmla="*/ 141 h 246"/>
              <a:gd name="T44" fmla="*/ 28 w 130"/>
              <a:gd name="T45" fmla="*/ 154 h 246"/>
              <a:gd name="T46" fmla="*/ 27 w 130"/>
              <a:gd name="T47" fmla="*/ 165 h 246"/>
              <a:gd name="T48" fmla="*/ 31 w 130"/>
              <a:gd name="T49" fmla="*/ 170 h 246"/>
              <a:gd name="T50" fmla="*/ 33 w 130"/>
              <a:gd name="T51" fmla="*/ 164 h 246"/>
              <a:gd name="T52" fmla="*/ 43 w 130"/>
              <a:gd name="T53" fmla="*/ 172 h 246"/>
              <a:gd name="T54" fmla="*/ 56 w 130"/>
              <a:gd name="T55" fmla="*/ 235 h 246"/>
              <a:gd name="T56" fmla="*/ 56 w 130"/>
              <a:gd name="T57" fmla="*/ 239 h 246"/>
              <a:gd name="T58" fmla="*/ 60 w 130"/>
              <a:gd name="T59" fmla="*/ 246 h 246"/>
              <a:gd name="T60" fmla="*/ 115 w 130"/>
              <a:gd name="T61" fmla="*/ 234 h 246"/>
              <a:gd name="T62" fmla="*/ 109 w 130"/>
              <a:gd name="T63" fmla="*/ 229 h 246"/>
              <a:gd name="T64" fmla="*/ 105 w 130"/>
              <a:gd name="T65" fmla="*/ 220 h 246"/>
              <a:gd name="T66" fmla="*/ 105 w 130"/>
              <a:gd name="T67" fmla="*/ 214 h 246"/>
              <a:gd name="T68" fmla="*/ 108 w 130"/>
              <a:gd name="T69" fmla="*/ 208 h 246"/>
              <a:gd name="T70" fmla="*/ 105 w 130"/>
              <a:gd name="T71" fmla="*/ 189 h 246"/>
              <a:gd name="T72" fmla="*/ 105 w 130"/>
              <a:gd name="T73" fmla="*/ 176 h 246"/>
              <a:gd name="T74" fmla="*/ 100 w 130"/>
              <a:gd name="T75" fmla="*/ 156 h 246"/>
              <a:gd name="T76" fmla="*/ 102 w 130"/>
              <a:gd name="T77" fmla="*/ 149 h 246"/>
              <a:gd name="T78" fmla="*/ 101 w 130"/>
              <a:gd name="T79" fmla="*/ 139 h 246"/>
              <a:gd name="T80" fmla="*/ 105 w 130"/>
              <a:gd name="T81" fmla="*/ 133 h 246"/>
              <a:gd name="T82" fmla="*/ 106 w 130"/>
              <a:gd name="T83" fmla="*/ 127 h 246"/>
              <a:gd name="T84" fmla="*/ 106 w 130"/>
              <a:gd name="T85" fmla="*/ 120 h 246"/>
              <a:gd name="T86" fmla="*/ 108 w 130"/>
              <a:gd name="T87" fmla="*/ 114 h 246"/>
              <a:gd name="T88" fmla="*/ 106 w 130"/>
              <a:gd name="T89" fmla="*/ 107 h 246"/>
              <a:gd name="T90" fmla="*/ 109 w 130"/>
              <a:gd name="T91" fmla="*/ 96 h 246"/>
              <a:gd name="T92" fmla="*/ 106 w 130"/>
              <a:gd name="T93" fmla="*/ 84 h 246"/>
              <a:gd name="T94" fmla="*/ 105 w 130"/>
              <a:gd name="T95" fmla="*/ 77 h 246"/>
              <a:gd name="T96" fmla="*/ 111 w 130"/>
              <a:gd name="T97" fmla="*/ 72 h 246"/>
              <a:gd name="T98" fmla="*/ 113 w 130"/>
              <a:gd name="T99" fmla="*/ 70 h 246"/>
              <a:gd name="T100" fmla="*/ 124 w 130"/>
              <a:gd name="T101" fmla="*/ 58 h 246"/>
              <a:gd name="T102" fmla="*/ 130 w 130"/>
              <a:gd name="T103" fmla="*/ 50 h 246"/>
              <a:gd name="T104" fmla="*/ 130 w 130"/>
              <a:gd name="T105" fmla="*/ 43 h 246"/>
              <a:gd name="T106" fmla="*/ 127 w 130"/>
              <a:gd name="T107" fmla="*/ 38 h 246"/>
              <a:gd name="T108" fmla="*/ 123 w 130"/>
              <a:gd name="T109" fmla="*/ 3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0" h="246">
                <a:moveTo>
                  <a:pt x="123" y="32"/>
                </a:moveTo>
                <a:lnTo>
                  <a:pt x="121" y="26"/>
                </a:lnTo>
                <a:lnTo>
                  <a:pt x="125" y="12"/>
                </a:lnTo>
                <a:lnTo>
                  <a:pt x="121" y="4"/>
                </a:lnTo>
                <a:lnTo>
                  <a:pt x="123" y="0"/>
                </a:lnTo>
                <a:lnTo>
                  <a:pt x="24" y="27"/>
                </a:lnTo>
                <a:lnTo>
                  <a:pt x="0" y="34"/>
                </a:lnTo>
                <a:lnTo>
                  <a:pt x="1" y="36"/>
                </a:lnTo>
                <a:lnTo>
                  <a:pt x="2" y="42"/>
                </a:lnTo>
                <a:lnTo>
                  <a:pt x="1" y="47"/>
                </a:lnTo>
                <a:lnTo>
                  <a:pt x="6" y="54"/>
                </a:lnTo>
                <a:lnTo>
                  <a:pt x="6" y="69"/>
                </a:lnTo>
                <a:lnTo>
                  <a:pt x="9" y="76"/>
                </a:lnTo>
                <a:lnTo>
                  <a:pt x="14" y="81"/>
                </a:lnTo>
                <a:lnTo>
                  <a:pt x="17" y="88"/>
                </a:lnTo>
                <a:lnTo>
                  <a:pt x="16" y="95"/>
                </a:lnTo>
                <a:lnTo>
                  <a:pt x="19" y="101"/>
                </a:lnTo>
                <a:lnTo>
                  <a:pt x="20" y="107"/>
                </a:lnTo>
                <a:lnTo>
                  <a:pt x="17" y="110"/>
                </a:lnTo>
                <a:lnTo>
                  <a:pt x="17" y="123"/>
                </a:lnTo>
                <a:lnTo>
                  <a:pt x="21" y="135"/>
                </a:lnTo>
                <a:lnTo>
                  <a:pt x="25" y="141"/>
                </a:lnTo>
                <a:lnTo>
                  <a:pt x="28" y="154"/>
                </a:lnTo>
                <a:lnTo>
                  <a:pt x="27" y="165"/>
                </a:lnTo>
                <a:lnTo>
                  <a:pt x="31" y="170"/>
                </a:lnTo>
                <a:lnTo>
                  <a:pt x="33" y="164"/>
                </a:lnTo>
                <a:lnTo>
                  <a:pt x="43" y="172"/>
                </a:lnTo>
                <a:lnTo>
                  <a:pt x="56" y="235"/>
                </a:lnTo>
                <a:lnTo>
                  <a:pt x="56" y="239"/>
                </a:lnTo>
                <a:lnTo>
                  <a:pt x="60" y="246"/>
                </a:lnTo>
                <a:lnTo>
                  <a:pt x="115" y="234"/>
                </a:lnTo>
                <a:lnTo>
                  <a:pt x="109" y="229"/>
                </a:lnTo>
                <a:lnTo>
                  <a:pt x="105" y="220"/>
                </a:lnTo>
                <a:lnTo>
                  <a:pt x="105" y="214"/>
                </a:lnTo>
                <a:lnTo>
                  <a:pt x="108" y="208"/>
                </a:lnTo>
                <a:lnTo>
                  <a:pt x="105" y="189"/>
                </a:lnTo>
                <a:lnTo>
                  <a:pt x="105" y="176"/>
                </a:lnTo>
                <a:lnTo>
                  <a:pt x="100" y="156"/>
                </a:lnTo>
                <a:lnTo>
                  <a:pt x="102" y="149"/>
                </a:lnTo>
                <a:lnTo>
                  <a:pt x="101" y="139"/>
                </a:lnTo>
                <a:lnTo>
                  <a:pt x="105" y="133"/>
                </a:lnTo>
                <a:lnTo>
                  <a:pt x="106" y="127"/>
                </a:lnTo>
                <a:lnTo>
                  <a:pt x="106" y="120"/>
                </a:lnTo>
                <a:lnTo>
                  <a:pt x="108" y="114"/>
                </a:lnTo>
                <a:lnTo>
                  <a:pt x="106" y="107"/>
                </a:lnTo>
                <a:lnTo>
                  <a:pt x="109" y="96"/>
                </a:lnTo>
                <a:lnTo>
                  <a:pt x="106" y="84"/>
                </a:lnTo>
                <a:lnTo>
                  <a:pt x="105" y="77"/>
                </a:lnTo>
                <a:lnTo>
                  <a:pt x="111" y="72"/>
                </a:lnTo>
                <a:lnTo>
                  <a:pt x="113" y="70"/>
                </a:lnTo>
                <a:lnTo>
                  <a:pt x="124" y="58"/>
                </a:lnTo>
                <a:lnTo>
                  <a:pt x="130" y="50"/>
                </a:lnTo>
                <a:lnTo>
                  <a:pt x="130" y="43"/>
                </a:lnTo>
                <a:lnTo>
                  <a:pt x="127" y="38"/>
                </a:lnTo>
                <a:lnTo>
                  <a:pt x="123" y="3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6" name="Freeform 14"/>
          <p:cNvSpPr>
            <a:spLocks/>
          </p:cNvSpPr>
          <p:nvPr/>
        </p:nvSpPr>
        <p:spPr bwMode="auto">
          <a:xfrm>
            <a:off x="5192899" y="3015839"/>
            <a:ext cx="876300" cy="1104900"/>
          </a:xfrm>
          <a:custGeom>
            <a:avLst/>
            <a:gdLst>
              <a:gd name="T0" fmla="*/ 299 w 431"/>
              <a:gd name="T1" fmla="*/ 35 h 543"/>
              <a:gd name="T2" fmla="*/ 215 w 431"/>
              <a:gd name="T3" fmla="*/ 23 h 543"/>
              <a:gd name="T4" fmla="*/ 114 w 431"/>
              <a:gd name="T5" fmla="*/ 5 h 543"/>
              <a:gd name="T6" fmla="*/ 87 w 431"/>
              <a:gd name="T7" fmla="*/ 0 h 543"/>
              <a:gd name="T8" fmla="*/ 0 w 431"/>
              <a:gd name="T9" fmla="*/ 485 h 543"/>
              <a:gd name="T10" fmla="*/ 71 w 431"/>
              <a:gd name="T11" fmla="*/ 497 h 543"/>
              <a:gd name="T12" fmla="*/ 175 w 431"/>
              <a:gd name="T13" fmla="*/ 513 h 543"/>
              <a:gd name="T14" fmla="*/ 276 w 431"/>
              <a:gd name="T15" fmla="*/ 529 h 543"/>
              <a:gd name="T16" fmla="*/ 381 w 431"/>
              <a:gd name="T17" fmla="*/ 543 h 543"/>
              <a:gd name="T18" fmla="*/ 431 w 431"/>
              <a:gd name="T19" fmla="*/ 153 h 543"/>
              <a:gd name="T20" fmla="*/ 284 w 431"/>
              <a:gd name="T21" fmla="*/ 133 h 543"/>
              <a:gd name="T22" fmla="*/ 299 w 431"/>
              <a:gd name="T23" fmla="*/ 35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" h="543">
                <a:moveTo>
                  <a:pt x="299" y="35"/>
                </a:moveTo>
                <a:lnTo>
                  <a:pt x="215" y="23"/>
                </a:lnTo>
                <a:lnTo>
                  <a:pt x="114" y="5"/>
                </a:lnTo>
                <a:lnTo>
                  <a:pt x="87" y="0"/>
                </a:lnTo>
                <a:lnTo>
                  <a:pt x="0" y="485"/>
                </a:lnTo>
                <a:lnTo>
                  <a:pt x="71" y="497"/>
                </a:lnTo>
                <a:lnTo>
                  <a:pt x="175" y="513"/>
                </a:lnTo>
                <a:lnTo>
                  <a:pt x="276" y="529"/>
                </a:lnTo>
                <a:lnTo>
                  <a:pt x="381" y="543"/>
                </a:lnTo>
                <a:lnTo>
                  <a:pt x="431" y="153"/>
                </a:lnTo>
                <a:lnTo>
                  <a:pt x="284" y="133"/>
                </a:lnTo>
                <a:lnTo>
                  <a:pt x="299" y="35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7" name="Freeform 15"/>
          <p:cNvSpPr>
            <a:spLocks noEditPoints="1"/>
          </p:cNvSpPr>
          <p:nvPr/>
        </p:nvSpPr>
        <p:spPr bwMode="auto">
          <a:xfrm>
            <a:off x="6240650" y="4309121"/>
            <a:ext cx="2199217" cy="2144184"/>
          </a:xfrm>
          <a:custGeom>
            <a:avLst/>
            <a:gdLst>
              <a:gd name="T0" fmla="*/ 1065 w 1081"/>
              <a:gd name="T1" fmla="*/ 505 h 1054"/>
              <a:gd name="T2" fmla="*/ 1032 w 1081"/>
              <a:gd name="T3" fmla="*/ 353 h 1054"/>
              <a:gd name="T4" fmla="*/ 971 w 1081"/>
              <a:gd name="T5" fmla="*/ 284 h 1054"/>
              <a:gd name="T6" fmla="*/ 915 w 1081"/>
              <a:gd name="T7" fmla="*/ 270 h 1054"/>
              <a:gd name="T8" fmla="*/ 858 w 1081"/>
              <a:gd name="T9" fmla="*/ 283 h 1054"/>
              <a:gd name="T10" fmla="*/ 813 w 1081"/>
              <a:gd name="T11" fmla="*/ 275 h 1054"/>
              <a:gd name="T12" fmla="*/ 781 w 1081"/>
              <a:gd name="T13" fmla="*/ 287 h 1054"/>
              <a:gd name="T14" fmla="*/ 748 w 1081"/>
              <a:gd name="T15" fmla="*/ 269 h 1054"/>
              <a:gd name="T16" fmla="*/ 709 w 1081"/>
              <a:gd name="T17" fmla="*/ 258 h 1054"/>
              <a:gd name="T18" fmla="*/ 667 w 1081"/>
              <a:gd name="T19" fmla="*/ 243 h 1054"/>
              <a:gd name="T20" fmla="*/ 617 w 1081"/>
              <a:gd name="T21" fmla="*/ 231 h 1054"/>
              <a:gd name="T22" fmla="*/ 583 w 1081"/>
              <a:gd name="T23" fmla="*/ 220 h 1054"/>
              <a:gd name="T24" fmla="*/ 546 w 1081"/>
              <a:gd name="T25" fmla="*/ 11 h 1054"/>
              <a:gd name="T26" fmla="*/ 295 w 1081"/>
              <a:gd name="T27" fmla="*/ 434 h 1054"/>
              <a:gd name="T28" fmla="*/ 2 w 1081"/>
              <a:gd name="T29" fmla="*/ 430 h 1054"/>
              <a:gd name="T30" fmla="*/ 27 w 1081"/>
              <a:gd name="T31" fmla="*/ 459 h 1054"/>
              <a:gd name="T32" fmla="*/ 93 w 1081"/>
              <a:gd name="T33" fmla="*/ 536 h 1054"/>
              <a:gd name="T34" fmla="*/ 135 w 1081"/>
              <a:gd name="T35" fmla="*/ 584 h 1054"/>
              <a:gd name="T36" fmla="*/ 167 w 1081"/>
              <a:gd name="T37" fmla="*/ 671 h 1054"/>
              <a:gd name="T38" fmla="*/ 236 w 1081"/>
              <a:gd name="T39" fmla="*/ 716 h 1054"/>
              <a:gd name="T40" fmla="*/ 280 w 1081"/>
              <a:gd name="T41" fmla="*/ 722 h 1054"/>
              <a:gd name="T42" fmla="*/ 315 w 1081"/>
              <a:gd name="T43" fmla="*/ 663 h 1054"/>
              <a:gd name="T44" fmla="*/ 366 w 1081"/>
              <a:gd name="T45" fmla="*/ 660 h 1054"/>
              <a:gd name="T46" fmla="*/ 423 w 1081"/>
              <a:gd name="T47" fmla="*/ 674 h 1054"/>
              <a:gd name="T48" fmla="*/ 469 w 1081"/>
              <a:gd name="T49" fmla="*/ 716 h 1054"/>
              <a:gd name="T50" fmla="*/ 502 w 1081"/>
              <a:gd name="T51" fmla="*/ 783 h 1054"/>
              <a:gd name="T52" fmla="*/ 534 w 1081"/>
              <a:gd name="T53" fmla="*/ 840 h 1054"/>
              <a:gd name="T54" fmla="*/ 575 w 1081"/>
              <a:gd name="T55" fmla="*/ 890 h 1054"/>
              <a:gd name="T56" fmla="*/ 584 w 1081"/>
              <a:gd name="T57" fmla="*/ 939 h 1054"/>
              <a:gd name="T58" fmla="*/ 624 w 1081"/>
              <a:gd name="T59" fmla="*/ 1000 h 1054"/>
              <a:gd name="T60" fmla="*/ 667 w 1081"/>
              <a:gd name="T61" fmla="*/ 1017 h 1054"/>
              <a:gd name="T62" fmla="*/ 749 w 1081"/>
              <a:gd name="T63" fmla="*/ 1049 h 1054"/>
              <a:gd name="T64" fmla="*/ 774 w 1081"/>
              <a:gd name="T65" fmla="*/ 1035 h 1054"/>
              <a:gd name="T66" fmla="*/ 751 w 1081"/>
              <a:gd name="T67" fmla="*/ 965 h 1054"/>
              <a:gd name="T68" fmla="*/ 753 w 1081"/>
              <a:gd name="T69" fmla="*/ 928 h 1054"/>
              <a:gd name="T70" fmla="*/ 732 w 1081"/>
              <a:gd name="T71" fmla="*/ 904 h 1054"/>
              <a:gd name="T72" fmla="*/ 767 w 1081"/>
              <a:gd name="T73" fmla="*/ 874 h 1054"/>
              <a:gd name="T74" fmla="*/ 775 w 1081"/>
              <a:gd name="T75" fmla="*/ 863 h 1054"/>
              <a:gd name="T76" fmla="*/ 778 w 1081"/>
              <a:gd name="T77" fmla="*/ 831 h 1054"/>
              <a:gd name="T78" fmla="*/ 804 w 1081"/>
              <a:gd name="T79" fmla="*/ 829 h 1054"/>
              <a:gd name="T80" fmla="*/ 843 w 1081"/>
              <a:gd name="T81" fmla="*/ 804 h 1054"/>
              <a:gd name="T82" fmla="*/ 831 w 1081"/>
              <a:gd name="T83" fmla="*/ 781 h 1054"/>
              <a:gd name="T84" fmla="*/ 860 w 1081"/>
              <a:gd name="T85" fmla="*/ 785 h 1054"/>
              <a:gd name="T86" fmla="*/ 892 w 1081"/>
              <a:gd name="T87" fmla="*/ 783 h 1054"/>
              <a:gd name="T88" fmla="*/ 931 w 1081"/>
              <a:gd name="T89" fmla="*/ 759 h 1054"/>
              <a:gd name="T90" fmla="*/ 966 w 1081"/>
              <a:gd name="T91" fmla="*/ 706 h 1054"/>
              <a:gd name="T92" fmla="*/ 980 w 1081"/>
              <a:gd name="T93" fmla="*/ 671 h 1054"/>
              <a:gd name="T94" fmla="*/ 985 w 1081"/>
              <a:gd name="T95" fmla="*/ 704 h 1054"/>
              <a:gd name="T96" fmla="*/ 1058 w 1081"/>
              <a:gd name="T97" fmla="*/ 678 h 1054"/>
              <a:gd name="T98" fmla="*/ 1065 w 1081"/>
              <a:gd name="T99" fmla="*/ 610 h 1054"/>
              <a:gd name="T100" fmla="*/ 1081 w 1081"/>
              <a:gd name="T101" fmla="*/ 553 h 1054"/>
              <a:gd name="T102" fmla="*/ 775 w 1081"/>
              <a:gd name="T103" fmla="*/ 1008 h 1054"/>
              <a:gd name="T104" fmla="*/ 762 w 1081"/>
              <a:gd name="T105" fmla="*/ 965 h 1054"/>
              <a:gd name="T106" fmla="*/ 771 w 1081"/>
              <a:gd name="T107" fmla="*/ 890 h 1054"/>
              <a:gd name="T108" fmla="*/ 794 w 1081"/>
              <a:gd name="T109" fmla="*/ 854 h 1054"/>
              <a:gd name="T110" fmla="*/ 812 w 1081"/>
              <a:gd name="T111" fmla="*/ 827 h 1054"/>
              <a:gd name="T112" fmla="*/ 966 w 1081"/>
              <a:gd name="T113" fmla="*/ 725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1" h="1054">
                <a:moveTo>
                  <a:pt x="1078" y="548"/>
                </a:moveTo>
                <a:lnTo>
                  <a:pt x="1081" y="542"/>
                </a:lnTo>
                <a:lnTo>
                  <a:pt x="1080" y="536"/>
                </a:lnTo>
                <a:lnTo>
                  <a:pt x="1080" y="530"/>
                </a:lnTo>
                <a:lnTo>
                  <a:pt x="1078" y="529"/>
                </a:lnTo>
                <a:lnTo>
                  <a:pt x="1068" y="517"/>
                </a:lnTo>
                <a:lnTo>
                  <a:pt x="1068" y="510"/>
                </a:lnTo>
                <a:lnTo>
                  <a:pt x="1065" y="505"/>
                </a:lnTo>
                <a:lnTo>
                  <a:pt x="1062" y="503"/>
                </a:lnTo>
                <a:lnTo>
                  <a:pt x="1059" y="496"/>
                </a:lnTo>
                <a:lnTo>
                  <a:pt x="1054" y="490"/>
                </a:lnTo>
                <a:lnTo>
                  <a:pt x="1055" y="480"/>
                </a:lnTo>
                <a:lnTo>
                  <a:pt x="1051" y="468"/>
                </a:lnTo>
                <a:lnTo>
                  <a:pt x="1047" y="461"/>
                </a:lnTo>
                <a:lnTo>
                  <a:pt x="1036" y="452"/>
                </a:lnTo>
                <a:lnTo>
                  <a:pt x="1032" y="353"/>
                </a:lnTo>
                <a:lnTo>
                  <a:pt x="1031" y="300"/>
                </a:lnTo>
                <a:lnTo>
                  <a:pt x="1011" y="296"/>
                </a:lnTo>
                <a:lnTo>
                  <a:pt x="1004" y="302"/>
                </a:lnTo>
                <a:lnTo>
                  <a:pt x="998" y="296"/>
                </a:lnTo>
                <a:lnTo>
                  <a:pt x="998" y="293"/>
                </a:lnTo>
                <a:lnTo>
                  <a:pt x="996" y="292"/>
                </a:lnTo>
                <a:lnTo>
                  <a:pt x="978" y="288"/>
                </a:lnTo>
                <a:lnTo>
                  <a:pt x="971" y="284"/>
                </a:lnTo>
                <a:lnTo>
                  <a:pt x="966" y="283"/>
                </a:lnTo>
                <a:lnTo>
                  <a:pt x="954" y="273"/>
                </a:lnTo>
                <a:lnTo>
                  <a:pt x="939" y="264"/>
                </a:lnTo>
                <a:lnTo>
                  <a:pt x="934" y="264"/>
                </a:lnTo>
                <a:lnTo>
                  <a:pt x="929" y="269"/>
                </a:lnTo>
                <a:lnTo>
                  <a:pt x="925" y="272"/>
                </a:lnTo>
                <a:lnTo>
                  <a:pt x="919" y="272"/>
                </a:lnTo>
                <a:lnTo>
                  <a:pt x="915" y="270"/>
                </a:lnTo>
                <a:lnTo>
                  <a:pt x="908" y="265"/>
                </a:lnTo>
                <a:lnTo>
                  <a:pt x="896" y="269"/>
                </a:lnTo>
                <a:lnTo>
                  <a:pt x="890" y="275"/>
                </a:lnTo>
                <a:lnTo>
                  <a:pt x="883" y="275"/>
                </a:lnTo>
                <a:lnTo>
                  <a:pt x="878" y="269"/>
                </a:lnTo>
                <a:lnTo>
                  <a:pt x="871" y="275"/>
                </a:lnTo>
                <a:lnTo>
                  <a:pt x="864" y="275"/>
                </a:lnTo>
                <a:lnTo>
                  <a:pt x="858" y="283"/>
                </a:lnTo>
                <a:lnTo>
                  <a:pt x="851" y="283"/>
                </a:lnTo>
                <a:lnTo>
                  <a:pt x="848" y="289"/>
                </a:lnTo>
                <a:lnTo>
                  <a:pt x="843" y="284"/>
                </a:lnTo>
                <a:lnTo>
                  <a:pt x="836" y="281"/>
                </a:lnTo>
                <a:lnTo>
                  <a:pt x="829" y="277"/>
                </a:lnTo>
                <a:lnTo>
                  <a:pt x="825" y="270"/>
                </a:lnTo>
                <a:lnTo>
                  <a:pt x="820" y="270"/>
                </a:lnTo>
                <a:lnTo>
                  <a:pt x="813" y="275"/>
                </a:lnTo>
                <a:lnTo>
                  <a:pt x="808" y="273"/>
                </a:lnTo>
                <a:lnTo>
                  <a:pt x="802" y="266"/>
                </a:lnTo>
                <a:lnTo>
                  <a:pt x="795" y="264"/>
                </a:lnTo>
                <a:lnTo>
                  <a:pt x="794" y="265"/>
                </a:lnTo>
                <a:lnTo>
                  <a:pt x="794" y="269"/>
                </a:lnTo>
                <a:lnTo>
                  <a:pt x="787" y="275"/>
                </a:lnTo>
                <a:lnTo>
                  <a:pt x="785" y="285"/>
                </a:lnTo>
                <a:lnTo>
                  <a:pt x="781" y="287"/>
                </a:lnTo>
                <a:lnTo>
                  <a:pt x="779" y="285"/>
                </a:lnTo>
                <a:lnTo>
                  <a:pt x="776" y="279"/>
                </a:lnTo>
                <a:lnTo>
                  <a:pt x="779" y="273"/>
                </a:lnTo>
                <a:lnTo>
                  <a:pt x="772" y="272"/>
                </a:lnTo>
                <a:lnTo>
                  <a:pt x="763" y="277"/>
                </a:lnTo>
                <a:lnTo>
                  <a:pt x="756" y="276"/>
                </a:lnTo>
                <a:lnTo>
                  <a:pt x="753" y="269"/>
                </a:lnTo>
                <a:lnTo>
                  <a:pt x="748" y="269"/>
                </a:lnTo>
                <a:lnTo>
                  <a:pt x="745" y="264"/>
                </a:lnTo>
                <a:lnTo>
                  <a:pt x="739" y="261"/>
                </a:lnTo>
                <a:lnTo>
                  <a:pt x="729" y="270"/>
                </a:lnTo>
                <a:lnTo>
                  <a:pt x="724" y="273"/>
                </a:lnTo>
                <a:lnTo>
                  <a:pt x="717" y="272"/>
                </a:lnTo>
                <a:lnTo>
                  <a:pt x="717" y="264"/>
                </a:lnTo>
                <a:lnTo>
                  <a:pt x="716" y="260"/>
                </a:lnTo>
                <a:lnTo>
                  <a:pt x="709" y="258"/>
                </a:lnTo>
                <a:lnTo>
                  <a:pt x="705" y="253"/>
                </a:lnTo>
                <a:lnTo>
                  <a:pt x="706" y="246"/>
                </a:lnTo>
                <a:lnTo>
                  <a:pt x="699" y="247"/>
                </a:lnTo>
                <a:lnTo>
                  <a:pt x="687" y="246"/>
                </a:lnTo>
                <a:lnTo>
                  <a:pt x="680" y="250"/>
                </a:lnTo>
                <a:lnTo>
                  <a:pt x="674" y="253"/>
                </a:lnTo>
                <a:lnTo>
                  <a:pt x="670" y="247"/>
                </a:lnTo>
                <a:lnTo>
                  <a:pt x="667" y="243"/>
                </a:lnTo>
                <a:lnTo>
                  <a:pt x="660" y="243"/>
                </a:lnTo>
                <a:lnTo>
                  <a:pt x="653" y="245"/>
                </a:lnTo>
                <a:lnTo>
                  <a:pt x="641" y="241"/>
                </a:lnTo>
                <a:lnTo>
                  <a:pt x="634" y="237"/>
                </a:lnTo>
                <a:lnTo>
                  <a:pt x="629" y="238"/>
                </a:lnTo>
                <a:lnTo>
                  <a:pt x="625" y="237"/>
                </a:lnTo>
                <a:lnTo>
                  <a:pt x="618" y="237"/>
                </a:lnTo>
                <a:lnTo>
                  <a:pt x="617" y="231"/>
                </a:lnTo>
                <a:lnTo>
                  <a:pt x="617" y="224"/>
                </a:lnTo>
                <a:lnTo>
                  <a:pt x="613" y="219"/>
                </a:lnTo>
                <a:lnTo>
                  <a:pt x="607" y="215"/>
                </a:lnTo>
                <a:lnTo>
                  <a:pt x="605" y="212"/>
                </a:lnTo>
                <a:lnTo>
                  <a:pt x="602" y="219"/>
                </a:lnTo>
                <a:lnTo>
                  <a:pt x="596" y="219"/>
                </a:lnTo>
                <a:lnTo>
                  <a:pt x="590" y="216"/>
                </a:lnTo>
                <a:lnTo>
                  <a:pt x="583" y="220"/>
                </a:lnTo>
                <a:lnTo>
                  <a:pt x="578" y="216"/>
                </a:lnTo>
                <a:lnTo>
                  <a:pt x="567" y="204"/>
                </a:lnTo>
                <a:lnTo>
                  <a:pt x="560" y="200"/>
                </a:lnTo>
                <a:lnTo>
                  <a:pt x="555" y="199"/>
                </a:lnTo>
                <a:lnTo>
                  <a:pt x="555" y="189"/>
                </a:lnTo>
                <a:lnTo>
                  <a:pt x="560" y="15"/>
                </a:lnTo>
                <a:lnTo>
                  <a:pt x="553" y="11"/>
                </a:lnTo>
                <a:lnTo>
                  <a:pt x="546" y="11"/>
                </a:lnTo>
                <a:lnTo>
                  <a:pt x="514" y="9"/>
                </a:lnTo>
                <a:lnTo>
                  <a:pt x="434" y="7"/>
                </a:lnTo>
                <a:lnTo>
                  <a:pt x="327" y="0"/>
                </a:lnTo>
                <a:lnTo>
                  <a:pt x="323" y="1"/>
                </a:lnTo>
                <a:lnTo>
                  <a:pt x="323" y="8"/>
                </a:lnTo>
                <a:lnTo>
                  <a:pt x="308" y="243"/>
                </a:lnTo>
                <a:lnTo>
                  <a:pt x="301" y="333"/>
                </a:lnTo>
                <a:lnTo>
                  <a:pt x="295" y="434"/>
                </a:lnTo>
                <a:lnTo>
                  <a:pt x="289" y="440"/>
                </a:lnTo>
                <a:lnTo>
                  <a:pt x="286" y="440"/>
                </a:lnTo>
                <a:lnTo>
                  <a:pt x="213" y="436"/>
                </a:lnTo>
                <a:lnTo>
                  <a:pt x="142" y="429"/>
                </a:lnTo>
                <a:lnTo>
                  <a:pt x="62" y="422"/>
                </a:lnTo>
                <a:lnTo>
                  <a:pt x="0" y="415"/>
                </a:lnTo>
                <a:lnTo>
                  <a:pt x="0" y="419"/>
                </a:lnTo>
                <a:lnTo>
                  <a:pt x="2" y="430"/>
                </a:lnTo>
                <a:lnTo>
                  <a:pt x="6" y="436"/>
                </a:lnTo>
                <a:lnTo>
                  <a:pt x="6" y="438"/>
                </a:lnTo>
                <a:lnTo>
                  <a:pt x="12" y="441"/>
                </a:lnTo>
                <a:lnTo>
                  <a:pt x="13" y="441"/>
                </a:lnTo>
                <a:lnTo>
                  <a:pt x="16" y="442"/>
                </a:lnTo>
                <a:lnTo>
                  <a:pt x="21" y="446"/>
                </a:lnTo>
                <a:lnTo>
                  <a:pt x="25" y="453"/>
                </a:lnTo>
                <a:lnTo>
                  <a:pt x="27" y="459"/>
                </a:lnTo>
                <a:lnTo>
                  <a:pt x="32" y="471"/>
                </a:lnTo>
                <a:lnTo>
                  <a:pt x="37" y="476"/>
                </a:lnTo>
                <a:lnTo>
                  <a:pt x="50" y="483"/>
                </a:lnTo>
                <a:lnTo>
                  <a:pt x="56" y="488"/>
                </a:lnTo>
                <a:lnTo>
                  <a:pt x="67" y="505"/>
                </a:lnTo>
                <a:lnTo>
                  <a:pt x="79" y="517"/>
                </a:lnTo>
                <a:lnTo>
                  <a:pt x="82" y="524"/>
                </a:lnTo>
                <a:lnTo>
                  <a:pt x="93" y="536"/>
                </a:lnTo>
                <a:lnTo>
                  <a:pt x="100" y="541"/>
                </a:lnTo>
                <a:lnTo>
                  <a:pt x="106" y="542"/>
                </a:lnTo>
                <a:lnTo>
                  <a:pt x="119" y="555"/>
                </a:lnTo>
                <a:lnTo>
                  <a:pt x="125" y="557"/>
                </a:lnTo>
                <a:lnTo>
                  <a:pt x="125" y="564"/>
                </a:lnTo>
                <a:lnTo>
                  <a:pt x="131" y="567"/>
                </a:lnTo>
                <a:lnTo>
                  <a:pt x="134" y="572"/>
                </a:lnTo>
                <a:lnTo>
                  <a:pt x="135" y="584"/>
                </a:lnTo>
                <a:lnTo>
                  <a:pt x="138" y="587"/>
                </a:lnTo>
                <a:lnTo>
                  <a:pt x="143" y="601"/>
                </a:lnTo>
                <a:lnTo>
                  <a:pt x="147" y="606"/>
                </a:lnTo>
                <a:lnTo>
                  <a:pt x="147" y="611"/>
                </a:lnTo>
                <a:lnTo>
                  <a:pt x="146" y="618"/>
                </a:lnTo>
                <a:lnTo>
                  <a:pt x="146" y="630"/>
                </a:lnTo>
                <a:lnTo>
                  <a:pt x="159" y="662"/>
                </a:lnTo>
                <a:lnTo>
                  <a:pt x="167" y="671"/>
                </a:lnTo>
                <a:lnTo>
                  <a:pt x="174" y="672"/>
                </a:lnTo>
                <a:lnTo>
                  <a:pt x="180" y="676"/>
                </a:lnTo>
                <a:lnTo>
                  <a:pt x="184" y="683"/>
                </a:lnTo>
                <a:lnTo>
                  <a:pt x="199" y="697"/>
                </a:lnTo>
                <a:lnTo>
                  <a:pt x="204" y="698"/>
                </a:lnTo>
                <a:lnTo>
                  <a:pt x="216" y="702"/>
                </a:lnTo>
                <a:lnTo>
                  <a:pt x="220" y="708"/>
                </a:lnTo>
                <a:lnTo>
                  <a:pt x="236" y="716"/>
                </a:lnTo>
                <a:lnTo>
                  <a:pt x="243" y="722"/>
                </a:lnTo>
                <a:lnTo>
                  <a:pt x="249" y="728"/>
                </a:lnTo>
                <a:lnTo>
                  <a:pt x="254" y="728"/>
                </a:lnTo>
                <a:lnTo>
                  <a:pt x="255" y="731"/>
                </a:lnTo>
                <a:lnTo>
                  <a:pt x="261" y="732"/>
                </a:lnTo>
                <a:lnTo>
                  <a:pt x="272" y="732"/>
                </a:lnTo>
                <a:lnTo>
                  <a:pt x="273" y="727"/>
                </a:lnTo>
                <a:lnTo>
                  <a:pt x="280" y="722"/>
                </a:lnTo>
                <a:lnTo>
                  <a:pt x="284" y="716"/>
                </a:lnTo>
                <a:lnTo>
                  <a:pt x="289" y="713"/>
                </a:lnTo>
                <a:lnTo>
                  <a:pt x="292" y="708"/>
                </a:lnTo>
                <a:lnTo>
                  <a:pt x="293" y="701"/>
                </a:lnTo>
                <a:lnTo>
                  <a:pt x="297" y="698"/>
                </a:lnTo>
                <a:lnTo>
                  <a:pt x="307" y="674"/>
                </a:lnTo>
                <a:lnTo>
                  <a:pt x="312" y="666"/>
                </a:lnTo>
                <a:lnTo>
                  <a:pt x="315" y="663"/>
                </a:lnTo>
                <a:lnTo>
                  <a:pt x="322" y="662"/>
                </a:lnTo>
                <a:lnTo>
                  <a:pt x="328" y="659"/>
                </a:lnTo>
                <a:lnTo>
                  <a:pt x="334" y="660"/>
                </a:lnTo>
                <a:lnTo>
                  <a:pt x="339" y="657"/>
                </a:lnTo>
                <a:lnTo>
                  <a:pt x="343" y="652"/>
                </a:lnTo>
                <a:lnTo>
                  <a:pt x="350" y="652"/>
                </a:lnTo>
                <a:lnTo>
                  <a:pt x="361" y="657"/>
                </a:lnTo>
                <a:lnTo>
                  <a:pt x="366" y="660"/>
                </a:lnTo>
                <a:lnTo>
                  <a:pt x="373" y="659"/>
                </a:lnTo>
                <a:lnTo>
                  <a:pt x="379" y="660"/>
                </a:lnTo>
                <a:lnTo>
                  <a:pt x="385" y="660"/>
                </a:lnTo>
                <a:lnTo>
                  <a:pt x="403" y="664"/>
                </a:lnTo>
                <a:lnTo>
                  <a:pt x="410" y="660"/>
                </a:lnTo>
                <a:lnTo>
                  <a:pt x="415" y="663"/>
                </a:lnTo>
                <a:lnTo>
                  <a:pt x="420" y="667"/>
                </a:lnTo>
                <a:lnTo>
                  <a:pt x="423" y="674"/>
                </a:lnTo>
                <a:lnTo>
                  <a:pt x="429" y="679"/>
                </a:lnTo>
                <a:lnTo>
                  <a:pt x="430" y="683"/>
                </a:lnTo>
                <a:lnTo>
                  <a:pt x="435" y="682"/>
                </a:lnTo>
                <a:lnTo>
                  <a:pt x="438" y="689"/>
                </a:lnTo>
                <a:lnTo>
                  <a:pt x="445" y="694"/>
                </a:lnTo>
                <a:lnTo>
                  <a:pt x="450" y="697"/>
                </a:lnTo>
                <a:lnTo>
                  <a:pt x="452" y="702"/>
                </a:lnTo>
                <a:lnTo>
                  <a:pt x="469" y="716"/>
                </a:lnTo>
                <a:lnTo>
                  <a:pt x="476" y="729"/>
                </a:lnTo>
                <a:lnTo>
                  <a:pt x="481" y="735"/>
                </a:lnTo>
                <a:lnTo>
                  <a:pt x="484" y="751"/>
                </a:lnTo>
                <a:lnTo>
                  <a:pt x="492" y="764"/>
                </a:lnTo>
                <a:lnTo>
                  <a:pt x="495" y="770"/>
                </a:lnTo>
                <a:lnTo>
                  <a:pt x="495" y="773"/>
                </a:lnTo>
                <a:lnTo>
                  <a:pt x="499" y="778"/>
                </a:lnTo>
                <a:lnTo>
                  <a:pt x="502" y="783"/>
                </a:lnTo>
                <a:lnTo>
                  <a:pt x="507" y="790"/>
                </a:lnTo>
                <a:lnTo>
                  <a:pt x="506" y="793"/>
                </a:lnTo>
                <a:lnTo>
                  <a:pt x="508" y="805"/>
                </a:lnTo>
                <a:lnTo>
                  <a:pt x="514" y="817"/>
                </a:lnTo>
                <a:lnTo>
                  <a:pt x="521" y="823"/>
                </a:lnTo>
                <a:lnTo>
                  <a:pt x="527" y="825"/>
                </a:lnTo>
                <a:lnTo>
                  <a:pt x="533" y="835"/>
                </a:lnTo>
                <a:lnTo>
                  <a:pt x="534" y="840"/>
                </a:lnTo>
                <a:lnTo>
                  <a:pt x="540" y="844"/>
                </a:lnTo>
                <a:lnTo>
                  <a:pt x="544" y="851"/>
                </a:lnTo>
                <a:lnTo>
                  <a:pt x="545" y="858"/>
                </a:lnTo>
                <a:lnTo>
                  <a:pt x="557" y="874"/>
                </a:lnTo>
                <a:lnTo>
                  <a:pt x="568" y="877"/>
                </a:lnTo>
                <a:lnTo>
                  <a:pt x="573" y="882"/>
                </a:lnTo>
                <a:lnTo>
                  <a:pt x="575" y="885"/>
                </a:lnTo>
                <a:lnTo>
                  <a:pt x="575" y="890"/>
                </a:lnTo>
                <a:lnTo>
                  <a:pt x="578" y="897"/>
                </a:lnTo>
                <a:lnTo>
                  <a:pt x="576" y="904"/>
                </a:lnTo>
                <a:lnTo>
                  <a:pt x="573" y="911"/>
                </a:lnTo>
                <a:lnTo>
                  <a:pt x="580" y="915"/>
                </a:lnTo>
                <a:lnTo>
                  <a:pt x="580" y="921"/>
                </a:lnTo>
                <a:lnTo>
                  <a:pt x="579" y="928"/>
                </a:lnTo>
                <a:lnTo>
                  <a:pt x="580" y="934"/>
                </a:lnTo>
                <a:lnTo>
                  <a:pt x="584" y="939"/>
                </a:lnTo>
                <a:lnTo>
                  <a:pt x="591" y="951"/>
                </a:lnTo>
                <a:lnTo>
                  <a:pt x="596" y="958"/>
                </a:lnTo>
                <a:lnTo>
                  <a:pt x="601" y="971"/>
                </a:lnTo>
                <a:lnTo>
                  <a:pt x="602" y="985"/>
                </a:lnTo>
                <a:lnTo>
                  <a:pt x="609" y="990"/>
                </a:lnTo>
                <a:lnTo>
                  <a:pt x="607" y="997"/>
                </a:lnTo>
                <a:lnTo>
                  <a:pt x="611" y="999"/>
                </a:lnTo>
                <a:lnTo>
                  <a:pt x="624" y="1000"/>
                </a:lnTo>
                <a:lnTo>
                  <a:pt x="630" y="1003"/>
                </a:lnTo>
                <a:lnTo>
                  <a:pt x="634" y="1003"/>
                </a:lnTo>
                <a:lnTo>
                  <a:pt x="640" y="1007"/>
                </a:lnTo>
                <a:lnTo>
                  <a:pt x="644" y="1012"/>
                </a:lnTo>
                <a:lnTo>
                  <a:pt x="648" y="1015"/>
                </a:lnTo>
                <a:lnTo>
                  <a:pt x="655" y="1013"/>
                </a:lnTo>
                <a:lnTo>
                  <a:pt x="660" y="1016"/>
                </a:lnTo>
                <a:lnTo>
                  <a:pt x="667" y="1017"/>
                </a:lnTo>
                <a:lnTo>
                  <a:pt x="679" y="1028"/>
                </a:lnTo>
                <a:lnTo>
                  <a:pt x="684" y="1031"/>
                </a:lnTo>
                <a:lnTo>
                  <a:pt x="709" y="1034"/>
                </a:lnTo>
                <a:lnTo>
                  <a:pt x="724" y="1032"/>
                </a:lnTo>
                <a:lnTo>
                  <a:pt x="730" y="1035"/>
                </a:lnTo>
                <a:lnTo>
                  <a:pt x="736" y="1036"/>
                </a:lnTo>
                <a:lnTo>
                  <a:pt x="748" y="1049"/>
                </a:lnTo>
                <a:lnTo>
                  <a:pt x="749" y="1049"/>
                </a:lnTo>
                <a:lnTo>
                  <a:pt x="756" y="1054"/>
                </a:lnTo>
                <a:lnTo>
                  <a:pt x="762" y="1053"/>
                </a:lnTo>
                <a:lnTo>
                  <a:pt x="762" y="1047"/>
                </a:lnTo>
                <a:lnTo>
                  <a:pt x="778" y="1043"/>
                </a:lnTo>
                <a:lnTo>
                  <a:pt x="781" y="1042"/>
                </a:lnTo>
                <a:lnTo>
                  <a:pt x="779" y="1035"/>
                </a:lnTo>
                <a:lnTo>
                  <a:pt x="772" y="1040"/>
                </a:lnTo>
                <a:lnTo>
                  <a:pt x="774" y="1035"/>
                </a:lnTo>
                <a:lnTo>
                  <a:pt x="768" y="1040"/>
                </a:lnTo>
                <a:lnTo>
                  <a:pt x="764" y="1032"/>
                </a:lnTo>
                <a:lnTo>
                  <a:pt x="771" y="1032"/>
                </a:lnTo>
                <a:lnTo>
                  <a:pt x="767" y="1027"/>
                </a:lnTo>
                <a:lnTo>
                  <a:pt x="764" y="1013"/>
                </a:lnTo>
                <a:lnTo>
                  <a:pt x="755" y="993"/>
                </a:lnTo>
                <a:lnTo>
                  <a:pt x="755" y="986"/>
                </a:lnTo>
                <a:lnTo>
                  <a:pt x="751" y="965"/>
                </a:lnTo>
                <a:lnTo>
                  <a:pt x="744" y="959"/>
                </a:lnTo>
                <a:lnTo>
                  <a:pt x="744" y="953"/>
                </a:lnTo>
                <a:lnTo>
                  <a:pt x="751" y="955"/>
                </a:lnTo>
                <a:lnTo>
                  <a:pt x="744" y="947"/>
                </a:lnTo>
                <a:lnTo>
                  <a:pt x="744" y="942"/>
                </a:lnTo>
                <a:lnTo>
                  <a:pt x="751" y="942"/>
                </a:lnTo>
                <a:lnTo>
                  <a:pt x="751" y="935"/>
                </a:lnTo>
                <a:lnTo>
                  <a:pt x="753" y="928"/>
                </a:lnTo>
                <a:lnTo>
                  <a:pt x="753" y="923"/>
                </a:lnTo>
                <a:lnTo>
                  <a:pt x="756" y="916"/>
                </a:lnTo>
                <a:lnTo>
                  <a:pt x="744" y="919"/>
                </a:lnTo>
                <a:lnTo>
                  <a:pt x="730" y="916"/>
                </a:lnTo>
                <a:lnTo>
                  <a:pt x="732" y="909"/>
                </a:lnTo>
                <a:lnTo>
                  <a:pt x="729" y="905"/>
                </a:lnTo>
                <a:lnTo>
                  <a:pt x="725" y="898"/>
                </a:lnTo>
                <a:lnTo>
                  <a:pt x="732" y="904"/>
                </a:lnTo>
                <a:lnTo>
                  <a:pt x="736" y="909"/>
                </a:lnTo>
                <a:lnTo>
                  <a:pt x="743" y="909"/>
                </a:lnTo>
                <a:lnTo>
                  <a:pt x="747" y="907"/>
                </a:lnTo>
                <a:lnTo>
                  <a:pt x="752" y="909"/>
                </a:lnTo>
                <a:lnTo>
                  <a:pt x="747" y="913"/>
                </a:lnTo>
                <a:lnTo>
                  <a:pt x="756" y="911"/>
                </a:lnTo>
                <a:lnTo>
                  <a:pt x="768" y="879"/>
                </a:lnTo>
                <a:lnTo>
                  <a:pt x="767" y="874"/>
                </a:lnTo>
                <a:lnTo>
                  <a:pt x="763" y="871"/>
                </a:lnTo>
                <a:lnTo>
                  <a:pt x="759" y="866"/>
                </a:lnTo>
                <a:lnTo>
                  <a:pt x="759" y="860"/>
                </a:lnTo>
                <a:lnTo>
                  <a:pt x="752" y="863"/>
                </a:lnTo>
                <a:lnTo>
                  <a:pt x="749" y="860"/>
                </a:lnTo>
                <a:lnTo>
                  <a:pt x="756" y="858"/>
                </a:lnTo>
                <a:lnTo>
                  <a:pt x="768" y="858"/>
                </a:lnTo>
                <a:lnTo>
                  <a:pt x="775" y="863"/>
                </a:lnTo>
                <a:lnTo>
                  <a:pt x="787" y="847"/>
                </a:lnTo>
                <a:lnTo>
                  <a:pt x="790" y="840"/>
                </a:lnTo>
                <a:lnTo>
                  <a:pt x="790" y="835"/>
                </a:lnTo>
                <a:lnTo>
                  <a:pt x="785" y="839"/>
                </a:lnTo>
                <a:lnTo>
                  <a:pt x="782" y="844"/>
                </a:lnTo>
                <a:lnTo>
                  <a:pt x="775" y="839"/>
                </a:lnTo>
                <a:lnTo>
                  <a:pt x="779" y="833"/>
                </a:lnTo>
                <a:lnTo>
                  <a:pt x="778" y="831"/>
                </a:lnTo>
                <a:lnTo>
                  <a:pt x="785" y="831"/>
                </a:lnTo>
                <a:lnTo>
                  <a:pt x="790" y="828"/>
                </a:lnTo>
                <a:lnTo>
                  <a:pt x="791" y="832"/>
                </a:lnTo>
                <a:lnTo>
                  <a:pt x="798" y="827"/>
                </a:lnTo>
                <a:lnTo>
                  <a:pt x="800" y="821"/>
                </a:lnTo>
                <a:lnTo>
                  <a:pt x="800" y="827"/>
                </a:lnTo>
                <a:lnTo>
                  <a:pt x="798" y="832"/>
                </a:lnTo>
                <a:lnTo>
                  <a:pt x="804" y="829"/>
                </a:lnTo>
                <a:lnTo>
                  <a:pt x="810" y="821"/>
                </a:lnTo>
                <a:lnTo>
                  <a:pt x="810" y="814"/>
                </a:lnTo>
                <a:lnTo>
                  <a:pt x="808" y="809"/>
                </a:lnTo>
                <a:lnTo>
                  <a:pt x="810" y="802"/>
                </a:lnTo>
                <a:lnTo>
                  <a:pt x="810" y="800"/>
                </a:lnTo>
                <a:lnTo>
                  <a:pt x="818" y="812"/>
                </a:lnTo>
                <a:lnTo>
                  <a:pt x="824" y="814"/>
                </a:lnTo>
                <a:lnTo>
                  <a:pt x="843" y="804"/>
                </a:lnTo>
                <a:lnTo>
                  <a:pt x="844" y="801"/>
                </a:lnTo>
                <a:lnTo>
                  <a:pt x="837" y="798"/>
                </a:lnTo>
                <a:lnTo>
                  <a:pt x="832" y="800"/>
                </a:lnTo>
                <a:lnTo>
                  <a:pt x="835" y="794"/>
                </a:lnTo>
                <a:lnTo>
                  <a:pt x="829" y="789"/>
                </a:lnTo>
                <a:lnTo>
                  <a:pt x="823" y="777"/>
                </a:lnTo>
                <a:lnTo>
                  <a:pt x="829" y="777"/>
                </a:lnTo>
                <a:lnTo>
                  <a:pt x="831" y="781"/>
                </a:lnTo>
                <a:lnTo>
                  <a:pt x="840" y="789"/>
                </a:lnTo>
                <a:lnTo>
                  <a:pt x="846" y="786"/>
                </a:lnTo>
                <a:lnTo>
                  <a:pt x="840" y="774"/>
                </a:lnTo>
                <a:lnTo>
                  <a:pt x="841" y="773"/>
                </a:lnTo>
                <a:lnTo>
                  <a:pt x="846" y="779"/>
                </a:lnTo>
                <a:lnTo>
                  <a:pt x="851" y="783"/>
                </a:lnTo>
                <a:lnTo>
                  <a:pt x="858" y="778"/>
                </a:lnTo>
                <a:lnTo>
                  <a:pt x="860" y="785"/>
                </a:lnTo>
                <a:lnTo>
                  <a:pt x="866" y="783"/>
                </a:lnTo>
                <a:lnTo>
                  <a:pt x="863" y="789"/>
                </a:lnTo>
                <a:lnTo>
                  <a:pt x="875" y="783"/>
                </a:lnTo>
                <a:lnTo>
                  <a:pt x="874" y="789"/>
                </a:lnTo>
                <a:lnTo>
                  <a:pt x="860" y="796"/>
                </a:lnTo>
                <a:lnTo>
                  <a:pt x="860" y="798"/>
                </a:lnTo>
                <a:lnTo>
                  <a:pt x="879" y="787"/>
                </a:lnTo>
                <a:lnTo>
                  <a:pt x="892" y="783"/>
                </a:lnTo>
                <a:lnTo>
                  <a:pt x="898" y="778"/>
                </a:lnTo>
                <a:lnTo>
                  <a:pt x="892" y="779"/>
                </a:lnTo>
                <a:lnTo>
                  <a:pt x="886" y="783"/>
                </a:lnTo>
                <a:lnTo>
                  <a:pt x="885" y="778"/>
                </a:lnTo>
                <a:lnTo>
                  <a:pt x="897" y="773"/>
                </a:lnTo>
                <a:lnTo>
                  <a:pt x="909" y="773"/>
                </a:lnTo>
                <a:lnTo>
                  <a:pt x="921" y="763"/>
                </a:lnTo>
                <a:lnTo>
                  <a:pt x="931" y="759"/>
                </a:lnTo>
                <a:lnTo>
                  <a:pt x="936" y="755"/>
                </a:lnTo>
                <a:lnTo>
                  <a:pt x="948" y="743"/>
                </a:lnTo>
                <a:lnTo>
                  <a:pt x="950" y="732"/>
                </a:lnTo>
                <a:lnTo>
                  <a:pt x="961" y="725"/>
                </a:lnTo>
                <a:lnTo>
                  <a:pt x="965" y="718"/>
                </a:lnTo>
                <a:lnTo>
                  <a:pt x="970" y="716"/>
                </a:lnTo>
                <a:lnTo>
                  <a:pt x="973" y="708"/>
                </a:lnTo>
                <a:lnTo>
                  <a:pt x="966" y="706"/>
                </a:lnTo>
                <a:lnTo>
                  <a:pt x="966" y="697"/>
                </a:lnTo>
                <a:lnTo>
                  <a:pt x="961" y="691"/>
                </a:lnTo>
                <a:lnTo>
                  <a:pt x="961" y="686"/>
                </a:lnTo>
                <a:lnTo>
                  <a:pt x="958" y="679"/>
                </a:lnTo>
                <a:lnTo>
                  <a:pt x="961" y="676"/>
                </a:lnTo>
                <a:lnTo>
                  <a:pt x="970" y="682"/>
                </a:lnTo>
                <a:lnTo>
                  <a:pt x="974" y="676"/>
                </a:lnTo>
                <a:lnTo>
                  <a:pt x="980" y="671"/>
                </a:lnTo>
                <a:lnTo>
                  <a:pt x="986" y="672"/>
                </a:lnTo>
                <a:lnTo>
                  <a:pt x="986" y="682"/>
                </a:lnTo>
                <a:lnTo>
                  <a:pt x="981" y="695"/>
                </a:lnTo>
                <a:lnTo>
                  <a:pt x="994" y="691"/>
                </a:lnTo>
                <a:lnTo>
                  <a:pt x="1007" y="691"/>
                </a:lnTo>
                <a:lnTo>
                  <a:pt x="1005" y="693"/>
                </a:lnTo>
                <a:lnTo>
                  <a:pt x="998" y="694"/>
                </a:lnTo>
                <a:lnTo>
                  <a:pt x="985" y="704"/>
                </a:lnTo>
                <a:lnTo>
                  <a:pt x="981" y="710"/>
                </a:lnTo>
                <a:lnTo>
                  <a:pt x="982" y="710"/>
                </a:lnTo>
                <a:lnTo>
                  <a:pt x="989" y="704"/>
                </a:lnTo>
                <a:lnTo>
                  <a:pt x="996" y="701"/>
                </a:lnTo>
                <a:lnTo>
                  <a:pt x="1003" y="698"/>
                </a:lnTo>
                <a:lnTo>
                  <a:pt x="1020" y="689"/>
                </a:lnTo>
                <a:lnTo>
                  <a:pt x="1040" y="679"/>
                </a:lnTo>
                <a:lnTo>
                  <a:pt x="1058" y="678"/>
                </a:lnTo>
                <a:lnTo>
                  <a:pt x="1050" y="664"/>
                </a:lnTo>
                <a:lnTo>
                  <a:pt x="1057" y="652"/>
                </a:lnTo>
                <a:lnTo>
                  <a:pt x="1062" y="647"/>
                </a:lnTo>
                <a:lnTo>
                  <a:pt x="1062" y="647"/>
                </a:lnTo>
                <a:lnTo>
                  <a:pt x="1069" y="640"/>
                </a:lnTo>
                <a:lnTo>
                  <a:pt x="1070" y="633"/>
                </a:lnTo>
                <a:lnTo>
                  <a:pt x="1068" y="617"/>
                </a:lnTo>
                <a:lnTo>
                  <a:pt x="1065" y="610"/>
                </a:lnTo>
                <a:lnTo>
                  <a:pt x="1069" y="603"/>
                </a:lnTo>
                <a:lnTo>
                  <a:pt x="1068" y="591"/>
                </a:lnTo>
                <a:lnTo>
                  <a:pt x="1070" y="584"/>
                </a:lnTo>
                <a:lnTo>
                  <a:pt x="1074" y="579"/>
                </a:lnTo>
                <a:lnTo>
                  <a:pt x="1076" y="572"/>
                </a:lnTo>
                <a:lnTo>
                  <a:pt x="1080" y="565"/>
                </a:lnTo>
                <a:lnTo>
                  <a:pt x="1078" y="559"/>
                </a:lnTo>
                <a:lnTo>
                  <a:pt x="1081" y="553"/>
                </a:lnTo>
                <a:lnTo>
                  <a:pt x="1078" y="548"/>
                </a:lnTo>
                <a:close/>
                <a:moveTo>
                  <a:pt x="766" y="981"/>
                </a:moveTo>
                <a:lnTo>
                  <a:pt x="767" y="988"/>
                </a:lnTo>
                <a:lnTo>
                  <a:pt x="770" y="993"/>
                </a:lnTo>
                <a:lnTo>
                  <a:pt x="774" y="1008"/>
                </a:lnTo>
                <a:lnTo>
                  <a:pt x="775" y="1020"/>
                </a:lnTo>
                <a:lnTo>
                  <a:pt x="778" y="1027"/>
                </a:lnTo>
                <a:lnTo>
                  <a:pt x="775" y="1008"/>
                </a:lnTo>
                <a:lnTo>
                  <a:pt x="772" y="996"/>
                </a:lnTo>
                <a:lnTo>
                  <a:pt x="762" y="959"/>
                </a:lnTo>
                <a:lnTo>
                  <a:pt x="759" y="938"/>
                </a:lnTo>
                <a:lnTo>
                  <a:pt x="759" y="925"/>
                </a:lnTo>
                <a:lnTo>
                  <a:pt x="758" y="939"/>
                </a:lnTo>
                <a:lnTo>
                  <a:pt x="759" y="946"/>
                </a:lnTo>
                <a:lnTo>
                  <a:pt x="758" y="958"/>
                </a:lnTo>
                <a:lnTo>
                  <a:pt x="762" y="965"/>
                </a:lnTo>
                <a:lnTo>
                  <a:pt x="762" y="970"/>
                </a:lnTo>
                <a:lnTo>
                  <a:pt x="766" y="981"/>
                </a:lnTo>
                <a:close/>
                <a:moveTo>
                  <a:pt x="772" y="882"/>
                </a:moveTo>
                <a:lnTo>
                  <a:pt x="764" y="897"/>
                </a:lnTo>
                <a:lnTo>
                  <a:pt x="760" y="909"/>
                </a:lnTo>
                <a:lnTo>
                  <a:pt x="760" y="921"/>
                </a:lnTo>
                <a:lnTo>
                  <a:pt x="766" y="901"/>
                </a:lnTo>
                <a:lnTo>
                  <a:pt x="771" y="890"/>
                </a:lnTo>
                <a:lnTo>
                  <a:pt x="783" y="870"/>
                </a:lnTo>
                <a:lnTo>
                  <a:pt x="783" y="863"/>
                </a:lnTo>
                <a:lnTo>
                  <a:pt x="776" y="875"/>
                </a:lnTo>
                <a:lnTo>
                  <a:pt x="772" y="882"/>
                </a:lnTo>
                <a:close/>
                <a:moveTo>
                  <a:pt x="798" y="840"/>
                </a:moveTo>
                <a:lnTo>
                  <a:pt x="797" y="846"/>
                </a:lnTo>
                <a:lnTo>
                  <a:pt x="793" y="852"/>
                </a:lnTo>
                <a:lnTo>
                  <a:pt x="794" y="854"/>
                </a:lnTo>
                <a:lnTo>
                  <a:pt x="804" y="842"/>
                </a:lnTo>
                <a:lnTo>
                  <a:pt x="806" y="835"/>
                </a:lnTo>
                <a:lnTo>
                  <a:pt x="804" y="833"/>
                </a:lnTo>
                <a:lnTo>
                  <a:pt x="798" y="840"/>
                </a:lnTo>
                <a:close/>
                <a:moveTo>
                  <a:pt x="836" y="813"/>
                </a:moveTo>
                <a:lnTo>
                  <a:pt x="824" y="820"/>
                </a:lnTo>
                <a:lnTo>
                  <a:pt x="818" y="825"/>
                </a:lnTo>
                <a:lnTo>
                  <a:pt x="812" y="827"/>
                </a:lnTo>
                <a:lnTo>
                  <a:pt x="810" y="828"/>
                </a:lnTo>
                <a:lnTo>
                  <a:pt x="812" y="833"/>
                </a:lnTo>
                <a:lnTo>
                  <a:pt x="831" y="821"/>
                </a:lnTo>
                <a:lnTo>
                  <a:pt x="843" y="814"/>
                </a:lnTo>
                <a:lnTo>
                  <a:pt x="844" y="808"/>
                </a:lnTo>
                <a:lnTo>
                  <a:pt x="843" y="806"/>
                </a:lnTo>
                <a:lnTo>
                  <a:pt x="836" y="813"/>
                </a:lnTo>
                <a:close/>
                <a:moveTo>
                  <a:pt x="966" y="725"/>
                </a:moveTo>
                <a:lnTo>
                  <a:pt x="961" y="729"/>
                </a:lnTo>
                <a:lnTo>
                  <a:pt x="958" y="735"/>
                </a:lnTo>
                <a:lnTo>
                  <a:pt x="977" y="720"/>
                </a:lnTo>
                <a:lnTo>
                  <a:pt x="981" y="713"/>
                </a:lnTo>
                <a:lnTo>
                  <a:pt x="974" y="718"/>
                </a:lnTo>
                <a:lnTo>
                  <a:pt x="966" y="725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248" name="Freeform 16"/>
          <p:cNvSpPr>
            <a:spLocks/>
          </p:cNvSpPr>
          <p:nvPr/>
        </p:nvSpPr>
        <p:spPr bwMode="auto">
          <a:xfrm>
            <a:off x="8928816" y="4122854"/>
            <a:ext cx="1333500" cy="476251"/>
          </a:xfrm>
          <a:custGeom>
            <a:avLst/>
            <a:gdLst>
              <a:gd name="T0" fmla="*/ 621 w 655"/>
              <a:gd name="T1" fmla="*/ 7 h 234"/>
              <a:gd name="T2" fmla="*/ 539 w 655"/>
              <a:gd name="T3" fmla="*/ 19 h 234"/>
              <a:gd name="T4" fmla="*/ 501 w 655"/>
              <a:gd name="T5" fmla="*/ 23 h 234"/>
              <a:gd name="T6" fmla="*/ 466 w 655"/>
              <a:gd name="T7" fmla="*/ 29 h 234"/>
              <a:gd name="T8" fmla="*/ 416 w 655"/>
              <a:gd name="T9" fmla="*/ 34 h 234"/>
              <a:gd name="T10" fmla="*/ 360 w 655"/>
              <a:gd name="T11" fmla="*/ 39 h 234"/>
              <a:gd name="T12" fmla="*/ 284 w 655"/>
              <a:gd name="T13" fmla="*/ 45 h 234"/>
              <a:gd name="T14" fmla="*/ 214 w 655"/>
              <a:gd name="T15" fmla="*/ 53 h 234"/>
              <a:gd name="T16" fmla="*/ 175 w 655"/>
              <a:gd name="T17" fmla="*/ 56 h 234"/>
              <a:gd name="T18" fmla="*/ 165 w 655"/>
              <a:gd name="T19" fmla="*/ 66 h 234"/>
              <a:gd name="T20" fmla="*/ 58 w 655"/>
              <a:gd name="T21" fmla="*/ 83 h 234"/>
              <a:gd name="T22" fmla="*/ 53 w 655"/>
              <a:gd name="T23" fmla="*/ 83 h 234"/>
              <a:gd name="T24" fmla="*/ 49 w 655"/>
              <a:gd name="T25" fmla="*/ 89 h 234"/>
              <a:gd name="T26" fmla="*/ 45 w 655"/>
              <a:gd name="T27" fmla="*/ 98 h 234"/>
              <a:gd name="T28" fmla="*/ 41 w 655"/>
              <a:gd name="T29" fmla="*/ 111 h 234"/>
              <a:gd name="T30" fmla="*/ 42 w 655"/>
              <a:gd name="T31" fmla="*/ 123 h 234"/>
              <a:gd name="T32" fmla="*/ 41 w 655"/>
              <a:gd name="T33" fmla="*/ 137 h 234"/>
              <a:gd name="T34" fmla="*/ 35 w 655"/>
              <a:gd name="T35" fmla="*/ 145 h 234"/>
              <a:gd name="T36" fmla="*/ 32 w 655"/>
              <a:gd name="T37" fmla="*/ 157 h 234"/>
              <a:gd name="T38" fmla="*/ 23 w 655"/>
              <a:gd name="T39" fmla="*/ 163 h 234"/>
              <a:gd name="T40" fmla="*/ 28 w 655"/>
              <a:gd name="T41" fmla="*/ 171 h 234"/>
              <a:gd name="T42" fmla="*/ 20 w 655"/>
              <a:gd name="T43" fmla="*/ 179 h 234"/>
              <a:gd name="T44" fmla="*/ 20 w 655"/>
              <a:gd name="T45" fmla="*/ 187 h 234"/>
              <a:gd name="T46" fmla="*/ 15 w 655"/>
              <a:gd name="T47" fmla="*/ 188 h 234"/>
              <a:gd name="T48" fmla="*/ 8 w 655"/>
              <a:gd name="T49" fmla="*/ 196 h 234"/>
              <a:gd name="T50" fmla="*/ 14 w 655"/>
              <a:gd name="T51" fmla="*/ 203 h 234"/>
              <a:gd name="T52" fmla="*/ 15 w 655"/>
              <a:gd name="T53" fmla="*/ 221 h 234"/>
              <a:gd name="T54" fmla="*/ 7 w 655"/>
              <a:gd name="T55" fmla="*/ 229 h 234"/>
              <a:gd name="T56" fmla="*/ 0 w 655"/>
              <a:gd name="T57" fmla="*/ 234 h 234"/>
              <a:gd name="T58" fmla="*/ 166 w 655"/>
              <a:gd name="T59" fmla="*/ 221 h 234"/>
              <a:gd name="T60" fmla="*/ 166 w 655"/>
              <a:gd name="T61" fmla="*/ 219 h 234"/>
              <a:gd name="T62" fmla="*/ 370 w 655"/>
              <a:gd name="T63" fmla="*/ 199 h 234"/>
              <a:gd name="T64" fmla="*/ 471 w 655"/>
              <a:gd name="T65" fmla="*/ 188 h 234"/>
              <a:gd name="T66" fmla="*/ 485 w 655"/>
              <a:gd name="T67" fmla="*/ 160 h 234"/>
              <a:gd name="T68" fmla="*/ 490 w 655"/>
              <a:gd name="T69" fmla="*/ 145 h 234"/>
              <a:gd name="T70" fmla="*/ 498 w 655"/>
              <a:gd name="T71" fmla="*/ 133 h 234"/>
              <a:gd name="T72" fmla="*/ 524 w 655"/>
              <a:gd name="T73" fmla="*/ 125 h 234"/>
              <a:gd name="T74" fmla="*/ 547 w 655"/>
              <a:gd name="T75" fmla="*/ 104 h 234"/>
              <a:gd name="T76" fmla="*/ 564 w 655"/>
              <a:gd name="T77" fmla="*/ 96 h 234"/>
              <a:gd name="T78" fmla="*/ 571 w 655"/>
              <a:gd name="T79" fmla="*/ 77 h 234"/>
              <a:gd name="T80" fmla="*/ 578 w 655"/>
              <a:gd name="T81" fmla="*/ 73 h 234"/>
              <a:gd name="T82" fmla="*/ 586 w 655"/>
              <a:gd name="T83" fmla="*/ 66 h 234"/>
              <a:gd name="T84" fmla="*/ 597 w 655"/>
              <a:gd name="T85" fmla="*/ 73 h 234"/>
              <a:gd name="T86" fmla="*/ 605 w 655"/>
              <a:gd name="T87" fmla="*/ 60 h 234"/>
              <a:gd name="T88" fmla="*/ 624 w 655"/>
              <a:gd name="T89" fmla="*/ 50 h 234"/>
              <a:gd name="T90" fmla="*/ 635 w 655"/>
              <a:gd name="T91" fmla="*/ 49 h 234"/>
              <a:gd name="T92" fmla="*/ 644 w 655"/>
              <a:gd name="T93" fmla="*/ 29 h 234"/>
              <a:gd name="T94" fmla="*/ 652 w 655"/>
              <a:gd name="T95" fmla="*/ 15 h 234"/>
              <a:gd name="T96" fmla="*/ 655 w 655"/>
              <a:gd name="T97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5" h="234">
                <a:moveTo>
                  <a:pt x="646" y="1"/>
                </a:moveTo>
                <a:lnTo>
                  <a:pt x="621" y="7"/>
                </a:lnTo>
                <a:lnTo>
                  <a:pt x="590" y="12"/>
                </a:lnTo>
                <a:lnTo>
                  <a:pt x="539" y="19"/>
                </a:lnTo>
                <a:lnTo>
                  <a:pt x="525" y="20"/>
                </a:lnTo>
                <a:lnTo>
                  <a:pt x="501" y="23"/>
                </a:lnTo>
                <a:lnTo>
                  <a:pt x="493" y="27"/>
                </a:lnTo>
                <a:lnTo>
                  <a:pt x="466" y="29"/>
                </a:lnTo>
                <a:lnTo>
                  <a:pt x="441" y="33"/>
                </a:lnTo>
                <a:lnTo>
                  <a:pt x="416" y="34"/>
                </a:lnTo>
                <a:lnTo>
                  <a:pt x="382" y="37"/>
                </a:lnTo>
                <a:lnTo>
                  <a:pt x="360" y="39"/>
                </a:lnTo>
                <a:lnTo>
                  <a:pt x="322" y="43"/>
                </a:lnTo>
                <a:lnTo>
                  <a:pt x="284" y="45"/>
                </a:lnTo>
                <a:lnTo>
                  <a:pt x="245" y="50"/>
                </a:lnTo>
                <a:lnTo>
                  <a:pt x="214" y="53"/>
                </a:lnTo>
                <a:lnTo>
                  <a:pt x="181" y="57"/>
                </a:lnTo>
                <a:lnTo>
                  <a:pt x="175" y="56"/>
                </a:lnTo>
                <a:lnTo>
                  <a:pt x="161" y="56"/>
                </a:lnTo>
                <a:lnTo>
                  <a:pt x="165" y="66"/>
                </a:lnTo>
                <a:lnTo>
                  <a:pt x="164" y="73"/>
                </a:lnTo>
                <a:lnTo>
                  <a:pt x="58" y="83"/>
                </a:lnTo>
                <a:lnTo>
                  <a:pt x="51" y="87"/>
                </a:lnTo>
                <a:lnTo>
                  <a:pt x="53" y="83"/>
                </a:lnTo>
                <a:lnTo>
                  <a:pt x="47" y="83"/>
                </a:lnTo>
                <a:lnTo>
                  <a:pt x="49" y="89"/>
                </a:lnTo>
                <a:lnTo>
                  <a:pt x="51" y="96"/>
                </a:lnTo>
                <a:lnTo>
                  <a:pt x="45" y="98"/>
                </a:lnTo>
                <a:lnTo>
                  <a:pt x="49" y="104"/>
                </a:lnTo>
                <a:lnTo>
                  <a:pt x="41" y="111"/>
                </a:lnTo>
                <a:lnTo>
                  <a:pt x="46" y="116"/>
                </a:lnTo>
                <a:lnTo>
                  <a:pt x="42" y="123"/>
                </a:lnTo>
                <a:lnTo>
                  <a:pt x="38" y="133"/>
                </a:lnTo>
                <a:lnTo>
                  <a:pt x="41" y="137"/>
                </a:lnTo>
                <a:lnTo>
                  <a:pt x="42" y="142"/>
                </a:lnTo>
                <a:lnTo>
                  <a:pt x="35" y="145"/>
                </a:lnTo>
                <a:lnTo>
                  <a:pt x="39" y="152"/>
                </a:lnTo>
                <a:lnTo>
                  <a:pt x="32" y="157"/>
                </a:lnTo>
                <a:lnTo>
                  <a:pt x="27" y="160"/>
                </a:lnTo>
                <a:lnTo>
                  <a:pt x="23" y="163"/>
                </a:lnTo>
                <a:lnTo>
                  <a:pt x="23" y="164"/>
                </a:lnTo>
                <a:lnTo>
                  <a:pt x="28" y="171"/>
                </a:lnTo>
                <a:lnTo>
                  <a:pt x="24" y="173"/>
                </a:lnTo>
                <a:lnTo>
                  <a:pt x="20" y="179"/>
                </a:lnTo>
                <a:lnTo>
                  <a:pt x="16" y="180"/>
                </a:lnTo>
                <a:lnTo>
                  <a:pt x="20" y="187"/>
                </a:lnTo>
                <a:lnTo>
                  <a:pt x="18" y="192"/>
                </a:lnTo>
                <a:lnTo>
                  <a:pt x="15" y="188"/>
                </a:lnTo>
                <a:lnTo>
                  <a:pt x="9" y="190"/>
                </a:lnTo>
                <a:lnTo>
                  <a:pt x="8" y="196"/>
                </a:lnTo>
                <a:lnTo>
                  <a:pt x="14" y="195"/>
                </a:lnTo>
                <a:lnTo>
                  <a:pt x="14" y="203"/>
                </a:lnTo>
                <a:lnTo>
                  <a:pt x="16" y="219"/>
                </a:lnTo>
                <a:lnTo>
                  <a:pt x="15" y="221"/>
                </a:lnTo>
                <a:lnTo>
                  <a:pt x="9" y="223"/>
                </a:lnTo>
                <a:lnTo>
                  <a:pt x="7" y="229"/>
                </a:lnTo>
                <a:lnTo>
                  <a:pt x="0" y="233"/>
                </a:lnTo>
                <a:lnTo>
                  <a:pt x="0" y="234"/>
                </a:lnTo>
                <a:lnTo>
                  <a:pt x="108" y="226"/>
                </a:lnTo>
                <a:lnTo>
                  <a:pt x="166" y="221"/>
                </a:lnTo>
                <a:lnTo>
                  <a:pt x="168" y="221"/>
                </a:lnTo>
                <a:lnTo>
                  <a:pt x="166" y="219"/>
                </a:lnTo>
                <a:lnTo>
                  <a:pt x="282" y="210"/>
                </a:lnTo>
                <a:lnTo>
                  <a:pt x="370" y="199"/>
                </a:lnTo>
                <a:lnTo>
                  <a:pt x="440" y="191"/>
                </a:lnTo>
                <a:lnTo>
                  <a:pt x="471" y="188"/>
                </a:lnTo>
                <a:lnTo>
                  <a:pt x="471" y="163"/>
                </a:lnTo>
                <a:lnTo>
                  <a:pt x="485" y="160"/>
                </a:lnTo>
                <a:lnTo>
                  <a:pt x="490" y="153"/>
                </a:lnTo>
                <a:lnTo>
                  <a:pt x="490" y="145"/>
                </a:lnTo>
                <a:lnTo>
                  <a:pt x="493" y="138"/>
                </a:lnTo>
                <a:lnTo>
                  <a:pt x="498" y="133"/>
                </a:lnTo>
                <a:lnTo>
                  <a:pt x="512" y="125"/>
                </a:lnTo>
                <a:lnTo>
                  <a:pt x="524" y="125"/>
                </a:lnTo>
                <a:lnTo>
                  <a:pt x="529" y="122"/>
                </a:lnTo>
                <a:lnTo>
                  <a:pt x="547" y="104"/>
                </a:lnTo>
                <a:lnTo>
                  <a:pt x="559" y="96"/>
                </a:lnTo>
                <a:lnTo>
                  <a:pt x="564" y="96"/>
                </a:lnTo>
                <a:lnTo>
                  <a:pt x="568" y="91"/>
                </a:lnTo>
                <a:lnTo>
                  <a:pt x="571" y="77"/>
                </a:lnTo>
                <a:lnTo>
                  <a:pt x="577" y="80"/>
                </a:lnTo>
                <a:lnTo>
                  <a:pt x="578" y="73"/>
                </a:lnTo>
                <a:lnTo>
                  <a:pt x="581" y="70"/>
                </a:lnTo>
                <a:lnTo>
                  <a:pt x="586" y="66"/>
                </a:lnTo>
                <a:lnTo>
                  <a:pt x="593" y="73"/>
                </a:lnTo>
                <a:lnTo>
                  <a:pt x="597" y="73"/>
                </a:lnTo>
                <a:lnTo>
                  <a:pt x="602" y="66"/>
                </a:lnTo>
                <a:lnTo>
                  <a:pt x="605" y="60"/>
                </a:lnTo>
                <a:lnTo>
                  <a:pt x="612" y="56"/>
                </a:lnTo>
                <a:lnTo>
                  <a:pt x="624" y="50"/>
                </a:lnTo>
                <a:lnTo>
                  <a:pt x="629" y="56"/>
                </a:lnTo>
                <a:lnTo>
                  <a:pt x="635" y="49"/>
                </a:lnTo>
                <a:lnTo>
                  <a:pt x="639" y="35"/>
                </a:lnTo>
                <a:lnTo>
                  <a:pt x="644" y="29"/>
                </a:lnTo>
                <a:lnTo>
                  <a:pt x="651" y="27"/>
                </a:lnTo>
                <a:lnTo>
                  <a:pt x="652" y="15"/>
                </a:lnTo>
                <a:lnTo>
                  <a:pt x="652" y="8"/>
                </a:lnTo>
                <a:lnTo>
                  <a:pt x="655" y="0"/>
                </a:lnTo>
                <a:lnTo>
                  <a:pt x="646" y="1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9" name="Freeform 17"/>
          <p:cNvSpPr>
            <a:spLocks/>
          </p:cNvSpPr>
          <p:nvPr/>
        </p:nvSpPr>
        <p:spPr bwMode="auto">
          <a:xfrm>
            <a:off x="6835432" y="2418939"/>
            <a:ext cx="1096433" cy="715433"/>
          </a:xfrm>
          <a:custGeom>
            <a:avLst/>
            <a:gdLst>
              <a:gd name="T0" fmla="*/ 538 w 539"/>
              <a:gd name="T1" fmla="*/ 80 h 352"/>
              <a:gd name="T2" fmla="*/ 534 w 539"/>
              <a:gd name="T3" fmla="*/ 75 h 352"/>
              <a:gd name="T4" fmla="*/ 527 w 539"/>
              <a:gd name="T5" fmla="*/ 71 h 352"/>
              <a:gd name="T6" fmla="*/ 521 w 539"/>
              <a:gd name="T7" fmla="*/ 69 h 352"/>
              <a:gd name="T8" fmla="*/ 513 w 539"/>
              <a:gd name="T9" fmla="*/ 57 h 352"/>
              <a:gd name="T10" fmla="*/ 509 w 539"/>
              <a:gd name="T11" fmla="*/ 52 h 352"/>
              <a:gd name="T12" fmla="*/ 511 w 539"/>
              <a:gd name="T13" fmla="*/ 46 h 352"/>
              <a:gd name="T14" fmla="*/ 517 w 539"/>
              <a:gd name="T15" fmla="*/ 41 h 352"/>
              <a:gd name="T16" fmla="*/ 523 w 539"/>
              <a:gd name="T17" fmla="*/ 37 h 352"/>
              <a:gd name="T18" fmla="*/ 527 w 539"/>
              <a:gd name="T19" fmla="*/ 32 h 352"/>
              <a:gd name="T20" fmla="*/ 530 w 539"/>
              <a:gd name="T21" fmla="*/ 18 h 352"/>
              <a:gd name="T22" fmla="*/ 404 w 539"/>
              <a:gd name="T23" fmla="*/ 18 h 352"/>
              <a:gd name="T24" fmla="*/ 278 w 539"/>
              <a:gd name="T25" fmla="*/ 15 h 352"/>
              <a:gd name="T26" fmla="*/ 144 w 539"/>
              <a:gd name="T27" fmla="*/ 9 h 352"/>
              <a:gd name="T28" fmla="*/ 23 w 539"/>
              <a:gd name="T29" fmla="*/ 0 h 352"/>
              <a:gd name="T30" fmla="*/ 18 w 539"/>
              <a:gd name="T31" fmla="*/ 86 h 352"/>
              <a:gd name="T32" fmla="*/ 14 w 539"/>
              <a:gd name="T33" fmla="*/ 92 h 352"/>
              <a:gd name="T34" fmla="*/ 0 w 539"/>
              <a:gd name="T35" fmla="*/ 287 h 352"/>
              <a:gd name="T36" fmla="*/ 73 w 539"/>
              <a:gd name="T37" fmla="*/ 293 h 352"/>
              <a:gd name="T38" fmla="*/ 197 w 539"/>
              <a:gd name="T39" fmla="*/ 298 h 352"/>
              <a:gd name="T40" fmla="*/ 314 w 539"/>
              <a:gd name="T41" fmla="*/ 304 h 352"/>
              <a:gd name="T42" fmla="*/ 394 w 539"/>
              <a:gd name="T43" fmla="*/ 304 h 352"/>
              <a:gd name="T44" fmla="*/ 401 w 539"/>
              <a:gd name="T45" fmla="*/ 312 h 352"/>
              <a:gd name="T46" fmla="*/ 428 w 539"/>
              <a:gd name="T47" fmla="*/ 327 h 352"/>
              <a:gd name="T48" fmla="*/ 435 w 539"/>
              <a:gd name="T49" fmla="*/ 324 h 352"/>
              <a:gd name="T50" fmla="*/ 439 w 539"/>
              <a:gd name="T51" fmla="*/ 318 h 352"/>
              <a:gd name="T52" fmla="*/ 452 w 539"/>
              <a:gd name="T53" fmla="*/ 320 h 352"/>
              <a:gd name="T54" fmla="*/ 479 w 539"/>
              <a:gd name="T55" fmla="*/ 317 h 352"/>
              <a:gd name="T56" fmla="*/ 490 w 539"/>
              <a:gd name="T57" fmla="*/ 325 h 352"/>
              <a:gd name="T58" fmla="*/ 496 w 539"/>
              <a:gd name="T59" fmla="*/ 327 h 352"/>
              <a:gd name="T60" fmla="*/ 502 w 539"/>
              <a:gd name="T61" fmla="*/ 329 h 352"/>
              <a:gd name="T62" fmla="*/ 502 w 539"/>
              <a:gd name="T63" fmla="*/ 331 h 352"/>
              <a:gd name="T64" fmla="*/ 509 w 539"/>
              <a:gd name="T65" fmla="*/ 331 h 352"/>
              <a:gd name="T66" fmla="*/ 515 w 539"/>
              <a:gd name="T67" fmla="*/ 336 h 352"/>
              <a:gd name="T68" fmla="*/ 521 w 539"/>
              <a:gd name="T69" fmla="*/ 339 h 352"/>
              <a:gd name="T70" fmla="*/ 524 w 539"/>
              <a:gd name="T71" fmla="*/ 346 h 352"/>
              <a:gd name="T72" fmla="*/ 531 w 539"/>
              <a:gd name="T73" fmla="*/ 351 h 352"/>
              <a:gd name="T74" fmla="*/ 536 w 539"/>
              <a:gd name="T75" fmla="*/ 352 h 352"/>
              <a:gd name="T76" fmla="*/ 534 w 539"/>
              <a:gd name="T77" fmla="*/ 340 h 352"/>
              <a:gd name="T78" fmla="*/ 528 w 539"/>
              <a:gd name="T79" fmla="*/ 335 h 352"/>
              <a:gd name="T80" fmla="*/ 525 w 539"/>
              <a:gd name="T81" fmla="*/ 328 h 352"/>
              <a:gd name="T82" fmla="*/ 528 w 539"/>
              <a:gd name="T83" fmla="*/ 321 h 352"/>
              <a:gd name="T84" fmla="*/ 531 w 539"/>
              <a:gd name="T85" fmla="*/ 320 h 352"/>
              <a:gd name="T86" fmla="*/ 535 w 539"/>
              <a:gd name="T87" fmla="*/ 309 h 352"/>
              <a:gd name="T88" fmla="*/ 534 w 539"/>
              <a:gd name="T89" fmla="*/ 302 h 352"/>
              <a:gd name="T90" fmla="*/ 538 w 539"/>
              <a:gd name="T91" fmla="*/ 295 h 352"/>
              <a:gd name="T92" fmla="*/ 538 w 539"/>
              <a:gd name="T93" fmla="*/ 290 h 352"/>
              <a:gd name="T94" fmla="*/ 531 w 539"/>
              <a:gd name="T95" fmla="*/ 283 h 352"/>
              <a:gd name="T96" fmla="*/ 530 w 539"/>
              <a:gd name="T97" fmla="*/ 278 h 352"/>
              <a:gd name="T98" fmla="*/ 532 w 539"/>
              <a:gd name="T99" fmla="*/ 276 h 352"/>
              <a:gd name="T100" fmla="*/ 534 w 539"/>
              <a:gd name="T101" fmla="*/ 270 h 352"/>
              <a:gd name="T102" fmla="*/ 530 w 539"/>
              <a:gd name="T103" fmla="*/ 263 h 352"/>
              <a:gd name="T104" fmla="*/ 528 w 539"/>
              <a:gd name="T105" fmla="*/ 256 h 352"/>
              <a:gd name="T106" fmla="*/ 539 w 539"/>
              <a:gd name="T107" fmla="*/ 256 h 352"/>
              <a:gd name="T108" fmla="*/ 538 w 539"/>
              <a:gd name="T109" fmla="*/ 8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9" h="352">
                <a:moveTo>
                  <a:pt x="538" y="80"/>
                </a:moveTo>
                <a:lnTo>
                  <a:pt x="534" y="75"/>
                </a:lnTo>
                <a:lnTo>
                  <a:pt x="527" y="71"/>
                </a:lnTo>
                <a:lnTo>
                  <a:pt x="521" y="69"/>
                </a:lnTo>
                <a:lnTo>
                  <a:pt x="513" y="57"/>
                </a:lnTo>
                <a:lnTo>
                  <a:pt x="509" y="52"/>
                </a:lnTo>
                <a:lnTo>
                  <a:pt x="511" y="46"/>
                </a:lnTo>
                <a:lnTo>
                  <a:pt x="517" y="41"/>
                </a:lnTo>
                <a:lnTo>
                  <a:pt x="523" y="37"/>
                </a:lnTo>
                <a:lnTo>
                  <a:pt x="527" y="32"/>
                </a:lnTo>
                <a:lnTo>
                  <a:pt x="530" y="18"/>
                </a:lnTo>
                <a:lnTo>
                  <a:pt x="404" y="18"/>
                </a:lnTo>
                <a:lnTo>
                  <a:pt x="278" y="15"/>
                </a:lnTo>
                <a:lnTo>
                  <a:pt x="144" y="9"/>
                </a:lnTo>
                <a:lnTo>
                  <a:pt x="23" y="0"/>
                </a:lnTo>
                <a:lnTo>
                  <a:pt x="18" y="86"/>
                </a:lnTo>
                <a:lnTo>
                  <a:pt x="14" y="92"/>
                </a:lnTo>
                <a:lnTo>
                  <a:pt x="0" y="287"/>
                </a:lnTo>
                <a:lnTo>
                  <a:pt x="73" y="293"/>
                </a:lnTo>
                <a:lnTo>
                  <a:pt x="197" y="298"/>
                </a:lnTo>
                <a:lnTo>
                  <a:pt x="314" y="304"/>
                </a:lnTo>
                <a:lnTo>
                  <a:pt x="394" y="304"/>
                </a:lnTo>
                <a:lnTo>
                  <a:pt x="401" y="312"/>
                </a:lnTo>
                <a:lnTo>
                  <a:pt x="428" y="327"/>
                </a:lnTo>
                <a:lnTo>
                  <a:pt x="435" y="324"/>
                </a:lnTo>
                <a:lnTo>
                  <a:pt x="439" y="318"/>
                </a:lnTo>
                <a:lnTo>
                  <a:pt x="452" y="320"/>
                </a:lnTo>
                <a:lnTo>
                  <a:pt x="479" y="317"/>
                </a:lnTo>
                <a:lnTo>
                  <a:pt x="490" y="325"/>
                </a:lnTo>
                <a:lnTo>
                  <a:pt x="496" y="327"/>
                </a:lnTo>
                <a:lnTo>
                  <a:pt x="502" y="329"/>
                </a:lnTo>
                <a:lnTo>
                  <a:pt x="502" y="331"/>
                </a:lnTo>
                <a:lnTo>
                  <a:pt x="509" y="331"/>
                </a:lnTo>
                <a:lnTo>
                  <a:pt x="515" y="336"/>
                </a:lnTo>
                <a:lnTo>
                  <a:pt x="521" y="339"/>
                </a:lnTo>
                <a:lnTo>
                  <a:pt x="524" y="346"/>
                </a:lnTo>
                <a:lnTo>
                  <a:pt x="531" y="351"/>
                </a:lnTo>
                <a:lnTo>
                  <a:pt x="536" y="352"/>
                </a:lnTo>
                <a:lnTo>
                  <a:pt x="534" y="340"/>
                </a:lnTo>
                <a:lnTo>
                  <a:pt x="528" y="335"/>
                </a:lnTo>
                <a:lnTo>
                  <a:pt x="525" y="328"/>
                </a:lnTo>
                <a:lnTo>
                  <a:pt x="528" y="321"/>
                </a:lnTo>
                <a:lnTo>
                  <a:pt x="531" y="320"/>
                </a:lnTo>
                <a:lnTo>
                  <a:pt x="535" y="309"/>
                </a:lnTo>
                <a:lnTo>
                  <a:pt x="534" y="302"/>
                </a:lnTo>
                <a:lnTo>
                  <a:pt x="538" y="295"/>
                </a:lnTo>
                <a:lnTo>
                  <a:pt x="538" y="290"/>
                </a:lnTo>
                <a:lnTo>
                  <a:pt x="531" y="283"/>
                </a:lnTo>
                <a:lnTo>
                  <a:pt x="530" y="278"/>
                </a:lnTo>
                <a:lnTo>
                  <a:pt x="532" y="276"/>
                </a:lnTo>
                <a:lnTo>
                  <a:pt x="534" y="270"/>
                </a:lnTo>
                <a:lnTo>
                  <a:pt x="530" y="263"/>
                </a:lnTo>
                <a:lnTo>
                  <a:pt x="528" y="256"/>
                </a:lnTo>
                <a:lnTo>
                  <a:pt x="539" y="256"/>
                </a:lnTo>
                <a:lnTo>
                  <a:pt x="538" y="80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0" name="Freeform 18"/>
          <p:cNvSpPr>
            <a:spLocks/>
          </p:cNvSpPr>
          <p:nvPr/>
        </p:nvSpPr>
        <p:spPr bwMode="auto">
          <a:xfrm>
            <a:off x="10052765" y="4395906"/>
            <a:ext cx="793751" cy="607484"/>
          </a:xfrm>
          <a:custGeom>
            <a:avLst/>
            <a:gdLst>
              <a:gd name="T0" fmla="*/ 198 w 390"/>
              <a:gd name="T1" fmla="*/ 26 h 299"/>
              <a:gd name="T2" fmla="*/ 184 w 390"/>
              <a:gd name="T3" fmla="*/ 4 h 299"/>
              <a:gd name="T4" fmla="*/ 146 w 390"/>
              <a:gd name="T5" fmla="*/ 1 h 299"/>
              <a:gd name="T6" fmla="*/ 64 w 390"/>
              <a:gd name="T7" fmla="*/ 15 h 299"/>
              <a:gd name="T8" fmla="*/ 35 w 390"/>
              <a:gd name="T9" fmla="*/ 29 h 299"/>
              <a:gd name="T10" fmla="*/ 3 w 390"/>
              <a:gd name="T11" fmla="*/ 61 h 299"/>
              <a:gd name="T12" fmla="*/ 10 w 390"/>
              <a:gd name="T13" fmla="*/ 77 h 299"/>
              <a:gd name="T14" fmla="*/ 37 w 390"/>
              <a:gd name="T15" fmla="*/ 87 h 299"/>
              <a:gd name="T16" fmla="*/ 53 w 390"/>
              <a:gd name="T17" fmla="*/ 106 h 299"/>
              <a:gd name="T18" fmla="*/ 84 w 390"/>
              <a:gd name="T19" fmla="*/ 141 h 299"/>
              <a:gd name="T20" fmla="*/ 106 w 390"/>
              <a:gd name="T21" fmla="*/ 160 h 299"/>
              <a:gd name="T22" fmla="*/ 126 w 390"/>
              <a:gd name="T23" fmla="*/ 172 h 299"/>
              <a:gd name="T24" fmla="*/ 133 w 390"/>
              <a:gd name="T25" fmla="*/ 185 h 299"/>
              <a:gd name="T26" fmla="*/ 148 w 390"/>
              <a:gd name="T27" fmla="*/ 198 h 299"/>
              <a:gd name="T28" fmla="*/ 160 w 390"/>
              <a:gd name="T29" fmla="*/ 206 h 299"/>
              <a:gd name="T30" fmla="*/ 180 w 390"/>
              <a:gd name="T31" fmla="*/ 230 h 299"/>
              <a:gd name="T32" fmla="*/ 186 w 390"/>
              <a:gd name="T33" fmla="*/ 249 h 299"/>
              <a:gd name="T34" fmla="*/ 206 w 390"/>
              <a:gd name="T35" fmla="*/ 264 h 299"/>
              <a:gd name="T36" fmla="*/ 213 w 390"/>
              <a:gd name="T37" fmla="*/ 283 h 299"/>
              <a:gd name="T38" fmla="*/ 230 w 390"/>
              <a:gd name="T39" fmla="*/ 296 h 299"/>
              <a:gd name="T40" fmla="*/ 240 w 390"/>
              <a:gd name="T41" fmla="*/ 287 h 299"/>
              <a:gd name="T42" fmla="*/ 247 w 390"/>
              <a:gd name="T43" fmla="*/ 286 h 299"/>
              <a:gd name="T44" fmla="*/ 241 w 390"/>
              <a:gd name="T45" fmla="*/ 271 h 299"/>
              <a:gd name="T46" fmla="*/ 238 w 390"/>
              <a:gd name="T47" fmla="*/ 259 h 299"/>
              <a:gd name="T48" fmla="*/ 248 w 390"/>
              <a:gd name="T49" fmla="*/ 257 h 299"/>
              <a:gd name="T50" fmla="*/ 266 w 390"/>
              <a:gd name="T51" fmla="*/ 267 h 299"/>
              <a:gd name="T52" fmla="*/ 266 w 390"/>
              <a:gd name="T53" fmla="*/ 257 h 299"/>
              <a:gd name="T54" fmla="*/ 251 w 390"/>
              <a:gd name="T55" fmla="*/ 250 h 299"/>
              <a:gd name="T56" fmla="*/ 266 w 390"/>
              <a:gd name="T57" fmla="*/ 248 h 299"/>
              <a:gd name="T58" fmla="*/ 285 w 390"/>
              <a:gd name="T59" fmla="*/ 238 h 299"/>
              <a:gd name="T60" fmla="*/ 291 w 390"/>
              <a:gd name="T61" fmla="*/ 233 h 299"/>
              <a:gd name="T62" fmla="*/ 305 w 390"/>
              <a:gd name="T63" fmla="*/ 225 h 299"/>
              <a:gd name="T64" fmla="*/ 299 w 390"/>
              <a:gd name="T65" fmla="*/ 207 h 299"/>
              <a:gd name="T66" fmla="*/ 313 w 390"/>
              <a:gd name="T67" fmla="*/ 211 h 299"/>
              <a:gd name="T68" fmla="*/ 326 w 390"/>
              <a:gd name="T69" fmla="*/ 196 h 299"/>
              <a:gd name="T70" fmla="*/ 335 w 390"/>
              <a:gd name="T71" fmla="*/ 185 h 299"/>
              <a:gd name="T72" fmla="*/ 347 w 390"/>
              <a:gd name="T73" fmla="*/ 172 h 299"/>
              <a:gd name="T74" fmla="*/ 354 w 390"/>
              <a:gd name="T75" fmla="*/ 165 h 299"/>
              <a:gd name="T76" fmla="*/ 344 w 390"/>
              <a:gd name="T77" fmla="*/ 148 h 299"/>
              <a:gd name="T78" fmla="*/ 345 w 390"/>
              <a:gd name="T79" fmla="*/ 152 h 299"/>
              <a:gd name="T80" fmla="*/ 354 w 390"/>
              <a:gd name="T81" fmla="*/ 141 h 299"/>
              <a:gd name="T82" fmla="*/ 383 w 390"/>
              <a:gd name="T83" fmla="*/ 95 h 299"/>
              <a:gd name="T84" fmla="*/ 387 w 390"/>
              <a:gd name="T85" fmla="*/ 8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0" h="299">
                <a:moveTo>
                  <a:pt x="287" y="14"/>
                </a:moveTo>
                <a:lnTo>
                  <a:pt x="201" y="29"/>
                </a:lnTo>
                <a:lnTo>
                  <a:pt x="198" y="26"/>
                </a:lnTo>
                <a:lnTo>
                  <a:pt x="198" y="20"/>
                </a:lnTo>
                <a:lnTo>
                  <a:pt x="195" y="14"/>
                </a:lnTo>
                <a:lnTo>
                  <a:pt x="184" y="4"/>
                </a:lnTo>
                <a:lnTo>
                  <a:pt x="179" y="7"/>
                </a:lnTo>
                <a:lnTo>
                  <a:pt x="174" y="0"/>
                </a:lnTo>
                <a:lnTo>
                  <a:pt x="146" y="1"/>
                </a:lnTo>
                <a:lnTo>
                  <a:pt x="76" y="10"/>
                </a:lnTo>
                <a:lnTo>
                  <a:pt x="71" y="12"/>
                </a:lnTo>
                <a:lnTo>
                  <a:pt x="64" y="15"/>
                </a:lnTo>
                <a:lnTo>
                  <a:pt x="52" y="19"/>
                </a:lnTo>
                <a:lnTo>
                  <a:pt x="42" y="29"/>
                </a:lnTo>
                <a:lnTo>
                  <a:pt x="35" y="29"/>
                </a:lnTo>
                <a:lnTo>
                  <a:pt x="15" y="39"/>
                </a:lnTo>
                <a:lnTo>
                  <a:pt x="14" y="45"/>
                </a:lnTo>
                <a:lnTo>
                  <a:pt x="3" y="61"/>
                </a:lnTo>
                <a:lnTo>
                  <a:pt x="0" y="68"/>
                </a:lnTo>
                <a:lnTo>
                  <a:pt x="3" y="75"/>
                </a:lnTo>
                <a:lnTo>
                  <a:pt x="10" y="77"/>
                </a:lnTo>
                <a:lnTo>
                  <a:pt x="16" y="79"/>
                </a:lnTo>
                <a:lnTo>
                  <a:pt x="29" y="88"/>
                </a:lnTo>
                <a:lnTo>
                  <a:pt x="37" y="87"/>
                </a:lnTo>
                <a:lnTo>
                  <a:pt x="44" y="92"/>
                </a:lnTo>
                <a:lnTo>
                  <a:pt x="46" y="99"/>
                </a:lnTo>
                <a:lnTo>
                  <a:pt x="53" y="106"/>
                </a:lnTo>
                <a:lnTo>
                  <a:pt x="56" y="112"/>
                </a:lnTo>
                <a:lnTo>
                  <a:pt x="72" y="131"/>
                </a:lnTo>
                <a:lnTo>
                  <a:pt x="84" y="141"/>
                </a:lnTo>
                <a:lnTo>
                  <a:pt x="96" y="146"/>
                </a:lnTo>
                <a:lnTo>
                  <a:pt x="102" y="153"/>
                </a:lnTo>
                <a:lnTo>
                  <a:pt x="106" y="160"/>
                </a:lnTo>
                <a:lnTo>
                  <a:pt x="110" y="164"/>
                </a:lnTo>
                <a:lnTo>
                  <a:pt x="117" y="165"/>
                </a:lnTo>
                <a:lnTo>
                  <a:pt x="126" y="172"/>
                </a:lnTo>
                <a:lnTo>
                  <a:pt x="132" y="175"/>
                </a:lnTo>
                <a:lnTo>
                  <a:pt x="132" y="179"/>
                </a:lnTo>
                <a:lnTo>
                  <a:pt x="133" y="185"/>
                </a:lnTo>
                <a:lnTo>
                  <a:pt x="140" y="188"/>
                </a:lnTo>
                <a:lnTo>
                  <a:pt x="141" y="195"/>
                </a:lnTo>
                <a:lnTo>
                  <a:pt x="148" y="198"/>
                </a:lnTo>
                <a:lnTo>
                  <a:pt x="148" y="199"/>
                </a:lnTo>
                <a:lnTo>
                  <a:pt x="153" y="204"/>
                </a:lnTo>
                <a:lnTo>
                  <a:pt x="160" y="206"/>
                </a:lnTo>
                <a:lnTo>
                  <a:pt x="174" y="214"/>
                </a:lnTo>
                <a:lnTo>
                  <a:pt x="174" y="221"/>
                </a:lnTo>
                <a:lnTo>
                  <a:pt x="180" y="230"/>
                </a:lnTo>
                <a:lnTo>
                  <a:pt x="184" y="237"/>
                </a:lnTo>
                <a:lnTo>
                  <a:pt x="184" y="242"/>
                </a:lnTo>
                <a:lnTo>
                  <a:pt x="186" y="249"/>
                </a:lnTo>
                <a:lnTo>
                  <a:pt x="191" y="253"/>
                </a:lnTo>
                <a:lnTo>
                  <a:pt x="201" y="257"/>
                </a:lnTo>
                <a:lnTo>
                  <a:pt x="206" y="264"/>
                </a:lnTo>
                <a:lnTo>
                  <a:pt x="209" y="269"/>
                </a:lnTo>
                <a:lnTo>
                  <a:pt x="213" y="276"/>
                </a:lnTo>
                <a:lnTo>
                  <a:pt x="213" y="283"/>
                </a:lnTo>
                <a:lnTo>
                  <a:pt x="214" y="288"/>
                </a:lnTo>
                <a:lnTo>
                  <a:pt x="218" y="295"/>
                </a:lnTo>
                <a:lnTo>
                  <a:pt x="230" y="296"/>
                </a:lnTo>
                <a:lnTo>
                  <a:pt x="233" y="298"/>
                </a:lnTo>
                <a:lnTo>
                  <a:pt x="237" y="299"/>
                </a:lnTo>
                <a:lnTo>
                  <a:pt x="240" y="287"/>
                </a:lnTo>
                <a:lnTo>
                  <a:pt x="243" y="280"/>
                </a:lnTo>
                <a:lnTo>
                  <a:pt x="243" y="287"/>
                </a:lnTo>
                <a:lnTo>
                  <a:pt x="247" y="286"/>
                </a:lnTo>
                <a:lnTo>
                  <a:pt x="251" y="280"/>
                </a:lnTo>
                <a:lnTo>
                  <a:pt x="244" y="275"/>
                </a:lnTo>
                <a:lnTo>
                  <a:pt x="241" y="271"/>
                </a:lnTo>
                <a:lnTo>
                  <a:pt x="240" y="265"/>
                </a:lnTo>
                <a:lnTo>
                  <a:pt x="233" y="253"/>
                </a:lnTo>
                <a:lnTo>
                  <a:pt x="238" y="259"/>
                </a:lnTo>
                <a:lnTo>
                  <a:pt x="241" y="264"/>
                </a:lnTo>
                <a:lnTo>
                  <a:pt x="248" y="269"/>
                </a:lnTo>
                <a:lnTo>
                  <a:pt x="248" y="257"/>
                </a:lnTo>
                <a:lnTo>
                  <a:pt x="252" y="268"/>
                </a:lnTo>
                <a:lnTo>
                  <a:pt x="259" y="272"/>
                </a:lnTo>
                <a:lnTo>
                  <a:pt x="266" y="267"/>
                </a:lnTo>
                <a:lnTo>
                  <a:pt x="268" y="257"/>
                </a:lnTo>
                <a:lnTo>
                  <a:pt x="261" y="263"/>
                </a:lnTo>
                <a:lnTo>
                  <a:pt x="266" y="257"/>
                </a:lnTo>
                <a:lnTo>
                  <a:pt x="264" y="253"/>
                </a:lnTo>
                <a:lnTo>
                  <a:pt x="257" y="253"/>
                </a:lnTo>
                <a:lnTo>
                  <a:pt x="251" y="250"/>
                </a:lnTo>
                <a:lnTo>
                  <a:pt x="247" y="252"/>
                </a:lnTo>
                <a:lnTo>
                  <a:pt x="259" y="246"/>
                </a:lnTo>
                <a:lnTo>
                  <a:pt x="266" y="248"/>
                </a:lnTo>
                <a:lnTo>
                  <a:pt x="272" y="245"/>
                </a:lnTo>
                <a:lnTo>
                  <a:pt x="278" y="244"/>
                </a:lnTo>
                <a:lnTo>
                  <a:pt x="285" y="238"/>
                </a:lnTo>
                <a:lnTo>
                  <a:pt x="280" y="236"/>
                </a:lnTo>
                <a:lnTo>
                  <a:pt x="286" y="238"/>
                </a:lnTo>
                <a:lnTo>
                  <a:pt x="291" y="233"/>
                </a:lnTo>
                <a:lnTo>
                  <a:pt x="299" y="232"/>
                </a:lnTo>
                <a:lnTo>
                  <a:pt x="298" y="227"/>
                </a:lnTo>
                <a:lnTo>
                  <a:pt x="305" y="225"/>
                </a:lnTo>
                <a:lnTo>
                  <a:pt x="308" y="218"/>
                </a:lnTo>
                <a:lnTo>
                  <a:pt x="302" y="215"/>
                </a:lnTo>
                <a:lnTo>
                  <a:pt x="299" y="207"/>
                </a:lnTo>
                <a:lnTo>
                  <a:pt x="305" y="207"/>
                </a:lnTo>
                <a:lnTo>
                  <a:pt x="308" y="213"/>
                </a:lnTo>
                <a:lnTo>
                  <a:pt x="313" y="211"/>
                </a:lnTo>
                <a:lnTo>
                  <a:pt x="318" y="206"/>
                </a:lnTo>
                <a:lnTo>
                  <a:pt x="322" y="199"/>
                </a:lnTo>
                <a:lnTo>
                  <a:pt x="326" y="196"/>
                </a:lnTo>
                <a:lnTo>
                  <a:pt x="324" y="190"/>
                </a:lnTo>
                <a:lnTo>
                  <a:pt x="328" y="184"/>
                </a:lnTo>
                <a:lnTo>
                  <a:pt x="335" y="185"/>
                </a:lnTo>
                <a:lnTo>
                  <a:pt x="340" y="184"/>
                </a:lnTo>
                <a:lnTo>
                  <a:pt x="343" y="177"/>
                </a:lnTo>
                <a:lnTo>
                  <a:pt x="347" y="172"/>
                </a:lnTo>
                <a:lnTo>
                  <a:pt x="343" y="169"/>
                </a:lnTo>
                <a:lnTo>
                  <a:pt x="348" y="171"/>
                </a:lnTo>
                <a:lnTo>
                  <a:pt x="354" y="165"/>
                </a:lnTo>
                <a:lnTo>
                  <a:pt x="349" y="158"/>
                </a:lnTo>
                <a:lnTo>
                  <a:pt x="343" y="154"/>
                </a:lnTo>
                <a:lnTo>
                  <a:pt x="344" y="148"/>
                </a:lnTo>
                <a:lnTo>
                  <a:pt x="347" y="141"/>
                </a:lnTo>
                <a:lnTo>
                  <a:pt x="349" y="139"/>
                </a:lnTo>
                <a:lnTo>
                  <a:pt x="345" y="152"/>
                </a:lnTo>
                <a:lnTo>
                  <a:pt x="351" y="154"/>
                </a:lnTo>
                <a:lnTo>
                  <a:pt x="354" y="161"/>
                </a:lnTo>
                <a:lnTo>
                  <a:pt x="354" y="141"/>
                </a:lnTo>
                <a:lnTo>
                  <a:pt x="356" y="134"/>
                </a:lnTo>
                <a:lnTo>
                  <a:pt x="370" y="108"/>
                </a:lnTo>
                <a:lnTo>
                  <a:pt x="383" y="95"/>
                </a:lnTo>
                <a:lnTo>
                  <a:pt x="390" y="91"/>
                </a:lnTo>
                <a:lnTo>
                  <a:pt x="390" y="87"/>
                </a:lnTo>
                <a:lnTo>
                  <a:pt x="387" y="85"/>
                </a:lnTo>
                <a:lnTo>
                  <a:pt x="287" y="14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1" name="Freeform 19"/>
          <p:cNvSpPr>
            <a:spLocks/>
          </p:cNvSpPr>
          <p:nvPr/>
        </p:nvSpPr>
        <p:spPr bwMode="auto">
          <a:xfrm>
            <a:off x="11504799" y="2740672"/>
            <a:ext cx="82551" cy="150284"/>
          </a:xfrm>
          <a:custGeom>
            <a:avLst/>
            <a:gdLst>
              <a:gd name="T0" fmla="*/ 40 w 40"/>
              <a:gd name="T1" fmla="*/ 21 h 73"/>
              <a:gd name="T2" fmla="*/ 40 w 40"/>
              <a:gd name="T3" fmla="*/ 21 h 73"/>
              <a:gd name="T4" fmla="*/ 36 w 40"/>
              <a:gd name="T5" fmla="*/ 16 h 73"/>
              <a:gd name="T6" fmla="*/ 35 w 40"/>
              <a:gd name="T7" fmla="*/ 12 h 73"/>
              <a:gd name="T8" fmla="*/ 32 w 40"/>
              <a:gd name="T9" fmla="*/ 11 h 73"/>
              <a:gd name="T10" fmla="*/ 29 w 40"/>
              <a:gd name="T11" fmla="*/ 4 h 73"/>
              <a:gd name="T12" fmla="*/ 23 w 40"/>
              <a:gd name="T13" fmla="*/ 0 h 73"/>
              <a:gd name="T14" fmla="*/ 0 w 40"/>
              <a:gd name="T15" fmla="*/ 7 h 73"/>
              <a:gd name="T16" fmla="*/ 13 w 40"/>
              <a:gd name="T17" fmla="*/ 57 h 73"/>
              <a:gd name="T18" fmla="*/ 14 w 40"/>
              <a:gd name="T19" fmla="*/ 63 h 73"/>
              <a:gd name="T20" fmla="*/ 12 w 40"/>
              <a:gd name="T21" fmla="*/ 67 h 73"/>
              <a:gd name="T22" fmla="*/ 13 w 40"/>
              <a:gd name="T23" fmla="*/ 70 h 73"/>
              <a:gd name="T24" fmla="*/ 13 w 40"/>
              <a:gd name="T25" fmla="*/ 73 h 73"/>
              <a:gd name="T26" fmla="*/ 20 w 40"/>
              <a:gd name="T27" fmla="*/ 70 h 73"/>
              <a:gd name="T28" fmla="*/ 37 w 40"/>
              <a:gd name="T29" fmla="*/ 58 h 73"/>
              <a:gd name="T30" fmla="*/ 39 w 40"/>
              <a:gd name="T31" fmla="*/ 51 h 73"/>
              <a:gd name="T32" fmla="*/ 36 w 40"/>
              <a:gd name="T33" fmla="*/ 43 h 73"/>
              <a:gd name="T34" fmla="*/ 36 w 40"/>
              <a:gd name="T35" fmla="*/ 38 h 73"/>
              <a:gd name="T36" fmla="*/ 32 w 40"/>
              <a:gd name="T37" fmla="*/ 31 h 73"/>
              <a:gd name="T38" fmla="*/ 35 w 40"/>
              <a:gd name="T39" fmla="*/ 24 h 73"/>
              <a:gd name="T40" fmla="*/ 33 w 40"/>
              <a:gd name="T41" fmla="*/ 17 h 73"/>
              <a:gd name="T42" fmla="*/ 37 w 40"/>
              <a:gd name="T43" fmla="*/ 24 h 73"/>
              <a:gd name="T44" fmla="*/ 40 w 40"/>
              <a:gd name="T45" fmla="*/ 2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" h="73">
                <a:moveTo>
                  <a:pt x="40" y="21"/>
                </a:moveTo>
                <a:lnTo>
                  <a:pt x="40" y="21"/>
                </a:lnTo>
                <a:lnTo>
                  <a:pt x="36" y="16"/>
                </a:lnTo>
                <a:lnTo>
                  <a:pt x="35" y="12"/>
                </a:lnTo>
                <a:lnTo>
                  <a:pt x="32" y="11"/>
                </a:lnTo>
                <a:lnTo>
                  <a:pt x="29" y="4"/>
                </a:lnTo>
                <a:lnTo>
                  <a:pt x="23" y="0"/>
                </a:lnTo>
                <a:lnTo>
                  <a:pt x="0" y="7"/>
                </a:lnTo>
                <a:lnTo>
                  <a:pt x="13" y="57"/>
                </a:lnTo>
                <a:lnTo>
                  <a:pt x="14" y="63"/>
                </a:lnTo>
                <a:lnTo>
                  <a:pt x="12" y="67"/>
                </a:lnTo>
                <a:lnTo>
                  <a:pt x="13" y="70"/>
                </a:lnTo>
                <a:lnTo>
                  <a:pt x="13" y="73"/>
                </a:lnTo>
                <a:lnTo>
                  <a:pt x="20" y="70"/>
                </a:lnTo>
                <a:lnTo>
                  <a:pt x="37" y="58"/>
                </a:lnTo>
                <a:lnTo>
                  <a:pt x="39" y="51"/>
                </a:lnTo>
                <a:lnTo>
                  <a:pt x="36" y="43"/>
                </a:lnTo>
                <a:lnTo>
                  <a:pt x="36" y="38"/>
                </a:lnTo>
                <a:lnTo>
                  <a:pt x="32" y="31"/>
                </a:lnTo>
                <a:lnTo>
                  <a:pt x="35" y="24"/>
                </a:lnTo>
                <a:lnTo>
                  <a:pt x="33" y="17"/>
                </a:lnTo>
                <a:lnTo>
                  <a:pt x="37" y="24"/>
                </a:lnTo>
                <a:lnTo>
                  <a:pt x="40" y="21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2" name="Freeform 20"/>
          <p:cNvSpPr>
            <a:spLocks/>
          </p:cNvSpPr>
          <p:nvPr/>
        </p:nvSpPr>
        <p:spPr bwMode="auto">
          <a:xfrm>
            <a:off x="10255965" y="2884606"/>
            <a:ext cx="912284" cy="596900"/>
          </a:xfrm>
          <a:custGeom>
            <a:avLst/>
            <a:gdLst>
              <a:gd name="T0" fmla="*/ 425 w 448"/>
              <a:gd name="T1" fmla="*/ 146 h 294"/>
              <a:gd name="T2" fmla="*/ 417 w 448"/>
              <a:gd name="T3" fmla="*/ 135 h 294"/>
              <a:gd name="T4" fmla="*/ 406 w 448"/>
              <a:gd name="T5" fmla="*/ 127 h 294"/>
              <a:gd name="T6" fmla="*/ 409 w 448"/>
              <a:gd name="T7" fmla="*/ 111 h 294"/>
              <a:gd name="T8" fmla="*/ 408 w 448"/>
              <a:gd name="T9" fmla="*/ 99 h 294"/>
              <a:gd name="T10" fmla="*/ 402 w 448"/>
              <a:gd name="T11" fmla="*/ 92 h 294"/>
              <a:gd name="T12" fmla="*/ 416 w 448"/>
              <a:gd name="T13" fmla="*/ 70 h 294"/>
              <a:gd name="T14" fmla="*/ 419 w 448"/>
              <a:gd name="T15" fmla="*/ 58 h 294"/>
              <a:gd name="T16" fmla="*/ 425 w 448"/>
              <a:gd name="T17" fmla="*/ 49 h 294"/>
              <a:gd name="T18" fmla="*/ 412 w 448"/>
              <a:gd name="T19" fmla="*/ 45 h 294"/>
              <a:gd name="T20" fmla="*/ 396 w 448"/>
              <a:gd name="T21" fmla="*/ 33 h 294"/>
              <a:gd name="T22" fmla="*/ 388 w 448"/>
              <a:gd name="T23" fmla="*/ 14 h 294"/>
              <a:gd name="T24" fmla="*/ 375 w 448"/>
              <a:gd name="T25" fmla="*/ 10 h 294"/>
              <a:gd name="T26" fmla="*/ 366 w 448"/>
              <a:gd name="T27" fmla="*/ 0 h 294"/>
              <a:gd name="T28" fmla="*/ 300 w 448"/>
              <a:gd name="T29" fmla="*/ 15 h 294"/>
              <a:gd name="T30" fmla="*/ 111 w 448"/>
              <a:gd name="T31" fmla="*/ 53 h 294"/>
              <a:gd name="T32" fmla="*/ 49 w 448"/>
              <a:gd name="T33" fmla="*/ 41 h 294"/>
              <a:gd name="T34" fmla="*/ 27 w 448"/>
              <a:gd name="T35" fmla="*/ 54 h 294"/>
              <a:gd name="T36" fmla="*/ 21 w 448"/>
              <a:gd name="T37" fmla="*/ 60 h 294"/>
              <a:gd name="T38" fmla="*/ 0 w 448"/>
              <a:gd name="T39" fmla="*/ 75 h 294"/>
              <a:gd name="T40" fmla="*/ 22 w 448"/>
              <a:gd name="T41" fmla="*/ 204 h 294"/>
              <a:gd name="T42" fmla="*/ 114 w 448"/>
              <a:gd name="T43" fmla="*/ 279 h 294"/>
              <a:gd name="T44" fmla="*/ 383 w 448"/>
              <a:gd name="T45" fmla="*/ 225 h 294"/>
              <a:gd name="T46" fmla="*/ 389 w 448"/>
              <a:gd name="T47" fmla="*/ 213 h 294"/>
              <a:gd name="T48" fmla="*/ 401 w 448"/>
              <a:gd name="T49" fmla="*/ 209 h 294"/>
              <a:gd name="T50" fmla="*/ 408 w 448"/>
              <a:gd name="T51" fmla="*/ 210 h 294"/>
              <a:gd name="T52" fmla="*/ 420 w 448"/>
              <a:gd name="T53" fmla="*/ 202 h 294"/>
              <a:gd name="T54" fmla="*/ 427 w 448"/>
              <a:gd name="T55" fmla="*/ 191 h 294"/>
              <a:gd name="T56" fmla="*/ 432 w 448"/>
              <a:gd name="T57" fmla="*/ 184 h 294"/>
              <a:gd name="T58" fmla="*/ 434 w 448"/>
              <a:gd name="T59" fmla="*/ 183 h 294"/>
              <a:gd name="T60" fmla="*/ 446 w 448"/>
              <a:gd name="T61" fmla="*/ 171 h 294"/>
              <a:gd name="T62" fmla="*/ 435 w 448"/>
              <a:gd name="T63" fmla="*/ 15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294">
                <a:moveTo>
                  <a:pt x="428" y="148"/>
                </a:moveTo>
                <a:lnTo>
                  <a:pt x="425" y="146"/>
                </a:lnTo>
                <a:lnTo>
                  <a:pt x="419" y="142"/>
                </a:lnTo>
                <a:lnTo>
                  <a:pt x="417" y="135"/>
                </a:lnTo>
                <a:lnTo>
                  <a:pt x="411" y="134"/>
                </a:lnTo>
                <a:lnTo>
                  <a:pt x="406" y="127"/>
                </a:lnTo>
                <a:lnTo>
                  <a:pt x="404" y="117"/>
                </a:lnTo>
                <a:lnTo>
                  <a:pt x="409" y="111"/>
                </a:lnTo>
                <a:lnTo>
                  <a:pt x="411" y="104"/>
                </a:lnTo>
                <a:lnTo>
                  <a:pt x="408" y="99"/>
                </a:lnTo>
                <a:lnTo>
                  <a:pt x="405" y="98"/>
                </a:lnTo>
                <a:lnTo>
                  <a:pt x="402" y="92"/>
                </a:lnTo>
                <a:lnTo>
                  <a:pt x="409" y="87"/>
                </a:lnTo>
                <a:lnTo>
                  <a:pt x="416" y="70"/>
                </a:lnTo>
                <a:lnTo>
                  <a:pt x="416" y="64"/>
                </a:lnTo>
                <a:lnTo>
                  <a:pt x="419" y="58"/>
                </a:lnTo>
                <a:lnTo>
                  <a:pt x="425" y="50"/>
                </a:lnTo>
                <a:lnTo>
                  <a:pt x="425" y="49"/>
                </a:lnTo>
                <a:lnTo>
                  <a:pt x="417" y="45"/>
                </a:lnTo>
                <a:lnTo>
                  <a:pt x="412" y="45"/>
                </a:lnTo>
                <a:lnTo>
                  <a:pt x="401" y="39"/>
                </a:lnTo>
                <a:lnTo>
                  <a:pt x="396" y="33"/>
                </a:lnTo>
                <a:lnTo>
                  <a:pt x="394" y="27"/>
                </a:lnTo>
                <a:lnTo>
                  <a:pt x="388" y="14"/>
                </a:lnTo>
                <a:lnTo>
                  <a:pt x="381" y="8"/>
                </a:lnTo>
                <a:lnTo>
                  <a:pt x="375" y="10"/>
                </a:lnTo>
                <a:lnTo>
                  <a:pt x="373" y="4"/>
                </a:lnTo>
                <a:lnTo>
                  <a:pt x="366" y="0"/>
                </a:lnTo>
                <a:lnTo>
                  <a:pt x="366" y="0"/>
                </a:lnTo>
                <a:lnTo>
                  <a:pt x="300" y="15"/>
                </a:lnTo>
                <a:lnTo>
                  <a:pt x="199" y="35"/>
                </a:lnTo>
                <a:lnTo>
                  <a:pt x="111" y="53"/>
                </a:lnTo>
                <a:lnTo>
                  <a:pt x="53" y="64"/>
                </a:lnTo>
                <a:lnTo>
                  <a:pt x="49" y="41"/>
                </a:lnTo>
                <a:lnTo>
                  <a:pt x="49" y="38"/>
                </a:lnTo>
                <a:lnTo>
                  <a:pt x="27" y="54"/>
                </a:lnTo>
                <a:lnTo>
                  <a:pt x="27" y="53"/>
                </a:lnTo>
                <a:lnTo>
                  <a:pt x="21" y="60"/>
                </a:lnTo>
                <a:lnTo>
                  <a:pt x="9" y="69"/>
                </a:lnTo>
                <a:lnTo>
                  <a:pt x="0" y="75"/>
                </a:lnTo>
                <a:lnTo>
                  <a:pt x="0" y="79"/>
                </a:lnTo>
                <a:lnTo>
                  <a:pt x="22" y="204"/>
                </a:lnTo>
                <a:lnTo>
                  <a:pt x="38" y="294"/>
                </a:lnTo>
                <a:lnTo>
                  <a:pt x="114" y="279"/>
                </a:lnTo>
                <a:lnTo>
                  <a:pt x="240" y="256"/>
                </a:lnTo>
                <a:lnTo>
                  <a:pt x="383" y="225"/>
                </a:lnTo>
                <a:lnTo>
                  <a:pt x="385" y="219"/>
                </a:lnTo>
                <a:lnTo>
                  <a:pt x="389" y="213"/>
                </a:lnTo>
                <a:lnTo>
                  <a:pt x="396" y="209"/>
                </a:lnTo>
                <a:lnTo>
                  <a:pt x="401" y="209"/>
                </a:lnTo>
                <a:lnTo>
                  <a:pt x="406" y="209"/>
                </a:lnTo>
                <a:lnTo>
                  <a:pt x="408" y="210"/>
                </a:lnTo>
                <a:lnTo>
                  <a:pt x="415" y="203"/>
                </a:lnTo>
                <a:lnTo>
                  <a:pt x="420" y="202"/>
                </a:lnTo>
                <a:lnTo>
                  <a:pt x="427" y="196"/>
                </a:lnTo>
                <a:lnTo>
                  <a:pt x="427" y="191"/>
                </a:lnTo>
                <a:lnTo>
                  <a:pt x="431" y="186"/>
                </a:lnTo>
                <a:lnTo>
                  <a:pt x="432" y="184"/>
                </a:lnTo>
                <a:lnTo>
                  <a:pt x="432" y="184"/>
                </a:lnTo>
                <a:lnTo>
                  <a:pt x="434" y="183"/>
                </a:lnTo>
                <a:lnTo>
                  <a:pt x="438" y="177"/>
                </a:lnTo>
                <a:lnTo>
                  <a:pt x="446" y="171"/>
                </a:lnTo>
                <a:lnTo>
                  <a:pt x="448" y="164"/>
                </a:lnTo>
                <a:lnTo>
                  <a:pt x="435" y="153"/>
                </a:lnTo>
                <a:lnTo>
                  <a:pt x="428" y="148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3" name="Freeform 21"/>
          <p:cNvSpPr>
            <a:spLocks/>
          </p:cNvSpPr>
          <p:nvPr/>
        </p:nvSpPr>
        <p:spPr bwMode="auto">
          <a:xfrm>
            <a:off x="3905966" y="1885539"/>
            <a:ext cx="1259417" cy="1047751"/>
          </a:xfrm>
          <a:custGeom>
            <a:avLst/>
            <a:gdLst>
              <a:gd name="T0" fmla="*/ 602 w 619"/>
              <a:gd name="T1" fmla="*/ 150 h 515"/>
              <a:gd name="T2" fmla="*/ 518 w 619"/>
              <a:gd name="T3" fmla="*/ 119 h 515"/>
              <a:gd name="T4" fmla="*/ 444 w 619"/>
              <a:gd name="T5" fmla="*/ 107 h 515"/>
              <a:gd name="T6" fmla="*/ 418 w 619"/>
              <a:gd name="T7" fmla="*/ 103 h 515"/>
              <a:gd name="T8" fmla="*/ 380 w 619"/>
              <a:gd name="T9" fmla="*/ 107 h 515"/>
              <a:gd name="T10" fmla="*/ 356 w 619"/>
              <a:gd name="T11" fmla="*/ 109 h 515"/>
              <a:gd name="T12" fmla="*/ 324 w 619"/>
              <a:gd name="T13" fmla="*/ 105 h 515"/>
              <a:gd name="T14" fmla="*/ 303 w 619"/>
              <a:gd name="T15" fmla="*/ 99 h 515"/>
              <a:gd name="T16" fmla="*/ 284 w 619"/>
              <a:gd name="T17" fmla="*/ 89 h 515"/>
              <a:gd name="T18" fmla="*/ 261 w 619"/>
              <a:gd name="T19" fmla="*/ 85 h 515"/>
              <a:gd name="T20" fmla="*/ 237 w 619"/>
              <a:gd name="T21" fmla="*/ 92 h 515"/>
              <a:gd name="T22" fmla="*/ 221 w 619"/>
              <a:gd name="T23" fmla="*/ 86 h 515"/>
              <a:gd name="T24" fmla="*/ 202 w 619"/>
              <a:gd name="T25" fmla="*/ 74 h 515"/>
              <a:gd name="T26" fmla="*/ 196 w 619"/>
              <a:gd name="T27" fmla="*/ 24 h 515"/>
              <a:gd name="T28" fmla="*/ 181 w 619"/>
              <a:gd name="T29" fmla="*/ 19 h 515"/>
              <a:gd name="T30" fmla="*/ 171 w 619"/>
              <a:gd name="T31" fmla="*/ 9 h 515"/>
              <a:gd name="T32" fmla="*/ 153 w 619"/>
              <a:gd name="T33" fmla="*/ 7 h 515"/>
              <a:gd name="T34" fmla="*/ 145 w 619"/>
              <a:gd name="T35" fmla="*/ 4 h 515"/>
              <a:gd name="T36" fmla="*/ 145 w 619"/>
              <a:gd name="T37" fmla="*/ 5 h 515"/>
              <a:gd name="T38" fmla="*/ 134 w 619"/>
              <a:gd name="T39" fmla="*/ 20 h 515"/>
              <a:gd name="T40" fmla="*/ 129 w 619"/>
              <a:gd name="T41" fmla="*/ 32 h 515"/>
              <a:gd name="T42" fmla="*/ 129 w 619"/>
              <a:gd name="T43" fmla="*/ 50 h 515"/>
              <a:gd name="T44" fmla="*/ 125 w 619"/>
              <a:gd name="T45" fmla="*/ 68 h 515"/>
              <a:gd name="T46" fmla="*/ 115 w 619"/>
              <a:gd name="T47" fmla="*/ 77 h 515"/>
              <a:gd name="T48" fmla="*/ 110 w 619"/>
              <a:gd name="T49" fmla="*/ 97 h 515"/>
              <a:gd name="T50" fmla="*/ 92 w 619"/>
              <a:gd name="T51" fmla="*/ 131 h 515"/>
              <a:gd name="T52" fmla="*/ 85 w 619"/>
              <a:gd name="T53" fmla="*/ 162 h 515"/>
              <a:gd name="T54" fmla="*/ 77 w 619"/>
              <a:gd name="T55" fmla="*/ 174 h 515"/>
              <a:gd name="T56" fmla="*/ 57 w 619"/>
              <a:gd name="T57" fmla="*/ 225 h 515"/>
              <a:gd name="T58" fmla="*/ 62 w 619"/>
              <a:gd name="T59" fmla="*/ 231 h 515"/>
              <a:gd name="T60" fmla="*/ 43 w 619"/>
              <a:gd name="T61" fmla="*/ 249 h 515"/>
              <a:gd name="T62" fmla="*/ 43 w 619"/>
              <a:gd name="T63" fmla="*/ 256 h 515"/>
              <a:gd name="T64" fmla="*/ 37 w 619"/>
              <a:gd name="T65" fmla="*/ 260 h 515"/>
              <a:gd name="T66" fmla="*/ 20 w 619"/>
              <a:gd name="T67" fmla="*/ 285 h 515"/>
              <a:gd name="T68" fmla="*/ 11 w 619"/>
              <a:gd name="T69" fmla="*/ 326 h 515"/>
              <a:gd name="T70" fmla="*/ 3 w 619"/>
              <a:gd name="T71" fmla="*/ 346 h 515"/>
              <a:gd name="T72" fmla="*/ 7 w 619"/>
              <a:gd name="T73" fmla="*/ 391 h 515"/>
              <a:gd name="T74" fmla="*/ 298 w 619"/>
              <a:gd name="T75" fmla="*/ 468 h 515"/>
              <a:gd name="T76" fmla="*/ 544 w 619"/>
              <a:gd name="T77" fmla="*/ 342 h 515"/>
              <a:gd name="T78" fmla="*/ 555 w 619"/>
              <a:gd name="T79" fmla="*/ 323 h 515"/>
              <a:gd name="T80" fmla="*/ 556 w 619"/>
              <a:gd name="T81" fmla="*/ 303 h 515"/>
              <a:gd name="T82" fmla="*/ 543 w 619"/>
              <a:gd name="T83" fmla="*/ 294 h 515"/>
              <a:gd name="T84" fmla="*/ 560 w 619"/>
              <a:gd name="T85" fmla="*/ 256 h 515"/>
              <a:gd name="T86" fmla="*/ 579 w 619"/>
              <a:gd name="T87" fmla="*/ 237 h 515"/>
              <a:gd name="T88" fmla="*/ 601 w 619"/>
              <a:gd name="T89" fmla="*/ 200 h 515"/>
              <a:gd name="T90" fmla="*/ 616 w 619"/>
              <a:gd name="T91" fmla="*/ 16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9" h="515">
                <a:moveTo>
                  <a:pt x="616" y="165"/>
                </a:moveTo>
                <a:lnTo>
                  <a:pt x="604" y="154"/>
                </a:lnTo>
                <a:lnTo>
                  <a:pt x="602" y="150"/>
                </a:lnTo>
                <a:lnTo>
                  <a:pt x="598" y="143"/>
                </a:lnTo>
                <a:lnTo>
                  <a:pt x="598" y="135"/>
                </a:lnTo>
                <a:lnTo>
                  <a:pt x="518" y="119"/>
                </a:lnTo>
                <a:lnTo>
                  <a:pt x="458" y="104"/>
                </a:lnTo>
                <a:lnTo>
                  <a:pt x="451" y="108"/>
                </a:lnTo>
                <a:lnTo>
                  <a:pt x="444" y="107"/>
                </a:lnTo>
                <a:lnTo>
                  <a:pt x="437" y="105"/>
                </a:lnTo>
                <a:lnTo>
                  <a:pt x="424" y="104"/>
                </a:lnTo>
                <a:lnTo>
                  <a:pt x="418" y="103"/>
                </a:lnTo>
                <a:lnTo>
                  <a:pt x="413" y="105"/>
                </a:lnTo>
                <a:lnTo>
                  <a:pt x="393" y="105"/>
                </a:lnTo>
                <a:lnTo>
                  <a:pt x="380" y="107"/>
                </a:lnTo>
                <a:lnTo>
                  <a:pt x="368" y="109"/>
                </a:lnTo>
                <a:lnTo>
                  <a:pt x="361" y="111"/>
                </a:lnTo>
                <a:lnTo>
                  <a:pt x="356" y="109"/>
                </a:lnTo>
                <a:lnTo>
                  <a:pt x="349" y="104"/>
                </a:lnTo>
                <a:lnTo>
                  <a:pt x="343" y="101"/>
                </a:lnTo>
                <a:lnTo>
                  <a:pt x="324" y="105"/>
                </a:lnTo>
                <a:lnTo>
                  <a:pt x="318" y="104"/>
                </a:lnTo>
                <a:lnTo>
                  <a:pt x="305" y="104"/>
                </a:lnTo>
                <a:lnTo>
                  <a:pt x="303" y="99"/>
                </a:lnTo>
                <a:lnTo>
                  <a:pt x="298" y="93"/>
                </a:lnTo>
                <a:lnTo>
                  <a:pt x="291" y="92"/>
                </a:lnTo>
                <a:lnTo>
                  <a:pt x="284" y="89"/>
                </a:lnTo>
                <a:lnTo>
                  <a:pt x="273" y="88"/>
                </a:lnTo>
                <a:lnTo>
                  <a:pt x="268" y="85"/>
                </a:lnTo>
                <a:lnTo>
                  <a:pt x="261" y="85"/>
                </a:lnTo>
                <a:lnTo>
                  <a:pt x="255" y="89"/>
                </a:lnTo>
                <a:lnTo>
                  <a:pt x="249" y="91"/>
                </a:lnTo>
                <a:lnTo>
                  <a:pt x="237" y="92"/>
                </a:lnTo>
                <a:lnTo>
                  <a:pt x="230" y="91"/>
                </a:lnTo>
                <a:lnTo>
                  <a:pt x="223" y="86"/>
                </a:lnTo>
                <a:lnTo>
                  <a:pt x="221" y="86"/>
                </a:lnTo>
                <a:lnTo>
                  <a:pt x="214" y="82"/>
                </a:lnTo>
                <a:lnTo>
                  <a:pt x="204" y="78"/>
                </a:lnTo>
                <a:lnTo>
                  <a:pt x="202" y="74"/>
                </a:lnTo>
                <a:lnTo>
                  <a:pt x="206" y="42"/>
                </a:lnTo>
                <a:lnTo>
                  <a:pt x="203" y="30"/>
                </a:lnTo>
                <a:lnTo>
                  <a:pt x="196" y="24"/>
                </a:lnTo>
                <a:lnTo>
                  <a:pt x="192" y="17"/>
                </a:lnTo>
                <a:lnTo>
                  <a:pt x="188" y="16"/>
                </a:lnTo>
                <a:lnTo>
                  <a:pt x="181" y="19"/>
                </a:lnTo>
                <a:lnTo>
                  <a:pt x="175" y="16"/>
                </a:lnTo>
                <a:lnTo>
                  <a:pt x="175" y="15"/>
                </a:lnTo>
                <a:lnTo>
                  <a:pt x="171" y="9"/>
                </a:lnTo>
                <a:lnTo>
                  <a:pt x="165" y="5"/>
                </a:lnTo>
                <a:lnTo>
                  <a:pt x="158" y="7"/>
                </a:lnTo>
                <a:lnTo>
                  <a:pt x="153" y="7"/>
                </a:lnTo>
                <a:lnTo>
                  <a:pt x="150" y="4"/>
                </a:lnTo>
                <a:lnTo>
                  <a:pt x="146" y="3"/>
                </a:lnTo>
                <a:lnTo>
                  <a:pt x="145" y="4"/>
                </a:lnTo>
                <a:lnTo>
                  <a:pt x="148" y="8"/>
                </a:lnTo>
                <a:lnTo>
                  <a:pt x="146" y="8"/>
                </a:lnTo>
                <a:lnTo>
                  <a:pt x="145" y="5"/>
                </a:lnTo>
                <a:lnTo>
                  <a:pt x="139" y="0"/>
                </a:lnTo>
                <a:lnTo>
                  <a:pt x="137" y="7"/>
                </a:lnTo>
                <a:lnTo>
                  <a:pt x="134" y="20"/>
                </a:lnTo>
                <a:lnTo>
                  <a:pt x="129" y="26"/>
                </a:lnTo>
                <a:lnTo>
                  <a:pt x="130" y="27"/>
                </a:lnTo>
                <a:lnTo>
                  <a:pt x="129" y="32"/>
                </a:lnTo>
                <a:lnTo>
                  <a:pt x="126" y="39"/>
                </a:lnTo>
                <a:lnTo>
                  <a:pt x="126" y="46"/>
                </a:lnTo>
                <a:lnTo>
                  <a:pt x="129" y="50"/>
                </a:lnTo>
                <a:lnTo>
                  <a:pt x="123" y="55"/>
                </a:lnTo>
                <a:lnTo>
                  <a:pt x="121" y="62"/>
                </a:lnTo>
                <a:lnTo>
                  <a:pt x="125" y="68"/>
                </a:lnTo>
                <a:lnTo>
                  <a:pt x="118" y="66"/>
                </a:lnTo>
                <a:lnTo>
                  <a:pt x="118" y="72"/>
                </a:lnTo>
                <a:lnTo>
                  <a:pt x="115" y="77"/>
                </a:lnTo>
                <a:lnTo>
                  <a:pt x="114" y="84"/>
                </a:lnTo>
                <a:lnTo>
                  <a:pt x="111" y="91"/>
                </a:lnTo>
                <a:lnTo>
                  <a:pt x="110" y="97"/>
                </a:lnTo>
                <a:lnTo>
                  <a:pt x="103" y="107"/>
                </a:lnTo>
                <a:lnTo>
                  <a:pt x="102" y="114"/>
                </a:lnTo>
                <a:lnTo>
                  <a:pt x="92" y="131"/>
                </a:lnTo>
                <a:lnTo>
                  <a:pt x="89" y="143"/>
                </a:lnTo>
                <a:lnTo>
                  <a:pt x="84" y="156"/>
                </a:lnTo>
                <a:lnTo>
                  <a:pt x="85" y="162"/>
                </a:lnTo>
                <a:lnTo>
                  <a:pt x="84" y="165"/>
                </a:lnTo>
                <a:lnTo>
                  <a:pt x="80" y="168"/>
                </a:lnTo>
                <a:lnTo>
                  <a:pt x="77" y="174"/>
                </a:lnTo>
                <a:lnTo>
                  <a:pt x="73" y="187"/>
                </a:lnTo>
                <a:lnTo>
                  <a:pt x="61" y="218"/>
                </a:lnTo>
                <a:lnTo>
                  <a:pt x="57" y="225"/>
                </a:lnTo>
                <a:lnTo>
                  <a:pt x="56" y="231"/>
                </a:lnTo>
                <a:lnTo>
                  <a:pt x="62" y="229"/>
                </a:lnTo>
                <a:lnTo>
                  <a:pt x="62" y="231"/>
                </a:lnTo>
                <a:lnTo>
                  <a:pt x="56" y="231"/>
                </a:lnTo>
                <a:lnTo>
                  <a:pt x="50" y="237"/>
                </a:lnTo>
                <a:lnTo>
                  <a:pt x="43" y="249"/>
                </a:lnTo>
                <a:lnTo>
                  <a:pt x="41" y="256"/>
                </a:lnTo>
                <a:lnTo>
                  <a:pt x="43" y="256"/>
                </a:lnTo>
                <a:lnTo>
                  <a:pt x="43" y="256"/>
                </a:lnTo>
                <a:lnTo>
                  <a:pt x="43" y="256"/>
                </a:lnTo>
                <a:lnTo>
                  <a:pt x="43" y="256"/>
                </a:lnTo>
                <a:lnTo>
                  <a:pt x="37" y="260"/>
                </a:lnTo>
                <a:lnTo>
                  <a:pt x="35" y="266"/>
                </a:lnTo>
                <a:lnTo>
                  <a:pt x="33" y="261"/>
                </a:lnTo>
                <a:lnTo>
                  <a:pt x="20" y="285"/>
                </a:lnTo>
                <a:lnTo>
                  <a:pt x="8" y="302"/>
                </a:lnTo>
                <a:lnTo>
                  <a:pt x="8" y="314"/>
                </a:lnTo>
                <a:lnTo>
                  <a:pt x="11" y="326"/>
                </a:lnTo>
                <a:lnTo>
                  <a:pt x="10" y="333"/>
                </a:lnTo>
                <a:lnTo>
                  <a:pt x="4" y="340"/>
                </a:lnTo>
                <a:lnTo>
                  <a:pt x="3" y="346"/>
                </a:lnTo>
                <a:lnTo>
                  <a:pt x="0" y="353"/>
                </a:lnTo>
                <a:lnTo>
                  <a:pt x="1" y="379"/>
                </a:lnTo>
                <a:lnTo>
                  <a:pt x="7" y="391"/>
                </a:lnTo>
                <a:lnTo>
                  <a:pt x="10" y="391"/>
                </a:lnTo>
                <a:lnTo>
                  <a:pt x="167" y="434"/>
                </a:lnTo>
                <a:lnTo>
                  <a:pt x="298" y="468"/>
                </a:lnTo>
                <a:lnTo>
                  <a:pt x="421" y="497"/>
                </a:lnTo>
                <a:lnTo>
                  <a:pt x="508" y="515"/>
                </a:lnTo>
                <a:lnTo>
                  <a:pt x="544" y="342"/>
                </a:lnTo>
                <a:lnTo>
                  <a:pt x="547" y="338"/>
                </a:lnTo>
                <a:lnTo>
                  <a:pt x="550" y="335"/>
                </a:lnTo>
                <a:lnTo>
                  <a:pt x="555" y="323"/>
                </a:lnTo>
                <a:lnTo>
                  <a:pt x="555" y="315"/>
                </a:lnTo>
                <a:lnTo>
                  <a:pt x="560" y="308"/>
                </a:lnTo>
                <a:lnTo>
                  <a:pt x="556" y="303"/>
                </a:lnTo>
                <a:lnTo>
                  <a:pt x="551" y="299"/>
                </a:lnTo>
                <a:lnTo>
                  <a:pt x="544" y="296"/>
                </a:lnTo>
                <a:lnTo>
                  <a:pt x="543" y="294"/>
                </a:lnTo>
                <a:lnTo>
                  <a:pt x="547" y="273"/>
                </a:lnTo>
                <a:lnTo>
                  <a:pt x="552" y="268"/>
                </a:lnTo>
                <a:lnTo>
                  <a:pt x="560" y="256"/>
                </a:lnTo>
                <a:lnTo>
                  <a:pt x="571" y="249"/>
                </a:lnTo>
                <a:lnTo>
                  <a:pt x="577" y="243"/>
                </a:lnTo>
                <a:lnTo>
                  <a:pt x="579" y="237"/>
                </a:lnTo>
                <a:lnTo>
                  <a:pt x="581" y="231"/>
                </a:lnTo>
                <a:lnTo>
                  <a:pt x="592" y="219"/>
                </a:lnTo>
                <a:lnTo>
                  <a:pt x="601" y="200"/>
                </a:lnTo>
                <a:lnTo>
                  <a:pt x="615" y="184"/>
                </a:lnTo>
                <a:lnTo>
                  <a:pt x="619" y="177"/>
                </a:lnTo>
                <a:lnTo>
                  <a:pt x="616" y="16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4" name="Freeform 22"/>
          <p:cNvSpPr>
            <a:spLocks/>
          </p:cNvSpPr>
          <p:nvPr/>
        </p:nvSpPr>
        <p:spPr bwMode="auto">
          <a:xfrm>
            <a:off x="6905283" y="4207521"/>
            <a:ext cx="1361017" cy="694267"/>
          </a:xfrm>
          <a:custGeom>
            <a:avLst/>
            <a:gdLst>
              <a:gd name="T0" fmla="*/ 650 w 669"/>
              <a:gd name="T1" fmla="*/ 61 h 341"/>
              <a:gd name="T2" fmla="*/ 554 w 669"/>
              <a:gd name="T3" fmla="*/ 14 h 341"/>
              <a:gd name="T4" fmla="*/ 202 w 669"/>
              <a:gd name="T5" fmla="*/ 10 h 341"/>
              <a:gd name="T6" fmla="*/ 3 w 669"/>
              <a:gd name="T7" fmla="*/ 0 h 341"/>
              <a:gd name="T8" fmla="*/ 107 w 669"/>
              <a:gd name="T9" fmla="*/ 56 h 341"/>
              <a:gd name="T10" fmla="*/ 219 w 669"/>
              <a:gd name="T11" fmla="*/ 60 h 341"/>
              <a:gd name="T12" fmla="*/ 233 w 669"/>
              <a:gd name="T13" fmla="*/ 64 h 341"/>
              <a:gd name="T14" fmla="*/ 228 w 669"/>
              <a:gd name="T15" fmla="*/ 248 h 341"/>
              <a:gd name="T16" fmla="*/ 240 w 669"/>
              <a:gd name="T17" fmla="*/ 253 h 341"/>
              <a:gd name="T18" fmla="*/ 256 w 669"/>
              <a:gd name="T19" fmla="*/ 269 h 341"/>
              <a:gd name="T20" fmla="*/ 269 w 669"/>
              <a:gd name="T21" fmla="*/ 268 h 341"/>
              <a:gd name="T22" fmla="*/ 278 w 669"/>
              <a:gd name="T23" fmla="*/ 261 h 341"/>
              <a:gd name="T24" fmla="*/ 286 w 669"/>
              <a:gd name="T25" fmla="*/ 268 h 341"/>
              <a:gd name="T26" fmla="*/ 290 w 669"/>
              <a:gd name="T27" fmla="*/ 280 h 341"/>
              <a:gd name="T28" fmla="*/ 298 w 669"/>
              <a:gd name="T29" fmla="*/ 286 h 341"/>
              <a:gd name="T30" fmla="*/ 307 w 669"/>
              <a:gd name="T31" fmla="*/ 286 h 341"/>
              <a:gd name="T32" fmla="*/ 326 w 669"/>
              <a:gd name="T33" fmla="*/ 294 h 341"/>
              <a:gd name="T34" fmla="*/ 340 w 669"/>
              <a:gd name="T35" fmla="*/ 292 h 341"/>
              <a:gd name="T36" fmla="*/ 347 w 669"/>
              <a:gd name="T37" fmla="*/ 302 h 341"/>
              <a:gd name="T38" fmla="*/ 360 w 669"/>
              <a:gd name="T39" fmla="*/ 295 h 341"/>
              <a:gd name="T40" fmla="*/ 379 w 669"/>
              <a:gd name="T41" fmla="*/ 295 h 341"/>
              <a:gd name="T42" fmla="*/ 382 w 669"/>
              <a:gd name="T43" fmla="*/ 307 h 341"/>
              <a:gd name="T44" fmla="*/ 390 w 669"/>
              <a:gd name="T45" fmla="*/ 313 h 341"/>
              <a:gd name="T46" fmla="*/ 397 w 669"/>
              <a:gd name="T47" fmla="*/ 322 h 341"/>
              <a:gd name="T48" fmla="*/ 412 w 669"/>
              <a:gd name="T49" fmla="*/ 310 h 341"/>
              <a:gd name="T50" fmla="*/ 421 w 669"/>
              <a:gd name="T51" fmla="*/ 318 h 341"/>
              <a:gd name="T52" fmla="*/ 429 w 669"/>
              <a:gd name="T53" fmla="*/ 325 h 341"/>
              <a:gd name="T54" fmla="*/ 445 w 669"/>
              <a:gd name="T55" fmla="*/ 321 h 341"/>
              <a:gd name="T56" fmla="*/ 449 w 669"/>
              <a:gd name="T57" fmla="*/ 328 h 341"/>
              <a:gd name="T58" fmla="*/ 454 w 669"/>
              <a:gd name="T59" fmla="*/ 336 h 341"/>
              <a:gd name="T60" fmla="*/ 460 w 669"/>
              <a:gd name="T61" fmla="*/ 324 h 341"/>
              <a:gd name="T62" fmla="*/ 467 w 669"/>
              <a:gd name="T63" fmla="*/ 314 h 341"/>
              <a:gd name="T64" fmla="*/ 475 w 669"/>
              <a:gd name="T65" fmla="*/ 315 h 341"/>
              <a:gd name="T66" fmla="*/ 486 w 669"/>
              <a:gd name="T67" fmla="*/ 324 h 341"/>
              <a:gd name="T68" fmla="*/ 498 w 669"/>
              <a:gd name="T69" fmla="*/ 319 h 341"/>
              <a:gd name="T70" fmla="*/ 509 w 669"/>
              <a:gd name="T71" fmla="*/ 330 h 341"/>
              <a:gd name="T72" fmla="*/ 521 w 669"/>
              <a:gd name="T73" fmla="*/ 338 h 341"/>
              <a:gd name="T74" fmla="*/ 531 w 669"/>
              <a:gd name="T75" fmla="*/ 332 h 341"/>
              <a:gd name="T76" fmla="*/ 544 w 669"/>
              <a:gd name="T77" fmla="*/ 324 h 341"/>
              <a:gd name="T78" fmla="*/ 556 w 669"/>
              <a:gd name="T79" fmla="*/ 324 h 341"/>
              <a:gd name="T80" fmla="*/ 569 w 669"/>
              <a:gd name="T81" fmla="*/ 318 h 341"/>
              <a:gd name="T82" fmla="*/ 588 w 669"/>
              <a:gd name="T83" fmla="*/ 319 h 341"/>
              <a:gd name="T84" fmla="*/ 598 w 669"/>
              <a:gd name="T85" fmla="*/ 321 h 341"/>
              <a:gd name="T86" fmla="*/ 607 w 669"/>
              <a:gd name="T87" fmla="*/ 313 h 341"/>
              <a:gd name="T88" fmla="*/ 627 w 669"/>
              <a:gd name="T89" fmla="*/ 322 h 341"/>
              <a:gd name="T90" fmla="*/ 644 w 669"/>
              <a:gd name="T91" fmla="*/ 333 h 341"/>
              <a:gd name="T92" fmla="*/ 669 w 669"/>
              <a:gd name="T93" fmla="*/ 341 h 341"/>
              <a:gd name="T94" fmla="*/ 665 w 669"/>
              <a:gd name="T95" fmla="*/ 14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9" h="341">
                <a:moveTo>
                  <a:pt x="665" y="144"/>
                </a:moveTo>
                <a:lnTo>
                  <a:pt x="650" y="61"/>
                </a:lnTo>
                <a:lnTo>
                  <a:pt x="650" y="12"/>
                </a:lnTo>
                <a:lnTo>
                  <a:pt x="554" y="14"/>
                </a:lnTo>
                <a:lnTo>
                  <a:pt x="376" y="14"/>
                </a:lnTo>
                <a:lnTo>
                  <a:pt x="202" y="10"/>
                </a:lnTo>
                <a:lnTo>
                  <a:pt x="79" y="4"/>
                </a:lnTo>
                <a:lnTo>
                  <a:pt x="3" y="0"/>
                </a:lnTo>
                <a:lnTo>
                  <a:pt x="0" y="49"/>
                </a:lnTo>
                <a:lnTo>
                  <a:pt x="107" y="56"/>
                </a:lnTo>
                <a:lnTo>
                  <a:pt x="187" y="58"/>
                </a:lnTo>
                <a:lnTo>
                  <a:pt x="219" y="60"/>
                </a:lnTo>
                <a:lnTo>
                  <a:pt x="226" y="60"/>
                </a:lnTo>
                <a:lnTo>
                  <a:pt x="233" y="64"/>
                </a:lnTo>
                <a:lnTo>
                  <a:pt x="228" y="238"/>
                </a:lnTo>
                <a:lnTo>
                  <a:pt x="228" y="248"/>
                </a:lnTo>
                <a:lnTo>
                  <a:pt x="233" y="249"/>
                </a:lnTo>
                <a:lnTo>
                  <a:pt x="240" y="253"/>
                </a:lnTo>
                <a:lnTo>
                  <a:pt x="251" y="265"/>
                </a:lnTo>
                <a:lnTo>
                  <a:pt x="256" y="269"/>
                </a:lnTo>
                <a:lnTo>
                  <a:pt x="263" y="265"/>
                </a:lnTo>
                <a:lnTo>
                  <a:pt x="269" y="268"/>
                </a:lnTo>
                <a:lnTo>
                  <a:pt x="275" y="268"/>
                </a:lnTo>
                <a:lnTo>
                  <a:pt x="278" y="261"/>
                </a:lnTo>
                <a:lnTo>
                  <a:pt x="280" y="264"/>
                </a:lnTo>
                <a:lnTo>
                  <a:pt x="286" y="268"/>
                </a:lnTo>
                <a:lnTo>
                  <a:pt x="290" y="273"/>
                </a:lnTo>
                <a:lnTo>
                  <a:pt x="290" y="280"/>
                </a:lnTo>
                <a:lnTo>
                  <a:pt x="291" y="286"/>
                </a:lnTo>
                <a:lnTo>
                  <a:pt x="298" y="286"/>
                </a:lnTo>
                <a:lnTo>
                  <a:pt x="302" y="287"/>
                </a:lnTo>
                <a:lnTo>
                  <a:pt x="307" y="286"/>
                </a:lnTo>
                <a:lnTo>
                  <a:pt x="314" y="290"/>
                </a:lnTo>
                <a:lnTo>
                  <a:pt x="326" y="294"/>
                </a:lnTo>
                <a:lnTo>
                  <a:pt x="333" y="292"/>
                </a:lnTo>
                <a:lnTo>
                  <a:pt x="340" y="292"/>
                </a:lnTo>
                <a:lnTo>
                  <a:pt x="343" y="296"/>
                </a:lnTo>
                <a:lnTo>
                  <a:pt x="347" y="302"/>
                </a:lnTo>
                <a:lnTo>
                  <a:pt x="353" y="299"/>
                </a:lnTo>
                <a:lnTo>
                  <a:pt x="360" y="295"/>
                </a:lnTo>
                <a:lnTo>
                  <a:pt x="372" y="296"/>
                </a:lnTo>
                <a:lnTo>
                  <a:pt x="379" y="295"/>
                </a:lnTo>
                <a:lnTo>
                  <a:pt x="378" y="302"/>
                </a:lnTo>
                <a:lnTo>
                  <a:pt x="382" y="307"/>
                </a:lnTo>
                <a:lnTo>
                  <a:pt x="389" y="309"/>
                </a:lnTo>
                <a:lnTo>
                  <a:pt x="390" y="313"/>
                </a:lnTo>
                <a:lnTo>
                  <a:pt x="390" y="321"/>
                </a:lnTo>
                <a:lnTo>
                  <a:pt x="397" y="322"/>
                </a:lnTo>
                <a:lnTo>
                  <a:pt x="402" y="319"/>
                </a:lnTo>
                <a:lnTo>
                  <a:pt x="412" y="310"/>
                </a:lnTo>
                <a:lnTo>
                  <a:pt x="418" y="313"/>
                </a:lnTo>
                <a:lnTo>
                  <a:pt x="421" y="318"/>
                </a:lnTo>
                <a:lnTo>
                  <a:pt x="426" y="318"/>
                </a:lnTo>
                <a:lnTo>
                  <a:pt x="429" y="325"/>
                </a:lnTo>
                <a:lnTo>
                  <a:pt x="436" y="326"/>
                </a:lnTo>
                <a:lnTo>
                  <a:pt x="445" y="321"/>
                </a:lnTo>
                <a:lnTo>
                  <a:pt x="452" y="322"/>
                </a:lnTo>
                <a:lnTo>
                  <a:pt x="449" y="328"/>
                </a:lnTo>
                <a:lnTo>
                  <a:pt x="452" y="334"/>
                </a:lnTo>
                <a:lnTo>
                  <a:pt x="454" y="336"/>
                </a:lnTo>
                <a:lnTo>
                  <a:pt x="458" y="334"/>
                </a:lnTo>
                <a:lnTo>
                  <a:pt x="460" y="324"/>
                </a:lnTo>
                <a:lnTo>
                  <a:pt x="467" y="318"/>
                </a:lnTo>
                <a:lnTo>
                  <a:pt x="467" y="314"/>
                </a:lnTo>
                <a:lnTo>
                  <a:pt x="468" y="313"/>
                </a:lnTo>
                <a:lnTo>
                  <a:pt x="475" y="315"/>
                </a:lnTo>
                <a:lnTo>
                  <a:pt x="481" y="322"/>
                </a:lnTo>
                <a:lnTo>
                  <a:pt x="486" y="324"/>
                </a:lnTo>
                <a:lnTo>
                  <a:pt x="493" y="319"/>
                </a:lnTo>
                <a:lnTo>
                  <a:pt x="498" y="319"/>
                </a:lnTo>
                <a:lnTo>
                  <a:pt x="502" y="326"/>
                </a:lnTo>
                <a:lnTo>
                  <a:pt x="509" y="330"/>
                </a:lnTo>
                <a:lnTo>
                  <a:pt x="516" y="333"/>
                </a:lnTo>
                <a:lnTo>
                  <a:pt x="521" y="338"/>
                </a:lnTo>
                <a:lnTo>
                  <a:pt x="524" y="332"/>
                </a:lnTo>
                <a:lnTo>
                  <a:pt x="531" y="332"/>
                </a:lnTo>
                <a:lnTo>
                  <a:pt x="537" y="324"/>
                </a:lnTo>
                <a:lnTo>
                  <a:pt x="544" y="324"/>
                </a:lnTo>
                <a:lnTo>
                  <a:pt x="551" y="318"/>
                </a:lnTo>
                <a:lnTo>
                  <a:pt x="556" y="324"/>
                </a:lnTo>
                <a:lnTo>
                  <a:pt x="563" y="324"/>
                </a:lnTo>
                <a:lnTo>
                  <a:pt x="569" y="318"/>
                </a:lnTo>
                <a:lnTo>
                  <a:pt x="581" y="314"/>
                </a:lnTo>
                <a:lnTo>
                  <a:pt x="588" y="319"/>
                </a:lnTo>
                <a:lnTo>
                  <a:pt x="592" y="321"/>
                </a:lnTo>
                <a:lnTo>
                  <a:pt x="598" y="321"/>
                </a:lnTo>
                <a:lnTo>
                  <a:pt x="602" y="318"/>
                </a:lnTo>
                <a:lnTo>
                  <a:pt x="607" y="313"/>
                </a:lnTo>
                <a:lnTo>
                  <a:pt x="612" y="313"/>
                </a:lnTo>
                <a:lnTo>
                  <a:pt x="627" y="322"/>
                </a:lnTo>
                <a:lnTo>
                  <a:pt x="639" y="332"/>
                </a:lnTo>
                <a:lnTo>
                  <a:pt x="644" y="333"/>
                </a:lnTo>
                <a:lnTo>
                  <a:pt x="651" y="337"/>
                </a:lnTo>
                <a:lnTo>
                  <a:pt x="669" y="341"/>
                </a:lnTo>
                <a:lnTo>
                  <a:pt x="667" y="171"/>
                </a:lnTo>
                <a:lnTo>
                  <a:pt x="665" y="144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5" name="Freeform 23"/>
          <p:cNvSpPr>
            <a:spLocks/>
          </p:cNvSpPr>
          <p:nvPr/>
        </p:nvSpPr>
        <p:spPr bwMode="auto">
          <a:xfrm>
            <a:off x="9644249" y="3037006"/>
            <a:ext cx="656167" cy="751417"/>
          </a:xfrm>
          <a:custGeom>
            <a:avLst/>
            <a:gdLst>
              <a:gd name="T0" fmla="*/ 323 w 323"/>
              <a:gd name="T1" fmla="*/ 129 h 370"/>
              <a:gd name="T2" fmla="*/ 301 w 323"/>
              <a:gd name="T3" fmla="*/ 0 h 370"/>
              <a:gd name="T4" fmla="*/ 251 w 323"/>
              <a:gd name="T5" fmla="*/ 31 h 370"/>
              <a:gd name="T6" fmla="*/ 241 w 323"/>
              <a:gd name="T7" fmla="*/ 42 h 370"/>
              <a:gd name="T8" fmla="*/ 222 w 323"/>
              <a:gd name="T9" fmla="*/ 62 h 370"/>
              <a:gd name="T10" fmla="*/ 204 w 323"/>
              <a:gd name="T11" fmla="*/ 62 h 370"/>
              <a:gd name="T12" fmla="*/ 184 w 323"/>
              <a:gd name="T13" fmla="*/ 73 h 370"/>
              <a:gd name="T14" fmla="*/ 171 w 323"/>
              <a:gd name="T15" fmla="*/ 79 h 370"/>
              <a:gd name="T16" fmla="*/ 158 w 323"/>
              <a:gd name="T17" fmla="*/ 75 h 370"/>
              <a:gd name="T18" fmla="*/ 139 w 323"/>
              <a:gd name="T19" fmla="*/ 81 h 370"/>
              <a:gd name="T20" fmla="*/ 139 w 323"/>
              <a:gd name="T21" fmla="*/ 74 h 370"/>
              <a:gd name="T22" fmla="*/ 144 w 323"/>
              <a:gd name="T23" fmla="*/ 65 h 370"/>
              <a:gd name="T24" fmla="*/ 131 w 323"/>
              <a:gd name="T25" fmla="*/ 70 h 370"/>
              <a:gd name="T26" fmla="*/ 116 w 323"/>
              <a:gd name="T27" fmla="*/ 63 h 370"/>
              <a:gd name="T28" fmla="*/ 97 w 323"/>
              <a:gd name="T29" fmla="*/ 59 h 370"/>
              <a:gd name="T30" fmla="*/ 66 w 323"/>
              <a:gd name="T31" fmla="*/ 62 h 370"/>
              <a:gd name="T32" fmla="*/ 12 w 323"/>
              <a:gd name="T33" fmla="*/ 163 h 370"/>
              <a:gd name="T34" fmla="*/ 39 w 323"/>
              <a:gd name="T35" fmla="*/ 322 h 370"/>
              <a:gd name="T36" fmla="*/ 55 w 323"/>
              <a:gd name="T37" fmla="*/ 323 h 370"/>
              <a:gd name="T38" fmla="*/ 74 w 323"/>
              <a:gd name="T39" fmla="*/ 337 h 370"/>
              <a:gd name="T40" fmla="*/ 90 w 323"/>
              <a:gd name="T41" fmla="*/ 350 h 370"/>
              <a:gd name="T42" fmla="*/ 106 w 323"/>
              <a:gd name="T43" fmla="*/ 350 h 370"/>
              <a:gd name="T44" fmla="*/ 125 w 323"/>
              <a:gd name="T45" fmla="*/ 360 h 370"/>
              <a:gd name="T46" fmla="*/ 135 w 323"/>
              <a:gd name="T47" fmla="*/ 353 h 370"/>
              <a:gd name="T48" fmla="*/ 150 w 323"/>
              <a:gd name="T49" fmla="*/ 360 h 370"/>
              <a:gd name="T50" fmla="*/ 161 w 323"/>
              <a:gd name="T51" fmla="*/ 357 h 370"/>
              <a:gd name="T52" fmla="*/ 171 w 323"/>
              <a:gd name="T53" fmla="*/ 345 h 370"/>
              <a:gd name="T54" fmla="*/ 184 w 323"/>
              <a:gd name="T55" fmla="*/ 351 h 370"/>
              <a:gd name="T56" fmla="*/ 196 w 323"/>
              <a:gd name="T57" fmla="*/ 358 h 370"/>
              <a:gd name="T58" fmla="*/ 207 w 323"/>
              <a:gd name="T59" fmla="*/ 369 h 370"/>
              <a:gd name="T60" fmla="*/ 213 w 323"/>
              <a:gd name="T61" fmla="*/ 369 h 370"/>
              <a:gd name="T62" fmla="*/ 227 w 323"/>
              <a:gd name="T63" fmla="*/ 358 h 370"/>
              <a:gd name="T64" fmla="*/ 234 w 323"/>
              <a:gd name="T65" fmla="*/ 349 h 370"/>
              <a:gd name="T66" fmla="*/ 230 w 323"/>
              <a:gd name="T67" fmla="*/ 332 h 370"/>
              <a:gd name="T68" fmla="*/ 234 w 323"/>
              <a:gd name="T69" fmla="*/ 323 h 370"/>
              <a:gd name="T70" fmla="*/ 235 w 323"/>
              <a:gd name="T71" fmla="*/ 311 h 370"/>
              <a:gd name="T72" fmla="*/ 246 w 323"/>
              <a:gd name="T73" fmla="*/ 307 h 370"/>
              <a:gd name="T74" fmla="*/ 255 w 323"/>
              <a:gd name="T75" fmla="*/ 309 h 370"/>
              <a:gd name="T76" fmla="*/ 254 w 323"/>
              <a:gd name="T77" fmla="*/ 297 h 370"/>
              <a:gd name="T78" fmla="*/ 258 w 323"/>
              <a:gd name="T79" fmla="*/ 284 h 370"/>
              <a:gd name="T80" fmla="*/ 269 w 323"/>
              <a:gd name="T81" fmla="*/ 273 h 370"/>
              <a:gd name="T82" fmla="*/ 274 w 323"/>
              <a:gd name="T83" fmla="*/ 259 h 370"/>
              <a:gd name="T84" fmla="*/ 297 w 323"/>
              <a:gd name="T85" fmla="*/ 253 h 370"/>
              <a:gd name="T86" fmla="*/ 314 w 323"/>
              <a:gd name="T87" fmla="*/ 234 h 370"/>
              <a:gd name="T88" fmla="*/ 315 w 323"/>
              <a:gd name="T89" fmla="*/ 215 h 370"/>
              <a:gd name="T90" fmla="*/ 315 w 323"/>
              <a:gd name="T91" fmla="*/ 203 h 370"/>
              <a:gd name="T92" fmla="*/ 319 w 323"/>
              <a:gd name="T93" fmla="*/ 194 h 370"/>
              <a:gd name="T94" fmla="*/ 320 w 323"/>
              <a:gd name="T95" fmla="*/ 169 h 370"/>
              <a:gd name="T96" fmla="*/ 319 w 323"/>
              <a:gd name="T97" fmla="*/ 144 h 370"/>
              <a:gd name="T98" fmla="*/ 316 w 323"/>
              <a:gd name="T99" fmla="*/ 132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3" h="370">
                <a:moveTo>
                  <a:pt x="319" y="132"/>
                </a:moveTo>
                <a:lnTo>
                  <a:pt x="323" y="129"/>
                </a:lnTo>
                <a:lnTo>
                  <a:pt x="301" y="4"/>
                </a:lnTo>
                <a:lnTo>
                  <a:pt x="301" y="0"/>
                </a:lnTo>
                <a:lnTo>
                  <a:pt x="265" y="21"/>
                </a:lnTo>
                <a:lnTo>
                  <a:pt x="251" y="31"/>
                </a:lnTo>
                <a:lnTo>
                  <a:pt x="246" y="35"/>
                </a:lnTo>
                <a:lnTo>
                  <a:pt x="241" y="42"/>
                </a:lnTo>
                <a:lnTo>
                  <a:pt x="234" y="51"/>
                </a:lnTo>
                <a:lnTo>
                  <a:pt x="222" y="62"/>
                </a:lnTo>
                <a:lnTo>
                  <a:pt x="209" y="63"/>
                </a:lnTo>
                <a:lnTo>
                  <a:pt x="204" y="62"/>
                </a:lnTo>
                <a:lnTo>
                  <a:pt x="190" y="69"/>
                </a:lnTo>
                <a:lnTo>
                  <a:pt x="184" y="73"/>
                </a:lnTo>
                <a:lnTo>
                  <a:pt x="177" y="75"/>
                </a:lnTo>
                <a:lnTo>
                  <a:pt x="171" y="79"/>
                </a:lnTo>
                <a:lnTo>
                  <a:pt x="166" y="78"/>
                </a:lnTo>
                <a:lnTo>
                  <a:pt x="158" y="75"/>
                </a:lnTo>
                <a:lnTo>
                  <a:pt x="146" y="75"/>
                </a:lnTo>
                <a:lnTo>
                  <a:pt x="139" y="81"/>
                </a:lnTo>
                <a:lnTo>
                  <a:pt x="134" y="79"/>
                </a:lnTo>
                <a:lnTo>
                  <a:pt x="139" y="74"/>
                </a:lnTo>
                <a:lnTo>
                  <a:pt x="150" y="71"/>
                </a:lnTo>
                <a:lnTo>
                  <a:pt x="144" y="65"/>
                </a:lnTo>
                <a:lnTo>
                  <a:pt x="138" y="71"/>
                </a:lnTo>
                <a:lnTo>
                  <a:pt x="131" y="70"/>
                </a:lnTo>
                <a:lnTo>
                  <a:pt x="125" y="65"/>
                </a:lnTo>
                <a:lnTo>
                  <a:pt x="116" y="63"/>
                </a:lnTo>
                <a:lnTo>
                  <a:pt x="111" y="60"/>
                </a:lnTo>
                <a:lnTo>
                  <a:pt x="97" y="59"/>
                </a:lnTo>
                <a:lnTo>
                  <a:pt x="96" y="56"/>
                </a:lnTo>
                <a:lnTo>
                  <a:pt x="66" y="62"/>
                </a:lnTo>
                <a:lnTo>
                  <a:pt x="0" y="73"/>
                </a:lnTo>
                <a:lnTo>
                  <a:pt x="12" y="163"/>
                </a:lnTo>
                <a:lnTo>
                  <a:pt x="31" y="327"/>
                </a:lnTo>
                <a:lnTo>
                  <a:pt x="39" y="322"/>
                </a:lnTo>
                <a:lnTo>
                  <a:pt x="44" y="327"/>
                </a:lnTo>
                <a:lnTo>
                  <a:pt x="55" y="323"/>
                </a:lnTo>
                <a:lnTo>
                  <a:pt x="70" y="330"/>
                </a:lnTo>
                <a:lnTo>
                  <a:pt x="74" y="337"/>
                </a:lnTo>
                <a:lnTo>
                  <a:pt x="83" y="349"/>
                </a:lnTo>
                <a:lnTo>
                  <a:pt x="90" y="350"/>
                </a:lnTo>
                <a:lnTo>
                  <a:pt x="102" y="349"/>
                </a:lnTo>
                <a:lnTo>
                  <a:pt x="106" y="350"/>
                </a:lnTo>
                <a:lnTo>
                  <a:pt x="119" y="360"/>
                </a:lnTo>
                <a:lnTo>
                  <a:pt x="125" y="360"/>
                </a:lnTo>
                <a:lnTo>
                  <a:pt x="130" y="353"/>
                </a:lnTo>
                <a:lnTo>
                  <a:pt x="135" y="353"/>
                </a:lnTo>
                <a:lnTo>
                  <a:pt x="143" y="354"/>
                </a:lnTo>
                <a:lnTo>
                  <a:pt x="150" y="360"/>
                </a:lnTo>
                <a:lnTo>
                  <a:pt x="155" y="357"/>
                </a:lnTo>
                <a:lnTo>
                  <a:pt x="161" y="357"/>
                </a:lnTo>
                <a:lnTo>
                  <a:pt x="165" y="350"/>
                </a:lnTo>
                <a:lnTo>
                  <a:pt x="171" y="345"/>
                </a:lnTo>
                <a:lnTo>
                  <a:pt x="178" y="341"/>
                </a:lnTo>
                <a:lnTo>
                  <a:pt x="184" y="351"/>
                </a:lnTo>
                <a:lnTo>
                  <a:pt x="189" y="358"/>
                </a:lnTo>
                <a:lnTo>
                  <a:pt x="196" y="358"/>
                </a:lnTo>
                <a:lnTo>
                  <a:pt x="201" y="364"/>
                </a:lnTo>
                <a:lnTo>
                  <a:pt x="207" y="369"/>
                </a:lnTo>
                <a:lnTo>
                  <a:pt x="207" y="370"/>
                </a:lnTo>
                <a:lnTo>
                  <a:pt x="213" y="369"/>
                </a:lnTo>
                <a:lnTo>
                  <a:pt x="222" y="365"/>
                </a:lnTo>
                <a:lnTo>
                  <a:pt x="227" y="358"/>
                </a:lnTo>
                <a:lnTo>
                  <a:pt x="227" y="353"/>
                </a:lnTo>
                <a:lnTo>
                  <a:pt x="234" y="349"/>
                </a:lnTo>
                <a:lnTo>
                  <a:pt x="232" y="337"/>
                </a:lnTo>
                <a:lnTo>
                  <a:pt x="230" y="332"/>
                </a:lnTo>
                <a:lnTo>
                  <a:pt x="231" y="326"/>
                </a:lnTo>
                <a:lnTo>
                  <a:pt x="234" y="323"/>
                </a:lnTo>
                <a:lnTo>
                  <a:pt x="234" y="316"/>
                </a:lnTo>
                <a:lnTo>
                  <a:pt x="235" y="311"/>
                </a:lnTo>
                <a:lnTo>
                  <a:pt x="241" y="304"/>
                </a:lnTo>
                <a:lnTo>
                  <a:pt x="246" y="307"/>
                </a:lnTo>
                <a:lnTo>
                  <a:pt x="253" y="316"/>
                </a:lnTo>
                <a:lnTo>
                  <a:pt x="255" y="309"/>
                </a:lnTo>
                <a:lnTo>
                  <a:pt x="258" y="304"/>
                </a:lnTo>
                <a:lnTo>
                  <a:pt x="254" y="297"/>
                </a:lnTo>
                <a:lnTo>
                  <a:pt x="258" y="291"/>
                </a:lnTo>
                <a:lnTo>
                  <a:pt x="258" y="284"/>
                </a:lnTo>
                <a:lnTo>
                  <a:pt x="261" y="278"/>
                </a:lnTo>
                <a:lnTo>
                  <a:pt x="269" y="273"/>
                </a:lnTo>
                <a:lnTo>
                  <a:pt x="269" y="268"/>
                </a:lnTo>
                <a:lnTo>
                  <a:pt x="274" y="259"/>
                </a:lnTo>
                <a:lnTo>
                  <a:pt x="285" y="263"/>
                </a:lnTo>
                <a:lnTo>
                  <a:pt x="297" y="253"/>
                </a:lnTo>
                <a:lnTo>
                  <a:pt x="305" y="240"/>
                </a:lnTo>
                <a:lnTo>
                  <a:pt x="314" y="234"/>
                </a:lnTo>
                <a:lnTo>
                  <a:pt x="316" y="221"/>
                </a:lnTo>
                <a:lnTo>
                  <a:pt x="315" y="215"/>
                </a:lnTo>
                <a:lnTo>
                  <a:pt x="316" y="209"/>
                </a:lnTo>
                <a:lnTo>
                  <a:pt x="315" y="203"/>
                </a:lnTo>
                <a:lnTo>
                  <a:pt x="318" y="203"/>
                </a:lnTo>
                <a:lnTo>
                  <a:pt x="319" y="194"/>
                </a:lnTo>
                <a:lnTo>
                  <a:pt x="318" y="188"/>
                </a:lnTo>
                <a:lnTo>
                  <a:pt x="320" y="169"/>
                </a:lnTo>
                <a:lnTo>
                  <a:pt x="323" y="162"/>
                </a:lnTo>
                <a:lnTo>
                  <a:pt x="319" y="144"/>
                </a:lnTo>
                <a:lnTo>
                  <a:pt x="315" y="139"/>
                </a:lnTo>
                <a:lnTo>
                  <a:pt x="316" y="132"/>
                </a:lnTo>
                <a:lnTo>
                  <a:pt x="319" y="13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" name="Freeform 24"/>
          <p:cNvSpPr>
            <a:spLocks/>
          </p:cNvSpPr>
          <p:nvPr/>
        </p:nvSpPr>
        <p:spPr bwMode="auto">
          <a:xfrm>
            <a:off x="6881998" y="1817805"/>
            <a:ext cx="1032933" cy="637117"/>
          </a:xfrm>
          <a:custGeom>
            <a:avLst/>
            <a:gdLst>
              <a:gd name="T0" fmla="*/ 507 w 507"/>
              <a:gd name="T1" fmla="*/ 301 h 313"/>
              <a:gd name="T2" fmla="*/ 505 w 507"/>
              <a:gd name="T3" fmla="*/ 289 h 313"/>
              <a:gd name="T4" fmla="*/ 505 w 507"/>
              <a:gd name="T5" fmla="*/ 282 h 313"/>
              <a:gd name="T6" fmla="*/ 504 w 507"/>
              <a:gd name="T7" fmla="*/ 275 h 313"/>
              <a:gd name="T8" fmla="*/ 496 w 507"/>
              <a:gd name="T9" fmla="*/ 266 h 313"/>
              <a:gd name="T10" fmla="*/ 494 w 507"/>
              <a:gd name="T11" fmla="*/ 259 h 313"/>
              <a:gd name="T12" fmla="*/ 494 w 507"/>
              <a:gd name="T13" fmla="*/ 252 h 313"/>
              <a:gd name="T14" fmla="*/ 492 w 507"/>
              <a:gd name="T15" fmla="*/ 247 h 313"/>
              <a:gd name="T16" fmla="*/ 490 w 507"/>
              <a:gd name="T17" fmla="*/ 224 h 313"/>
              <a:gd name="T18" fmla="*/ 492 w 507"/>
              <a:gd name="T19" fmla="*/ 217 h 313"/>
              <a:gd name="T20" fmla="*/ 489 w 507"/>
              <a:gd name="T21" fmla="*/ 210 h 313"/>
              <a:gd name="T22" fmla="*/ 489 w 507"/>
              <a:gd name="T23" fmla="*/ 202 h 313"/>
              <a:gd name="T24" fmla="*/ 488 w 507"/>
              <a:gd name="T25" fmla="*/ 189 h 313"/>
              <a:gd name="T26" fmla="*/ 488 w 507"/>
              <a:gd name="T27" fmla="*/ 176 h 313"/>
              <a:gd name="T28" fmla="*/ 485 w 507"/>
              <a:gd name="T29" fmla="*/ 170 h 313"/>
              <a:gd name="T30" fmla="*/ 486 w 507"/>
              <a:gd name="T31" fmla="*/ 164 h 313"/>
              <a:gd name="T32" fmla="*/ 486 w 507"/>
              <a:gd name="T33" fmla="*/ 157 h 313"/>
              <a:gd name="T34" fmla="*/ 484 w 507"/>
              <a:gd name="T35" fmla="*/ 144 h 313"/>
              <a:gd name="T36" fmla="*/ 475 w 507"/>
              <a:gd name="T37" fmla="*/ 125 h 313"/>
              <a:gd name="T38" fmla="*/ 477 w 507"/>
              <a:gd name="T39" fmla="*/ 122 h 313"/>
              <a:gd name="T40" fmla="*/ 469 w 507"/>
              <a:gd name="T41" fmla="*/ 101 h 313"/>
              <a:gd name="T42" fmla="*/ 469 w 507"/>
              <a:gd name="T43" fmla="*/ 95 h 313"/>
              <a:gd name="T44" fmla="*/ 469 w 507"/>
              <a:gd name="T45" fmla="*/ 83 h 313"/>
              <a:gd name="T46" fmla="*/ 467 w 507"/>
              <a:gd name="T47" fmla="*/ 79 h 313"/>
              <a:gd name="T48" fmla="*/ 469 w 507"/>
              <a:gd name="T49" fmla="*/ 73 h 313"/>
              <a:gd name="T50" fmla="*/ 467 w 507"/>
              <a:gd name="T51" fmla="*/ 61 h 313"/>
              <a:gd name="T52" fmla="*/ 470 w 507"/>
              <a:gd name="T53" fmla="*/ 49 h 313"/>
              <a:gd name="T54" fmla="*/ 469 w 507"/>
              <a:gd name="T55" fmla="*/ 44 h 313"/>
              <a:gd name="T56" fmla="*/ 463 w 507"/>
              <a:gd name="T57" fmla="*/ 26 h 313"/>
              <a:gd name="T58" fmla="*/ 462 w 507"/>
              <a:gd name="T59" fmla="*/ 21 h 313"/>
              <a:gd name="T60" fmla="*/ 462 w 507"/>
              <a:gd name="T61" fmla="*/ 21 h 313"/>
              <a:gd name="T62" fmla="*/ 463 w 507"/>
              <a:gd name="T63" fmla="*/ 17 h 313"/>
              <a:gd name="T64" fmla="*/ 405 w 507"/>
              <a:gd name="T65" fmla="*/ 17 h 313"/>
              <a:gd name="T66" fmla="*/ 275 w 507"/>
              <a:gd name="T67" fmla="*/ 14 h 313"/>
              <a:gd name="T68" fmla="*/ 122 w 507"/>
              <a:gd name="T69" fmla="*/ 7 h 313"/>
              <a:gd name="T70" fmla="*/ 21 w 507"/>
              <a:gd name="T71" fmla="*/ 0 h 313"/>
              <a:gd name="T72" fmla="*/ 21 w 507"/>
              <a:gd name="T73" fmla="*/ 3 h 313"/>
              <a:gd name="T74" fmla="*/ 0 w 507"/>
              <a:gd name="T75" fmla="*/ 295 h 313"/>
              <a:gd name="T76" fmla="*/ 121 w 507"/>
              <a:gd name="T77" fmla="*/ 304 h 313"/>
              <a:gd name="T78" fmla="*/ 255 w 507"/>
              <a:gd name="T79" fmla="*/ 310 h 313"/>
              <a:gd name="T80" fmla="*/ 381 w 507"/>
              <a:gd name="T81" fmla="*/ 313 h 313"/>
              <a:gd name="T82" fmla="*/ 507 w 507"/>
              <a:gd name="T83" fmla="*/ 313 h 313"/>
              <a:gd name="T84" fmla="*/ 505 w 507"/>
              <a:gd name="T85" fmla="*/ 306 h 313"/>
              <a:gd name="T86" fmla="*/ 507 w 507"/>
              <a:gd name="T87" fmla="*/ 301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7" h="313">
                <a:moveTo>
                  <a:pt x="507" y="301"/>
                </a:moveTo>
                <a:lnTo>
                  <a:pt x="505" y="289"/>
                </a:lnTo>
                <a:lnTo>
                  <a:pt x="505" y="282"/>
                </a:lnTo>
                <a:lnTo>
                  <a:pt x="504" y="275"/>
                </a:lnTo>
                <a:lnTo>
                  <a:pt x="496" y="266"/>
                </a:lnTo>
                <a:lnTo>
                  <a:pt x="494" y="259"/>
                </a:lnTo>
                <a:lnTo>
                  <a:pt x="494" y="252"/>
                </a:lnTo>
                <a:lnTo>
                  <a:pt x="492" y="247"/>
                </a:lnTo>
                <a:lnTo>
                  <a:pt x="490" y="224"/>
                </a:lnTo>
                <a:lnTo>
                  <a:pt x="492" y="217"/>
                </a:lnTo>
                <a:lnTo>
                  <a:pt x="489" y="210"/>
                </a:lnTo>
                <a:lnTo>
                  <a:pt x="489" y="202"/>
                </a:lnTo>
                <a:lnTo>
                  <a:pt x="488" y="189"/>
                </a:lnTo>
                <a:lnTo>
                  <a:pt x="488" y="176"/>
                </a:lnTo>
                <a:lnTo>
                  <a:pt x="485" y="170"/>
                </a:lnTo>
                <a:lnTo>
                  <a:pt x="486" y="164"/>
                </a:lnTo>
                <a:lnTo>
                  <a:pt x="486" y="157"/>
                </a:lnTo>
                <a:lnTo>
                  <a:pt x="484" y="144"/>
                </a:lnTo>
                <a:lnTo>
                  <a:pt x="475" y="125"/>
                </a:lnTo>
                <a:lnTo>
                  <a:pt x="477" y="122"/>
                </a:lnTo>
                <a:lnTo>
                  <a:pt x="469" y="101"/>
                </a:lnTo>
                <a:lnTo>
                  <a:pt x="469" y="95"/>
                </a:lnTo>
                <a:lnTo>
                  <a:pt x="469" y="83"/>
                </a:lnTo>
                <a:lnTo>
                  <a:pt x="467" y="79"/>
                </a:lnTo>
                <a:lnTo>
                  <a:pt x="469" y="73"/>
                </a:lnTo>
                <a:lnTo>
                  <a:pt x="467" y="61"/>
                </a:lnTo>
                <a:lnTo>
                  <a:pt x="470" y="49"/>
                </a:lnTo>
                <a:lnTo>
                  <a:pt x="469" y="44"/>
                </a:lnTo>
                <a:lnTo>
                  <a:pt x="463" y="26"/>
                </a:lnTo>
                <a:lnTo>
                  <a:pt x="462" y="21"/>
                </a:lnTo>
                <a:lnTo>
                  <a:pt x="462" y="21"/>
                </a:lnTo>
                <a:lnTo>
                  <a:pt x="463" y="17"/>
                </a:lnTo>
                <a:lnTo>
                  <a:pt x="405" y="17"/>
                </a:lnTo>
                <a:lnTo>
                  <a:pt x="275" y="14"/>
                </a:lnTo>
                <a:lnTo>
                  <a:pt x="122" y="7"/>
                </a:lnTo>
                <a:lnTo>
                  <a:pt x="21" y="0"/>
                </a:lnTo>
                <a:lnTo>
                  <a:pt x="21" y="3"/>
                </a:lnTo>
                <a:lnTo>
                  <a:pt x="0" y="295"/>
                </a:lnTo>
                <a:lnTo>
                  <a:pt x="121" y="304"/>
                </a:lnTo>
                <a:lnTo>
                  <a:pt x="255" y="310"/>
                </a:lnTo>
                <a:lnTo>
                  <a:pt x="381" y="313"/>
                </a:lnTo>
                <a:lnTo>
                  <a:pt x="507" y="313"/>
                </a:lnTo>
                <a:lnTo>
                  <a:pt x="505" y="306"/>
                </a:lnTo>
                <a:lnTo>
                  <a:pt x="507" y="30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7" name="Freeform 25"/>
          <p:cNvSpPr>
            <a:spLocks/>
          </p:cNvSpPr>
          <p:nvPr/>
        </p:nvSpPr>
        <p:spPr bwMode="auto">
          <a:xfrm>
            <a:off x="4371632" y="2838039"/>
            <a:ext cx="996951" cy="1540933"/>
          </a:xfrm>
          <a:custGeom>
            <a:avLst/>
            <a:gdLst>
              <a:gd name="T0" fmla="*/ 279 w 490"/>
              <a:gd name="T1" fmla="*/ 47 h 758"/>
              <a:gd name="T2" fmla="*/ 192 w 490"/>
              <a:gd name="T3" fmla="*/ 29 h 758"/>
              <a:gd name="T4" fmla="*/ 69 w 490"/>
              <a:gd name="T5" fmla="*/ 0 h 758"/>
              <a:gd name="T6" fmla="*/ 16 w 490"/>
              <a:gd name="T7" fmla="*/ 221 h 758"/>
              <a:gd name="T8" fmla="*/ 0 w 490"/>
              <a:gd name="T9" fmla="*/ 286 h 758"/>
              <a:gd name="T10" fmla="*/ 227 w 490"/>
              <a:gd name="T11" fmla="*/ 617 h 758"/>
              <a:gd name="T12" fmla="*/ 323 w 490"/>
              <a:gd name="T13" fmla="*/ 758 h 758"/>
              <a:gd name="T14" fmla="*/ 325 w 490"/>
              <a:gd name="T15" fmla="*/ 744 h 758"/>
              <a:gd name="T16" fmla="*/ 331 w 490"/>
              <a:gd name="T17" fmla="*/ 739 h 758"/>
              <a:gd name="T18" fmla="*/ 331 w 490"/>
              <a:gd name="T19" fmla="*/ 724 h 758"/>
              <a:gd name="T20" fmla="*/ 330 w 490"/>
              <a:gd name="T21" fmla="*/ 712 h 758"/>
              <a:gd name="T22" fmla="*/ 330 w 490"/>
              <a:gd name="T23" fmla="*/ 705 h 758"/>
              <a:gd name="T24" fmla="*/ 333 w 490"/>
              <a:gd name="T25" fmla="*/ 697 h 758"/>
              <a:gd name="T26" fmla="*/ 331 w 490"/>
              <a:gd name="T27" fmla="*/ 685 h 758"/>
              <a:gd name="T28" fmla="*/ 331 w 490"/>
              <a:gd name="T29" fmla="*/ 678 h 758"/>
              <a:gd name="T30" fmla="*/ 335 w 490"/>
              <a:gd name="T31" fmla="*/ 673 h 758"/>
              <a:gd name="T32" fmla="*/ 331 w 490"/>
              <a:gd name="T33" fmla="*/ 661 h 758"/>
              <a:gd name="T34" fmla="*/ 334 w 490"/>
              <a:gd name="T35" fmla="*/ 652 h 758"/>
              <a:gd name="T36" fmla="*/ 342 w 490"/>
              <a:gd name="T37" fmla="*/ 647 h 758"/>
              <a:gd name="T38" fmla="*/ 349 w 490"/>
              <a:gd name="T39" fmla="*/ 646 h 758"/>
              <a:gd name="T40" fmla="*/ 354 w 490"/>
              <a:gd name="T41" fmla="*/ 650 h 758"/>
              <a:gd name="T42" fmla="*/ 361 w 490"/>
              <a:gd name="T43" fmla="*/ 650 h 758"/>
              <a:gd name="T44" fmla="*/ 367 w 490"/>
              <a:gd name="T45" fmla="*/ 656 h 758"/>
              <a:gd name="T46" fmla="*/ 369 w 490"/>
              <a:gd name="T47" fmla="*/ 663 h 758"/>
              <a:gd name="T48" fmla="*/ 376 w 490"/>
              <a:gd name="T49" fmla="*/ 665 h 758"/>
              <a:gd name="T50" fmla="*/ 383 w 490"/>
              <a:gd name="T51" fmla="*/ 658 h 758"/>
              <a:gd name="T52" fmla="*/ 390 w 490"/>
              <a:gd name="T53" fmla="*/ 648 h 758"/>
              <a:gd name="T54" fmla="*/ 403 w 490"/>
              <a:gd name="T55" fmla="*/ 573 h 758"/>
              <a:gd name="T56" fmla="*/ 490 w 490"/>
              <a:gd name="T57" fmla="*/ 88 h 758"/>
              <a:gd name="T58" fmla="*/ 394 w 490"/>
              <a:gd name="T59" fmla="*/ 72 h 758"/>
              <a:gd name="T60" fmla="*/ 279 w 490"/>
              <a:gd name="T61" fmla="*/ 4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0" h="758">
                <a:moveTo>
                  <a:pt x="279" y="47"/>
                </a:moveTo>
                <a:lnTo>
                  <a:pt x="192" y="29"/>
                </a:lnTo>
                <a:lnTo>
                  <a:pt x="69" y="0"/>
                </a:lnTo>
                <a:lnTo>
                  <a:pt x="16" y="221"/>
                </a:lnTo>
                <a:lnTo>
                  <a:pt x="0" y="286"/>
                </a:lnTo>
                <a:lnTo>
                  <a:pt x="227" y="617"/>
                </a:lnTo>
                <a:lnTo>
                  <a:pt x="323" y="758"/>
                </a:lnTo>
                <a:lnTo>
                  <a:pt x="325" y="744"/>
                </a:lnTo>
                <a:lnTo>
                  <a:pt x="331" y="739"/>
                </a:lnTo>
                <a:lnTo>
                  <a:pt x="331" y="724"/>
                </a:lnTo>
                <a:lnTo>
                  <a:pt x="330" y="712"/>
                </a:lnTo>
                <a:lnTo>
                  <a:pt x="330" y="705"/>
                </a:lnTo>
                <a:lnTo>
                  <a:pt x="333" y="697"/>
                </a:lnTo>
                <a:lnTo>
                  <a:pt x="331" y="685"/>
                </a:lnTo>
                <a:lnTo>
                  <a:pt x="331" y="678"/>
                </a:lnTo>
                <a:lnTo>
                  <a:pt x="335" y="673"/>
                </a:lnTo>
                <a:lnTo>
                  <a:pt x="331" y="661"/>
                </a:lnTo>
                <a:lnTo>
                  <a:pt x="334" y="652"/>
                </a:lnTo>
                <a:lnTo>
                  <a:pt x="342" y="647"/>
                </a:lnTo>
                <a:lnTo>
                  <a:pt x="349" y="646"/>
                </a:lnTo>
                <a:lnTo>
                  <a:pt x="354" y="650"/>
                </a:lnTo>
                <a:lnTo>
                  <a:pt x="361" y="650"/>
                </a:lnTo>
                <a:lnTo>
                  <a:pt x="367" y="656"/>
                </a:lnTo>
                <a:lnTo>
                  <a:pt x="369" y="663"/>
                </a:lnTo>
                <a:lnTo>
                  <a:pt x="376" y="665"/>
                </a:lnTo>
                <a:lnTo>
                  <a:pt x="383" y="658"/>
                </a:lnTo>
                <a:lnTo>
                  <a:pt x="390" y="648"/>
                </a:lnTo>
                <a:lnTo>
                  <a:pt x="403" y="573"/>
                </a:lnTo>
                <a:lnTo>
                  <a:pt x="490" y="88"/>
                </a:lnTo>
                <a:lnTo>
                  <a:pt x="394" y="72"/>
                </a:lnTo>
                <a:lnTo>
                  <a:pt x="279" y="47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8" name="Freeform 26"/>
          <p:cNvSpPr>
            <a:spLocks noEditPoints="1"/>
          </p:cNvSpPr>
          <p:nvPr/>
        </p:nvSpPr>
        <p:spPr bwMode="auto">
          <a:xfrm>
            <a:off x="10355449" y="2234788"/>
            <a:ext cx="1178984" cy="876300"/>
          </a:xfrm>
          <a:custGeom>
            <a:avLst/>
            <a:gdLst>
              <a:gd name="T0" fmla="*/ 452 w 579"/>
              <a:gd name="T1" fmla="*/ 404 h 431"/>
              <a:gd name="T2" fmla="*/ 452 w 579"/>
              <a:gd name="T3" fmla="*/ 379 h 431"/>
              <a:gd name="T4" fmla="*/ 463 w 579"/>
              <a:gd name="T5" fmla="*/ 358 h 431"/>
              <a:gd name="T6" fmla="*/ 443 w 579"/>
              <a:gd name="T7" fmla="*/ 279 h 431"/>
              <a:gd name="T8" fmla="*/ 441 w 579"/>
              <a:gd name="T9" fmla="*/ 205 h 431"/>
              <a:gd name="T10" fmla="*/ 418 w 579"/>
              <a:gd name="T11" fmla="*/ 130 h 431"/>
              <a:gd name="T12" fmla="*/ 413 w 579"/>
              <a:gd name="T13" fmla="*/ 120 h 431"/>
              <a:gd name="T14" fmla="*/ 402 w 579"/>
              <a:gd name="T15" fmla="*/ 89 h 431"/>
              <a:gd name="T16" fmla="*/ 404 w 579"/>
              <a:gd name="T17" fmla="*/ 67 h 431"/>
              <a:gd name="T18" fmla="*/ 399 w 579"/>
              <a:gd name="T19" fmla="*/ 47 h 431"/>
              <a:gd name="T20" fmla="*/ 391 w 579"/>
              <a:gd name="T21" fmla="*/ 20 h 431"/>
              <a:gd name="T22" fmla="*/ 386 w 579"/>
              <a:gd name="T23" fmla="*/ 2 h 431"/>
              <a:gd name="T24" fmla="*/ 293 w 579"/>
              <a:gd name="T25" fmla="*/ 23 h 431"/>
              <a:gd name="T26" fmla="*/ 252 w 579"/>
              <a:gd name="T27" fmla="*/ 53 h 431"/>
              <a:gd name="T28" fmla="*/ 223 w 579"/>
              <a:gd name="T29" fmla="*/ 107 h 431"/>
              <a:gd name="T30" fmla="*/ 203 w 579"/>
              <a:gd name="T31" fmla="*/ 128 h 431"/>
              <a:gd name="T32" fmla="*/ 209 w 579"/>
              <a:gd name="T33" fmla="*/ 143 h 431"/>
              <a:gd name="T34" fmla="*/ 215 w 579"/>
              <a:gd name="T35" fmla="*/ 142 h 431"/>
              <a:gd name="T36" fmla="*/ 218 w 579"/>
              <a:gd name="T37" fmla="*/ 150 h 431"/>
              <a:gd name="T38" fmla="*/ 219 w 579"/>
              <a:gd name="T39" fmla="*/ 169 h 431"/>
              <a:gd name="T40" fmla="*/ 218 w 579"/>
              <a:gd name="T41" fmla="*/ 188 h 431"/>
              <a:gd name="T42" fmla="*/ 196 w 579"/>
              <a:gd name="T43" fmla="*/ 201 h 431"/>
              <a:gd name="T44" fmla="*/ 182 w 579"/>
              <a:gd name="T45" fmla="*/ 218 h 431"/>
              <a:gd name="T46" fmla="*/ 160 w 579"/>
              <a:gd name="T47" fmla="*/ 223 h 431"/>
              <a:gd name="T48" fmla="*/ 119 w 579"/>
              <a:gd name="T49" fmla="*/ 226 h 431"/>
              <a:gd name="T50" fmla="*/ 57 w 579"/>
              <a:gd name="T51" fmla="*/ 238 h 431"/>
              <a:gd name="T52" fmla="*/ 38 w 579"/>
              <a:gd name="T53" fmla="*/ 247 h 431"/>
              <a:gd name="T54" fmla="*/ 35 w 579"/>
              <a:gd name="T55" fmla="*/ 262 h 431"/>
              <a:gd name="T56" fmla="*/ 48 w 579"/>
              <a:gd name="T57" fmla="*/ 272 h 431"/>
              <a:gd name="T58" fmla="*/ 53 w 579"/>
              <a:gd name="T59" fmla="*/ 296 h 431"/>
              <a:gd name="T60" fmla="*/ 34 w 579"/>
              <a:gd name="T61" fmla="*/ 320 h 431"/>
              <a:gd name="T62" fmla="*/ 3 w 579"/>
              <a:gd name="T63" fmla="*/ 356 h 431"/>
              <a:gd name="T64" fmla="*/ 4 w 579"/>
              <a:gd name="T65" fmla="*/ 383 h 431"/>
              <a:gd name="T66" fmla="*/ 251 w 579"/>
              <a:gd name="T67" fmla="*/ 334 h 431"/>
              <a:gd name="T68" fmla="*/ 324 w 579"/>
              <a:gd name="T69" fmla="*/ 323 h 431"/>
              <a:gd name="T70" fmla="*/ 339 w 579"/>
              <a:gd name="T71" fmla="*/ 333 h 431"/>
              <a:gd name="T72" fmla="*/ 352 w 579"/>
              <a:gd name="T73" fmla="*/ 358 h 431"/>
              <a:gd name="T74" fmla="*/ 376 w 579"/>
              <a:gd name="T75" fmla="*/ 368 h 431"/>
              <a:gd name="T76" fmla="*/ 437 w 579"/>
              <a:gd name="T77" fmla="*/ 376 h 431"/>
              <a:gd name="T78" fmla="*/ 431 w 579"/>
              <a:gd name="T79" fmla="*/ 362 h 431"/>
              <a:gd name="T80" fmla="*/ 441 w 579"/>
              <a:gd name="T81" fmla="*/ 381 h 431"/>
              <a:gd name="T82" fmla="*/ 443 w 579"/>
              <a:gd name="T83" fmla="*/ 414 h 431"/>
              <a:gd name="T84" fmla="*/ 565 w 579"/>
              <a:gd name="T85" fmla="*/ 354 h 431"/>
              <a:gd name="T86" fmla="*/ 544 w 579"/>
              <a:gd name="T87" fmla="*/ 372 h 431"/>
              <a:gd name="T88" fmla="*/ 539 w 579"/>
              <a:gd name="T89" fmla="*/ 368 h 431"/>
              <a:gd name="T90" fmla="*/ 551 w 579"/>
              <a:gd name="T91" fmla="*/ 346 h 431"/>
              <a:gd name="T92" fmla="*/ 501 w 579"/>
              <a:gd name="T93" fmla="*/ 377 h 431"/>
              <a:gd name="T94" fmla="*/ 486 w 579"/>
              <a:gd name="T95" fmla="*/ 385 h 431"/>
              <a:gd name="T96" fmla="*/ 462 w 579"/>
              <a:gd name="T97" fmla="*/ 396 h 431"/>
              <a:gd name="T98" fmla="*/ 454 w 579"/>
              <a:gd name="T99" fmla="*/ 407 h 431"/>
              <a:gd name="T100" fmla="*/ 440 w 579"/>
              <a:gd name="T101" fmla="*/ 427 h 431"/>
              <a:gd name="T102" fmla="*/ 448 w 579"/>
              <a:gd name="T103" fmla="*/ 431 h 431"/>
              <a:gd name="T104" fmla="*/ 486 w 579"/>
              <a:gd name="T105" fmla="*/ 413 h 431"/>
              <a:gd name="T106" fmla="*/ 512 w 579"/>
              <a:gd name="T107" fmla="*/ 396 h 431"/>
              <a:gd name="T108" fmla="*/ 532 w 579"/>
              <a:gd name="T109" fmla="*/ 388 h 431"/>
              <a:gd name="T110" fmla="*/ 552 w 579"/>
              <a:gd name="T111" fmla="*/ 373 h 431"/>
              <a:gd name="T112" fmla="*/ 579 w 579"/>
              <a:gd name="T113" fmla="*/ 34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" h="431">
                <a:moveTo>
                  <a:pt x="443" y="414"/>
                </a:moveTo>
                <a:lnTo>
                  <a:pt x="445" y="407"/>
                </a:lnTo>
                <a:lnTo>
                  <a:pt x="452" y="404"/>
                </a:lnTo>
                <a:lnTo>
                  <a:pt x="452" y="398"/>
                </a:lnTo>
                <a:lnTo>
                  <a:pt x="459" y="384"/>
                </a:lnTo>
                <a:lnTo>
                  <a:pt x="452" y="379"/>
                </a:lnTo>
                <a:lnTo>
                  <a:pt x="452" y="376"/>
                </a:lnTo>
                <a:lnTo>
                  <a:pt x="463" y="365"/>
                </a:lnTo>
                <a:lnTo>
                  <a:pt x="463" y="358"/>
                </a:lnTo>
                <a:lnTo>
                  <a:pt x="459" y="352"/>
                </a:lnTo>
                <a:lnTo>
                  <a:pt x="445" y="281"/>
                </a:lnTo>
                <a:lnTo>
                  <a:pt x="443" y="279"/>
                </a:lnTo>
                <a:lnTo>
                  <a:pt x="444" y="218"/>
                </a:lnTo>
                <a:lnTo>
                  <a:pt x="445" y="212"/>
                </a:lnTo>
                <a:lnTo>
                  <a:pt x="441" y="205"/>
                </a:lnTo>
                <a:lnTo>
                  <a:pt x="441" y="201"/>
                </a:lnTo>
                <a:lnTo>
                  <a:pt x="428" y="138"/>
                </a:lnTo>
                <a:lnTo>
                  <a:pt x="418" y="130"/>
                </a:lnTo>
                <a:lnTo>
                  <a:pt x="416" y="136"/>
                </a:lnTo>
                <a:lnTo>
                  <a:pt x="412" y="131"/>
                </a:lnTo>
                <a:lnTo>
                  <a:pt x="413" y="120"/>
                </a:lnTo>
                <a:lnTo>
                  <a:pt x="410" y="107"/>
                </a:lnTo>
                <a:lnTo>
                  <a:pt x="406" y="101"/>
                </a:lnTo>
                <a:lnTo>
                  <a:pt x="402" y="89"/>
                </a:lnTo>
                <a:lnTo>
                  <a:pt x="402" y="76"/>
                </a:lnTo>
                <a:lnTo>
                  <a:pt x="405" y="73"/>
                </a:lnTo>
                <a:lnTo>
                  <a:pt x="404" y="67"/>
                </a:lnTo>
                <a:lnTo>
                  <a:pt x="401" y="61"/>
                </a:lnTo>
                <a:lnTo>
                  <a:pt x="402" y="54"/>
                </a:lnTo>
                <a:lnTo>
                  <a:pt x="399" y="47"/>
                </a:lnTo>
                <a:lnTo>
                  <a:pt x="394" y="42"/>
                </a:lnTo>
                <a:lnTo>
                  <a:pt x="391" y="35"/>
                </a:lnTo>
                <a:lnTo>
                  <a:pt x="391" y="20"/>
                </a:lnTo>
                <a:lnTo>
                  <a:pt x="386" y="13"/>
                </a:lnTo>
                <a:lnTo>
                  <a:pt x="387" y="8"/>
                </a:lnTo>
                <a:lnTo>
                  <a:pt x="386" y="2"/>
                </a:lnTo>
                <a:lnTo>
                  <a:pt x="385" y="0"/>
                </a:lnTo>
                <a:lnTo>
                  <a:pt x="337" y="13"/>
                </a:lnTo>
                <a:lnTo>
                  <a:pt x="293" y="23"/>
                </a:lnTo>
                <a:lnTo>
                  <a:pt x="287" y="23"/>
                </a:lnTo>
                <a:lnTo>
                  <a:pt x="275" y="30"/>
                </a:lnTo>
                <a:lnTo>
                  <a:pt x="252" y="53"/>
                </a:lnTo>
                <a:lnTo>
                  <a:pt x="233" y="86"/>
                </a:lnTo>
                <a:lnTo>
                  <a:pt x="233" y="94"/>
                </a:lnTo>
                <a:lnTo>
                  <a:pt x="223" y="107"/>
                </a:lnTo>
                <a:lnTo>
                  <a:pt x="221" y="111"/>
                </a:lnTo>
                <a:lnTo>
                  <a:pt x="214" y="116"/>
                </a:lnTo>
                <a:lnTo>
                  <a:pt x="203" y="128"/>
                </a:lnTo>
                <a:lnTo>
                  <a:pt x="202" y="135"/>
                </a:lnTo>
                <a:lnTo>
                  <a:pt x="207" y="139"/>
                </a:lnTo>
                <a:lnTo>
                  <a:pt x="209" y="143"/>
                </a:lnTo>
                <a:lnTo>
                  <a:pt x="207" y="136"/>
                </a:lnTo>
                <a:lnTo>
                  <a:pt x="214" y="134"/>
                </a:lnTo>
                <a:lnTo>
                  <a:pt x="215" y="142"/>
                </a:lnTo>
                <a:lnTo>
                  <a:pt x="223" y="138"/>
                </a:lnTo>
                <a:lnTo>
                  <a:pt x="219" y="145"/>
                </a:lnTo>
                <a:lnTo>
                  <a:pt x="218" y="150"/>
                </a:lnTo>
                <a:lnTo>
                  <a:pt x="213" y="153"/>
                </a:lnTo>
                <a:lnTo>
                  <a:pt x="218" y="165"/>
                </a:lnTo>
                <a:lnTo>
                  <a:pt x="219" y="169"/>
                </a:lnTo>
                <a:lnTo>
                  <a:pt x="222" y="176"/>
                </a:lnTo>
                <a:lnTo>
                  <a:pt x="222" y="182"/>
                </a:lnTo>
                <a:lnTo>
                  <a:pt x="218" y="188"/>
                </a:lnTo>
                <a:lnTo>
                  <a:pt x="211" y="188"/>
                </a:lnTo>
                <a:lnTo>
                  <a:pt x="205" y="196"/>
                </a:lnTo>
                <a:lnTo>
                  <a:pt x="196" y="201"/>
                </a:lnTo>
                <a:lnTo>
                  <a:pt x="194" y="208"/>
                </a:lnTo>
                <a:lnTo>
                  <a:pt x="188" y="214"/>
                </a:lnTo>
                <a:lnTo>
                  <a:pt x="182" y="218"/>
                </a:lnTo>
                <a:lnTo>
                  <a:pt x="177" y="223"/>
                </a:lnTo>
                <a:lnTo>
                  <a:pt x="173" y="222"/>
                </a:lnTo>
                <a:lnTo>
                  <a:pt x="160" y="223"/>
                </a:lnTo>
                <a:lnTo>
                  <a:pt x="148" y="226"/>
                </a:lnTo>
                <a:lnTo>
                  <a:pt x="136" y="233"/>
                </a:lnTo>
                <a:lnTo>
                  <a:pt x="119" y="226"/>
                </a:lnTo>
                <a:lnTo>
                  <a:pt x="94" y="227"/>
                </a:lnTo>
                <a:lnTo>
                  <a:pt x="69" y="233"/>
                </a:lnTo>
                <a:lnTo>
                  <a:pt x="57" y="238"/>
                </a:lnTo>
                <a:lnTo>
                  <a:pt x="50" y="241"/>
                </a:lnTo>
                <a:lnTo>
                  <a:pt x="43" y="243"/>
                </a:lnTo>
                <a:lnTo>
                  <a:pt x="38" y="247"/>
                </a:lnTo>
                <a:lnTo>
                  <a:pt x="31" y="250"/>
                </a:lnTo>
                <a:lnTo>
                  <a:pt x="31" y="250"/>
                </a:lnTo>
                <a:lnTo>
                  <a:pt x="35" y="262"/>
                </a:lnTo>
                <a:lnTo>
                  <a:pt x="34" y="266"/>
                </a:lnTo>
                <a:lnTo>
                  <a:pt x="48" y="269"/>
                </a:lnTo>
                <a:lnTo>
                  <a:pt x="48" y="272"/>
                </a:lnTo>
                <a:lnTo>
                  <a:pt x="45" y="276"/>
                </a:lnTo>
                <a:lnTo>
                  <a:pt x="53" y="289"/>
                </a:lnTo>
                <a:lnTo>
                  <a:pt x="53" y="296"/>
                </a:lnTo>
                <a:lnTo>
                  <a:pt x="42" y="308"/>
                </a:lnTo>
                <a:lnTo>
                  <a:pt x="39" y="315"/>
                </a:lnTo>
                <a:lnTo>
                  <a:pt x="34" y="320"/>
                </a:lnTo>
                <a:lnTo>
                  <a:pt x="26" y="329"/>
                </a:lnTo>
                <a:lnTo>
                  <a:pt x="16" y="341"/>
                </a:lnTo>
                <a:lnTo>
                  <a:pt x="3" y="356"/>
                </a:lnTo>
                <a:lnTo>
                  <a:pt x="0" y="357"/>
                </a:lnTo>
                <a:lnTo>
                  <a:pt x="0" y="360"/>
                </a:lnTo>
                <a:lnTo>
                  <a:pt x="4" y="383"/>
                </a:lnTo>
                <a:lnTo>
                  <a:pt x="62" y="372"/>
                </a:lnTo>
                <a:lnTo>
                  <a:pt x="150" y="354"/>
                </a:lnTo>
                <a:lnTo>
                  <a:pt x="251" y="334"/>
                </a:lnTo>
                <a:lnTo>
                  <a:pt x="317" y="319"/>
                </a:lnTo>
                <a:lnTo>
                  <a:pt x="317" y="319"/>
                </a:lnTo>
                <a:lnTo>
                  <a:pt x="324" y="323"/>
                </a:lnTo>
                <a:lnTo>
                  <a:pt x="326" y="329"/>
                </a:lnTo>
                <a:lnTo>
                  <a:pt x="332" y="327"/>
                </a:lnTo>
                <a:lnTo>
                  <a:pt x="339" y="333"/>
                </a:lnTo>
                <a:lnTo>
                  <a:pt x="345" y="346"/>
                </a:lnTo>
                <a:lnTo>
                  <a:pt x="347" y="352"/>
                </a:lnTo>
                <a:lnTo>
                  <a:pt x="352" y="358"/>
                </a:lnTo>
                <a:lnTo>
                  <a:pt x="363" y="364"/>
                </a:lnTo>
                <a:lnTo>
                  <a:pt x="368" y="364"/>
                </a:lnTo>
                <a:lnTo>
                  <a:pt x="376" y="368"/>
                </a:lnTo>
                <a:lnTo>
                  <a:pt x="376" y="369"/>
                </a:lnTo>
                <a:lnTo>
                  <a:pt x="441" y="391"/>
                </a:lnTo>
                <a:lnTo>
                  <a:pt x="437" y="376"/>
                </a:lnTo>
                <a:lnTo>
                  <a:pt x="431" y="369"/>
                </a:lnTo>
                <a:lnTo>
                  <a:pt x="429" y="364"/>
                </a:lnTo>
                <a:lnTo>
                  <a:pt x="431" y="362"/>
                </a:lnTo>
                <a:lnTo>
                  <a:pt x="432" y="368"/>
                </a:lnTo>
                <a:lnTo>
                  <a:pt x="439" y="372"/>
                </a:lnTo>
                <a:lnTo>
                  <a:pt x="441" y="381"/>
                </a:lnTo>
                <a:lnTo>
                  <a:pt x="443" y="400"/>
                </a:lnTo>
                <a:lnTo>
                  <a:pt x="440" y="414"/>
                </a:lnTo>
                <a:lnTo>
                  <a:pt x="443" y="414"/>
                </a:lnTo>
                <a:close/>
                <a:moveTo>
                  <a:pt x="573" y="353"/>
                </a:moveTo>
                <a:lnTo>
                  <a:pt x="566" y="356"/>
                </a:lnTo>
                <a:lnTo>
                  <a:pt x="565" y="354"/>
                </a:lnTo>
                <a:lnTo>
                  <a:pt x="558" y="356"/>
                </a:lnTo>
                <a:lnTo>
                  <a:pt x="552" y="360"/>
                </a:lnTo>
                <a:lnTo>
                  <a:pt x="544" y="372"/>
                </a:lnTo>
                <a:lnTo>
                  <a:pt x="540" y="373"/>
                </a:lnTo>
                <a:lnTo>
                  <a:pt x="533" y="375"/>
                </a:lnTo>
                <a:lnTo>
                  <a:pt x="539" y="368"/>
                </a:lnTo>
                <a:lnTo>
                  <a:pt x="544" y="362"/>
                </a:lnTo>
                <a:lnTo>
                  <a:pt x="544" y="357"/>
                </a:lnTo>
                <a:lnTo>
                  <a:pt x="551" y="346"/>
                </a:lnTo>
                <a:lnTo>
                  <a:pt x="532" y="368"/>
                </a:lnTo>
                <a:lnTo>
                  <a:pt x="520" y="373"/>
                </a:lnTo>
                <a:lnTo>
                  <a:pt x="501" y="377"/>
                </a:lnTo>
                <a:lnTo>
                  <a:pt x="496" y="380"/>
                </a:lnTo>
                <a:lnTo>
                  <a:pt x="491" y="385"/>
                </a:lnTo>
                <a:lnTo>
                  <a:pt x="486" y="385"/>
                </a:lnTo>
                <a:lnTo>
                  <a:pt x="474" y="392"/>
                </a:lnTo>
                <a:lnTo>
                  <a:pt x="468" y="391"/>
                </a:lnTo>
                <a:lnTo>
                  <a:pt x="462" y="396"/>
                </a:lnTo>
                <a:lnTo>
                  <a:pt x="463" y="402"/>
                </a:lnTo>
                <a:lnTo>
                  <a:pt x="456" y="400"/>
                </a:lnTo>
                <a:lnTo>
                  <a:pt x="454" y="407"/>
                </a:lnTo>
                <a:lnTo>
                  <a:pt x="443" y="414"/>
                </a:lnTo>
                <a:lnTo>
                  <a:pt x="441" y="422"/>
                </a:lnTo>
                <a:lnTo>
                  <a:pt x="440" y="427"/>
                </a:lnTo>
                <a:lnTo>
                  <a:pt x="443" y="429"/>
                </a:lnTo>
                <a:lnTo>
                  <a:pt x="455" y="426"/>
                </a:lnTo>
                <a:lnTo>
                  <a:pt x="448" y="431"/>
                </a:lnTo>
                <a:lnTo>
                  <a:pt x="462" y="426"/>
                </a:lnTo>
                <a:lnTo>
                  <a:pt x="483" y="413"/>
                </a:lnTo>
                <a:lnTo>
                  <a:pt x="486" y="413"/>
                </a:lnTo>
                <a:lnTo>
                  <a:pt x="493" y="407"/>
                </a:lnTo>
                <a:lnTo>
                  <a:pt x="500" y="404"/>
                </a:lnTo>
                <a:lnTo>
                  <a:pt x="512" y="396"/>
                </a:lnTo>
                <a:lnTo>
                  <a:pt x="519" y="394"/>
                </a:lnTo>
                <a:lnTo>
                  <a:pt x="525" y="389"/>
                </a:lnTo>
                <a:lnTo>
                  <a:pt x="532" y="388"/>
                </a:lnTo>
                <a:lnTo>
                  <a:pt x="544" y="380"/>
                </a:lnTo>
                <a:lnTo>
                  <a:pt x="546" y="375"/>
                </a:lnTo>
                <a:lnTo>
                  <a:pt x="552" y="373"/>
                </a:lnTo>
                <a:lnTo>
                  <a:pt x="565" y="362"/>
                </a:lnTo>
                <a:lnTo>
                  <a:pt x="571" y="358"/>
                </a:lnTo>
                <a:lnTo>
                  <a:pt x="579" y="349"/>
                </a:lnTo>
                <a:lnTo>
                  <a:pt x="573" y="353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9" name="Freeform 27"/>
          <p:cNvSpPr>
            <a:spLocks/>
          </p:cNvSpPr>
          <p:nvPr/>
        </p:nvSpPr>
        <p:spPr bwMode="auto">
          <a:xfrm>
            <a:off x="5825782" y="4120738"/>
            <a:ext cx="1085851" cy="1136651"/>
          </a:xfrm>
          <a:custGeom>
            <a:avLst/>
            <a:gdLst>
              <a:gd name="T0" fmla="*/ 310 w 534"/>
              <a:gd name="T1" fmla="*/ 25 h 559"/>
              <a:gd name="T2" fmla="*/ 197 w 534"/>
              <a:gd name="T3" fmla="*/ 15 h 559"/>
              <a:gd name="T4" fmla="*/ 70 w 534"/>
              <a:gd name="T5" fmla="*/ 0 h 559"/>
              <a:gd name="T6" fmla="*/ 0 w 534"/>
              <a:gd name="T7" fmla="*/ 548 h 559"/>
              <a:gd name="T8" fmla="*/ 0 w 534"/>
              <a:gd name="T9" fmla="*/ 551 h 559"/>
              <a:gd name="T10" fmla="*/ 64 w 534"/>
              <a:gd name="T11" fmla="*/ 559 h 559"/>
              <a:gd name="T12" fmla="*/ 70 w 534"/>
              <a:gd name="T13" fmla="*/ 556 h 559"/>
              <a:gd name="T14" fmla="*/ 74 w 534"/>
              <a:gd name="T15" fmla="*/ 523 h 559"/>
              <a:gd name="T16" fmla="*/ 78 w 534"/>
              <a:gd name="T17" fmla="*/ 515 h 559"/>
              <a:gd name="T18" fmla="*/ 210 w 534"/>
              <a:gd name="T19" fmla="*/ 530 h 559"/>
              <a:gd name="T20" fmla="*/ 210 w 534"/>
              <a:gd name="T21" fmla="*/ 530 h 559"/>
              <a:gd name="T22" fmla="*/ 210 w 534"/>
              <a:gd name="T23" fmla="*/ 528 h 559"/>
              <a:gd name="T24" fmla="*/ 206 w 534"/>
              <a:gd name="T25" fmla="*/ 522 h 559"/>
              <a:gd name="T26" fmla="*/ 204 w 534"/>
              <a:gd name="T27" fmla="*/ 511 h 559"/>
              <a:gd name="T28" fmla="*/ 204 w 534"/>
              <a:gd name="T29" fmla="*/ 507 h 559"/>
              <a:gd name="T30" fmla="*/ 266 w 534"/>
              <a:gd name="T31" fmla="*/ 514 h 559"/>
              <a:gd name="T32" fmla="*/ 346 w 534"/>
              <a:gd name="T33" fmla="*/ 521 h 559"/>
              <a:gd name="T34" fmla="*/ 417 w 534"/>
              <a:gd name="T35" fmla="*/ 528 h 559"/>
              <a:gd name="T36" fmla="*/ 490 w 534"/>
              <a:gd name="T37" fmla="*/ 532 h 559"/>
              <a:gd name="T38" fmla="*/ 493 w 534"/>
              <a:gd name="T39" fmla="*/ 532 h 559"/>
              <a:gd name="T40" fmla="*/ 499 w 534"/>
              <a:gd name="T41" fmla="*/ 526 h 559"/>
              <a:gd name="T42" fmla="*/ 505 w 534"/>
              <a:gd name="T43" fmla="*/ 425 h 559"/>
              <a:gd name="T44" fmla="*/ 512 w 534"/>
              <a:gd name="T45" fmla="*/ 335 h 559"/>
              <a:gd name="T46" fmla="*/ 527 w 534"/>
              <a:gd name="T47" fmla="*/ 100 h 559"/>
              <a:gd name="T48" fmla="*/ 527 w 534"/>
              <a:gd name="T49" fmla="*/ 93 h 559"/>
              <a:gd name="T50" fmla="*/ 531 w 534"/>
              <a:gd name="T51" fmla="*/ 92 h 559"/>
              <a:gd name="T52" fmla="*/ 534 w 534"/>
              <a:gd name="T53" fmla="*/ 43 h 559"/>
              <a:gd name="T54" fmla="*/ 447 w 534"/>
              <a:gd name="T55" fmla="*/ 38 h 559"/>
              <a:gd name="T56" fmla="*/ 310 w 534"/>
              <a:gd name="T57" fmla="*/ 2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4" h="559">
                <a:moveTo>
                  <a:pt x="310" y="25"/>
                </a:moveTo>
                <a:lnTo>
                  <a:pt x="197" y="15"/>
                </a:lnTo>
                <a:lnTo>
                  <a:pt x="70" y="0"/>
                </a:lnTo>
                <a:lnTo>
                  <a:pt x="0" y="548"/>
                </a:lnTo>
                <a:lnTo>
                  <a:pt x="0" y="551"/>
                </a:lnTo>
                <a:lnTo>
                  <a:pt x="64" y="559"/>
                </a:lnTo>
                <a:lnTo>
                  <a:pt x="70" y="556"/>
                </a:lnTo>
                <a:lnTo>
                  <a:pt x="74" y="523"/>
                </a:lnTo>
                <a:lnTo>
                  <a:pt x="78" y="515"/>
                </a:lnTo>
                <a:lnTo>
                  <a:pt x="210" y="530"/>
                </a:lnTo>
                <a:lnTo>
                  <a:pt x="210" y="530"/>
                </a:lnTo>
                <a:lnTo>
                  <a:pt x="210" y="528"/>
                </a:lnTo>
                <a:lnTo>
                  <a:pt x="206" y="522"/>
                </a:lnTo>
                <a:lnTo>
                  <a:pt x="204" y="511"/>
                </a:lnTo>
                <a:lnTo>
                  <a:pt x="204" y="507"/>
                </a:lnTo>
                <a:lnTo>
                  <a:pt x="266" y="514"/>
                </a:lnTo>
                <a:lnTo>
                  <a:pt x="346" y="521"/>
                </a:lnTo>
                <a:lnTo>
                  <a:pt x="417" y="528"/>
                </a:lnTo>
                <a:lnTo>
                  <a:pt x="490" y="532"/>
                </a:lnTo>
                <a:lnTo>
                  <a:pt x="493" y="532"/>
                </a:lnTo>
                <a:lnTo>
                  <a:pt x="499" y="526"/>
                </a:lnTo>
                <a:lnTo>
                  <a:pt x="505" y="425"/>
                </a:lnTo>
                <a:lnTo>
                  <a:pt x="512" y="335"/>
                </a:lnTo>
                <a:lnTo>
                  <a:pt x="527" y="100"/>
                </a:lnTo>
                <a:lnTo>
                  <a:pt x="527" y="93"/>
                </a:lnTo>
                <a:lnTo>
                  <a:pt x="531" y="92"/>
                </a:lnTo>
                <a:lnTo>
                  <a:pt x="534" y="43"/>
                </a:lnTo>
                <a:lnTo>
                  <a:pt x="447" y="38"/>
                </a:lnTo>
                <a:lnTo>
                  <a:pt x="310" y="25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0" name="Freeform 28"/>
          <p:cNvSpPr>
            <a:spLocks noEditPoints="1"/>
          </p:cNvSpPr>
          <p:nvPr/>
        </p:nvSpPr>
        <p:spPr bwMode="auto">
          <a:xfrm>
            <a:off x="11075116" y="2986206"/>
            <a:ext cx="209551" cy="480484"/>
          </a:xfrm>
          <a:custGeom>
            <a:avLst/>
            <a:gdLst>
              <a:gd name="T0" fmla="*/ 101 w 103"/>
              <a:gd name="T1" fmla="*/ 106 h 236"/>
              <a:gd name="T2" fmla="*/ 98 w 103"/>
              <a:gd name="T3" fmla="*/ 79 h 236"/>
              <a:gd name="T4" fmla="*/ 79 w 103"/>
              <a:gd name="T5" fmla="*/ 79 h 236"/>
              <a:gd name="T6" fmla="*/ 75 w 103"/>
              <a:gd name="T7" fmla="*/ 61 h 236"/>
              <a:gd name="T8" fmla="*/ 80 w 103"/>
              <a:gd name="T9" fmla="*/ 54 h 236"/>
              <a:gd name="T10" fmla="*/ 86 w 103"/>
              <a:gd name="T11" fmla="*/ 44 h 236"/>
              <a:gd name="T12" fmla="*/ 88 w 103"/>
              <a:gd name="T13" fmla="*/ 29 h 236"/>
              <a:gd name="T14" fmla="*/ 23 w 103"/>
              <a:gd name="T15" fmla="*/ 0 h 236"/>
              <a:gd name="T16" fmla="*/ 14 w 103"/>
              <a:gd name="T17" fmla="*/ 14 h 236"/>
              <a:gd name="T18" fmla="*/ 7 w 103"/>
              <a:gd name="T19" fmla="*/ 37 h 236"/>
              <a:gd name="T20" fmla="*/ 3 w 103"/>
              <a:gd name="T21" fmla="*/ 48 h 236"/>
              <a:gd name="T22" fmla="*/ 9 w 103"/>
              <a:gd name="T23" fmla="*/ 54 h 236"/>
              <a:gd name="T24" fmla="*/ 2 w 103"/>
              <a:gd name="T25" fmla="*/ 67 h 236"/>
              <a:gd name="T26" fmla="*/ 9 w 103"/>
              <a:gd name="T27" fmla="*/ 84 h 236"/>
              <a:gd name="T28" fmla="*/ 17 w 103"/>
              <a:gd name="T29" fmla="*/ 92 h 236"/>
              <a:gd name="T30" fmla="*/ 26 w 103"/>
              <a:gd name="T31" fmla="*/ 98 h 236"/>
              <a:gd name="T32" fmla="*/ 46 w 103"/>
              <a:gd name="T33" fmla="*/ 114 h 236"/>
              <a:gd name="T34" fmla="*/ 36 w 103"/>
              <a:gd name="T35" fmla="*/ 127 h 236"/>
              <a:gd name="T36" fmla="*/ 30 w 103"/>
              <a:gd name="T37" fmla="*/ 134 h 236"/>
              <a:gd name="T38" fmla="*/ 29 w 103"/>
              <a:gd name="T39" fmla="*/ 136 h 236"/>
              <a:gd name="T40" fmla="*/ 26 w 103"/>
              <a:gd name="T41" fmla="*/ 148 h 236"/>
              <a:gd name="T42" fmla="*/ 18 w 103"/>
              <a:gd name="T43" fmla="*/ 153 h 236"/>
              <a:gd name="T44" fmla="*/ 7 w 103"/>
              <a:gd name="T45" fmla="*/ 161 h 236"/>
              <a:gd name="T46" fmla="*/ 3 w 103"/>
              <a:gd name="T47" fmla="*/ 176 h 236"/>
              <a:gd name="T48" fmla="*/ 0 w 103"/>
              <a:gd name="T49" fmla="*/ 182 h 236"/>
              <a:gd name="T50" fmla="*/ 4 w 103"/>
              <a:gd name="T51" fmla="*/ 188 h 236"/>
              <a:gd name="T52" fmla="*/ 15 w 103"/>
              <a:gd name="T53" fmla="*/ 202 h 236"/>
              <a:gd name="T54" fmla="*/ 29 w 103"/>
              <a:gd name="T55" fmla="*/ 207 h 236"/>
              <a:gd name="T56" fmla="*/ 45 w 103"/>
              <a:gd name="T57" fmla="*/ 213 h 236"/>
              <a:gd name="T58" fmla="*/ 60 w 103"/>
              <a:gd name="T59" fmla="*/ 218 h 236"/>
              <a:gd name="T60" fmla="*/ 59 w 103"/>
              <a:gd name="T61" fmla="*/ 236 h 236"/>
              <a:gd name="T62" fmla="*/ 68 w 103"/>
              <a:gd name="T63" fmla="*/ 230 h 236"/>
              <a:gd name="T64" fmla="*/ 74 w 103"/>
              <a:gd name="T65" fmla="*/ 218 h 236"/>
              <a:gd name="T66" fmla="*/ 79 w 103"/>
              <a:gd name="T67" fmla="*/ 199 h 236"/>
              <a:gd name="T68" fmla="*/ 76 w 103"/>
              <a:gd name="T69" fmla="*/ 195 h 236"/>
              <a:gd name="T70" fmla="*/ 87 w 103"/>
              <a:gd name="T71" fmla="*/ 188 h 236"/>
              <a:gd name="T72" fmla="*/ 88 w 103"/>
              <a:gd name="T73" fmla="*/ 176 h 236"/>
              <a:gd name="T74" fmla="*/ 92 w 103"/>
              <a:gd name="T75" fmla="*/ 168 h 236"/>
              <a:gd name="T76" fmla="*/ 98 w 103"/>
              <a:gd name="T77" fmla="*/ 154 h 236"/>
              <a:gd name="T78" fmla="*/ 97 w 103"/>
              <a:gd name="T79" fmla="*/ 142 h 236"/>
              <a:gd name="T80" fmla="*/ 98 w 103"/>
              <a:gd name="T81" fmla="*/ 127 h 236"/>
              <a:gd name="T82" fmla="*/ 98 w 103"/>
              <a:gd name="T83" fmla="*/ 119 h 236"/>
              <a:gd name="T84" fmla="*/ 101 w 103"/>
              <a:gd name="T85" fmla="*/ 119 h 236"/>
              <a:gd name="T86" fmla="*/ 102 w 103"/>
              <a:gd name="T87" fmla="*/ 137 h 236"/>
              <a:gd name="T88" fmla="*/ 102 w 103"/>
              <a:gd name="T89" fmla="*/ 113 h 236"/>
              <a:gd name="T90" fmla="*/ 102 w 103"/>
              <a:gd name="T91" fmla="*/ 148 h 236"/>
              <a:gd name="T92" fmla="*/ 102 w 103"/>
              <a:gd name="T93" fmla="*/ 15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3" h="236">
                <a:moveTo>
                  <a:pt x="102" y="113"/>
                </a:moveTo>
                <a:lnTo>
                  <a:pt x="101" y="106"/>
                </a:lnTo>
                <a:lnTo>
                  <a:pt x="101" y="87"/>
                </a:lnTo>
                <a:lnTo>
                  <a:pt x="98" y="79"/>
                </a:lnTo>
                <a:lnTo>
                  <a:pt x="86" y="77"/>
                </a:lnTo>
                <a:lnTo>
                  <a:pt x="79" y="79"/>
                </a:lnTo>
                <a:lnTo>
                  <a:pt x="75" y="79"/>
                </a:lnTo>
                <a:lnTo>
                  <a:pt x="75" y="61"/>
                </a:lnTo>
                <a:lnTo>
                  <a:pt x="79" y="53"/>
                </a:lnTo>
                <a:lnTo>
                  <a:pt x="80" y="54"/>
                </a:lnTo>
                <a:lnTo>
                  <a:pt x="86" y="48"/>
                </a:lnTo>
                <a:lnTo>
                  <a:pt x="86" y="44"/>
                </a:lnTo>
                <a:lnTo>
                  <a:pt x="88" y="35"/>
                </a:lnTo>
                <a:lnTo>
                  <a:pt x="88" y="29"/>
                </a:lnTo>
                <a:lnTo>
                  <a:pt x="88" y="22"/>
                </a:lnTo>
                <a:lnTo>
                  <a:pt x="23" y="0"/>
                </a:lnTo>
                <a:lnTo>
                  <a:pt x="17" y="8"/>
                </a:lnTo>
                <a:lnTo>
                  <a:pt x="14" y="14"/>
                </a:lnTo>
                <a:lnTo>
                  <a:pt x="14" y="20"/>
                </a:lnTo>
                <a:lnTo>
                  <a:pt x="7" y="37"/>
                </a:lnTo>
                <a:lnTo>
                  <a:pt x="0" y="42"/>
                </a:lnTo>
                <a:lnTo>
                  <a:pt x="3" y="48"/>
                </a:lnTo>
                <a:lnTo>
                  <a:pt x="6" y="49"/>
                </a:lnTo>
                <a:lnTo>
                  <a:pt x="9" y="54"/>
                </a:lnTo>
                <a:lnTo>
                  <a:pt x="7" y="61"/>
                </a:lnTo>
                <a:lnTo>
                  <a:pt x="2" y="67"/>
                </a:lnTo>
                <a:lnTo>
                  <a:pt x="4" y="77"/>
                </a:lnTo>
                <a:lnTo>
                  <a:pt x="9" y="84"/>
                </a:lnTo>
                <a:lnTo>
                  <a:pt x="15" y="85"/>
                </a:lnTo>
                <a:lnTo>
                  <a:pt x="17" y="92"/>
                </a:lnTo>
                <a:lnTo>
                  <a:pt x="23" y="96"/>
                </a:lnTo>
                <a:lnTo>
                  <a:pt x="26" y="98"/>
                </a:lnTo>
                <a:lnTo>
                  <a:pt x="33" y="103"/>
                </a:lnTo>
                <a:lnTo>
                  <a:pt x="46" y="114"/>
                </a:lnTo>
                <a:lnTo>
                  <a:pt x="44" y="121"/>
                </a:lnTo>
                <a:lnTo>
                  <a:pt x="36" y="127"/>
                </a:lnTo>
                <a:lnTo>
                  <a:pt x="32" y="133"/>
                </a:lnTo>
                <a:lnTo>
                  <a:pt x="30" y="134"/>
                </a:lnTo>
                <a:lnTo>
                  <a:pt x="30" y="134"/>
                </a:lnTo>
                <a:lnTo>
                  <a:pt x="29" y="136"/>
                </a:lnTo>
                <a:lnTo>
                  <a:pt x="26" y="142"/>
                </a:lnTo>
                <a:lnTo>
                  <a:pt x="26" y="148"/>
                </a:lnTo>
                <a:lnTo>
                  <a:pt x="19" y="153"/>
                </a:lnTo>
                <a:lnTo>
                  <a:pt x="18" y="153"/>
                </a:lnTo>
                <a:lnTo>
                  <a:pt x="14" y="156"/>
                </a:lnTo>
                <a:lnTo>
                  <a:pt x="7" y="161"/>
                </a:lnTo>
                <a:lnTo>
                  <a:pt x="4" y="167"/>
                </a:lnTo>
                <a:lnTo>
                  <a:pt x="3" y="176"/>
                </a:lnTo>
                <a:lnTo>
                  <a:pt x="2" y="180"/>
                </a:lnTo>
                <a:lnTo>
                  <a:pt x="0" y="182"/>
                </a:lnTo>
                <a:lnTo>
                  <a:pt x="4" y="188"/>
                </a:lnTo>
                <a:lnTo>
                  <a:pt x="4" y="188"/>
                </a:lnTo>
                <a:lnTo>
                  <a:pt x="4" y="191"/>
                </a:lnTo>
                <a:lnTo>
                  <a:pt x="15" y="202"/>
                </a:lnTo>
                <a:lnTo>
                  <a:pt x="22" y="203"/>
                </a:lnTo>
                <a:lnTo>
                  <a:pt x="29" y="207"/>
                </a:lnTo>
                <a:lnTo>
                  <a:pt x="40" y="215"/>
                </a:lnTo>
                <a:lnTo>
                  <a:pt x="45" y="213"/>
                </a:lnTo>
                <a:lnTo>
                  <a:pt x="57" y="213"/>
                </a:lnTo>
                <a:lnTo>
                  <a:pt x="60" y="218"/>
                </a:lnTo>
                <a:lnTo>
                  <a:pt x="57" y="229"/>
                </a:lnTo>
                <a:lnTo>
                  <a:pt x="59" y="236"/>
                </a:lnTo>
                <a:lnTo>
                  <a:pt x="64" y="234"/>
                </a:lnTo>
                <a:lnTo>
                  <a:pt x="68" y="230"/>
                </a:lnTo>
                <a:lnTo>
                  <a:pt x="69" y="223"/>
                </a:lnTo>
                <a:lnTo>
                  <a:pt x="74" y="218"/>
                </a:lnTo>
                <a:lnTo>
                  <a:pt x="76" y="205"/>
                </a:lnTo>
                <a:lnTo>
                  <a:pt x="79" y="199"/>
                </a:lnTo>
                <a:lnTo>
                  <a:pt x="76" y="198"/>
                </a:lnTo>
                <a:lnTo>
                  <a:pt x="76" y="195"/>
                </a:lnTo>
                <a:lnTo>
                  <a:pt x="82" y="188"/>
                </a:lnTo>
                <a:lnTo>
                  <a:pt x="87" y="188"/>
                </a:lnTo>
                <a:lnTo>
                  <a:pt x="84" y="183"/>
                </a:lnTo>
                <a:lnTo>
                  <a:pt x="88" y="176"/>
                </a:lnTo>
                <a:lnTo>
                  <a:pt x="86" y="171"/>
                </a:lnTo>
                <a:lnTo>
                  <a:pt x="92" y="168"/>
                </a:lnTo>
                <a:lnTo>
                  <a:pt x="94" y="161"/>
                </a:lnTo>
                <a:lnTo>
                  <a:pt x="98" y="154"/>
                </a:lnTo>
                <a:lnTo>
                  <a:pt x="101" y="148"/>
                </a:lnTo>
                <a:lnTo>
                  <a:pt x="97" y="142"/>
                </a:lnTo>
                <a:lnTo>
                  <a:pt x="99" y="137"/>
                </a:lnTo>
                <a:lnTo>
                  <a:pt x="98" y="127"/>
                </a:lnTo>
                <a:lnTo>
                  <a:pt x="95" y="121"/>
                </a:lnTo>
                <a:lnTo>
                  <a:pt x="98" y="119"/>
                </a:lnTo>
                <a:lnTo>
                  <a:pt x="99" y="114"/>
                </a:lnTo>
                <a:lnTo>
                  <a:pt x="101" y="119"/>
                </a:lnTo>
                <a:lnTo>
                  <a:pt x="101" y="125"/>
                </a:lnTo>
                <a:lnTo>
                  <a:pt x="102" y="137"/>
                </a:lnTo>
                <a:lnTo>
                  <a:pt x="103" y="131"/>
                </a:lnTo>
                <a:lnTo>
                  <a:pt x="102" y="113"/>
                </a:lnTo>
                <a:close/>
                <a:moveTo>
                  <a:pt x="102" y="153"/>
                </a:moveTo>
                <a:lnTo>
                  <a:pt x="102" y="148"/>
                </a:lnTo>
                <a:lnTo>
                  <a:pt x="97" y="167"/>
                </a:lnTo>
                <a:lnTo>
                  <a:pt x="102" y="153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1" name="Freeform 29"/>
          <p:cNvSpPr>
            <a:spLocks/>
          </p:cNvSpPr>
          <p:nvPr/>
        </p:nvSpPr>
        <p:spPr bwMode="auto">
          <a:xfrm>
            <a:off x="11341816" y="2097205"/>
            <a:ext cx="260351" cy="543984"/>
          </a:xfrm>
          <a:custGeom>
            <a:avLst/>
            <a:gdLst>
              <a:gd name="T0" fmla="*/ 122 w 128"/>
              <a:gd name="T1" fmla="*/ 202 h 268"/>
              <a:gd name="T2" fmla="*/ 116 w 128"/>
              <a:gd name="T3" fmla="*/ 195 h 268"/>
              <a:gd name="T4" fmla="*/ 115 w 128"/>
              <a:gd name="T5" fmla="*/ 190 h 268"/>
              <a:gd name="T6" fmla="*/ 108 w 128"/>
              <a:gd name="T7" fmla="*/ 185 h 268"/>
              <a:gd name="T8" fmla="*/ 103 w 128"/>
              <a:gd name="T9" fmla="*/ 180 h 268"/>
              <a:gd name="T10" fmla="*/ 100 w 128"/>
              <a:gd name="T11" fmla="*/ 175 h 268"/>
              <a:gd name="T12" fmla="*/ 97 w 128"/>
              <a:gd name="T13" fmla="*/ 168 h 268"/>
              <a:gd name="T14" fmla="*/ 97 w 128"/>
              <a:gd name="T15" fmla="*/ 162 h 268"/>
              <a:gd name="T16" fmla="*/ 90 w 128"/>
              <a:gd name="T17" fmla="*/ 144 h 268"/>
              <a:gd name="T18" fmla="*/ 44 w 128"/>
              <a:gd name="T19" fmla="*/ 3 h 268"/>
              <a:gd name="T20" fmla="*/ 43 w 128"/>
              <a:gd name="T21" fmla="*/ 0 h 268"/>
              <a:gd name="T22" fmla="*/ 38 w 128"/>
              <a:gd name="T23" fmla="*/ 7 h 268"/>
              <a:gd name="T24" fmla="*/ 31 w 128"/>
              <a:gd name="T25" fmla="*/ 4 h 268"/>
              <a:gd name="T26" fmla="*/ 25 w 128"/>
              <a:gd name="T27" fmla="*/ 10 h 268"/>
              <a:gd name="T28" fmla="*/ 25 w 128"/>
              <a:gd name="T29" fmla="*/ 15 h 268"/>
              <a:gd name="T30" fmla="*/ 21 w 128"/>
              <a:gd name="T31" fmla="*/ 28 h 268"/>
              <a:gd name="T32" fmla="*/ 23 w 128"/>
              <a:gd name="T33" fmla="*/ 34 h 268"/>
              <a:gd name="T34" fmla="*/ 23 w 128"/>
              <a:gd name="T35" fmla="*/ 34 h 268"/>
              <a:gd name="T36" fmla="*/ 21 w 128"/>
              <a:gd name="T37" fmla="*/ 38 h 268"/>
              <a:gd name="T38" fmla="*/ 25 w 128"/>
              <a:gd name="T39" fmla="*/ 46 h 268"/>
              <a:gd name="T40" fmla="*/ 21 w 128"/>
              <a:gd name="T41" fmla="*/ 60 h 268"/>
              <a:gd name="T42" fmla="*/ 23 w 128"/>
              <a:gd name="T43" fmla="*/ 66 h 268"/>
              <a:gd name="T44" fmla="*/ 27 w 128"/>
              <a:gd name="T45" fmla="*/ 72 h 268"/>
              <a:gd name="T46" fmla="*/ 30 w 128"/>
              <a:gd name="T47" fmla="*/ 77 h 268"/>
              <a:gd name="T48" fmla="*/ 30 w 128"/>
              <a:gd name="T49" fmla="*/ 84 h 268"/>
              <a:gd name="T50" fmla="*/ 24 w 128"/>
              <a:gd name="T51" fmla="*/ 92 h 268"/>
              <a:gd name="T52" fmla="*/ 13 w 128"/>
              <a:gd name="T53" fmla="*/ 104 h 268"/>
              <a:gd name="T54" fmla="*/ 11 w 128"/>
              <a:gd name="T55" fmla="*/ 106 h 268"/>
              <a:gd name="T56" fmla="*/ 5 w 128"/>
              <a:gd name="T57" fmla="*/ 111 h 268"/>
              <a:gd name="T58" fmla="*/ 6 w 128"/>
              <a:gd name="T59" fmla="*/ 118 h 268"/>
              <a:gd name="T60" fmla="*/ 9 w 128"/>
              <a:gd name="T61" fmla="*/ 130 h 268"/>
              <a:gd name="T62" fmla="*/ 6 w 128"/>
              <a:gd name="T63" fmla="*/ 141 h 268"/>
              <a:gd name="T64" fmla="*/ 8 w 128"/>
              <a:gd name="T65" fmla="*/ 148 h 268"/>
              <a:gd name="T66" fmla="*/ 6 w 128"/>
              <a:gd name="T67" fmla="*/ 154 h 268"/>
              <a:gd name="T68" fmla="*/ 6 w 128"/>
              <a:gd name="T69" fmla="*/ 161 h 268"/>
              <a:gd name="T70" fmla="*/ 5 w 128"/>
              <a:gd name="T71" fmla="*/ 167 h 268"/>
              <a:gd name="T72" fmla="*/ 1 w 128"/>
              <a:gd name="T73" fmla="*/ 173 h 268"/>
              <a:gd name="T74" fmla="*/ 2 w 128"/>
              <a:gd name="T75" fmla="*/ 183 h 268"/>
              <a:gd name="T76" fmla="*/ 0 w 128"/>
              <a:gd name="T77" fmla="*/ 190 h 268"/>
              <a:gd name="T78" fmla="*/ 5 w 128"/>
              <a:gd name="T79" fmla="*/ 210 h 268"/>
              <a:gd name="T80" fmla="*/ 5 w 128"/>
              <a:gd name="T81" fmla="*/ 223 h 268"/>
              <a:gd name="T82" fmla="*/ 8 w 128"/>
              <a:gd name="T83" fmla="*/ 242 h 268"/>
              <a:gd name="T84" fmla="*/ 5 w 128"/>
              <a:gd name="T85" fmla="*/ 248 h 268"/>
              <a:gd name="T86" fmla="*/ 5 w 128"/>
              <a:gd name="T87" fmla="*/ 254 h 268"/>
              <a:gd name="T88" fmla="*/ 9 w 128"/>
              <a:gd name="T89" fmla="*/ 263 h 268"/>
              <a:gd name="T90" fmla="*/ 15 w 128"/>
              <a:gd name="T91" fmla="*/ 268 h 268"/>
              <a:gd name="T92" fmla="*/ 94 w 128"/>
              <a:gd name="T93" fmla="*/ 249 h 268"/>
              <a:gd name="T94" fmla="*/ 103 w 128"/>
              <a:gd name="T95" fmla="*/ 241 h 268"/>
              <a:gd name="T96" fmla="*/ 107 w 128"/>
              <a:gd name="T97" fmla="*/ 234 h 268"/>
              <a:gd name="T98" fmla="*/ 108 w 128"/>
              <a:gd name="T99" fmla="*/ 234 h 268"/>
              <a:gd name="T100" fmla="*/ 112 w 128"/>
              <a:gd name="T101" fmla="*/ 227 h 268"/>
              <a:gd name="T102" fmla="*/ 119 w 128"/>
              <a:gd name="T103" fmla="*/ 223 h 268"/>
              <a:gd name="T104" fmla="*/ 122 w 128"/>
              <a:gd name="T105" fmla="*/ 223 h 268"/>
              <a:gd name="T106" fmla="*/ 124 w 128"/>
              <a:gd name="T107" fmla="*/ 223 h 268"/>
              <a:gd name="T108" fmla="*/ 124 w 128"/>
              <a:gd name="T109" fmla="*/ 217 h 268"/>
              <a:gd name="T110" fmla="*/ 128 w 128"/>
              <a:gd name="T111" fmla="*/ 204 h 268"/>
              <a:gd name="T112" fmla="*/ 124 w 128"/>
              <a:gd name="T113" fmla="*/ 203 h 268"/>
              <a:gd name="T114" fmla="*/ 122 w 128"/>
              <a:gd name="T115" fmla="*/ 202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268">
                <a:moveTo>
                  <a:pt x="122" y="202"/>
                </a:moveTo>
                <a:lnTo>
                  <a:pt x="116" y="195"/>
                </a:lnTo>
                <a:lnTo>
                  <a:pt x="115" y="190"/>
                </a:lnTo>
                <a:lnTo>
                  <a:pt x="108" y="185"/>
                </a:lnTo>
                <a:lnTo>
                  <a:pt x="103" y="180"/>
                </a:lnTo>
                <a:lnTo>
                  <a:pt x="100" y="175"/>
                </a:lnTo>
                <a:lnTo>
                  <a:pt x="97" y="168"/>
                </a:lnTo>
                <a:lnTo>
                  <a:pt x="97" y="162"/>
                </a:lnTo>
                <a:lnTo>
                  <a:pt x="90" y="144"/>
                </a:lnTo>
                <a:lnTo>
                  <a:pt x="44" y="3"/>
                </a:lnTo>
                <a:lnTo>
                  <a:pt x="43" y="0"/>
                </a:lnTo>
                <a:lnTo>
                  <a:pt x="38" y="7"/>
                </a:lnTo>
                <a:lnTo>
                  <a:pt x="31" y="4"/>
                </a:lnTo>
                <a:lnTo>
                  <a:pt x="25" y="10"/>
                </a:lnTo>
                <a:lnTo>
                  <a:pt x="25" y="15"/>
                </a:lnTo>
                <a:lnTo>
                  <a:pt x="21" y="28"/>
                </a:lnTo>
                <a:lnTo>
                  <a:pt x="23" y="34"/>
                </a:lnTo>
                <a:lnTo>
                  <a:pt x="23" y="34"/>
                </a:lnTo>
                <a:lnTo>
                  <a:pt x="21" y="38"/>
                </a:lnTo>
                <a:lnTo>
                  <a:pt x="25" y="46"/>
                </a:lnTo>
                <a:lnTo>
                  <a:pt x="21" y="60"/>
                </a:lnTo>
                <a:lnTo>
                  <a:pt x="23" y="66"/>
                </a:lnTo>
                <a:lnTo>
                  <a:pt x="27" y="72"/>
                </a:lnTo>
                <a:lnTo>
                  <a:pt x="30" y="77"/>
                </a:lnTo>
                <a:lnTo>
                  <a:pt x="30" y="84"/>
                </a:lnTo>
                <a:lnTo>
                  <a:pt x="24" y="92"/>
                </a:lnTo>
                <a:lnTo>
                  <a:pt x="13" y="104"/>
                </a:lnTo>
                <a:lnTo>
                  <a:pt x="11" y="106"/>
                </a:lnTo>
                <a:lnTo>
                  <a:pt x="5" y="111"/>
                </a:lnTo>
                <a:lnTo>
                  <a:pt x="6" y="118"/>
                </a:lnTo>
                <a:lnTo>
                  <a:pt x="9" y="130"/>
                </a:lnTo>
                <a:lnTo>
                  <a:pt x="6" y="141"/>
                </a:lnTo>
                <a:lnTo>
                  <a:pt x="8" y="148"/>
                </a:lnTo>
                <a:lnTo>
                  <a:pt x="6" y="154"/>
                </a:lnTo>
                <a:lnTo>
                  <a:pt x="6" y="161"/>
                </a:lnTo>
                <a:lnTo>
                  <a:pt x="5" y="167"/>
                </a:lnTo>
                <a:lnTo>
                  <a:pt x="1" y="173"/>
                </a:lnTo>
                <a:lnTo>
                  <a:pt x="2" y="183"/>
                </a:lnTo>
                <a:lnTo>
                  <a:pt x="0" y="190"/>
                </a:lnTo>
                <a:lnTo>
                  <a:pt x="5" y="210"/>
                </a:lnTo>
                <a:lnTo>
                  <a:pt x="5" y="223"/>
                </a:lnTo>
                <a:lnTo>
                  <a:pt x="8" y="242"/>
                </a:lnTo>
                <a:lnTo>
                  <a:pt x="5" y="248"/>
                </a:lnTo>
                <a:lnTo>
                  <a:pt x="5" y="254"/>
                </a:lnTo>
                <a:lnTo>
                  <a:pt x="9" y="263"/>
                </a:lnTo>
                <a:lnTo>
                  <a:pt x="15" y="268"/>
                </a:lnTo>
                <a:lnTo>
                  <a:pt x="94" y="249"/>
                </a:lnTo>
                <a:lnTo>
                  <a:pt x="103" y="241"/>
                </a:lnTo>
                <a:lnTo>
                  <a:pt x="107" y="234"/>
                </a:lnTo>
                <a:lnTo>
                  <a:pt x="108" y="234"/>
                </a:lnTo>
                <a:lnTo>
                  <a:pt x="112" y="227"/>
                </a:lnTo>
                <a:lnTo>
                  <a:pt x="119" y="223"/>
                </a:lnTo>
                <a:lnTo>
                  <a:pt x="122" y="223"/>
                </a:lnTo>
                <a:lnTo>
                  <a:pt x="124" y="223"/>
                </a:lnTo>
                <a:lnTo>
                  <a:pt x="124" y="217"/>
                </a:lnTo>
                <a:lnTo>
                  <a:pt x="128" y="204"/>
                </a:lnTo>
                <a:lnTo>
                  <a:pt x="124" y="203"/>
                </a:lnTo>
                <a:lnTo>
                  <a:pt x="122" y="20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2" name="Freeform 30"/>
          <p:cNvSpPr>
            <a:spLocks/>
          </p:cNvSpPr>
          <p:nvPr/>
        </p:nvSpPr>
        <p:spPr bwMode="auto">
          <a:xfrm>
            <a:off x="6812149" y="3001021"/>
            <a:ext cx="1293284" cy="637117"/>
          </a:xfrm>
          <a:custGeom>
            <a:avLst/>
            <a:gdLst>
              <a:gd name="T0" fmla="*/ 625 w 636"/>
              <a:gd name="T1" fmla="*/ 294 h 313"/>
              <a:gd name="T2" fmla="*/ 617 w 636"/>
              <a:gd name="T3" fmla="*/ 283 h 313"/>
              <a:gd name="T4" fmla="*/ 608 w 636"/>
              <a:gd name="T5" fmla="*/ 266 h 313"/>
              <a:gd name="T6" fmla="*/ 602 w 636"/>
              <a:gd name="T7" fmla="*/ 252 h 313"/>
              <a:gd name="T8" fmla="*/ 594 w 636"/>
              <a:gd name="T9" fmla="*/ 243 h 313"/>
              <a:gd name="T10" fmla="*/ 594 w 636"/>
              <a:gd name="T11" fmla="*/ 210 h 313"/>
              <a:gd name="T12" fmla="*/ 596 w 636"/>
              <a:gd name="T13" fmla="*/ 197 h 313"/>
              <a:gd name="T14" fmla="*/ 593 w 636"/>
              <a:gd name="T15" fmla="*/ 183 h 313"/>
              <a:gd name="T16" fmla="*/ 590 w 636"/>
              <a:gd name="T17" fmla="*/ 169 h 313"/>
              <a:gd name="T18" fmla="*/ 583 w 636"/>
              <a:gd name="T19" fmla="*/ 160 h 313"/>
              <a:gd name="T20" fmla="*/ 578 w 636"/>
              <a:gd name="T21" fmla="*/ 157 h 313"/>
              <a:gd name="T22" fmla="*/ 578 w 636"/>
              <a:gd name="T23" fmla="*/ 145 h 313"/>
              <a:gd name="T24" fmla="*/ 578 w 636"/>
              <a:gd name="T25" fmla="*/ 133 h 313"/>
              <a:gd name="T26" fmla="*/ 573 w 636"/>
              <a:gd name="T27" fmla="*/ 121 h 313"/>
              <a:gd name="T28" fmla="*/ 565 w 636"/>
              <a:gd name="T29" fmla="*/ 103 h 313"/>
              <a:gd name="T30" fmla="*/ 559 w 636"/>
              <a:gd name="T31" fmla="*/ 91 h 313"/>
              <a:gd name="T32" fmla="*/ 554 w 636"/>
              <a:gd name="T33" fmla="*/ 79 h 313"/>
              <a:gd name="T34" fmla="*/ 555 w 636"/>
              <a:gd name="T35" fmla="*/ 67 h 313"/>
              <a:gd name="T36" fmla="*/ 543 w 636"/>
              <a:gd name="T37" fmla="*/ 64 h 313"/>
              <a:gd name="T38" fmla="*/ 533 w 636"/>
              <a:gd name="T39" fmla="*/ 52 h 313"/>
              <a:gd name="T40" fmla="*/ 521 w 636"/>
              <a:gd name="T41" fmla="*/ 44 h 313"/>
              <a:gd name="T42" fmla="*/ 514 w 636"/>
              <a:gd name="T43" fmla="*/ 42 h 313"/>
              <a:gd name="T44" fmla="*/ 502 w 636"/>
              <a:gd name="T45" fmla="*/ 38 h 313"/>
              <a:gd name="T46" fmla="*/ 464 w 636"/>
              <a:gd name="T47" fmla="*/ 33 h 313"/>
              <a:gd name="T48" fmla="*/ 447 w 636"/>
              <a:gd name="T49" fmla="*/ 37 h 313"/>
              <a:gd name="T50" fmla="*/ 413 w 636"/>
              <a:gd name="T51" fmla="*/ 25 h 313"/>
              <a:gd name="T52" fmla="*/ 326 w 636"/>
              <a:gd name="T53" fmla="*/ 17 h 313"/>
              <a:gd name="T54" fmla="*/ 85 w 636"/>
              <a:gd name="T55" fmla="*/ 6 h 313"/>
              <a:gd name="T56" fmla="*/ 0 w 636"/>
              <a:gd name="T57" fmla="*/ 195 h 313"/>
              <a:gd name="T58" fmla="*/ 138 w 636"/>
              <a:gd name="T59" fmla="*/ 205 h 313"/>
              <a:gd name="T60" fmla="*/ 139 w 636"/>
              <a:gd name="T61" fmla="*/ 302 h 313"/>
              <a:gd name="T62" fmla="*/ 417 w 636"/>
              <a:gd name="T63" fmla="*/ 312 h 313"/>
              <a:gd name="T64" fmla="*/ 636 w 636"/>
              <a:gd name="T65" fmla="*/ 312 h 313"/>
              <a:gd name="T66" fmla="*/ 629 w 636"/>
              <a:gd name="T67" fmla="*/ 301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6" h="313">
                <a:moveTo>
                  <a:pt x="629" y="301"/>
                </a:moveTo>
                <a:lnTo>
                  <a:pt x="625" y="294"/>
                </a:lnTo>
                <a:lnTo>
                  <a:pt x="624" y="287"/>
                </a:lnTo>
                <a:lnTo>
                  <a:pt x="617" y="283"/>
                </a:lnTo>
                <a:lnTo>
                  <a:pt x="612" y="278"/>
                </a:lnTo>
                <a:lnTo>
                  <a:pt x="608" y="266"/>
                </a:lnTo>
                <a:lnTo>
                  <a:pt x="602" y="259"/>
                </a:lnTo>
                <a:lnTo>
                  <a:pt x="602" y="252"/>
                </a:lnTo>
                <a:lnTo>
                  <a:pt x="601" y="247"/>
                </a:lnTo>
                <a:lnTo>
                  <a:pt x="594" y="243"/>
                </a:lnTo>
                <a:lnTo>
                  <a:pt x="598" y="224"/>
                </a:lnTo>
                <a:lnTo>
                  <a:pt x="594" y="210"/>
                </a:lnTo>
                <a:lnTo>
                  <a:pt x="594" y="203"/>
                </a:lnTo>
                <a:lnTo>
                  <a:pt x="596" y="197"/>
                </a:lnTo>
                <a:lnTo>
                  <a:pt x="590" y="190"/>
                </a:lnTo>
                <a:lnTo>
                  <a:pt x="593" y="183"/>
                </a:lnTo>
                <a:lnTo>
                  <a:pt x="589" y="176"/>
                </a:lnTo>
                <a:lnTo>
                  <a:pt x="590" y="169"/>
                </a:lnTo>
                <a:lnTo>
                  <a:pt x="583" y="167"/>
                </a:lnTo>
                <a:lnTo>
                  <a:pt x="583" y="160"/>
                </a:lnTo>
                <a:lnTo>
                  <a:pt x="578" y="160"/>
                </a:lnTo>
                <a:lnTo>
                  <a:pt x="578" y="157"/>
                </a:lnTo>
                <a:lnTo>
                  <a:pt x="578" y="152"/>
                </a:lnTo>
                <a:lnTo>
                  <a:pt x="578" y="145"/>
                </a:lnTo>
                <a:lnTo>
                  <a:pt x="578" y="140"/>
                </a:lnTo>
                <a:lnTo>
                  <a:pt x="578" y="133"/>
                </a:lnTo>
                <a:lnTo>
                  <a:pt x="573" y="126"/>
                </a:lnTo>
                <a:lnTo>
                  <a:pt x="573" y="121"/>
                </a:lnTo>
                <a:lnTo>
                  <a:pt x="565" y="110"/>
                </a:lnTo>
                <a:lnTo>
                  <a:pt x="565" y="103"/>
                </a:lnTo>
                <a:lnTo>
                  <a:pt x="559" y="98"/>
                </a:lnTo>
                <a:lnTo>
                  <a:pt x="559" y="91"/>
                </a:lnTo>
                <a:lnTo>
                  <a:pt x="558" y="86"/>
                </a:lnTo>
                <a:lnTo>
                  <a:pt x="554" y="79"/>
                </a:lnTo>
                <a:lnTo>
                  <a:pt x="555" y="75"/>
                </a:lnTo>
                <a:lnTo>
                  <a:pt x="555" y="67"/>
                </a:lnTo>
                <a:lnTo>
                  <a:pt x="548" y="65"/>
                </a:lnTo>
                <a:lnTo>
                  <a:pt x="543" y="64"/>
                </a:lnTo>
                <a:lnTo>
                  <a:pt x="536" y="59"/>
                </a:lnTo>
                <a:lnTo>
                  <a:pt x="533" y="52"/>
                </a:lnTo>
                <a:lnTo>
                  <a:pt x="527" y="49"/>
                </a:lnTo>
                <a:lnTo>
                  <a:pt x="521" y="44"/>
                </a:lnTo>
                <a:lnTo>
                  <a:pt x="514" y="44"/>
                </a:lnTo>
                <a:lnTo>
                  <a:pt x="514" y="42"/>
                </a:lnTo>
                <a:lnTo>
                  <a:pt x="508" y="40"/>
                </a:lnTo>
                <a:lnTo>
                  <a:pt x="502" y="38"/>
                </a:lnTo>
                <a:lnTo>
                  <a:pt x="491" y="30"/>
                </a:lnTo>
                <a:lnTo>
                  <a:pt x="464" y="33"/>
                </a:lnTo>
                <a:lnTo>
                  <a:pt x="451" y="31"/>
                </a:lnTo>
                <a:lnTo>
                  <a:pt x="447" y="37"/>
                </a:lnTo>
                <a:lnTo>
                  <a:pt x="440" y="40"/>
                </a:lnTo>
                <a:lnTo>
                  <a:pt x="413" y="25"/>
                </a:lnTo>
                <a:lnTo>
                  <a:pt x="406" y="17"/>
                </a:lnTo>
                <a:lnTo>
                  <a:pt x="326" y="17"/>
                </a:lnTo>
                <a:lnTo>
                  <a:pt x="209" y="11"/>
                </a:lnTo>
                <a:lnTo>
                  <a:pt x="85" y="6"/>
                </a:lnTo>
                <a:lnTo>
                  <a:pt x="12" y="0"/>
                </a:lnTo>
                <a:lnTo>
                  <a:pt x="0" y="195"/>
                </a:lnTo>
                <a:lnTo>
                  <a:pt x="66" y="201"/>
                </a:lnTo>
                <a:lnTo>
                  <a:pt x="138" y="205"/>
                </a:lnTo>
                <a:lnTo>
                  <a:pt x="145" y="207"/>
                </a:lnTo>
                <a:lnTo>
                  <a:pt x="139" y="302"/>
                </a:lnTo>
                <a:lnTo>
                  <a:pt x="234" y="308"/>
                </a:lnTo>
                <a:lnTo>
                  <a:pt x="417" y="312"/>
                </a:lnTo>
                <a:lnTo>
                  <a:pt x="512" y="313"/>
                </a:lnTo>
                <a:lnTo>
                  <a:pt x="636" y="312"/>
                </a:lnTo>
                <a:lnTo>
                  <a:pt x="629" y="306"/>
                </a:lnTo>
                <a:lnTo>
                  <a:pt x="629" y="30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3" name="Freeform 31"/>
          <p:cNvSpPr>
            <a:spLocks/>
          </p:cNvSpPr>
          <p:nvPr/>
        </p:nvSpPr>
        <p:spPr bwMode="auto">
          <a:xfrm>
            <a:off x="5313549" y="1604021"/>
            <a:ext cx="1612900" cy="1001184"/>
          </a:xfrm>
          <a:custGeom>
            <a:avLst/>
            <a:gdLst>
              <a:gd name="T0" fmla="*/ 518 w 792"/>
              <a:gd name="T1" fmla="*/ 80 h 492"/>
              <a:gd name="T2" fmla="*/ 279 w 792"/>
              <a:gd name="T3" fmla="*/ 47 h 492"/>
              <a:gd name="T4" fmla="*/ 19 w 792"/>
              <a:gd name="T5" fmla="*/ 0 h 492"/>
              <a:gd name="T6" fmla="*/ 0 w 792"/>
              <a:gd name="T7" fmla="*/ 96 h 492"/>
              <a:gd name="T8" fmla="*/ 9 w 792"/>
              <a:gd name="T9" fmla="*/ 118 h 492"/>
              <a:gd name="T10" fmla="*/ 16 w 792"/>
              <a:gd name="T11" fmla="*/ 137 h 492"/>
              <a:gd name="T12" fmla="*/ 17 w 792"/>
              <a:gd name="T13" fmla="*/ 149 h 492"/>
              <a:gd name="T14" fmla="*/ 20 w 792"/>
              <a:gd name="T15" fmla="*/ 162 h 492"/>
              <a:gd name="T16" fmla="*/ 32 w 792"/>
              <a:gd name="T17" fmla="*/ 174 h 492"/>
              <a:gd name="T18" fmla="*/ 39 w 792"/>
              <a:gd name="T19" fmla="*/ 185 h 492"/>
              <a:gd name="T20" fmla="*/ 48 w 792"/>
              <a:gd name="T21" fmla="*/ 206 h 492"/>
              <a:gd name="T22" fmla="*/ 53 w 792"/>
              <a:gd name="T23" fmla="*/ 214 h 492"/>
              <a:gd name="T24" fmla="*/ 59 w 792"/>
              <a:gd name="T25" fmla="*/ 226 h 492"/>
              <a:gd name="T26" fmla="*/ 69 w 792"/>
              <a:gd name="T27" fmla="*/ 233 h 492"/>
              <a:gd name="T28" fmla="*/ 73 w 792"/>
              <a:gd name="T29" fmla="*/ 242 h 492"/>
              <a:gd name="T30" fmla="*/ 88 w 792"/>
              <a:gd name="T31" fmla="*/ 243 h 492"/>
              <a:gd name="T32" fmla="*/ 74 w 792"/>
              <a:gd name="T33" fmla="*/ 276 h 492"/>
              <a:gd name="T34" fmla="*/ 67 w 792"/>
              <a:gd name="T35" fmla="*/ 288 h 492"/>
              <a:gd name="T36" fmla="*/ 66 w 792"/>
              <a:gd name="T37" fmla="*/ 300 h 492"/>
              <a:gd name="T38" fmla="*/ 67 w 792"/>
              <a:gd name="T39" fmla="*/ 319 h 492"/>
              <a:gd name="T40" fmla="*/ 58 w 792"/>
              <a:gd name="T41" fmla="*/ 326 h 492"/>
              <a:gd name="T42" fmla="*/ 55 w 792"/>
              <a:gd name="T43" fmla="*/ 340 h 492"/>
              <a:gd name="T44" fmla="*/ 61 w 792"/>
              <a:gd name="T45" fmla="*/ 348 h 492"/>
              <a:gd name="T46" fmla="*/ 73 w 792"/>
              <a:gd name="T47" fmla="*/ 356 h 492"/>
              <a:gd name="T48" fmla="*/ 99 w 792"/>
              <a:gd name="T49" fmla="*/ 346 h 492"/>
              <a:gd name="T50" fmla="*/ 105 w 792"/>
              <a:gd name="T51" fmla="*/ 365 h 492"/>
              <a:gd name="T52" fmla="*/ 112 w 792"/>
              <a:gd name="T53" fmla="*/ 395 h 492"/>
              <a:gd name="T54" fmla="*/ 119 w 792"/>
              <a:gd name="T55" fmla="*/ 407 h 492"/>
              <a:gd name="T56" fmla="*/ 116 w 792"/>
              <a:gd name="T57" fmla="*/ 422 h 492"/>
              <a:gd name="T58" fmla="*/ 123 w 792"/>
              <a:gd name="T59" fmla="*/ 434 h 492"/>
              <a:gd name="T60" fmla="*/ 136 w 792"/>
              <a:gd name="T61" fmla="*/ 438 h 492"/>
              <a:gd name="T62" fmla="*/ 138 w 792"/>
              <a:gd name="T63" fmla="*/ 456 h 492"/>
              <a:gd name="T64" fmla="*/ 141 w 792"/>
              <a:gd name="T65" fmla="*/ 468 h 492"/>
              <a:gd name="T66" fmla="*/ 150 w 792"/>
              <a:gd name="T67" fmla="*/ 480 h 492"/>
              <a:gd name="T68" fmla="*/ 154 w 792"/>
              <a:gd name="T69" fmla="*/ 473 h 492"/>
              <a:gd name="T70" fmla="*/ 173 w 792"/>
              <a:gd name="T71" fmla="*/ 472 h 492"/>
              <a:gd name="T72" fmla="*/ 185 w 792"/>
              <a:gd name="T73" fmla="*/ 475 h 492"/>
              <a:gd name="T74" fmla="*/ 195 w 792"/>
              <a:gd name="T75" fmla="*/ 468 h 492"/>
              <a:gd name="T76" fmla="*/ 220 w 792"/>
              <a:gd name="T77" fmla="*/ 473 h 492"/>
              <a:gd name="T78" fmla="*/ 233 w 792"/>
              <a:gd name="T79" fmla="*/ 475 h 492"/>
              <a:gd name="T80" fmla="*/ 245 w 792"/>
              <a:gd name="T81" fmla="*/ 473 h 492"/>
              <a:gd name="T82" fmla="*/ 261 w 792"/>
              <a:gd name="T83" fmla="*/ 463 h 492"/>
              <a:gd name="T84" fmla="*/ 269 w 792"/>
              <a:gd name="T85" fmla="*/ 482 h 492"/>
              <a:gd name="T86" fmla="*/ 281 w 792"/>
              <a:gd name="T87" fmla="*/ 444 h 492"/>
              <a:gd name="T88" fmla="*/ 413 w 792"/>
              <a:gd name="T89" fmla="*/ 457 h 492"/>
              <a:gd name="T90" fmla="*/ 670 w 792"/>
              <a:gd name="T91" fmla="*/ 484 h 492"/>
              <a:gd name="T92" fmla="*/ 766 w 792"/>
              <a:gd name="T93" fmla="*/ 486 h 492"/>
              <a:gd name="T94" fmla="*/ 792 w 792"/>
              <a:gd name="T95" fmla="*/ 108 h 492"/>
              <a:gd name="T96" fmla="*/ 744 w 792"/>
              <a:gd name="T97" fmla="*/ 10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2" h="492">
                <a:moveTo>
                  <a:pt x="618" y="91"/>
                </a:moveTo>
                <a:lnTo>
                  <a:pt x="518" y="80"/>
                </a:lnTo>
                <a:lnTo>
                  <a:pt x="425" y="67"/>
                </a:lnTo>
                <a:lnTo>
                  <a:pt x="279" y="47"/>
                </a:lnTo>
                <a:lnTo>
                  <a:pt x="113" y="19"/>
                </a:lnTo>
                <a:lnTo>
                  <a:pt x="19" y="0"/>
                </a:lnTo>
                <a:lnTo>
                  <a:pt x="19" y="3"/>
                </a:lnTo>
                <a:lnTo>
                  <a:pt x="0" y="96"/>
                </a:lnTo>
                <a:lnTo>
                  <a:pt x="9" y="115"/>
                </a:lnTo>
                <a:lnTo>
                  <a:pt x="9" y="118"/>
                </a:lnTo>
                <a:lnTo>
                  <a:pt x="15" y="130"/>
                </a:lnTo>
                <a:lnTo>
                  <a:pt x="16" y="137"/>
                </a:lnTo>
                <a:lnTo>
                  <a:pt x="13" y="143"/>
                </a:lnTo>
                <a:lnTo>
                  <a:pt x="17" y="149"/>
                </a:lnTo>
                <a:lnTo>
                  <a:pt x="11" y="150"/>
                </a:lnTo>
                <a:lnTo>
                  <a:pt x="20" y="162"/>
                </a:lnTo>
                <a:lnTo>
                  <a:pt x="23" y="169"/>
                </a:lnTo>
                <a:lnTo>
                  <a:pt x="32" y="174"/>
                </a:lnTo>
                <a:lnTo>
                  <a:pt x="35" y="180"/>
                </a:lnTo>
                <a:lnTo>
                  <a:pt x="39" y="185"/>
                </a:lnTo>
                <a:lnTo>
                  <a:pt x="40" y="192"/>
                </a:lnTo>
                <a:lnTo>
                  <a:pt x="48" y="206"/>
                </a:lnTo>
                <a:lnTo>
                  <a:pt x="54" y="211"/>
                </a:lnTo>
                <a:lnTo>
                  <a:pt x="53" y="214"/>
                </a:lnTo>
                <a:lnTo>
                  <a:pt x="54" y="220"/>
                </a:lnTo>
                <a:lnTo>
                  <a:pt x="59" y="226"/>
                </a:lnTo>
                <a:lnTo>
                  <a:pt x="62" y="233"/>
                </a:lnTo>
                <a:lnTo>
                  <a:pt x="69" y="233"/>
                </a:lnTo>
                <a:lnTo>
                  <a:pt x="67" y="238"/>
                </a:lnTo>
                <a:lnTo>
                  <a:pt x="73" y="242"/>
                </a:lnTo>
                <a:lnTo>
                  <a:pt x="82" y="242"/>
                </a:lnTo>
                <a:lnTo>
                  <a:pt x="88" y="243"/>
                </a:lnTo>
                <a:lnTo>
                  <a:pt x="81" y="262"/>
                </a:lnTo>
                <a:lnTo>
                  <a:pt x="74" y="276"/>
                </a:lnTo>
                <a:lnTo>
                  <a:pt x="73" y="281"/>
                </a:lnTo>
                <a:lnTo>
                  <a:pt x="67" y="288"/>
                </a:lnTo>
                <a:lnTo>
                  <a:pt x="70" y="294"/>
                </a:lnTo>
                <a:lnTo>
                  <a:pt x="66" y="300"/>
                </a:lnTo>
                <a:lnTo>
                  <a:pt x="70" y="307"/>
                </a:lnTo>
                <a:lnTo>
                  <a:pt x="67" y="319"/>
                </a:lnTo>
                <a:lnTo>
                  <a:pt x="62" y="321"/>
                </a:lnTo>
                <a:lnTo>
                  <a:pt x="58" y="326"/>
                </a:lnTo>
                <a:lnTo>
                  <a:pt x="61" y="333"/>
                </a:lnTo>
                <a:lnTo>
                  <a:pt x="55" y="340"/>
                </a:lnTo>
                <a:lnTo>
                  <a:pt x="54" y="345"/>
                </a:lnTo>
                <a:lnTo>
                  <a:pt x="61" y="348"/>
                </a:lnTo>
                <a:lnTo>
                  <a:pt x="66" y="356"/>
                </a:lnTo>
                <a:lnTo>
                  <a:pt x="73" y="356"/>
                </a:lnTo>
                <a:lnTo>
                  <a:pt x="99" y="341"/>
                </a:lnTo>
                <a:lnTo>
                  <a:pt x="99" y="346"/>
                </a:lnTo>
                <a:lnTo>
                  <a:pt x="105" y="353"/>
                </a:lnTo>
                <a:lnTo>
                  <a:pt x="105" y="365"/>
                </a:lnTo>
                <a:lnTo>
                  <a:pt x="108" y="383"/>
                </a:lnTo>
                <a:lnTo>
                  <a:pt x="112" y="395"/>
                </a:lnTo>
                <a:lnTo>
                  <a:pt x="117" y="400"/>
                </a:lnTo>
                <a:lnTo>
                  <a:pt x="119" y="407"/>
                </a:lnTo>
                <a:lnTo>
                  <a:pt x="120" y="414"/>
                </a:lnTo>
                <a:lnTo>
                  <a:pt x="116" y="422"/>
                </a:lnTo>
                <a:lnTo>
                  <a:pt x="119" y="429"/>
                </a:lnTo>
                <a:lnTo>
                  <a:pt x="123" y="434"/>
                </a:lnTo>
                <a:lnTo>
                  <a:pt x="130" y="433"/>
                </a:lnTo>
                <a:lnTo>
                  <a:pt x="136" y="438"/>
                </a:lnTo>
                <a:lnTo>
                  <a:pt x="141" y="450"/>
                </a:lnTo>
                <a:lnTo>
                  <a:pt x="138" y="456"/>
                </a:lnTo>
                <a:lnTo>
                  <a:pt x="142" y="463"/>
                </a:lnTo>
                <a:lnTo>
                  <a:pt x="141" y="468"/>
                </a:lnTo>
                <a:lnTo>
                  <a:pt x="145" y="475"/>
                </a:lnTo>
                <a:lnTo>
                  <a:pt x="150" y="480"/>
                </a:lnTo>
                <a:lnTo>
                  <a:pt x="153" y="479"/>
                </a:lnTo>
                <a:lnTo>
                  <a:pt x="154" y="473"/>
                </a:lnTo>
                <a:lnTo>
                  <a:pt x="159" y="469"/>
                </a:lnTo>
                <a:lnTo>
                  <a:pt x="173" y="472"/>
                </a:lnTo>
                <a:lnTo>
                  <a:pt x="178" y="475"/>
                </a:lnTo>
                <a:lnTo>
                  <a:pt x="185" y="475"/>
                </a:lnTo>
                <a:lnTo>
                  <a:pt x="191" y="469"/>
                </a:lnTo>
                <a:lnTo>
                  <a:pt x="195" y="468"/>
                </a:lnTo>
                <a:lnTo>
                  <a:pt x="208" y="473"/>
                </a:lnTo>
                <a:lnTo>
                  <a:pt x="220" y="473"/>
                </a:lnTo>
                <a:lnTo>
                  <a:pt x="227" y="476"/>
                </a:lnTo>
                <a:lnTo>
                  <a:pt x="233" y="475"/>
                </a:lnTo>
                <a:lnTo>
                  <a:pt x="245" y="479"/>
                </a:lnTo>
                <a:lnTo>
                  <a:pt x="245" y="473"/>
                </a:lnTo>
                <a:lnTo>
                  <a:pt x="254" y="461"/>
                </a:lnTo>
                <a:lnTo>
                  <a:pt x="261" y="463"/>
                </a:lnTo>
                <a:lnTo>
                  <a:pt x="265" y="475"/>
                </a:lnTo>
                <a:lnTo>
                  <a:pt x="269" y="482"/>
                </a:lnTo>
                <a:lnTo>
                  <a:pt x="275" y="487"/>
                </a:lnTo>
                <a:lnTo>
                  <a:pt x="281" y="444"/>
                </a:lnTo>
                <a:lnTo>
                  <a:pt x="287" y="440"/>
                </a:lnTo>
                <a:lnTo>
                  <a:pt x="413" y="457"/>
                </a:lnTo>
                <a:lnTo>
                  <a:pt x="534" y="472"/>
                </a:lnTo>
                <a:lnTo>
                  <a:pt x="670" y="484"/>
                </a:lnTo>
                <a:lnTo>
                  <a:pt x="762" y="492"/>
                </a:lnTo>
                <a:lnTo>
                  <a:pt x="766" y="486"/>
                </a:lnTo>
                <a:lnTo>
                  <a:pt x="771" y="400"/>
                </a:lnTo>
                <a:lnTo>
                  <a:pt x="792" y="108"/>
                </a:lnTo>
                <a:lnTo>
                  <a:pt x="792" y="105"/>
                </a:lnTo>
                <a:lnTo>
                  <a:pt x="744" y="103"/>
                </a:lnTo>
                <a:lnTo>
                  <a:pt x="618" y="9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4" name="Freeform 32"/>
          <p:cNvSpPr>
            <a:spLocks/>
          </p:cNvSpPr>
          <p:nvPr/>
        </p:nvSpPr>
        <p:spPr bwMode="auto">
          <a:xfrm>
            <a:off x="8035582" y="3489972"/>
            <a:ext cx="1051984" cy="914400"/>
          </a:xfrm>
          <a:custGeom>
            <a:avLst/>
            <a:gdLst>
              <a:gd name="T0" fmla="*/ 517 w 517"/>
              <a:gd name="T1" fmla="*/ 350 h 449"/>
              <a:gd name="T2" fmla="*/ 507 w 517"/>
              <a:gd name="T3" fmla="*/ 340 h 449"/>
              <a:gd name="T4" fmla="*/ 492 w 517"/>
              <a:gd name="T5" fmla="*/ 330 h 449"/>
              <a:gd name="T6" fmla="*/ 488 w 517"/>
              <a:gd name="T7" fmla="*/ 311 h 449"/>
              <a:gd name="T8" fmla="*/ 482 w 517"/>
              <a:gd name="T9" fmla="*/ 292 h 449"/>
              <a:gd name="T10" fmla="*/ 474 w 517"/>
              <a:gd name="T11" fmla="*/ 276 h 449"/>
              <a:gd name="T12" fmla="*/ 465 w 517"/>
              <a:gd name="T13" fmla="*/ 265 h 449"/>
              <a:gd name="T14" fmla="*/ 447 w 517"/>
              <a:gd name="T15" fmla="*/ 261 h 449"/>
              <a:gd name="T16" fmla="*/ 442 w 517"/>
              <a:gd name="T17" fmla="*/ 253 h 449"/>
              <a:gd name="T18" fmla="*/ 412 w 517"/>
              <a:gd name="T19" fmla="*/ 229 h 449"/>
              <a:gd name="T20" fmla="*/ 412 w 517"/>
              <a:gd name="T21" fmla="*/ 216 h 449"/>
              <a:gd name="T22" fmla="*/ 419 w 517"/>
              <a:gd name="T23" fmla="*/ 199 h 449"/>
              <a:gd name="T24" fmla="*/ 423 w 517"/>
              <a:gd name="T25" fmla="*/ 178 h 449"/>
              <a:gd name="T26" fmla="*/ 427 w 517"/>
              <a:gd name="T27" fmla="*/ 168 h 449"/>
              <a:gd name="T28" fmla="*/ 409 w 517"/>
              <a:gd name="T29" fmla="*/ 160 h 449"/>
              <a:gd name="T30" fmla="*/ 400 w 517"/>
              <a:gd name="T31" fmla="*/ 158 h 449"/>
              <a:gd name="T32" fmla="*/ 389 w 517"/>
              <a:gd name="T33" fmla="*/ 166 h 449"/>
              <a:gd name="T34" fmla="*/ 378 w 517"/>
              <a:gd name="T35" fmla="*/ 132 h 449"/>
              <a:gd name="T36" fmla="*/ 367 w 517"/>
              <a:gd name="T37" fmla="*/ 122 h 449"/>
              <a:gd name="T38" fmla="*/ 350 w 517"/>
              <a:gd name="T39" fmla="*/ 105 h 449"/>
              <a:gd name="T40" fmla="*/ 337 w 517"/>
              <a:gd name="T41" fmla="*/ 95 h 449"/>
              <a:gd name="T42" fmla="*/ 327 w 517"/>
              <a:gd name="T43" fmla="*/ 82 h 449"/>
              <a:gd name="T44" fmla="*/ 320 w 517"/>
              <a:gd name="T45" fmla="*/ 63 h 449"/>
              <a:gd name="T46" fmla="*/ 314 w 517"/>
              <a:gd name="T47" fmla="*/ 49 h 449"/>
              <a:gd name="T48" fmla="*/ 316 w 517"/>
              <a:gd name="T49" fmla="*/ 30 h 449"/>
              <a:gd name="T50" fmla="*/ 316 w 517"/>
              <a:gd name="T51" fmla="*/ 23 h 449"/>
              <a:gd name="T52" fmla="*/ 300 w 517"/>
              <a:gd name="T53" fmla="*/ 7 h 449"/>
              <a:gd name="T54" fmla="*/ 247 w 517"/>
              <a:gd name="T55" fmla="*/ 5 h 449"/>
              <a:gd name="T56" fmla="*/ 83 w 517"/>
              <a:gd name="T57" fmla="*/ 13 h 449"/>
              <a:gd name="T58" fmla="*/ 0 w 517"/>
              <a:gd name="T59" fmla="*/ 19 h 449"/>
              <a:gd name="T60" fmla="*/ 10 w 517"/>
              <a:gd name="T61" fmla="*/ 38 h 449"/>
              <a:gd name="T62" fmla="*/ 22 w 517"/>
              <a:gd name="T63" fmla="*/ 47 h 449"/>
              <a:gd name="T64" fmla="*/ 27 w 517"/>
              <a:gd name="T65" fmla="*/ 61 h 449"/>
              <a:gd name="T66" fmla="*/ 34 w 517"/>
              <a:gd name="T67" fmla="*/ 72 h 449"/>
              <a:gd name="T68" fmla="*/ 57 w 517"/>
              <a:gd name="T69" fmla="*/ 81 h 449"/>
              <a:gd name="T70" fmla="*/ 67 w 517"/>
              <a:gd name="T71" fmla="*/ 89 h 449"/>
              <a:gd name="T72" fmla="*/ 67 w 517"/>
              <a:gd name="T73" fmla="*/ 97 h 449"/>
              <a:gd name="T74" fmla="*/ 59 w 517"/>
              <a:gd name="T75" fmla="*/ 103 h 449"/>
              <a:gd name="T76" fmla="*/ 53 w 517"/>
              <a:gd name="T77" fmla="*/ 119 h 449"/>
              <a:gd name="T78" fmla="*/ 67 w 517"/>
              <a:gd name="T79" fmla="*/ 131 h 449"/>
              <a:gd name="T80" fmla="*/ 76 w 517"/>
              <a:gd name="T81" fmla="*/ 150 h 449"/>
              <a:gd name="T82" fmla="*/ 88 w 517"/>
              <a:gd name="T83" fmla="*/ 157 h 449"/>
              <a:gd name="T84" fmla="*/ 94 w 517"/>
              <a:gd name="T85" fmla="*/ 414 h 449"/>
              <a:gd name="T86" fmla="*/ 296 w 517"/>
              <a:gd name="T87" fmla="*/ 407 h 449"/>
              <a:gd name="T88" fmla="*/ 442 w 517"/>
              <a:gd name="T89" fmla="*/ 402 h 449"/>
              <a:gd name="T90" fmla="*/ 448 w 517"/>
              <a:gd name="T91" fmla="*/ 414 h 449"/>
              <a:gd name="T92" fmla="*/ 443 w 517"/>
              <a:gd name="T93" fmla="*/ 426 h 449"/>
              <a:gd name="T94" fmla="*/ 432 w 517"/>
              <a:gd name="T95" fmla="*/ 436 h 449"/>
              <a:gd name="T96" fmla="*/ 432 w 517"/>
              <a:gd name="T97" fmla="*/ 449 h 449"/>
              <a:gd name="T98" fmla="*/ 481 w 517"/>
              <a:gd name="T99" fmla="*/ 434 h 449"/>
              <a:gd name="T100" fmla="*/ 480 w 517"/>
              <a:gd name="T101" fmla="*/ 422 h 449"/>
              <a:gd name="T102" fmla="*/ 484 w 517"/>
              <a:gd name="T103" fmla="*/ 409 h 449"/>
              <a:gd name="T104" fmla="*/ 488 w 517"/>
              <a:gd name="T105" fmla="*/ 400 h 449"/>
              <a:gd name="T106" fmla="*/ 489 w 517"/>
              <a:gd name="T107" fmla="*/ 387 h 449"/>
              <a:gd name="T108" fmla="*/ 490 w 517"/>
              <a:gd name="T109" fmla="*/ 398 h 449"/>
              <a:gd name="T110" fmla="*/ 499 w 517"/>
              <a:gd name="T111" fmla="*/ 386 h 449"/>
              <a:gd name="T112" fmla="*/ 512 w 517"/>
              <a:gd name="T113" fmla="*/ 386 h 449"/>
              <a:gd name="T114" fmla="*/ 512 w 517"/>
              <a:gd name="T115" fmla="*/ 371 h 449"/>
              <a:gd name="T116" fmla="*/ 516 w 517"/>
              <a:gd name="T117" fmla="*/ 356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7" h="449">
                <a:moveTo>
                  <a:pt x="516" y="356"/>
                </a:moveTo>
                <a:lnTo>
                  <a:pt x="517" y="350"/>
                </a:lnTo>
                <a:lnTo>
                  <a:pt x="516" y="345"/>
                </a:lnTo>
                <a:lnTo>
                  <a:pt x="507" y="340"/>
                </a:lnTo>
                <a:lnTo>
                  <a:pt x="501" y="342"/>
                </a:lnTo>
                <a:lnTo>
                  <a:pt x="492" y="330"/>
                </a:lnTo>
                <a:lnTo>
                  <a:pt x="484" y="318"/>
                </a:lnTo>
                <a:lnTo>
                  <a:pt x="488" y="311"/>
                </a:lnTo>
                <a:lnTo>
                  <a:pt x="489" y="304"/>
                </a:lnTo>
                <a:lnTo>
                  <a:pt x="482" y="292"/>
                </a:lnTo>
                <a:lnTo>
                  <a:pt x="481" y="279"/>
                </a:lnTo>
                <a:lnTo>
                  <a:pt x="474" y="276"/>
                </a:lnTo>
                <a:lnTo>
                  <a:pt x="469" y="272"/>
                </a:lnTo>
                <a:lnTo>
                  <a:pt x="465" y="265"/>
                </a:lnTo>
                <a:lnTo>
                  <a:pt x="454" y="258"/>
                </a:lnTo>
                <a:lnTo>
                  <a:pt x="447" y="261"/>
                </a:lnTo>
                <a:lnTo>
                  <a:pt x="446" y="253"/>
                </a:lnTo>
                <a:lnTo>
                  <a:pt x="442" y="253"/>
                </a:lnTo>
                <a:lnTo>
                  <a:pt x="424" y="241"/>
                </a:lnTo>
                <a:lnTo>
                  <a:pt x="412" y="229"/>
                </a:lnTo>
                <a:lnTo>
                  <a:pt x="411" y="222"/>
                </a:lnTo>
                <a:lnTo>
                  <a:pt x="412" y="216"/>
                </a:lnTo>
                <a:lnTo>
                  <a:pt x="415" y="210"/>
                </a:lnTo>
                <a:lnTo>
                  <a:pt x="419" y="199"/>
                </a:lnTo>
                <a:lnTo>
                  <a:pt x="423" y="189"/>
                </a:lnTo>
                <a:lnTo>
                  <a:pt x="423" y="178"/>
                </a:lnTo>
                <a:lnTo>
                  <a:pt x="427" y="170"/>
                </a:lnTo>
                <a:lnTo>
                  <a:pt x="427" y="168"/>
                </a:lnTo>
                <a:lnTo>
                  <a:pt x="415" y="161"/>
                </a:lnTo>
                <a:lnTo>
                  <a:pt x="409" y="160"/>
                </a:lnTo>
                <a:lnTo>
                  <a:pt x="402" y="157"/>
                </a:lnTo>
                <a:lnTo>
                  <a:pt x="400" y="158"/>
                </a:lnTo>
                <a:lnTo>
                  <a:pt x="396" y="164"/>
                </a:lnTo>
                <a:lnTo>
                  <a:pt x="389" y="166"/>
                </a:lnTo>
                <a:lnTo>
                  <a:pt x="383" y="160"/>
                </a:lnTo>
                <a:lnTo>
                  <a:pt x="378" y="132"/>
                </a:lnTo>
                <a:lnTo>
                  <a:pt x="374" y="126"/>
                </a:lnTo>
                <a:lnTo>
                  <a:pt x="367" y="122"/>
                </a:lnTo>
                <a:lnTo>
                  <a:pt x="352" y="112"/>
                </a:lnTo>
                <a:lnTo>
                  <a:pt x="350" y="105"/>
                </a:lnTo>
                <a:lnTo>
                  <a:pt x="343" y="101"/>
                </a:lnTo>
                <a:lnTo>
                  <a:pt x="337" y="95"/>
                </a:lnTo>
                <a:lnTo>
                  <a:pt x="329" y="89"/>
                </a:lnTo>
                <a:lnTo>
                  <a:pt x="327" y="82"/>
                </a:lnTo>
                <a:lnTo>
                  <a:pt x="324" y="77"/>
                </a:lnTo>
                <a:lnTo>
                  <a:pt x="320" y="63"/>
                </a:lnTo>
                <a:lnTo>
                  <a:pt x="317" y="61"/>
                </a:lnTo>
                <a:lnTo>
                  <a:pt x="314" y="49"/>
                </a:lnTo>
                <a:lnTo>
                  <a:pt x="314" y="36"/>
                </a:lnTo>
                <a:lnTo>
                  <a:pt x="316" y="30"/>
                </a:lnTo>
                <a:lnTo>
                  <a:pt x="319" y="23"/>
                </a:lnTo>
                <a:lnTo>
                  <a:pt x="316" y="23"/>
                </a:lnTo>
                <a:lnTo>
                  <a:pt x="312" y="16"/>
                </a:lnTo>
                <a:lnTo>
                  <a:pt x="300" y="7"/>
                </a:lnTo>
                <a:lnTo>
                  <a:pt x="296" y="0"/>
                </a:lnTo>
                <a:lnTo>
                  <a:pt x="247" y="5"/>
                </a:lnTo>
                <a:lnTo>
                  <a:pt x="134" y="12"/>
                </a:lnTo>
                <a:lnTo>
                  <a:pt x="83" y="13"/>
                </a:lnTo>
                <a:lnTo>
                  <a:pt x="0" y="12"/>
                </a:lnTo>
                <a:lnTo>
                  <a:pt x="0" y="19"/>
                </a:lnTo>
                <a:lnTo>
                  <a:pt x="6" y="26"/>
                </a:lnTo>
                <a:lnTo>
                  <a:pt x="10" y="38"/>
                </a:lnTo>
                <a:lnTo>
                  <a:pt x="15" y="43"/>
                </a:lnTo>
                <a:lnTo>
                  <a:pt x="22" y="47"/>
                </a:lnTo>
                <a:lnTo>
                  <a:pt x="23" y="54"/>
                </a:lnTo>
                <a:lnTo>
                  <a:pt x="27" y="61"/>
                </a:lnTo>
                <a:lnTo>
                  <a:pt x="27" y="66"/>
                </a:lnTo>
                <a:lnTo>
                  <a:pt x="34" y="72"/>
                </a:lnTo>
                <a:lnTo>
                  <a:pt x="52" y="85"/>
                </a:lnTo>
                <a:lnTo>
                  <a:pt x="57" y="81"/>
                </a:lnTo>
                <a:lnTo>
                  <a:pt x="63" y="82"/>
                </a:lnTo>
                <a:lnTo>
                  <a:pt x="67" y="89"/>
                </a:lnTo>
                <a:lnTo>
                  <a:pt x="68" y="96"/>
                </a:lnTo>
                <a:lnTo>
                  <a:pt x="67" y="97"/>
                </a:lnTo>
                <a:lnTo>
                  <a:pt x="61" y="97"/>
                </a:lnTo>
                <a:lnTo>
                  <a:pt x="59" y="103"/>
                </a:lnTo>
                <a:lnTo>
                  <a:pt x="51" y="114"/>
                </a:lnTo>
                <a:lnTo>
                  <a:pt x="53" y="119"/>
                </a:lnTo>
                <a:lnTo>
                  <a:pt x="60" y="127"/>
                </a:lnTo>
                <a:lnTo>
                  <a:pt x="67" y="131"/>
                </a:lnTo>
                <a:lnTo>
                  <a:pt x="67" y="138"/>
                </a:lnTo>
                <a:lnTo>
                  <a:pt x="76" y="150"/>
                </a:lnTo>
                <a:lnTo>
                  <a:pt x="82" y="151"/>
                </a:lnTo>
                <a:lnTo>
                  <a:pt x="88" y="157"/>
                </a:lnTo>
                <a:lnTo>
                  <a:pt x="94" y="365"/>
                </a:lnTo>
                <a:lnTo>
                  <a:pt x="94" y="414"/>
                </a:lnTo>
                <a:lnTo>
                  <a:pt x="172" y="413"/>
                </a:lnTo>
                <a:lnTo>
                  <a:pt x="296" y="407"/>
                </a:lnTo>
                <a:lnTo>
                  <a:pt x="436" y="398"/>
                </a:lnTo>
                <a:lnTo>
                  <a:pt x="442" y="402"/>
                </a:lnTo>
                <a:lnTo>
                  <a:pt x="447" y="407"/>
                </a:lnTo>
                <a:lnTo>
                  <a:pt x="448" y="414"/>
                </a:lnTo>
                <a:lnTo>
                  <a:pt x="448" y="419"/>
                </a:lnTo>
                <a:lnTo>
                  <a:pt x="443" y="426"/>
                </a:lnTo>
                <a:lnTo>
                  <a:pt x="436" y="430"/>
                </a:lnTo>
                <a:lnTo>
                  <a:pt x="432" y="436"/>
                </a:lnTo>
                <a:lnTo>
                  <a:pt x="430" y="442"/>
                </a:lnTo>
                <a:lnTo>
                  <a:pt x="432" y="449"/>
                </a:lnTo>
                <a:lnTo>
                  <a:pt x="477" y="444"/>
                </a:lnTo>
                <a:lnTo>
                  <a:pt x="481" y="434"/>
                </a:lnTo>
                <a:lnTo>
                  <a:pt x="485" y="427"/>
                </a:lnTo>
                <a:lnTo>
                  <a:pt x="480" y="422"/>
                </a:lnTo>
                <a:lnTo>
                  <a:pt x="488" y="415"/>
                </a:lnTo>
                <a:lnTo>
                  <a:pt x="484" y="409"/>
                </a:lnTo>
                <a:lnTo>
                  <a:pt x="490" y="407"/>
                </a:lnTo>
                <a:lnTo>
                  <a:pt x="488" y="400"/>
                </a:lnTo>
                <a:lnTo>
                  <a:pt x="486" y="394"/>
                </a:lnTo>
                <a:lnTo>
                  <a:pt x="489" y="387"/>
                </a:lnTo>
                <a:lnTo>
                  <a:pt x="492" y="394"/>
                </a:lnTo>
                <a:lnTo>
                  <a:pt x="490" y="398"/>
                </a:lnTo>
                <a:lnTo>
                  <a:pt x="497" y="394"/>
                </a:lnTo>
                <a:lnTo>
                  <a:pt x="499" y="386"/>
                </a:lnTo>
                <a:lnTo>
                  <a:pt x="505" y="383"/>
                </a:lnTo>
                <a:lnTo>
                  <a:pt x="512" y="386"/>
                </a:lnTo>
                <a:lnTo>
                  <a:pt x="515" y="376"/>
                </a:lnTo>
                <a:lnTo>
                  <a:pt x="512" y="371"/>
                </a:lnTo>
                <a:lnTo>
                  <a:pt x="517" y="365"/>
                </a:lnTo>
                <a:lnTo>
                  <a:pt x="516" y="35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5" name="Freeform 33"/>
          <p:cNvSpPr>
            <a:spLocks noEditPoints="1"/>
          </p:cNvSpPr>
          <p:nvPr/>
        </p:nvSpPr>
        <p:spPr bwMode="auto">
          <a:xfrm>
            <a:off x="8757365" y="4573705"/>
            <a:ext cx="560917" cy="973667"/>
          </a:xfrm>
          <a:custGeom>
            <a:avLst/>
            <a:gdLst>
              <a:gd name="T0" fmla="*/ 264 w 276"/>
              <a:gd name="T1" fmla="*/ 468 h 479"/>
              <a:gd name="T2" fmla="*/ 276 w 276"/>
              <a:gd name="T3" fmla="*/ 448 h 479"/>
              <a:gd name="T4" fmla="*/ 256 w 276"/>
              <a:gd name="T5" fmla="*/ 5 h 479"/>
              <a:gd name="T6" fmla="*/ 193 w 276"/>
              <a:gd name="T7" fmla="*/ 5 h 479"/>
              <a:gd name="T8" fmla="*/ 88 w 276"/>
              <a:gd name="T9" fmla="*/ 21 h 479"/>
              <a:gd name="T10" fmla="*/ 73 w 276"/>
              <a:gd name="T11" fmla="*/ 27 h 479"/>
              <a:gd name="T12" fmla="*/ 67 w 276"/>
              <a:gd name="T13" fmla="*/ 34 h 479"/>
              <a:gd name="T14" fmla="*/ 67 w 276"/>
              <a:gd name="T15" fmla="*/ 50 h 479"/>
              <a:gd name="T16" fmla="*/ 70 w 276"/>
              <a:gd name="T17" fmla="*/ 57 h 479"/>
              <a:gd name="T18" fmla="*/ 62 w 276"/>
              <a:gd name="T19" fmla="*/ 75 h 479"/>
              <a:gd name="T20" fmla="*/ 54 w 276"/>
              <a:gd name="T21" fmla="*/ 84 h 479"/>
              <a:gd name="T22" fmla="*/ 40 w 276"/>
              <a:gd name="T23" fmla="*/ 90 h 479"/>
              <a:gd name="T24" fmla="*/ 42 w 276"/>
              <a:gd name="T25" fmla="*/ 104 h 479"/>
              <a:gd name="T26" fmla="*/ 34 w 276"/>
              <a:gd name="T27" fmla="*/ 120 h 479"/>
              <a:gd name="T28" fmla="*/ 32 w 276"/>
              <a:gd name="T29" fmla="*/ 135 h 479"/>
              <a:gd name="T30" fmla="*/ 32 w 276"/>
              <a:gd name="T31" fmla="*/ 142 h 479"/>
              <a:gd name="T32" fmla="*/ 20 w 276"/>
              <a:gd name="T33" fmla="*/ 146 h 479"/>
              <a:gd name="T34" fmla="*/ 24 w 276"/>
              <a:gd name="T35" fmla="*/ 162 h 479"/>
              <a:gd name="T36" fmla="*/ 29 w 276"/>
              <a:gd name="T37" fmla="*/ 168 h 479"/>
              <a:gd name="T38" fmla="*/ 29 w 276"/>
              <a:gd name="T39" fmla="*/ 173 h 479"/>
              <a:gd name="T40" fmla="*/ 32 w 276"/>
              <a:gd name="T41" fmla="*/ 188 h 479"/>
              <a:gd name="T42" fmla="*/ 28 w 276"/>
              <a:gd name="T43" fmla="*/ 199 h 479"/>
              <a:gd name="T44" fmla="*/ 25 w 276"/>
              <a:gd name="T45" fmla="*/ 215 h 479"/>
              <a:gd name="T46" fmla="*/ 35 w 276"/>
              <a:gd name="T47" fmla="*/ 219 h 479"/>
              <a:gd name="T48" fmla="*/ 31 w 276"/>
              <a:gd name="T49" fmla="*/ 237 h 479"/>
              <a:gd name="T50" fmla="*/ 34 w 276"/>
              <a:gd name="T51" fmla="*/ 251 h 479"/>
              <a:gd name="T52" fmla="*/ 43 w 276"/>
              <a:gd name="T53" fmla="*/ 262 h 479"/>
              <a:gd name="T54" fmla="*/ 40 w 276"/>
              <a:gd name="T55" fmla="*/ 268 h 479"/>
              <a:gd name="T56" fmla="*/ 54 w 276"/>
              <a:gd name="T57" fmla="*/ 277 h 479"/>
              <a:gd name="T58" fmla="*/ 50 w 276"/>
              <a:gd name="T59" fmla="*/ 280 h 479"/>
              <a:gd name="T60" fmla="*/ 35 w 276"/>
              <a:gd name="T61" fmla="*/ 295 h 479"/>
              <a:gd name="T62" fmla="*/ 42 w 276"/>
              <a:gd name="T63" fmla="*/ 301 h 479"/>
              <a:gd name="T64" fmla="*/ 42 w 276"/>
              <a:gd name="T65" fmla="*/ 307 h 479"/>
              <a:gd name="T66" fmla="*/ 23 w 276"/>
              <a:gd name="T67" fmla="*/ 326 h 479"/>
              <a:gd name="T68" fmla="*/ 19 w 276"/>
              <a:gd name="T69" fmla="*/ 342 h 479"/>
              <a:gd name="T70" fmla="*/ 16 w 276"/>
              <a:gd name="T71" fmla="*/ 353 h 479"/>
              <a:gd name="T72" fmla="*/ 12 w 276"/>
              <a:gd name="T73" fmla="*/ 372 h 479"/>
              <a:gd name="T74" fmla="*/ 8 w 276"/>
              <a:gd name="T75" fmla="*/ 384 h 479"/>
              <a:gd name="T76" fmla="*/ 2 w 276"/>
              <a:gd name="T77" fmla="*/ 399 h 479"/>
              <a:gd name="T78" fmla="*/ 82 w 276"/>
              <a:gd name="T79" fmla="*/ 407 h 479"/>
              <a:gd name="T80" fmla="*/ 159 w 276"/>
              <a:gd name="T81" fmla="*/ 408 h 479"/>
              <a:gd name="T82" fmla="*/ 155 w 276"/>
              <a:gd name="T83" fmla="*/ 438 h 479"/>
              <a:gd name="T84" fmla="*/ 170 w 276"/>
              <a:gd name="T85" fmla="*/ 458 h 479"/>
              <a:gd name="T86" fmla="*/ 177 w 276"/>
              <a:gd name="T87" fmla="*/ 473 h 479"/>
              <a:gd name="T88" fmla="*/ 189 w 276"/>
              <a:gd name="T89" fmla="*/ 477 h 479"/>
              <a:gd name="T90" fmla="*/ 200 w 276"/>
              <a:gd name="T91" fmla="*/ 464 h 479"/>
              <a:gd name="T92" fmla="*/ 204 w 276"/>
              <a:gd name="T93" fmla="*/ 463 h 479"/>
              <a:gd name="T94" fmla="*/ 235 w 276"/>
              <a:gd name="T95" fmla="*/ 454 h 479"/>
              <a:gd name="T96" fmla="*/ 239 w 276"/>
              <a:gd name="T97" fmla="*/ 450 h 479"/>
              <a:gd name="T98" fmla="*/ 258 w 276"/>
              <a:gd name="T99" fmla="*/ 454 h 479"/>
              <a:gd name="T100" fmla="*/ 276 w 276"/>
              <a:gd name="T101" fmla="*/ 45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6" h="479">
                <a:moveTo>
                  <a:pt x="251" y="468"/>
                </a:moveTo>
                <a:lnTo>
                  <a:pt x="257" y="469"/>
                </a:lnTo>
                <a:lnTo>
                  <a:pt x="264" y="468"/>
                </a:lnTo>
                <a:lnTo>
                  <a:pt x="251" y="467"/>
                </a:lnTo>
                <a:lnTo>
                  <a:pt x="251" y="468"/>
                </a:lnTo>
                <a:close/>
                <a:moveTo>
                  <a:pt x="276" y="448"/>
                </a:moveTo>
                <a:lnTo>
                  <a:pt x="256" y="303"/>
                </a:lnTo>
                <a:lnTo>
                  <a:pt x="261" y="8"/>
                </a:lnTo>
                <a:lnTo>
                  <a:pt x="256" y="5"/>
                </a:lnTo>
                <a:lnTo>
                  <a:pt x="253" y="0"/>
                </a:lnTo>
                <a:lnTo>
                  <a:pt x="251" y="0"/>
                </a:lnTo>
                <a:lnTo>
                  <a:pt x="193" y="5"/>
                </a:lnTo>
                <a:lnTo>
                  <a:pt x="85" y="13"/>
                </a:lnTo>
                <a:lnTo>
                  <a:pt x="88" y="16"/>
                </a:lnTo>
                <a:lnTo>
                  <a:pt x="88" y="21"/>
                </a:lnTo>
                <a:lnTo>
                  <a:pt x="82" y="27"/>
                </a:lnTo>
                <a:lnTo>
                  <a:pt x="76" y="31"/>
                </a:lnTo>
                <a:lnTo>
                  <a:pt x="73" y="27"/>
                </a:lnTo>
                <a:lnTo>
                  <a:pt x="74" y="40"/>
                </a:lnTo>
                <a:lnTo>
                  <a:pt x="70" y="40"/>
                </a:lnTo>
                <a:lnTo>
                  <a:pt x="67" y="34"/>
                </a:lnTo>
                <a:lnTo>
                  <a:pt x="67" y="43"/>
                </a:lnTo>
                <a:lnTo>
                  <a:pt x="74" y="47"/>
                </a:lnTo>
                <a:lnTo>
                  <a:pt x="67" y="50"/>
                </a:lnTo>
                <a:lnTo>
                  <a:pt x="66" y="43"/>
                </a:lnTo>
                <a:lnTo>
                  <a:pt x="66" y="54"/>
                </a:lnTo>
                <a:lnTo>
                  <a:pt x="70" y="57"/>
                </a:lnTo>
                <a:lnTo>
                  <a:pt x="66" y="65"/>
                </a:lnTo>
                <a:lnTo>
                  <a:pt x="67" y="69"/>
                </a:lnTo>
                <a:lnTo>
                  <a:pt x="62" y="75"/>
                </a:lnTo>
                <a:lnTo>
                  <a:pt x="59" y="77"/>
                </a:lnTo>
                <a:lnTo>
                  <a:pt x="53" y="77"/>
                </a:lnTo>
                <a:lnTo>
                  <a:pt x="54" y="84"/>
                </a:lnTo>
                <a:lnTo>
                  <a:pt x="48" y="89"/>
                </a:lnTo>
                <a:lnTo>
                  <a:pt x="47" y="93"/>
                </a:lnTo>
                <a:lnTo>
                  <a:pt x="40" y="90"/>
                </a:lnTo>
                <a:lnTo>
                  <a:pt x="44" y="96"/>
                </a:lnTo>
                <a:lnTo>
                  <a:pt x="42" y="97"/>
                </a:lnTo>
                <a:lnTo>
                  <a:pt x="42" y="104"/>
                </a:lnTo>
                <a:lnTo>
                  <a:pt x="46" y="109"/>
                </a:lnTo>
                <a:lnTo>
                  <a:pt x="29" y="116"/>
                </a:lnTo>
                <a:lnTo>
                  <a:pt x="34" y="120"/>
                </a:lnTo>
                <a:lnTo>
                  <a:pt x="32" y="127"/>
                </a:lnTo>
                <a:lnTo>
                  <a:pt x="34" y="132"/>
                </a:lnTo>
                <a:lnTo>
                  <a:pt x="32" y="135"/>
                </a:lnTo>
                <a:lnTo>
                  <a:pt x="25" y="135"/>
                </a:lnTo>
                <a:lnTo>
                  <a:pt x="25" y="140"/>
                </a:lnTo>
                <a:lnTo>
                  <a:pt x="32" y="142"/>
                </a:lnTo>
                <a:lnTo>
                  <a:pt x="27" y="146"/>
                </a:lnTo>
                <a:lnTo>
                  <a:pt x="24" y="143"/>
                </a:lnTo>
                <a:lnTo>
                  <a:pt x="20" y="146"/>
                </a:lnTo>
                <a:lnTo>
                  <a:pt x="25" y="153"/>
                </a:lnTo>
                <a:lnTo>
                  <a:pt x="19" y="157"/>
                </a:lnTo>
                <a:lnTo>
                  <a:pt x="24" y="162"/>
                </a:lnTo>
                <a:lnTo>
                  <a:pt x="20" y="169"/>
                </a:lnTo>
                <a:lnTo>
                  <a:pt x="25" y="163"/>
                </a:lnTo>
                <a:lnTo>
                  <a:pt x="29" y="168"/>
                </a:lnTo>
                <a:lnTo>
                  <a:pt x="24" y="172"/>
                </a:lnTo>
                <a:lnTo>
                  <a:pt x="29" y="174"/>
                </a:lnTo>
                <a:lnTo>
                  <a:pt x="29" y="173"/>
                </a:lnTo>
                <a:lnTo>
                  <a:pt x="28" y="178"/>
                </a:lnTo>
                <a:lnTo>
                  <a:pt x="31" y="186"/>
                </a:lnTo>
                <a:lnTo>
                  <a:pt x="32" y="188"/>
                </a:lnTo>
                <a:lnTo>
                  <a:pt x="35" y="197"/>
                </a:lnTo>
                <a:lnTo>
                  <a:pt x="34" y="199"/>
                </a:lnTo>
                <a:lnTo>
                  <a:pt x="28" y="199"/>
                </a:lnTo>
                <a:lnTo>
                  <a:pt x="29" y="204"/>
                </a:lnTo>
                <a:lnTo>
                  <a:pt x="28" y="212"/>
                </a:lnTo>
                <a:lnTo>
                  <a:pt x="25" y="215"/>
                </a:lnTo>
                <a:lnTo>
                  <a:pt x="24" y="222"/>
                </a:lnTo>
                <a:lnTo>
                  <a:pt x="31" y="218"/>
                </a:lnTo>
                <a:lnTo>
                  <a:pt x="35" y="219"/>
                </a:lnTo>
                <a:lnTo>
                  <a:pt x="36" y="224"/>
                </a:lnTo>
                <a:lnTo>
                  <a:pt x="31" y="230"/>
                </a:lnTo>
                <a:lnTo>
                  <a:pt x="31" y="237"/>
                </a:lnTo>
                <a:lnTo>
                  <a:pt x="39" y="241"/>
                </a:lnTo>
                <a:lnTo>
                  <a:pt x="31" y="247"/>
                </a:lnTo>
                <a:lnTo>
                  <a:pt x="34" y="251"/>
                </a:lnTo>
                <a:lnTo>
                  <a:pt x="44" y="250"/>
                </a:lnTo>
                <a:lnTo>
                  <a:pt x="39" y="257"/>
                </a:lnTo>
                <a:lnTo>
                  <a:pt x="43" y="262"/>
                </a:lnTo>
                <a:lnTo>
                  <a:pt x="38" y="261"/>
                </a:lnTo>
                <a:lnTo>
                  <a:pt x="36" y="262"/>
                </a:lnTo>
                <a:lnTo>
                  <a:pt x="40" y="268"/>
                </a:lnTo>
                <a:lnTo>
                  <a:pt x="46" y="270"/>
                </a:lnTo>
                <a:lnTo>
                  <a:pt x="47" y="276"/>
                </a:lnTo>
                <a:lnTo>
                  <a:pt x="54" y="277"/>
                </a:lnTo>
                <a:lnTo>
                  <a:pt x="55" y="278"/>
                </a:lnTo>
                <a:lnTo>
                  <a:pt x="54" y="280"/>
                </a:lnTo>
                <a:lnTo>
                  <a:pt x="50" y="280"/>
                </a:lnTo>
                <a:lnTo>
                  <a:pt x="44" y="287"/>
                </a:lnTo>
                <a:lnTo>
                  <a:pt x="38" y="289"/>
                </a:lnTo>
                <a:lnTo>
                  <a:pt x="35" y="295"/>
                </a:lnTo>
                <a:lnTo>
                  <a:pt x="40" y="296"/>
                </a:lnTo>
                <a:lnTo>
                  <a:pt x="47" y="295"/>
                </a:lnTo>
                <a:lnTo>
                  <a:pt x="42" y="301"/>
                </a:lnTo>
                <a:lnTo>
                  <a:pt x="42" y="304"/>
                </a:lnTo>
                <a:lnTo>
                  <a:pt x="35" y="306"/>
                </a:lnTo>
                <a:lnTo>
                  <a:pt x="42" y="307"/>
                </a:lnTo>
                <a:lnTo>
                  <a:pt x="42" y="308"/>
                </a:lnTo>
                <a:lnTo>
                  <a:pt x="28" y="324"/>
                </a:lnTo>
                <a:lnTo>
                  <a:pt x="23" y="326"/>
                </a:lnTo>
                <a:lnTo>
                  <a:pt x="20" y="333"/>
                </a:lnTo>
                <a:lnTo>
                  <a:pt x="24" y="335"/>
                </a:lnTo>
                <a:lnTo>
                  <a:pt x="19" y="342"/>
                </a:lnTo>
                <a:lnTo>
                  <a:pt x="17" y="348"/>
                </a:lnTo>
                <a:lnTo>
                  <a:pt x="11" y="352"/>
                </a:lnTo>
                <a:lnTo>
                  <a:pt x="16" y="353"/>
                </a:lnTo>
                <a:lnTo>
                  <a:pt x="15" y="354"/>
                </a:lnTo>
                <a:lnTo>
                  <a:pt x="9" y="360"/>
                </a:lnTo>
                <a:lnTo>
                  <a:pt x="12" y="372"/>
                </a:lnTo>
                <a:lnTo>
                  <a:pt x="5" y="373"/>
                </a:lnTo>
                <a:lnTo>
                  <a:pt x="11" y="379"/>
                </a:lnTo>
                <a:lnTo>
                  <a:pt x="8" y="384"/>
                </a:lnTo>
                <a:lnTo>
                  <a:pt x="0" y="385"/>
                </a:lnTo>
                <a:lnTo>
                  <a:pt x="4" y="392"/>
                </a:lnTo>
                <a:lnTo>
                  <a:pt x="2" y="399"/>
                </a:lnTo>
                <a:lnTo>
                  <a:pt x="6" y="404"/>
                </a:lnTo>
                <a:lnTo>
                  <a:pt x="1" y="411"/>
                </a:lnTo>
                <a:lnTo>
                  <a:pt x="82" y="407"/>
                </a:lnTo>
                <a:lnTo>
                  <a:pt x="161" y="400"/>
                </a:lnTo>
                <a:lnTo>
                  <a:pt x="161" y="402"/>
                </a:lnTo>
                <a:lnTo>
                  <a:pt x="159" y="408"/>
                </a:lnTo>
                <a:lnTo>
                  <a:pt x="155" y="421"/>
                </a:lnTo>
                <a:lnTo>
                  <a:pt x="153" y="431"/>
                </a:lnTo>
                <a:lnTo>
                  <a:pt x="155" y="438"/>
                </a:lnTo>
                <a:lnTo>
                  <a:pt x="159" y="444"/>
                </a:lnTo>
                <a:lnTo>
                  <a:pt x="169" y="452"/>
                </a:lnTo>
                <a:lnTo>
                  <a:pt x="170" y="458"/>
                </a:lnTo>
                <a:lnTo>
                  <a:pt x="174" y="465"/>
                </a:lnTo>
                <a:lnTo>
                  <a:pt x="173" y="468"/>
                </a:lnTo>
                <a:lnTo>
                  <a:pt x="177" y="473"/>
                </a:lnTo>
                <a:lnTo>
                  <a:pt x="181" y="476"/>
                </a:lnTo>
                <a:lnTo>
                  <a:pt x="184" y="479"/>
                </a:lnTo>
                <a:lnTo>
                  <a:pt x="189" y="477"/>
                </a:lnTo>
                <a:lnTo>
                  <a:pt x="192" y="472"/>
                </a:lnTo>
                <a:lnTo>
                  <a:pt x="199" y="467"/>
                </a:lnTo>
                <a:lnTo>
                  <a:pt x="200" y="464"/>
                </a:lnTo>
                <a:lnTo>
                  <a:pt x="200" y="463"/>
                </a:lnTo>
                <a:lnTo>
                  <a:pt x="205" y="461"/>
                </a:lnTo>
                <a:lnTo>
                  <a:pt x="204" y="463"/>
                </a:lnTo>
                <a:lnTo>
                  <a:pt x="210" y="463"/>
                </a:lnTo>
                <a:lnTo>
                  <a:pt x="222" y="457"/>
                </a:lnTo>
                <a:lnTo>
                  <a:pt x="235" y="454"/>
                </a:lnTo>
                <a:lnTo>
                  <a:pt x="238" y="453"/>
                </a:lnTo>
                <a:lnTo>
                  <a:pt x="228" y="452"/>
                </a:lnTo>
                <a:lnTo>
                  <a:pt x="239" y="450"/>
                </a:lnTo>
                <a:lnTo>
                  <a:pt x="246" y="456"/>
                </a:lnTo>
                <a:lnTo>
                  <a:pt x="251" y="457"/>
                </a:lnTo>
                <a:lnTo>
                  <a:pt x="258" y="454"/>
                </a:lnTo>
                <a:lnTo>
                  <a:pt x="260" y="453"/>
                </a:lnTo>
                <a:lnTo>
                  <a:pt x="272" y="457"/>
                </a:lnTo>
                <a:lnTo>
                  <a:pt x="276" y="450"/>
                </a:lnTo>
                <a:lnTo>
                  <a:pt x="276" y="448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6" name="Freeform 34"/>
          <p:cNvSpPr>
            <a:spLocks noEditPoints="1"/>
          </p:cNvSpPr>
          <p:nvPr/>
        </p:nvSpPr>
        <p:spPr bwMode="auto">
          <a:xfrm>
            <a:off x="7821798" y="1777588"/>
            <a:ext cx="1170517" cy="1162051"/>
          </a:xfrm>
          <a:custGeom>
            <a:avLst/>
            <a:gdLst>
              <a:gd name="T0" fmla="*/ 475 w 575"/>
              <a:gd name="T1" fmla="*/ 112 h 571"/>
              <a:gd name="T2" fmla="*/ 451 w 575"/>
              <a:gd name="T3" fmla="*/ 110 h 571"/>
              <a:gd name="T4" fmla="*/ 425 w 575"/>
              <a:gd name="T5" fmla="*/ 111 h 571"/>
              <a:gd name="T6" fmla="*/ 419 w 575"/>
              <a:gd name="T7" fmla="*/ 99 h 571"/>
              <a:gd name="T8" fmla="*/ 395 w 575"/>
              <a:gd name="T9" fmla="*/ 114 h 571"/>
              <a:gd name="T10" fmla="*/ 363 w 575"/>
              <a:gd name="T11" fmla="*/ 112 h 571"/>
              <a:gd name="T12" fmla="*/ 341 w 575"/>
              <a:gd name="T13" fmla="*/ 93 h 571"/>
              <a:gd name="T14" fmla="*/ 323 w 575"/>
              <a:gd name="T15" fmla="*/ 103 h 571"/>
              <a:gd name="T16" fmla="*/ 313 w 575"/>
              <a:gd name="T17" fmla="*/ 89 h 571"/>
              <a:gd name="T18" fmla="*/ 302 w 575"/>
              <a:gd name="T19" fmla="*/ 79 h 571"/>
              <a:gd name="T20" fmla="*/ 257 w 575"/>
              <a:gd name="T21" fmla="*/ 68 h 571"/>
              <a:gd name="T22" fmla="*/ 249 w 575"/>
              <a:gd name="T23" fmla="*/ 70 h 571"/>
              <a:gd name="T24" fmla="*/ 223 w 575"/>
              <a:gd name="T25" fmla="*/ 77 h 571"/>
              <a:gd name="T26" fmla="*/ 188 w 575"/>
              <a:gd name="T27" fmla="*/ 64 h 571"/>
              <a:gd name="T28" fmla="*/ 164 w 575"/>
              <a:gd name="T29" fmla="*/ 56 h 571"/>
              <a:gd name="T30" fmla="*/ 156 w 575"/>
              <a:gd name="T31" fmla="*/ 8 h 571"/>
              <a:gd name="T32" fmla="*/ 134 w 575"/>
              <a:gd name="T33" fmla="*/ 0 h 571"/>
              <a:gd name="T34" fmla="*/ 84 w 575"/>
              <a:gd name="T35" fmla="*/ 37 h 571"/>
              <a:gd name="T36" fmla="*/ 0 w 575"/>
              <a:gd name="T37" fmla="*/ 41 h 571"/>
              <a:gd name="T38" fmla="*/ 8 w 575"/>
              <a:gd name="T39" fmla="*/ 69 h 571"/>
              <a:gd name="T40" fmla="*/ 5 w 575"/>
              <a:gd name="T41" fmla="*/ 99 h 571"/>
              <a:gd name="T42" fmla="*/ 7 w 575"/>
              <a:gd name="T43" fmla="*/ 121 h 571"/>
              <a:gd name="T44" fmla="*/ 22 w 575"/>
              <a:gd name="T45" fmla="*/ 164 h 571"/>
              <a:gd name="T46" fmla="*/ 23 w 575"/>
              <a:gd name="T47" fmla="*/ 190 h 571"/>
              <a:gd name="T48" fmla="*/ 27 w 575"/>
              <a:gd name="T49" fmla="*/ 222 h 571"/>
              <a:gd name="T50" fmla="*/ 28 w 575"/>
              <a:gd name="T51" fmla="*/ 244 h 571"/>
              <a:gd name="T52" fmla="*/ 32 w 575"/>
              <a:gd name="T53" fmla="*/ 279 h 571"/>
              <a:gd name="T54" fmla="*/ 43 w 575"/>
              <a:gd name="T55" fmla="*/ 302 h 571"/>
              <a:gd name="T56" fmla="*/ 43 w 575"/>
              <a:gd name="T57" fmla="*/ 326 h 571"/>
              <a:gd name="T58" fmla="*/ 38 w 575"/>
              <a:gd name="T59" fmla="*/ 352 h 571"/>
              <a:gd name="T60" fmla="*/ 24 w 575"/>
              <a:gd name="T61" fmla="*/ 367 h 571"/>
              <a:gd name="T62" fmla="*/ 42 w 575"/>
              <a:gd name="T63" fmla="*/ 386 h 571"/>
              <a:gd name="T64" fmla="*/ 54 w 575"/>
              <a:gd name="T65" fmla="*/ 571 h 571"/>
              <a:gd name="T66" fmla="*/ 349 w 575"/>
              <a:gd name="T67" fmla="*/ 563 h 571"/>
              <a:gd name="T68" fmla="*/ 419 w 575"/>
              <a:gd name="T69" fmla="*/ 550 h 571"/>
              <a:gd name="T70" fmla="*/ 410 w 575"/>
              <a:gd name="T71" fmla="*/ 518 h 571"/>
              <a:gd name="T72" fmla="*/ 392 w 575"/>
              <a:gd name="T73" fmla="*/ 508 h 571"/>
              <a:gd name="T74" fmla="*/ 365 w 575"/>
              <a:gd name="T75" fmla="*/ 479 h 571"/>
              <a:gd name="T76" fmla="*/ 342 w 575"/>
              <a:gd name="T77" fmla="*/ 467 h 571"/>
              <a:gd name="T78" fmla="*/ 321 w 575"/>
              <a:gd name="T79" fmla="*/ 456 h 571"/>
              <a:gd name="T80" fmla="*/ 307 w 575"/>
              <a:gd name="T81" fmla="*/ 436 h 571"/>
              <a:gd name="T82" fmla="*/ 307 w 575"/>
              <a:gd name="T83" fmla="*/ 405 h 571"/>
              <a:gd name="T84" fmla="*/ 306 w 575"/>
              <a:gd name="T85" fmla="*/ 364 h 571"/>
              <a:gd name="T86" fmla="*/ 295 w 575"/>
              <a:gd name="T87" fmla="*/ 351 h 571"/>
              <a:gd name="T88" fmla="*/ 304 w 575"/>
              <a:gd name="T89" fmla="*/ 333 h 571"/>
              <a:gd name="T90" fmla="*/ 333 w 575"/>
              <a:gd name="T91" fmla="*/ 313 h 571"/>
              <a:gd name="T92" fmla="*/ 337 w 575"/>
              <a:gd name="T93" fmla="*/ 255 h 571"/>
              <a:gd name="T94" fmla="*/ 344 w 575"/>
              <a:gd name="T95" fmla="*/ 244 h 571"/>
              <a:gd name="T96" fmla="*/ 371 w 575"/>
              <a:gd name="T97" fmla="*/ 219 h 571"/>
              <a:gd name="T98" fmla="*/ 396 w 575"/>
              <a:gd name="T99" fmla="*/ 191 h 571"/>
              <a:gd name="T100" fmla="*/ 447 w 575"/>
              <a:gd name="T101" fmla="*/ 146 h 571"/>
              <a:gd name="T102" fmla="*/ 486 w 575"/>
              <a:gd name="T103" fmla="*/ 127 h 571"/>
              <a:gd name="T104" fmla="*/ 503 w 575"/>
              <a:gd name="T105" fmla="*/ 114 h 571"/>
              <a:gd name="T106" fmla="*/ 572 w 575"/>
              <a:gd name="T107" fmla="*/ 92 h 571"/>
              <a:gd name="T108" fmla="*/ 543 w 575"/>
              <a:gd name="T109" fmla="*/ 111 h 571"/>
              <a:gd name="T110" fmla="*/ 532 w 575"/>
              <a:gd name="T111" fmla="*/ 129 h 571"/>
              <a:gd name="T112" fmla="*/ 548 w 575"/>
              <a:gd name="T113" fmla="*/ 116 h 571"/>
              <a:gd name="T114" fmla="*/ 568 w 575"/>
              <a:gd name="T115" fmla="*/ 99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5" h="571">
                <a:moveTo>
                  <a:pt x="482" y="116"/>
                </a:moveTo>
                <a:lnTo>
                  <a:pt x="476" y="114"/>
                </a:lnTo>
                <a:lnTo>
                  <a:pt x="475" y="112"/>
                </a:lnTo>
                <a:lnTo>
                  <a:pt x="470" y="106"/>
                </a:lnTo>
                <a:lnTo>
                  <a:pt x="456" y="107"/>
                </a:lnTo>
                <a:lnTo>
                  <a:pt x="451" y="110"/>
                </a:lnTo>
                <a:lnTo>
                  <a:pt x="437" y="108"/>
                </a:lnTo>
                <a:lnTo>
                  <a:pt x="430" y="111"/>
                </a:lnTo>
                <a:lnTo>
                  <a:pt x="425" y="111"/>
                </a:lnTo>
                <a:lnTo>
                  <a:pt x="424" y="104"/>
                </a:lnTo>
                <a:lnTo>
                  <a:pt x="419" y="103"/>
                </a:lnTo>
                <a:lnTo>
                  <a:pt x="419" y="99"/>
                </a:lnTo>
                <a:lnTo>
                  <a:pt x="413" y="99"/>
                </a:lnTo>
                <a:lnTo>
                  <a:pt x="401" y="107"/>
                </a:lnTo>
                <a:lnTo>
                  <a:pt x="395" y="114"/>
                </a:lnTo>
                <a:lnTo>
                  <a:pt x="382" y="119"/>
                </a:lnTo>
                <a:lnTo>
                  <a:pt x="375" y="118"/>
                </a:lnTo>
                <a:lnTo>
                  <a:pt x="363" y="112"/>
                </a:lnTo>
                <a:lnTo>
                  <a:pt x="361" y="107"/>
                </a:lnTo>
                <a:lnTo>
                  <a:pt x="344" y="100"/>
                </a:lnTo>
                <a:lnTo>
                  <a:pt x="341" y="93"/>
                </a:lnTo>
                <a:lnTo>
                  <a:pt x="334" y="92"/>
                </a:lnTo>
                <a:lnTo>
                  <a:pt x="325" y="93"/>
                </a:lnTo>
                <a:lnTo>
                  <a:pt x="323" y="103"/>
                </a:lnTo>
                <a:lnTo>
                  <a:pt x="317" y="100"/>
                </a:lnTo>
                <a:lnTo>
                  <a:pt x="313" y="95"/>
                </a:lnTo>
                <a:lnTo>
                  <a:pt x="313" y="89"/>
                </a:lnTo>
                <a:lnTo>
                  <a:pt x="306" y="84"/>
                </a:lnTo>
                <a:lnTo>
                  <a:pt x="300" y="84"/>
                </a:lnTo>
                <a:lnTo>
                  <a:pt x="302" y="79"/>
                </a:lnTo>
                <a:lnTo>
                  <a:pt x="276" y="68"/>
                </a:lnTo>
                <a:lnTo>
                  <a:pt x="262" y="68"/>
                </a:lnTo>
                <a:lnTo>
                  <a:pt x="257" y="68"/>
                </a:lnTo>
                <a:lnTo>
                  <a:pt x="254" y="69"/>
                </a:lnTo>
                <a:lnTo>
                  <a:pt x="253" y="70"/>
                </a:lnTo>
                <a:lnTo>
                  <a:pt x="249" y="70"/>
                </a:lnTo>
                <a:lnTo>
                  <a:pt x="245" y="77"/>
                </a:lnTo>
                <a:lnTo>
                  <a:pt x="230" y="80"/>
                </a:lnTo>
                <a:lnTo>
                  <a:pt x="223" y="77"/>
                </a:lnTo>
                <a:lnTo>
                  <a:pt x="220" y="70"/>
                </a:lnTo>
                <a:lnTo>
                  <a:pt x="193" y="68"/>
                </a:lnTo>
                <a:lnTo>
                  <a:pt x="188" y="64"/>
                </a:lnTo>
                <a:lnTo>
                  <a:pt x="176" y="64"/>
                </a:lnTo>
                <a:lnTo>
                  <a:pt x="169" y="61"/>
                </a:lnTo>
                <a:lnTo>
                  <a:pt x="164" y="56"/>
                </a:lnTo>
                <a:lnTo>
                  <a:pt x="165" y="46"/>
                </a:lnTo>
                <a:lnTo>
                  <a:pt x="160" y="29"/>
                </a:lnTo>
                <a:lnTo>
                  <a:pt x="156" y="8"/>
                </a:lnTo>
                <a:lnTo>
                  <a:pt x="150" y="3"/>
                </a:lnTo>
                <a:lnTo>
                  <a:pt x="138" y="1"/>
                </a:lnTo>
                <a:lnTo>
                  <a:pt x="134" y="0"/>
                </a:lnTo>
                <a:lnTo>
                  <a:pt x="135" y="30"/>
                </a:lnTo>
                <a:lnTo>
                  <a:pt x="134" y="35"/>
                </a:lnTo>
                <a:lnTo>
                  <a:pt x="84" y="37"/>
                </a:lnTo>
                <a:lnTo>
                  <a:pt x="1" y="37"/>
                </a:lnTo>
                <a:lnTo>
                  <a:pt x="0" y="41"/>
                </a:lnTo>
                <a:lnTo>
                  <a:pt x="0" y="41"/>
                </a:lnTo>
                <a:lnTo>
                  <a:pt x="1" y="46"/>
                </a:lnTo>
                <a:lnTo>
                  <a:pt x="7" y="64"/>
                </a:lnTo>
                <a:lnTo>
                  <a:pt x="8" y="69"/>
                </a:lnTo>
                <a:lnTo>
                  <a:pt x="5" y="81"/>
                </a:lnTo>
                <a:lnTo>
                  <a:pt x="7" y="93"/>
                </a:lnTo>
                <a:lnTo>
                  <a:pt x="5" y="99"/>
                </a:lnTo>
                <a:lnTo>
                  <a:pt x="7" y="103"/>
                </a:lnTo>
                <a:lnTo>
                  <a:pt x="7" y="115"/>
                </a:lnTo>
                <a:lnTo>
                  <a:pt x="7" y="121"/>
                </a:lnTo>
                <a:lnTo>
                  <a:pt x="15" y="142"/>
                </a:lnTo>
                <a:lnTo>
                  <a:pt x="13" y="145"/>
                </a:lnTo>
                <a:lnTo>
                  <a:pt x="22" y="164"/>
                </a:lnTo>
                <a:lnTo>
                  <a:pt x="24" y="177"/>
                </a:lnTo>
                <a:lnTo>
                  <a:pt x="24" y="184"/>
                </a:lnTo>
                <a:lnTo>
                  <a:pt x="23" y="190"/>
                </a:lnTo>
                <a:lnTo>
                  <a:pt x="26" y="196"/>
                </a:lnTo>
                <a:lnTo>
                  <a:pt x="26" y="209"/>
                </a:lnTo>
                <a:lnTo>
                  <a:pt x="27" y="222"/>
                </a:lnTo>
                <a:lnTo>
                  <a:pt x="27" y="230"/>
                </a:lnTo>
                <a:lnTo>
                  <a:pt x="30" y="237"/>
                </a:lnTo>
                <a:lnTo>
                  <a:pt x="28" y="244"/>
                </a:lnTo>
                <a:lnTo>
                  <a:pt x="30" y="267"/>
                </a:lnTo>
                <a:lnTo>
                  <a:pt x="32" y="272"/>
                </a:lnTo>
                <a:lnTo>
                  <a:pt x="32" y="279"/>
                </a:lnTo>
                <a:lnTo>
                  <a:pt x="34" y="286"/>
                </a:lnTo>
                <a:lnTo>
                  <a:pt x="42" y="295"/>
                </a:lnTo>
                <a:lnTo>
                  <a:pt x="43" y="302"/>
                </a:lnTo>
                <a:lnTo>
                  <a:pt x="43" y="309"/>
                </a:lnTo>
                <a:lnTo>
                  <a:pt x="45" y="321"/>
                </a:lnTo>
                <a:lnTo>
                  <a:pt x="43" y="326"/>
                </a:lnTo>
                <a:lnTo>
                  <a:pt x="45" y="333"/>
                </a:lnTo>
                <a:lnTo>
                  <a:pt x="42" y="347"/>
                </a:lnTo>
                <a:lnTo>
                  <a:pt x="38" y="352"/>
                </a:lnTo>
                <a:lnTo>
                  <a:pt x="32" y="356"/>
                </a:lnTo>
                <a:lnTo>
                  <a:pt x="26" y="361"/>
                </a:lnTo>
                <a:lnTo>
                  <a:pt x="24" y="367"/>
                </a:lnTo>
                <a:lnTo>
                  <a:pt x="28" y="372"/>
                </a:lnTo>
                <a:lnTo>
                  <a:pt x="36" y="384"/>
                </a:lnTo>
                <a:lnTo>
                  <a:pt x="42" y="386"/>
                </a:lnTo>
                <a:lnTo>
                  <a:pt x="49" y="390"/>
                </a:lnTo>
                <a:lnTo>
                  <a:pt x="53" y="395"/>
                </a:lnTo>
                <a:lnTo>
                  <a:pt x="54" y="571"/>
                </a:lnTo>
                <a:lnTo>
                  <a:pt x="126" y="571"/>
                </a:lnTo>
                <a:lnTo>
                  <a:pt x="248" y="567"/>
                </a:lnTo>
                <a:lnTo>
                  <a:pt x="349" y="563"/>
                </a:lnTo>
                <a:lnTo>
                  <a:pt x="422" y="559"/>
                </a:lnTo>
                <a:lnTo>
                  <a:pt x="419" y="552"/>
                </a:lnTo>
                <a:lnTo>
                  <a:pt x="419" y="550"/>
                </a:lnTo>
                <a:lnTo>
                  <a:pt x="418" y="544"/>
                </a:lnTo>
                <a:lnTo>
                  <a:pt x="415" y="527"/>
                </a:lnTo>
                <a:lnTo>
                  <a:pt x="410" y="518"/>
                </a:lnTo>
                <a:lnTo>
                  <a:pt x="405" y="513"/>
                </a:lnTo>
                <a:lnTo>
                  <a:pt x="398" y="509"/>
                </a:lnTo>
                <a:lnTo>
                  <a:pt x="392" y="508"/>
                </a:lnTo>
                <a:lnTo>
                  <a:pt x="386" y="504"/>
                </a:lnTo>
                <a:lnTo>
                  <a:pt x="373" y="493"/>
                </a:lnTo>
                <a:lnTo>
                  <a:pt x="365" y="479"/>
                </a:lnTo>
                <a:lnTo>
                  <a:pt x="356" y="474"/>
                </a:lnTo>
                <a:lnTo>
                  <a:pt x="348" y="471"/>
                </a:lnTo>
                <a:lnTo>
                  <a:pt x="342" y="467"/>
                </a:lnTo>
                <a:lnTo>
                  <a:pt x="338" y="460"/>
                </a:lnTo>
                <a:lnTo>
                  <a:pt x="327" y="459"/>
                </a:lnTo>
                <a:lnTo>
                  <a:pt x="321" y="456"/>
                </a:lnTo>
                <a:lnTo>
                  <a:pt x="314" y="449"/>
                </a:lnTo>
                <a:lnTo>
                  <a:pt x="304" y="443"/>
                </a:lnTo>
                <a:lnTo>
                  <a:pt x="307" y="436"/>
                </a:lnTo>
                <a:lnTo>
                  <a:pt x="307" y="425"/>
                </a:lnTo>
                <a:lnTo>
                  <a:pt x="304" y="411"/>
                </a:lnTo>
                <a:lnTo>
                  <a:pt x="307" y="405"/>
                </a:lnTo>
                <a:lnTo>
                  <a:pt x="306" y="394"/>
                </a:lnTo>
                <a:lnTo>
                  <a:pt x="313" y="378"/>
                </a:lnTo>
                <a:lnTo>
                  <a:pt x="306" y="364"/>
                </a:lnTo>
                <a:lnTo>
                  <a:pt x="299" y="364"/>
                </a:lnTo>
                <a:lnTo>
                  <a:pt x="295" y="357"/>
                </a:lnTo>
                <a:lnTo>
                  <a:pt x="295" y="351"/>
                </a:lnTo>
                <a:lnTo>
                  <a:pt x="300" y="345"/>
                </a:lnTo>
                <a:lnTo>
                  <a:pt x="303" y="338"/>
                </a:lnTo>
                <a:lnTo>
                  <a:pt x="304" y="333"/>
                </a:lnTo>
                <a:lnTo>
                  <a:pt x="317" y="324"/>
                </a:lnTo>
                <a:lnTo>
                  <a:pt x="329" y="318"/>
                </a:lnTo>
                <a:lnTo>
                  <a:pt x="333" y="313"/>
                </a:lnTo>
                <a:lnTo>
                  <a:pt x="334" y="305"/>
                </a:lnTo>
                <a:lnTo>
                  <a:pt x="331" y="255"/>
                </a:lnTo>
                <a:lnTo>
                  <a:pt x="337" y="255"/>
                </a:lnTo>
                <a:lnTo>
                  <a:pt x="340" y="248"/>
                </a:lnTo>
                <a:lnTo>
                  <a:pt x="341" y="248"/>
                </a:lnTo>
                <a:lnTo>
                  <a:pt x="344" y="244"/>
                </a:lnTo>
                <a:lnTo>
                  <a:pt x="346" y="240"/>
                </a:lnTo>
                <a:lnTo>
                  <a:pt x="365" y="225"/>
                </a:lnTo>
                <a:lnTo>
                  <a:pt x="371" y="219"/>
                </a:lnTo>
                <a:lnTo>
                  <a:pt x="375" y="214"/>
                </a:lnTo>
                <a:lnTo>
                  <a:pt x="382" y="209"/>
                </a:lnTo>
                <a:lnTo>
                  <a:pt x="396" y="191"/>
                </a:lnTo>
                <a:lnTo>
                  <a:pt x="403" y="180"/>
                </a:lnTo>
                <a:lnTo>
                  <a:pt x="428" y="157"/>
                </a:lnTo>
                <a:lnTo>
                  <a:pt x="447" y="146"/>
                </a:lnTo>
                <a:lnTo>
                  <a:pt x="459" y="141"/>
                </a:lnTo>
                <a:lnTo>
                  <a:pt x="465" y="138"/>
                </a:lnTo>
                <a:lnTo>
                  <a:pt x="486" y="127"/>
                </a:lnTo>
                <a:lnTo>
                  <a:pt x="491" y="125"/>
                </a:lnTo>
                <a:lnTo>
                  <a:pt x="498" y="118"/>
                </a:lnTo>
                <a:lnTo>
                  <a:pt x="503" y="114"/>
                </a:lnTo>
                <a:lnTo>
                  <a:pt x="488" y="114"/>
                </a:lnTo>
                <a:lnTo>
                  <a:pt x="482" y="116"/>
                </a:lnTo>
                <a:close/>
                <a:moveTo>
                  <a:pt x="572" y="92"/>
                </a:moveTo>
                <a:lnTo>
                  <a:pt x="566" y="96"/>
                </a:lnTo>
                <a:lnTo>
                  <a:pt x="555" y="104"/>
                </a:lnTo>
                <a:lnTo>
                  <a:pt x="543" y="111"/>
                </a:lnTo>
                <a:lnTo>
                  <a:pt x="530" y="119"/>
                </a:lnTo>
                <a:lnTo>
                  <a:pt x="530" y="123"/>
                </a:lnTo>
                <a:lnTo>
                  <a:pt x="532" y="129"/>
                </a:lnTo>
                <a:lnTo>
                  <a:pt x="539" y="126"/>
                </a:lnTo>
                <a:lnTo>
                  <a:pt x="543" y="121"/>
                </a:lnTo>
                <a:lnTo>
                  <a:pt x="548" y="116"/>
                </a:lnTo>
                <a:lnTo>
                  <a:pt x="560" y="111"/>
                </a:lnTo>
                <a:lnTo>
                  <a:pt x="567" y="106"/>
                </a:lnTo>
                <a:lnTo>
                  <a:pt x="568" y="99"/>
                </a:lnTo>
                <a:lnTo>
                  <a:pt x="575" y="93"/>
                </a:lnTo>
                <a:lnTo>
                  <a:pt x="572" y="9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7" name="Freeform 35"/>
          <p:cNvSpPr>
            <a:spLocks noEditPoints="1"/>
          </p:cNvSpPr>
          <p:nvPr/>
        </p:nvSpPr>
        <p:spPr bwMode="auto">
          <a:xfrm>
            <a:off x="8757366" y="2090855"/>
            <a:ext cx="1198033" cy="1115484"/>
          </a:xfrm>
          <a:custGeom>
            <a:avLst/>
            <a:gdLst>
              <a:gd name="T0" fmla="*/ 455 w 589"/>
              <a:gd name="T1" fmla="*/ 101 h 548"/>
              <a:gd name="T2" fmla="*/ 128 w 589"/>
              <a:gd name="T3" fmla="*/ 38 h 548"/>
              <a:gd name="T4" fmla="*/ 150 w 589"/>
              <a:gd name="T5" fmla="*/ 21 h 548"/>
              <a:gd name="T6" fmla="*/ 153 w 589"/>
              <a:gd name="T7" fmla="*/ 2 h 548"/>
              <a:gd name="T8" fmla="*/ 128 w 589"/>
              <a:gd name="T9" fmla="*/ 38 h 548"/>
              <a:gd name="T10" fmla="*/ 339 w 589"/>
              <a:gd name="T11" fmla="*/ 151 h 548"/>
              <a:gd name="T12" fmla="*/ 580 w 589"/>
              <a:gd name="T13" fmla="*/ 377 h 548"/>
              <a:gd name="T14" fmla="*/ 553 w 589"/>
              <a:gd name="T15" fmla="*/ 299 h 548"/>
              <a:gd name="T16" fmla="*/ 513 w 589"/>
              <a:gd name="T17" fmla="*/ 306 h 548"/>
              <a:gd name="T18" fmla="*/ 491 w 589"/>
              <a:gd name="T19" fmla="*/ 343 h 548"/>
              <a:gd name="T20" fmla="*/ 478 w 589"/>
              <a:gd name="T21" fmla="*/ 305 h 548"/>
              <a:gd name="T22" fmla="*/ 505 w 589"/>
              <a:gd name="T23" fmla="*/ 267 h 548"/>
              <a:gd name="T24" fmla="*/ 487 w 589"/>
              <a:gd name="T25" fmla="*/ 205 h 548"/>
              <a:gd name="T26" fmla="*/ 484 w 589"/>
              <a:gd name="T27" fmla="*/ 176 h 548"/>
              <a:gd name="T28" fmla="*/ 440 w 589"/>
              <a:gd name="T29" fmla="*/ 161 h 548"/>
              <a:gd name="T30" fmla="*/ 407 w 589"/>
              <a:gd name="T31" fmla="*/ 149 h 548"/>
              <a:gd name="T32" fmla="*/ 373 w 589"/>
              <a:gd name="T33" fmla="*/ 155 h 548"/>
              <a:gd name="T34" fmla="*/ 368 w 589"/>
              <a:gd name="T35" fmla="*/ 183 h 548"/>
              <a:gd name="T36" fmla="*/ 353 w 589"/>
              <a:gd name="T37" fmla="*/ 229 h 548"/>
              <a:gd name="T38" fmla="*/ 344 w 589"/>
              <a:gd name="T39" fmla="*/ 237 h 548"/>
              <a:gd name="T40" fmla="*/ 341 w 589"/>
              <a:gd name="T41" fmla="*/ 203 h 548"/>
              <a:gd name="T42" fmla="*/ 316 w 589"/>
              <a:gd name="T43" fmla="*/ 229 h 548"/>
              <a:gd name="T44" fmla="*/ 300 w 589"/>
              <a:gd name="T45" fmla="*/ 281 h 548"/>
              <a:gd name="T46" fmla="*/ 292 w 589"/>
              <a:gd name="T47" fmla="*/ 331 h 548"/>
              <a:gd name="T48" fmla="*/ 314 w 589"/>
              <a:gd name="T49" fmla="*/ 398 h 548"/>
              <a:gd name="T50" fmla="*/ 316 w 589"/>
              <a:gd name="T51" fmla="*/ 497 h 548"/>
              <a:gd name="T52" fmla="*/ 289 w 589"/>
              <a:gd name="T53" fmla="*/ 548 h 548"/>
              <a:gd name="T54" fmla="*/ 532 w 589"/>
              <a:gd name="T55" fmla="*/ 521 h 548"/>
              <a:gd name="T56" fmla="*/ 551 w 589"/>
              <a:gd name="T57" fmla="*/ 460 h 548"/>
              <a:gd name="T58" fmla="*/ 575 w 589"/>
              <a:gd name="T59" fmla="*/ 421 h 548"/>
              <a:gd name="T60" fmla="*/ 587 w 589"/>
              <a:gd name="T61" fmla="*/ 412 h 548"/>
              <a:gd name="T62" fmla="*/ 321 w 589"/>
              <a:gd name="T63" fmla="*/ 132 h 548"/>
              <a:gd name="T64" fmla="*/ 369 w 589"/>
              <a:gd name="T65" fmla="*/ 122 h 548"/>
              <a:gd name="T66" fmla="*/ 402 w 589"/>
              <a:gd name="T67" fmla="*/ 119 h 548"/>
              <a:gd name="T68" fmla="*/ 433 w 589"/>
              <a:gd name="T69" fmla="*/ 101 h 548"/>
              <a:gd name="T70" fmla="*/ 413 w 589"/>
              <a:gd name="T71" fmla="*/ 75 h 548"/>
              <a:gd name="T72" fmla="*/ 388 w 589"/>
              <a:gd name="T73" fmla="*/ 72 h 548"/>
              <a:gd name="T74" fmla="*/ 342 w 589"/>
              <a:gd name="T75" fmla="*/ 52 h 548"/>
              <a:gd name="T76" fmla="*/ 276 w 589"/>
              <a:gd name="T77" fmla="*/ 73 h 548"/>
              <a:gd name="T78" fmla="*/ 230 w 589"/>
              <a:gd name="T79" fmla="*/ 86 h 548"/>
              <a:gd name="T80" fmla="*/ 184 w 589"/>
              <a:gd name="T81" fmla="*/ 64 h 548"/>
              <a:gd name="T82" fmla="*/ 142 w 589"/>
              <a:gd name="T83" fmla="*/ 64 h 548"/>
              <a:gd name="T84" fmla="*/ 128 w 589"/>
              <a:gd name="T85" fmla="*/ 71 h 548"/>
              <a:gd name="T86" fmla="*/ 96 w 589"/>
              <a:gd name="T87" fmla="*/ 46 h 548"/>
              <a:gd name="T88" fmla="*/ 55 w 589"/>
              <a:gd name="T89" fmla="*/ 72 h 548"/>
              <a:gd name="T90" fmla="*/ 0 w 589"/>
              <a:gd name="T91" fmla="*/ 102 h 548"/>
              <a:gd name="T92" fmla="*/ 109 w 589"/>
              <a:gd name="T93" fmla="*/ 147 h 548"/>
              <a:gd name="T94" fmla="*/ 159 w 589"/>
              <a:gd name="T95" fmla="*/ 153 h 548"/>
              <a:gd name="T96" fmla="*/ 184 w 589"/>
              <a:gd name="T97" fmla="*/ 182 h 548"/>
              <a:gd name="T98" fmla="*/ 192 w 589"/>
              <a:gd name="T99" fmla="*/ 217 h 548"/>
              <a:gd name="T100" fmla="*/ 208 w 589"/>
              <a:gd name="T101" fmla="*/ 213 h 548"/>
              <a:gd name="T102" fmla="*/ 238 w 589"/>
              <a:gd name="T103" fmla="*/ 148 h 548"/>
              <a:gd name="T104" fmla="*/ 254 w 589"/>
              <a:gd name="T105" fmla="*/ 151 h 548"/>
              <a:gd name="T106" fmla="*/ 264 w 589"/>
              <a:gd name="T107" fmla="*/ 170 h 548"/>
              <a:gd name="T108" fmla="*/ 289 w 589"/>
              <a:gd name="T109" fmla="*/ 13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9" h="548">
                <a:moveTo>
                  <a:pt x="452" y="118"/>
                </a:moveTo>
                <a:lnTo>
                  <a:pt x="464" y="117"/>
                </a:lnTo>
                <a:lnTo>
                  <a:pt x="471" y="113"/>
                </a:lnTo>
                <a:lnTo>
                  <a:pt x="467" y="106"/>
                </a:lnTo>
                <a:lnTo>
                  <a:pt x="460" y="101"/>
                </a:lnTo>
                <a:lnTo>
                  <a:pt x="455" y="101"/>
                </a:lnTo>
                <a:lnTo>
                  <a:pt x="457" y="107"/>
                </a:lnTo>
                <a:lnTo>
                  <a:pt x="450" y="111"/>
                </a:lnTo>
                <a:lnTo>
                  <a:pt x="445" y="114"/>
                </a:lnTo>
                <a:lnTo>
                  <a:pt x="450" y="117"/>
                </a:lnTo>
                <a:lnTo>
                  <a:pt x="452" y="118"/>
                </a:lnTo>
                <a:close/>
                <a:moveTo>
                  <a:pt x="128" y="38"/>
                </a:moveTo>
                <a:lnTo>
                  <a:pt x="130" y="31"/>
                </a:lnTo>
                <a:lnTo>
                  <a:pt x="130" y="38"/>
                </a:lnTo>
                <a:lnTo>
                  <a:pt x="124" y="45"/>
                </a:lnTo>
                <a:lnTo>
                  <a:pt x="131" y="50"/>
                </a:lnTo>
                <a:lnTo>
                  <a:pt x="139" y="34"/>
                </a:lnTo>
                <a:lnTo>
                  <a:pt x="150" y="21"/>
                </a:lnTo>
                <a:lnTo>
                  <a:pt x="157" y="15"/>
                </a:lnTo>
                <a:lnTo>
                  <a:pt x="158" y="10"/>
                </a:lnTo>
                <a:lnTo>
                  <a:pt x="166" y="10"/>
                </a:lnTo>
                <a:lnTo>
                  <a:pt x="172" y="4"/>
                </a:lnTo>
                <a:lnTo>
                  <a:pt x="166" y="0"/>
                </a:lnTo>
                <a:lnTo>
                  <a:pt x="153" y="2"/>
                </a:lnTo>
                <a:lnTo>
                  <a:pt x="139" y="6"/>
                </a:lnTo>
                <a:lnTo>
                  <a:pt x="127" y="14"/>
                </a:lnTo>
                <a:lnTo>
                  <a:pt x="119" y="26"/>
                </a:lnTo>
                <a:lnTo>
                  <a:pt x="115" y="31"/>
                </a:lnTo>
                <a:lnTo>
                  <a:pt x="117" y="38"/>
                </a:lnTo>
                <a:lnTo>
                  <a:pt x="128" y="38"/>
                </a:lnTo>
                <a:close/>
                <a:moveTo>
                  <a:pt x="334" y="155"/>
                </a:moveTo>
                <a:lnTo>
                  <a:pt x="333" y="160"/>
                </a:lnTo>
                <a:lnTo>
                  <a:pt x="333" y="167"/>
                </a:lnTo>
                <a:lnTo>
                  <a:pt x="339" y="165"/>
                </a:lnTo>
                <a:lnTo>
                  <a:pt x="338" y="152"/>
                </a:lnTo>
                <a:lnTo>
                  <a:pt x="339" y="151"/>
                </a:lnTo>
                <a:lnTo>
                  <a:pt x="334" y="155"/>
                </a:lnTo>
                <a:close/>
                <a:moveTo>
                  <a:pt x="586" y="394"/>
                </a:moveTo>
                <a:lnTo>
                  <a:pt x="589" y="391"/>
                </a:lnTo>
                <a:lnTo>
                  <a:pt x="587" y="386"/>
                </a:lnTo>
                <a:lnTo>
                  <a:pt x="587" y="386"/>
                </a:lnTo>
                <a:lnTo>
                  <a:pt x="580" y="377"/>
                </a:lnTo>
                <a:lnTo>
                  <a:pt x="578" y="368"/>
                </a:lnTo>
                <a:lnTo>
                  <a:pt x="575" y="356"/>
                </a:lnTo>
                <a:lnTo>
                  <a:pt x="571" y="343"/>
                </a:lnTo>
                <a:lnTo>
                  <a:pt x="567" y="337"/>
                </a:lnTo>
                <a:lnTo>
                  <a:pt x="560" y="313"/>
                </a:lnTo>
                <a:lnTo>
                  <a:pt x="553" y="299"/>
                </a:lnTo>
                <a:lnTo>
                  <a:pt x="548" y="294"/>
                </a:lnTo>
                <a:lnTo>
                  <a:pt x="541" y="291"/>
                </a:lnTo>
                <a:lnTo>
                  <a:pt x="534" y="290"/>
                </a:lnTo>
                <a:lnTo>
                  <a:pt x="525" y="298"/>
                </a:lnTo>
                <a:lnTo>
                  <a:pt x="519" y="299"/>
                </a:lnTo>
                <a:lnTo>
                  <a:pt x="513" y="306"/>
                </a:lnTo>
                <a:lnTo>
                  <a:pt x="506" y="309"/>
                </a:lnTo>
                <a:lnTo>
                  <a:pt x="507" y="314"/>
                </a:lnTo>
                <a:lnTo>
                  <a:pt x="505" y="325"/>
                </a:lnTo>
                <a:lnTo>
                  <a:pt x="499" y="331"/>
                </a:lnTo>
                <a:lnTo>
                  <a:pt x="495" y="336"/>
                </a:lnTo>
                <a:lnTo>
                  <a:pt x="491" y="343"/>
                </a:lnTo>
                <a:lnTo>
                  <a:pt x="484" y="340"/>
                </a:lnTo>
                <a:lnTo>
                  <a:pt x="479" y="340"/>
                </a:lnTo>
                <a:lnTo>
                  <a:pt x="471" y="332"/>
                </a:lnTo>
                <a:lnTo>
                  <a:pt x="469" y="322"/>
                </a:lnTo>
                <a:lnTo>
                  <a:pt x="471" y="310"/>
                </a:lnTo>
                <a:lnTo>
                  <a:pt x="478" y="305"/>
                </a:lnTo>
                <a:lnTo>
                  <a:pt x="484" y="305"/>
                </a:lnTo>
                <a:lnTo>
                  <a:pt x="490" y="294"/>
                </a:lnTo>
                <a:lnTo>
                  <a:pt x="491" y="282"/>
                </a:lnTo>
                <a:lnTo>
                  <a:pt x="492" y="276"/>
                </a:lnTo>
                <a:lnTo>
                  <a:pt x="499" y="272"/>
                </a:lnTo>
                <a:lnTo>
                  <a:pt x="505" y="267"/>
                </a:lnTo>
                <a:lnTo>
                  <a:pt x="502" y="247"/>
                </a:lnTo>
                <a:lnTo>
                  <a:pt x="503" y="234"/>
                </a:lnTo>
                <a:lnTo>
                  <a:pt x="501" y="221"/>
                </a:lnTo>
                <a:lnTo>
                  <a:pt x="496" y="216"/>
                </a:lnTo>
                <a:lnTo>
                  <a:pt x="490" y="211"/>
                </a:lnTo>
                <a:lnTo>
                  <a:pt x="487" y="205"/>
                </a:lnTo>
                <a:lnTo>
                  <a:pt x="490" y="198"/>
                </a:lnTo>
                <a:lnTo>
                  <a:pt x="495" y="197"/>
                </a:lnTo>
                <a:lnTo>
                  <a:pt x="495" y="190"/>
                </a:lnTo>
                <a:lnTo>
                  <a:pt x="491" y="187"/>
                </a:lnTo>
                <a:lnTo>
                  <a:pt x="487" y="182"/>
                </a:lnTo>
                <a:lnTo>
                  <a:pt x="484" y="176"/>
                </a:lnTo>
                <a:lnTo>
                  <a:pt x="479" y="171"/>
                </a:lnTo>
                <a:lnTo>
                  <a:pt x="472" y="171"/>
                </a:lnTo>
                <a:lnTo>
                  <a:pt x="465" y="168"/>
                </a:lnTo>
                <a:lnTo>
                  <a:pt x="452" y="165"/>
                </a:lnTo>
                <a:lnTo>
                  <a:pt x="446" y="161"/>
                </a:lnTo>
                <a:lnTo>
                  <a:pt x="440" y="161"/>
                </a:lnTo>
                <a:lnTo>
                  <a:pt x="434" y="160"/>
                </a:lnTo>
                <a:lnTo>
                  <a:pt x="430" y="155"/>
                </a:lnTo>
                <a:lnTo>
                  <a:pt x="425" y="151"/>
                </a:lnTo>
                <a:lnTo>
                  <a:pt x="418" y="149"/>
                </a:lnTo>
                <a:lnTo>
                  <a:pt x="413" y="149"/>
                </a:lnTo>
                <a:lnTo>
                  <a:pt x="407" y="149"/>
                </a:lnTo>
                <a:lnTo>
                  <a:pt x="400" y="145"/>
                </a:lnTo>
                <a:lnTo>
                  <a:pt x="395" y="144"/>
                </a:lnTo>
                <a:lnTo>
                  <a:pt x="388" y="140"/>
                </a:lnTo>
                <a:lnTo>
                  <a:pt x="383" y="144"/>
                </a:lnTo>
                <a:lnTo>
                  <a:pt x="377" y="148"/>
                </a:lnTo>
                <a:lnTo>
                  <a:pt x="373" y="155"/>
                </a:lnTo>
                <a:lnTo>
                  <a:pt x="367" y="161"/>
                </a:lnTo>
                <a:lnTo>
                  <a:pt x="367" y="167"/>
                </a:lnTo>
                <a:lnTo>
                  <a:pt x="371" y="174"/>
                </a:lnTo>
                <a:lnTo>
                  <a:pt x="376" y="178"/>
                </a:lnTo>
                <a:lnTo>
                  <a:pt x="377" y="183"/>
                </a:lnTo>
                <a:lnTo>
                  <a:pt x="368" y="183"/>
                </a:lnTo>
                <a:lnTo>
                  <a:pt x="361" y="187"/>
                </a:lnTo>
                <a:lnTo>
                  <a:pt x="356" y="191"/>
                </a:lnTo>
                <a:lnTo>
                  <a:pt x="352" y="198"/>
                </a:lnTo>
                <a:lnTo>
                  <a:pt x="354" y="217"/>
                </a:lnTo>
                <a:lnTo>
                  <a:pt x="354" y="224"/>
                </a:lnTo>
                <a:lnTo>
                  <a:pt x="353" y="229"/>
                </a:lnTo>
                <a:lnTo>
                  <a:pt x="352" y="236"/>
                </a:lnTo>
                <a:lnTo>
                  <a:pt x="346" y="243"/>
                </a:lnTo>
                <a:lnTo>
                  <a:pt x="348" y="236"/>
                </a:lnTo>
                <a:lnTo>
                  <a:pt x="348" y="224"/>
                </a:lnTo>
                <a:lnTo>
                  <a:pt x="345" y="224"/>
                </a:lnTo>
                <a:lnTo>
                  <a:pt x="344" y="237"/>
                </a:lnTo>
                <a:lnTo>
                  <a:pt x="339" y="243"/>
                </a:lnTo>
                <a:lnTo>
                  <a:pt x="338" y="237"/>
                </a:lnTo>
                <a:lnTo>
                  <a:pt x="341" y="230"/>
                </a:lnTo>
                <a:lnTo>
                  <a:pt x="338" y="224"/>
                </a:lnTo>
                <a:lnTo>
                  <a:pt x="339" y="220"/>
                </a:lnTo>
                <a:lnTo>
                  <a:pt x="341" y="203"/>
                </a:lnTo>
                <a:lnTo>
                  <a:pt x="335" y="207"/>
                </a:lnTo>
                <a:lnTo>
                  <a:pt x="333" y="213"/>
                </a:lnTo>
                <a:lnTo>
                  <a:pt x="329" y="220"/>
                </a:lnTo>
                <a:lnTo>
                  <a:pt x="327" y="225"/>
                </a:lnTo>
                <a:lnTo>
                  <a:pt x="323" y="232"/>
                </a:lnTo>
                <a:lnTo>
                  <a:pt x="316" y="229"/>
                </a:lnTo>
                <a:lnTo>
                  <a:pt x="308" y="241"/>
                </a:lnTo>
                <a:lnTo>
                  <a:pt x="310" y="247"/>
                </a:lnTo>
                <a:lnTo>
                  <a:pt x="304" y="253"/>
                </a:lnTo>
                <a:lnTo>
                  <a:pt x="297" y="257"/>
                </a:lnTo>
                <a:lnTo>
                  <a:pt x="302" y="270"/>
                </a:lnTo>
                <a:lnTo>
                  <a:pt x="300" y="281"/>
                </a:lnTo>
                <a:lnTo>
                  <a:pt x="302" y="287"/>
                </a:lnTo>
                <a:lnTo>
                  <a:pt x="302" y="294"/>
                </a:lnTo>
                <a:lnTo>
                  <a:pt x="293" y="312"/>
                </a:lnTo>
                <a:lnTo>
                  <a:pt x="288" y="318"/>
                </a:lnTo>
                <a:lnTo>
                  <a:pt x="288" y="325"/>
                </a:lnTo>
                <a:lnTo>
                  <a:pt x="292" y="331"/>
                </a:lnTo>
                <a:lnTo>
                  <a:pt x="296" y="350"/>
                </a:lnTo>
                <a:lnTo>
                  <a:pt x="292" y="356"/>
                </a:lnTo>
                <a:lnTo>
                  <a:pt x="289" y="362"/>
                </a:lnTo>
                <a:lnTo>
                  <a:pt x="291" y="368"/>
                </a:lnTo>
                <a:lnTo>
                  <a:pt x="308" y="401"/>
                </a:lnTo>
                <a:lnTo>
                  <a:pt x="314" y="398"/>
                </a:lnTo>
                <a:lnTo>
                  <a:pt x="311" y="405"/>
                </a:lnTo>
                <a:lnTo>
                  <a:pt x="319" y="424"/>
                </a:lnTo>
                <a:lnTo>
                  <a:pt x="323" y="450"/>
                </a:lnTo>
                <a:lnTo>
                  <a:pt x="323" y="467"/>
                </a:lnTo>
                <a:lnTo>
                  <a:pt x="319" y="490"/>
                </a:lnTo>
                <a:lnTo>
                  <a:pt x="316" y="497"/>
                </a:lnTo>
                <a:lnTo>
                  <a:pt x="310" y="509"/>
                </a:lnTo>
                <a:lnTo>
                  <a:pt x="304" y="528"/>
                </a:lnTo>
                <a:lnTo>
                  <a:pt x="302" y="535"/>
                </a:lnTo>
                <a:lnTo>
                  <a:pt x="297" y="540"/>
                </a:lnTo>
                <a:lnTo>
                  <a:pt x="292" y="547"/>
                </a:lnTo>
                <a:lnTo>
                  <a:pt x="289" y="548"/>
                </a:lnTo>
                <a:lnTo>
                  <a:pt x="292" y="548"/>
                </a:lnTo>
                <a:lnTo>
                  <a:pt x="327" y="546"/>
                </a:lnTo>
                <a:lnTo>
                  <a:pt x="429" y="532"/>
                </a:lnTo>
                <a:lnTo>
                  <a:pt x="436" y="538"/>
                </a:lnTo>
                <a:lnTo>
                  <a:pt x="502" y="527"/>
                </a:lnTo>
                <a:lnTo>
                  <a:pt x="532" y="521"/>
                </a:lnTo>
                <a:lnTo>
                  <a:pt x="536" y="508"/>
                </a:lnTo>
                <a:lnTo>
                  <a:pt x="547" y="490"/>
                </a:lnTo>
                <a:lnTo>
                  <a:pt x="547" y="471"/>
                </a:lnTo>
                <a:lnTo>
                  <a:pt x="548" y="465"/>
                </a:lnTo>
                <a:lnTo>
                  <a:pt x="551" y="462"/>
                </a:lnTo>
                <a:lnTo>
                  <a:pt x="551" y="460"/>
                </a:lnTo>
                <a:lnTo>
                  <a:pt x="559" y="455"/>
                </a:lnTo>
                <a:lnTo>
                  <a:pt x="563" y="450"/>
                </a:lnTo>
                <a:lnTo>
                  <a:pt x="563" y="436"/>
                </a:lnTo>
                <a:lnTo>
                  <a:pt x="567" y="431"/>
                </a:lnTo>
                <a:lnTo>
                  <a:pt x="568" y="425"/>
                </a:lnTo>
                <a:lnTo>
                  <a:pt x="575" y="421"/>
                </a:lnTo>
                <a:lnTo>
                  <a:pt x="578" y="425"/>
                </a:lnTo>
                <a:lnTo>
                  <a:pt x="579" y="432"/>
                </a:lnTo>
                <a:lnTo>
                  <a:pt x="578" y="433"/>
                </a:lnTo>
                <a:lnTo>
                  <a:pt x="582" y="432"/>
                </a:lnTo>
                <a:lnTo>
                  <a:pt x="586" y="425"/>
                </a:lnTo>
                <a:lnTo>
                  <a:pt x="587" y="412"/>
                </a:lnTo>
                <a:lnTo>
                  <a:pt x="586" y="406"/>
                </a:lnTo>
                <a:lnTo>
                  <a:pt x="586" y="394"/>
                </a:lnTo>
                <a:close/>
                <a:moveTo>
                  <a:pt x="296" y="134"/>
                </a:moveTo>
                <a:lnTo>
                  <a:pt x="302" y="134"/>
                </a:lnTo>
                <a:lnTo>
                  <a:pt x="314" y="132"/>
                </a:lnTo>
                <a:lnTo>
                  <a:pt x="321" y="132"/>
                </a:lnTo>
                <a:lnTo>
                  <a:pt x="326" y="128"/>
                </a:lnTo>
                <a:lnTo>
                  <a:pt x="331" y="118"/>
                </a:lnTo>
                <a:lnTo>
                  <a:pt x="344" y="117"/>
                </a:lnTo>
                <a:lnTo>
                  <a:pt x="350" y="118"/>
                </a:lnTo>
                <a:lnTo>
                  <a:pt x="356" y="117"/>
                </a:lnTo>
                <a:lnTo>
                  <a:pt x="369" y="122"/>
                </a:lnTo>
                <a:lnTo>
                  <a:pt x="383" y="133"/>
                </a:lnTo>
                <a:lnTo>
                  <a:pt x="388" y="134"/>
                </a:lnTo>
                <a:lnTo>
                  <a:pt x="388" y="124"/>
                </a:lnTo>
                <a:lnTo>
                  <a:pt x="390" y="117"/>
                </a:lnTo>
                <a:lnTo>
                  <a:pt x="396" y="115"/>
                </a:lnTo>
                <a:lnTo>
                  <a:pt x="402" y="119"/>
                </a:lnTo>
                <a:lnTo>
                  <a:pt x="408" y="117"/>
                </a:lnTo>
                <a:lnTo>
                  <a:pt x="437" y="117"/>
                </a:lnTo>
                <a:lnTo>
                  <a:pt x="444" y="115"/>
                </a:lnTo>
                <a:lnTo>
                  <a:pt x="440" y="110"/>
                </a:lnTo>
                <a:lnTo>
                  <a:pt x="433" y="106"/>
                </a:lnTo>
                <a:lnTo>
                  <a:pt x="433" y="101"/>
                </a:lnTo>
                <a:lnTo>
                  <a:pt x="426" y="98"/>
                </a:lnTo>
                <a:lnTo>
                  <a:pt x="425" y="98"/>
                </a:lnTo>
                <a:lnTo>
                  <a:pt x="419" y="94"/>
                </a:lnTo>
                <a:lnTo>
                  <a:pt x="418" y="87"/>
                </a:lnTo>
                <a:lnTo>
                  <a:pt x="417" y="80"/>
                </a:lnTo>
                <a:lnTo>
                  <a:pt x="413" y="75"/>
                </a:lnTo>
                <a:lnTo>
                  <a:pt x="407" y="68"/>
                </a:lnTo>
                <a:lnTo>
                  <a:pt x="403" y="69"/>
                </a:lnTo>
                <a:lnTo>
                  <a:pt x="402" y="69"/>
                </a:lnTo>
                <a:lnTo>
                  <a:pt x="399" y="75"/>
                </a:lnTo>
                <a:lnTo>
                  <a:pt x="392" y="79"/>
                </a:lnTo>
                <a:lnTo>
                  <a:pt x="388" y="72"/>
                </a:lnTo>
                <a:lnTo>
                  <a:pt x="376" y="78"/>
                </a:lnTo>
                <a:lnTo>
                  <a:pt x="364" y="75"/>
                </a:lnTo>
                <a:lnTo>
                  <a:pt x="361" y="69"/>
                </a:lnTo>
                <a:lnTo>
                  <a:pt x="360" y="48"/>
                </a:lnTo>
                <a:lnTo>
                  <a:pt x="348" y="49"/>
                </a:lnTo>
                <a:lnTo>
                  <a:pt x="342" y="52"/>
                </a:lnTo>
                <a:lnTo>
                  <a:pt x="330" y="59"/>
                </a:lnTo>
                <a:lnTo>
                  <a:pt x="323" y="61"/>
                </a:lnTo>
                <a:lnTo>
                  <a:pt x="299" y="63"/>
                </a:lnTo>
                <a:lnTo>
                  <a:pt x="292" y="65"/>
                </a:lnTo>
                <a:lnTo>
                  <a:pt x="281" y="68"/>
                </a:lnTo>
                <a:lnTo>
                  <a:pt x="276" y="73"/>
                </a:lnTo>
                <a:lnTo>
                  <a:pt x="264" y="82"/>
                </a:lnTo>
                <a:lnTo>
                  <a:pt x="254" y="94"/>
                </a:lnTo>
                <a:lnTo>
                  <a:pt x="249" y="91"/>
                </a:lnTo>
                <a:lnTo>
                  <a:pt x="242" y="92"/>
                </a:lnTo>
                <a:lnTo>
                  <a:pt x="235" y="91"/>
                </a:lnTo>
                <a:lnTo>
                  <a:pt x="230" y="86"/>
                </a:lnTo>
                <a:lnTo>
                  <a:pt x="215" y="91"/>
                </a:lnTo>
                <a:lnTo>
                  <a:pt x="210" y="91"/>
                </a:lnTo>
                <a:lnTo>
                  <a:pt x="203" y="88"/>
                </a:lnTo>
                <a:lnTo>
                  <a:pt x="199" y="82"/>
                </a:lnTo>
                <a:lnTo>
                  <a:pt x="188" y="69"/>
                </a:lnTo>
                <a:lnTo>
                  <a:pt x="184" y="64"/>
                </a:lnTo>
                <a:lnTo>
                  <a:pt x="178" y="63"/>
                </a:lnTo>
                <a:lnTo>
                  <a:pt x="172" y="57"/>
                </a:lnTo>
                <a:lnTo>
                  <a:pt x="165" y="56"/>
                </a:lnTo>
                <a:lnTo>
                  <a:pt x="153" y="56"/>
                </a:lnTo>
                <a:lnTo>
                  <a:pt x="147" y="59"/>
                </a:lnTo>
                <a:lnTo>
                  <a:pt x="142" y="64"/>
                </a:lnTo>
                <a:lnTo>
                  <a:pt x="139" y="65"/>
                </a:lnTo>
                <a:lnTo>
                  <a:pt x="145" y="53"/>
                </a:lnTo>
                <a:lnTo>
                  <a:pt x="139" y="59"/>
                </a:lnTo>
                <a:lnTo>
                  <a:pt x="132" y="63"/>
                </a:lnTo>
                <a:lnTo>
                  <a:pt x="131" y="69"/>
                </a:lnTo>
                <a:lnTo>
                  <a:pt x="128" y="71"/>
                </a:lnTo>
                <a:lnTo>
                  <a:pt x="127" y="65"/>
                </a:lnTo>
                <a:lnTo>
                  <a:pt x="128" y="53"/>
                </a:lnTo>
                <a:lnTo>
                  <a:pt x="117" y="40"/>
                </a:lnTo>
                <a:lnTo>
                  <a:pt x="113" y="37"/>
                </a:lnTo>
                <a:lnTo>
                  <a:pt x="109" y="31"/>
                </a:lnTo>
                <a:lnTo>
                  <a:pt x="96" y="46"/>
                </a:lnTo>
                <a:lnTo>
                  <a:pt x="93" y="53"/>
                </a:lnTo>
                <a:lnTo>
                  <a:pt x="80" y="59"/>
                </a:lnTo>
                <a:lnTo>
                  <a:pt x="73" y="64"/>
                </a:lnTo>
                <a:lnTo>
                  <a:pt x="67" y="69"/>
                </a:lnTo>
                <a:lnTo>
                  <a:pt x="61" y="71"/>
                </a:lnTo>
                <a:lnTo>
                  <a:pt x="55" y="72"/>
                </a:lnTo>
                <a:lnTo>
                  <a:pt x="48" y="73"/>
                </a:lnTo>
                <a:lnTo>
                  <a:pt x="42" y="73"/>
                </a:lnTo>
                <a:lnTo>
                  <a:pt x="35" y="78"/>
                </a:lnTo>
                <a:lnTo>
                  <a:pt x="24" y="90"/>
                </a:lnTo>
                <a:lnTo>
                  <a:pt x="5" y="98"/>
                </a:lnTo>
                <a:lnTo>
                  <a:pt x="0" y="102"/>
                </a:lnTo>
                <a:lnTo>
                  <a:pt x="2" y="105"/>
                </a:lnTo>
                <a:lnTo>
                  <a:pt x="9" y="107"/>
                </a:lnTo>
                <a:lnTo>
                  <a:pt x="15" y="111"/>
                </a:lnTo>
                <a:lnTo>
                  <a:pt x="23" y="124"/>
                </a:lnTo>
                <a:lnTo>
                  <a:pt x="88" y="137"/>
                </a:lnTo>
                <a:lnTo>
                  <a:pt x="109" y="147"/>
                </a:lnTo>
                <a:lnTo>
                  <a:pt x="112" y="145"/>
                </a:lnTo>
                <a:lnTo>
                  <a:pt x="126" y="148"/>
                </a:lnTo>
                <a:lnTo>
                  <a:pt x="131" y="145"/>
                </a:lnTo>
                <a:lnTo>
                  <a:pt x="138" y="148"/>
                </a:lnTo>
                <a:lnTo>
                  <a:pt x="154" y="149"/>
                </a:lnTo>
                <a:lnTo>
                  <a:pt x="159" y="153"/>
                </a:lnTo>
                <a:lnTo>
                  <a:pt x="161" y="165"/>
                </a:lnTo>
                <a:lnTo>
                  <a:pt x="168" y="165"/>
                </a:lnTo>
                <a:lnTo>
                  <a:pt x="177" y="168"/>
                </a:lnTo>
                <a:lnTo>
                  <a:pt x="184" y="175"/>
                </a:lnTo>
                <a:lnTo>
                  <a:pt x="181" y="176"/>
                </a:lnTo>
                <a:lnTo>
                  <a:pt x="184" y="182"/>
                </a:lnTo>
                <a:lnTo>
                  <a:pt x="184" y="195"/>
                </a:lnTo>
                <a:lnTo>
                  <a:pt x="181" y="201"/>
                </a:lnTo>
                <a:lnTo>
                  <a:pt x="184" y="206"/>
                </a:lnTo>
                <a:lnTo>
                  <a:pt x="189" y="205"/>
                </a:lnTo>
                <a:lnTo>
                  <a:pt x="196" y="203"/>
                </a:lnTo>
                <a:lnTo>
                  <a:pt x="192" y="217"/>
                </a:lnTo>
                <a:lnTo>
                  <a:pt x="193" y="222"/>
                </a:lnTo>
                <a:lnTo>
                  <a:pt x="199" y="228"/>
                </a:lnTo>
                <a:lnTo>
                  <a:pt x="200" y="228"/>
                </a:lnTo>
                <a:lnTo>
                  <a:pt x="203" y="229"/>
                </a:lnTo>
                <a:lnTo>
                  <a:pt x="201" y="224"/>
                </a:lnTo>
                <a:lnTo>
                  <a:pt x="208" y="213"/>
                </a:lnTo>
                <a:lnTo>
                  <a:pt x="218" y="194"/>
                </a:lnTo>
                <a:lnTo>
                  <a:pt x="222" y="182"/>
                </a:lnTo>
                <a:lnTo>
                  <a:pt x="224" y="175"/>
                </a:lnTo>
                <a:lnTo>
                  <a:pt x="230" y="168"/>
                </a:lnTo>
                <a:lnTo>
                  <a:pt x="233" y="156"/>
                </a:lnTo>
                <a:lnTo>
                  <a:pt x="238" y="148"/>
                </a:lnTo>
                <a:lnTo>
                  <a:pt x="235" y="153"/>
                </a:lnTo>
                <a:lnTo>
                  <a:pt x="238" y="160"/>
                </a:lnTo>
                <a:lnTo>
                  <a:pt x="242" y="165"/>
                </a:lnTo>
                <a:lnTo>
                  <a:pt x="247" y="160"/>
                </a:lnTo>
                <a:lnTo>
                  <a:pt x="249" y="157"/>
                </a:lnTo>
                <a:lnTo>
                  <a:pt x="254" y="151"/>
                </a:lnTo>
                <a:lnTo>
                  <a:pt x="261" y="148"/>
                </a:lnTo>
                <a:lnTo>
                  <a:pt x="266" y="149"/>
                </a:lnTo>
                <a:lnTo>
                  <a:pt x="266" y="156"/>
                </a:lnTo>
                <a:lnTo>
                  <a:pt x="260" y="160"/>
                </a:lnTo>
                <a:lnTo>
                  <a:pt x="257" y="168"/>
                </a:lnTo>
                <a:lnTo>
                  <a:pt x="264" y="170"/>
                </a:lnTo>
                <a:lnTo>
                  <a:pt x="268" y="163"/>
                </a:lnTo>
                <a:lnTo>
                  <a:pt x="273" y="156"/>
                </a:lnTo>
                <a:lnTo>
                  <a:pt x="280" y="152"/>
                </a:lnTo>
                <a:lnTo>
                  <a:pt x="281" y="144"/>
                </a:lnTo>
                <a:lnTo>
                  <a:pt x="284" y="138"/>
                </a:lnTo>
                <a:lnTo>
                  <a:pt x="289" y="136"/>
                </a:lnTo>
                <a:lnTo>
                  <a:pt x="296" y="13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8" name="Freeform 36"/>
          <p:cNvSpPr>
            <a:spLocks noEditPoints="1"/>
          </p:cNvSpPr>
          <p:nvPr/>
        </p:nvSpPr>
        <p:spPr bwMode="auto">
          <a:xfrm>
            <a:off x="11257150" y="2550172"/>
            <a:ext cx="548217" cy="298451"/>
          </a:xfrm>
          <a:custGeom>
            <a:avLst/>
            <a:gdLst>
              <a:gd name="T0" fmla="*/ 214 w 269"/>
              <a:gd name="T1" fmla="*/ 136 h 147"/>
              <a:gd name="T2" fmla="*/ 220 w 269"/>
              <a:gd name="T3" fmla="*/ 140 h 147"/>
              <a:gd name="T4" fmla="*/ 222 w 269"/>
              <a:gd name="T5" fmla="*/ 129 h 147"/>
              <a:gd name="T6" fmla="*/ 264 w 269"/>
              <a:gd name="T7" fmla="*/ 130 h 147"/>
              <a:gd name="T8" fmla="*/ 261 w 269"/>
              <a:gd name="T9" fmla="*/ 128 h 147"/>
              <a:gd name="T10" fmla="*/ 254 w 269"/>
              <a:gd name="T11" fmla="*/ 140 h 147"/>
              <a:gd name="T12" fmla="*/ 269 w 269"/>
              <a:gd name="T13" fmla="*/ 136 h 147"/>
              <a:gd name="T14" fmla="*/ 258 w 269"/>
              <a:gd name="T15" fmla="*/ 92 h 147"/>
              <a:gd name="T16" fmla="*/ 246 w 269"/>
              <a:gd name="T17" fmla="*/ 68 h 147"/>
              <a:gd name="T18" fmla="*/ 234 w 269"/>
              <a:gd name="T19" fmla="*/ 63 h 147"/>
              <a:gd name="T20" fmla="*/ 234 w 269"/>
              <a:gd name="T21" fmla="*/ 64 h 147"/>
              <a:gd name="T22" fmla="*/ 243 w 269"/>
              <a:gd name="T23" fmla="*/ 75 h 147"/>
              <a:gd name="T24" fmla="*/ 252 w 269"/>
              <a:gd name="T25" fmla="*/ 84 h 147"/>
              <a:gd name="T26" fmla="*/ 234 w 269"/>
              <a:gd name="T27" fmla="*/ 101 h 147"/>
              <a:gd name="T28" fmla="*/ 220 w 269"/>
              <a:gd name="T29" fmla="*/ 99 h 147"/>
              <a:gd name="T30" fmla="*/ 211 w 269"/>
              <a:gd name="T31" fmla="*/ 84 h 147"/>
              <a:gd name="T32" fmla="*/ 199 w 269"/>
              <a:gd name="T33" fmla="*/ 80 h 147"/>
              <a:gd name="T34" fmla="*/ 206 w 269"/>
              <a:gd name="T35" fmla="*/ 78 h 147"/>
              <a:gd name="T36" fmla="*/ 188 w 269"/>
              <a:gd name="T37" fmla="*/ 60 h 147"/>
              <a:gd name="T38" fmla="*/ 174 w 269"/>
              <a:gd name="T39" fmla="*/ 63 h 147"/>
              <a:gd name="T40" fmla="*/ 165 w 269"/>
              <a:gd name="T41" fmla="*/ 52 h 147"/>
              <a:gd name="T42" fmla="*/ 168 w 269"/>
              <a:gd name="T43" fmla="*/ 46 h 147"/>
              <a:gd name="T44" fmla="*/ 172 w 269"/>
              <a:gd name="T45" fmla="*/ 37 h 147"/>
              <a:gd name="T46" fmla="*/ 187 w 269"/>
              <a:gd name="T47" fmla="*/ 23 h 147"/>
              <a:gd name="T48" fmla="*/ 183 w 269"/>
              <a:gd name="T49" fmla="*/ 18 h 147"/>
              <a:gd name="T50" fmla="*/ 177 w 269"/>
              <a:gd name="T51" fmla="*/ 19 h 147"/>
              <a:gd name="T52" fmla="*/ 170 w 269"/>
              <a:gd name="T53" fmla="*/ 8 h 147"/>
              <a:gd name="T54" fmla="*/ 166 w 269"/>
              <a:gd name="T55" fmla="*/ 0 h 147"/>
              <a:gd name="T56" fmla="*/ 161 w 269"/>
              <a:gd name="T57" fmla="*/ 0 h 147"/>
              <a:gd name="T58" fmla="*/ 150 w 269"/>
              <a:gd name="T59" fmla="*/ 11 h 147"/>
              <a:gd name="T60" fmla="*/ 145 w 269"/>
              <a:gd name="T61" fmla="*/ 18 h 147"/>
              <a:gd name="T62" fmla="*/ 57 w 269"/>
              <a:gd name="T63" fmla="*/ 45 h 147"/>
              <a:gd name="T64" fmla="*/ 1 w 269"/>
              <a:gd name="T65" fmla="*/ 63 h 147"/>
              <a:gd name="T66" fmla="*/ 2 w 269"/>
              <a:gd name="T67" fmla="*/ 126 h 147"/>
              <a:gd name="T68" fmla="*/ 50 w 269"/>
              <a:gd name="T69" fmla="*/ 118 h 147"/>
              <a:gd name="T70" fmla="*/ 66 w 269"/>
              <a:gd name="T71" fmla="*/ 114 h 147"/>
              <a:gd name="T72" fmla="*/ 108 w 269"/>
              <a:gd name="T73" fmla="*/ 102 h 147"/>
              <a:gd name="T74" fmla="*/ 122 w 269"/>
              <a:gd name="T75" fmla="*/ 101 h 147"/>
              <a:gd name="T76" fmla="*/ 151 w 269"/>
              <a:gd name="T77" fmla="*/ 98 h 147"/>
              <a:gd name="T78" fmla="*/ 157 w 269"/>
              <a:gd name="T79" fmla="*/ 106 h 147"/>
              <a:gd name="T80" fmla="*/ 162 w 269"/>
              <a:gd name="T81" fmla="*/ 115 h 147"/>
              <a:gd name="T82" fmla="*/ 164 w 269"/>
              <a:gd name="T83" fmla="*/ 122 h 147"/>
              <a:gd name="T84" fmla="*/ 172 w 269"/>
              <a:gd name="T85" fmla="*/ 121 h 147"/>
              <a:gd name="T86" fmla="*/ 177 w 269"/>
              <a:gd name="T87" fmla="*/ 141 h 147"/>
              <a:gd name="T88" fmla="*/ 185 w 269"/>
              <a:gd name="T89" fmla="*/ 129 h 147"/>
              <a:gd name="T90" fmla="*/ 195 w 269"/>
              <a:gd name="T91" fmla="*/ 119 h 147"/>
              <a:gd name="T92" fmla="*/ 203 w 269"/>
              <a:gd name="T93" fmla="*/ 109 h 147"/>
              <a:gd name="T94" fmla="*/ 210 w 269"/>
              <a:gd name="T95" fmla="*/ 110 h 147"/>
              <a:gd name="T96" fmla="*/ 219 w 269"/>
              <a:gd name="T97" fmla="*/ 121 h 147"/>
              <a:gd name="T98" fmla="*/ 227 w 269"/>
              <a:gd name="T99" fmla="*/ 110 h 147"/>
              <a:gd name="T100" fmla="*/ 247 w 269"/>
              <a:gd name="T101" fmla="*/ 101 h 147"/>
              <a:gd name="T102" fmla="*/ 258 w 269"/>
              <a:gd name="T103" fmla="*/ 9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9" h="147">
                <a:moveTo>
                  <a:pt x="218" y="129"/>
                </a:moveTo>
                <a:lnTo>
                  <a:pt x="214" y="136"/>
                </a:lnTo>
                <a:lnTo>
                  <a:pt x="208" y="147"/>
                </a:lnTo>
                <a:lnTo>
                  <a:pt x="220" y="140"/>
                </a:lnTo>
                <a:lnTo>
                  <a:pt x="227" y="134"/>
                </a:lnTo>
                <a:lnTo>
                  <a:pt x="222" y="129"/>
                </a:lnTo>
                <a:lnTo>
                  <a:pt x="218" y="129"/>
                </a:lnTo>
                <a:close/>
                <a:moveTo>
                  <a:pt x="264" y="130"/>
                </a:moveTo>
                <a:lnTo>
                  <a:pt x="260" y="126"/>
                </a:lnTo>
                <a:lnTo>
                  <a:pt x="261" y="128"/>
                </a:lnTo>
                <a:lnTo>
                  <a:pt x="261" y="134"/>
                </a:lnTo>
                <a:lnTo>
                  <a:pt x="254" y="140"/>
                </a:lnTo>
                <a:lnTo>
                  <a:pt x="266" y="137"/>
                </a:lnTo>
                <a:lnTo>
                  <a:pt x="269" y="136"/>
                </a:lnTo>
                <a:lnTo>
                  <a:pt x="264" y="130"/>
                </a:lnTo>
                <a:close/>
                <a:moveTo>
                  <a:pt x="258" y="92"/>
                </a:moveTo>
                <a:lnTo>
                  <a:pt x="256" y="80"/>
                </a:lnTo>
                <a:lnTo>
                  <a:pt x="246" y="68"/>
                </a:lnTo>
                <a:lnTo>
                  <a:pt x="241" y="64"/>
                </a:lnTo>
                <a:lnTo>
                  <a:pt x="234" y="63"/>
                </a:lnTo>
                <a:lnTo>
                  <a:pt x="227" y="63"/>
                </a:lnTo>
                <a:lnTo>
                  <a:pt x="234" y="64"/>
                </a:lnTo>
                <a:lnTo>
                  <a:pt x="241" y="68"/>
                </a:lnTo>
                <a:lnTo>
                  <a:pt x="243" y="75"/>
                </a:lnTo>
                <a:lnTo>
                  <a:pt x="249" y="75"/>
                </a:lnTo>
                <a:lnTo>
                  <a:pt x="252" y="84"/>
                </a:lnTo>
                <a:lnTo>
                  <a:pt x="246" y="91"/>
                </a:lnTo>
                <a:lnTo>
                  <a:pt x="234" y="101"/>
                </a:lnTo>
                <a:lnTo>
                  <a:pt x="227" y="99"/>
                </a:lnTo>
                <a:lnTo>
                  <a:pt x="220" y="99"/>
                </a:lnTo>
                <a:lnTo>
                  <a:pt x="218" y="96"/>
                </a:lnTo>
                <a:lnTo>
                  <a:pt x="211" y="84"/>
                </a:lnTo>
                <a:lnTo>
                  <a:pt x="206" y="84"/>
                </a:lnTo>
                <a:lnTo>
                  <a:pt x="199" y="80"/>
                </a:lnTo>
                <a:lnTo>
                  <a:pt x="199" y="75"/>
                </a:lnTo>
                <a:lnTo>
                  <a:pt x="206" y="78"/>
                </a:lnTo>
                <a:lnTo>
                  <a:pt x="200" y="71"/>
                </a:lnTo>
                <a:lnTo>
                  <a:pt x="188" y="60"/>
                </a:lnTo>
                <a:lnTo>
                  <a:pt x="181" y="59"/>
                </a:lnTo>
                <a:lnTo>
                  <a:pt x="174" y="63"/>
                </a:lnTo>
                <a:lnTo>
                  <a:pt x="169" y="59"/>
                </a:lnTo>
                <a:lnTo>
                  <a:pt x="165" y="52"/>
                </a:lnTo>
                <a:lnTo>
                  <a:pt x="170" y="52"/>
                </a:lnTo>
                <a:lnTo>
                  <a:pt x="168" y="46"/>
                </a:lnTo>
                <a:lnTo>
                  <a:pt x="173" y="40"/>
                </a:lnTo>
                <a:lnTo>
                  <a:pt x="172" y="37"/>
                </a:lnTo>
                <a:lnTo>
                  <a:pt x="176" y="31"/>
                </a:lnTo>
                <a:lnTo>
                  <a:pt x="187" y="23"/>
                </a:lnTo>
                <a:lnTo>
                  <a:pt x="188" y="17"/>
                </a:lnTo>
                <a:lnTo>
                  <a:pt x="183" y="18"/>
                </a:lnTo>
                <a:lnTo>
                  <a:pt x="184" y="19"/>
                </a:lnTo>
                <a:lnTo>
                  <a:pt x="177" y="19"/>
                </a:lnTo>
                <a:lnTo>
                  <a:pt x="172" y="15"/>
                </a:lnTo>
                <a:lnTo>
                  <a:pt x="170" y="8"/>
                </a:lnTo>
                <a:lnTo>
                  <a:pt x="165" y="6"/>
                </a:lnTo>
                <a:lnTo>
                  <a:pt x="166" y="0"/>
                </a:lnTo>
                <a:lnTo>
                  <a:pt x="164" y="0"/>
                </a:lnTo>
                <a:lnTo>
                  <a:pt x="161" y="0"/>
                </a:lnTo>
                <a:lnTo>
                  <a:pt x="154" y="4"/>
                </a:lnTo>
                <a:lnTo>
                  <a:pt x="150" y="11"/>
                </a:lnTo>
                <a:lnTo>
                  <a:pt x="149" y="11"/>
                </a:lnTo>
                <a:lnTo>
                  <a:pt x="145" y="18"/>
                </a:lnTo>
                <a:lnTo>
                  <a:pt x="136" y="26"/>
                </a:lnTo>
                <a:lnTo>
                  <a:pt x="57" y="45"/>
                </a:lnTo>
                <a:lnTo>
                  <a:pt x="2" y="57"/>
                </a:lnTo>
                <a:lnTo>
                  <a:pt x="1" y="63"/>
                </a:lnTo>
                <a:lnTo>
                  <a:pt x="0" y="124"/>
                </a:lnTo>
                <a:lnTo>
                  <a:pt x="2" y="126"/>
                </a:lnTo>
                <a:lnTo>
                  <a:pt x="44" y="118"/>
                </a:lnTo>
                <a:lnTo>
                  <a:pt x="50" y="118"/>
                </a:lnTo>
                <a:lnTo>
                  <a:pt x="62" y="114"/>
                </a:lnTo>
                <a:lnTo>
                  <a:pt x="66" y="114"/>
                </a:lnTo>
                <a:lnTo>
                  <a:pt x="73" y="111"/>
                </a:lnTo>
                <a:lnTo>
                  <a:pt x="108" y="102"/>
                </a:lnTo>
                <a:lnTo>
                  <a:pt x="118" y="101"/>
                </a:lnTo>
                <a:lnTo>
                  <a:pt x="122" y="101"/>
                </a:lnTo>
                <a:lnTo>
                  <a:pt x="145" y="94"/>
                </a:lnTo>
                <a:lnTo>
                  <a:pt x="151" y="98"/>
                </a:lnTo>
                <a:lnTo>
                  <a:pt x="154" y="105"/>
                </a:lnTo>
                <a:lnTo>
                  <a:pt x="157" y="106"/>
                </a:lnTo>
                <a:lnTo>
                  <a:pt x="158" y="110"/>
                </a:lnTo>
                <a:lnTo>
                  <a:pt x="162" y="115"/>
                </a:lnTo>
                <a:lnTo>
                  <a:pt x="162" y="115"/>
                </a:lnTo>
                <a:lnTo>
                  <a:pt x="164" y="122"/>
                </a:lnTo>
                <a:lnTo>
                  <a:pt x="168" y="118"/>
                </a:lnTo>
                <a:lnTo>
                  <a:pt x="172" y="121"/>
                </a:lnTo>
                <a:lnTo>
                  <a:pt x="174" y="134"/>
                </a:lnTo>
                <a:lnTo>
                  <a:pt x="177" y="141"/>
                </a:lnTo>
                <a:lnTo>
                  <a:pt x="181" y="136"/>
                </a:lnTo>
                <a:lnTo>
                  <a:pt x="185" y="129"/>
                </a:lnTo>
                <a:lnTo>
                  <a:pt x="191" y="130"/>
                </a:lnTo>
                <a:lnTo>
                  <a:pt x="195" y="119"/>
                </a:lnTo>
                <a:lnTo>
                  <a:pt x="200" y="115"/>
                </a:lnTo>
                <a:lnTo>
                  <a:pt x="203" y="109"/>
                </a:lnTo>
                <a:lnTo>
                  <a:pt x="210" y="105"/>
                </a:lnTo>
                <a:lnTo>
                  <a:pt x="210" y="110"/>
                </a:lnTo>
                <a:lnTo>
                  <a:pt x="212" y="124"/>
                </a:lnTo>
                <a:lnTo>
                  <a:pt x="219" y="121"/>
                </a:lnTo>
                <a:lnTo>
                  <a:pt x="224" y="117"/>
                </a:lnTo>
                <a:lnTo>
                  <a:pt x="227" y="110"/>
                </a:lnTo>
                <a:lnTo>
                  <a:pt x="230" y="111"/>
                </a:lnTo>
                <a:lnTo>
                  <a:pt x="247" y="101"/>
                </a:lnTo>
                <a:lnTo>
                  <a:pt x="256" y="99"/>
                </a:lnTo>
                <a:lnTo>
                  <a:pt x="258" y="9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9" name="Freeform 39"/>
          <p:cNvSpPr>
            <a:spLocks noEditPoints="1"/>
          </p:cNvSpPr>
          <p:nvPr/>
        </p:nvSpPr>
        <p:spPr bwMode="auto">
          <a:xfrm>
            <a:off x="11430716" y="1597672"/>
            <a:ext cx="615951" cy="912284"/>
          </a:xfrm>
          <a:custGeom>
            <a:avLst/>
            <a:gdLst>
              <a:gd name="T0" fmla="*/ 268 w 303"/>
              <a:gd name="T1" fmla="*/ 204 h 448"/>
              <a:gd name="T2" fmla="*/ 264 w 303"/>
              <a:gd name="T3" fmla="*/ 183 h 448"/>
              <a:gd name="T4" fmla="*/ 255 w 303"/>
              <a:gd name="T5" fmla="*/ 180 h 448"/>
              <a:gd name="T6" fmla="*/ 240 w 303"/>
              <a:gd name="T7" fmla="*/ 173 h 448"/>
              <a:gd name="T8" fmla="*/ 233 w 303"/>
              <a:gd name="T9" fmla="*/ 156 h 448"/>
              <a:gd name="T10" fmla="*/ 225 w 303"/>
              <a:gd name="T11" fmla="*/ 148 h 448"/>
              <a:gd name="T12" fmla="*/ 204 w 303"/>
              <a:gd name="T13" fmla="*/ 145 h 448"/>
              <a:gd name="T14" fmla="*/ 200 w 303"/>
              <a:gd name="T15" fmla="*/ 127 h 448"/>
              <a:gd name="T16" fmla="*/ 165 w 303"/>
              <a:gd name="T17" fmla="*/ 18 h 448"/>
              <a:gd name="T18" fmla="*/ 134 w 303"/>
              <a:gd name="T19" fmla="*/ 1 h 448"/>
              <a:gd name="T20" fmla="*/ 116 w 303"/>
              <a:gd name="T21" fmla="*/ 10 h 448"/>
              <a:gd name="T22" fmla="*/ 99 w 303"/>
              <a:gd name="T23" fmla="*/ 22 h 448"/>
              <a:gd name="T24" fmla="*/ 79 w 303"/>
              <a:gd name="T25" fmla="*/ 20 h 448"/>
              <a:gd name="T26" fmla="*/ 62 w 303"/>
              <a:gd name="T27" fmla="*/ 8 h 448"/>
              <a:gd name="T28" fmla="*/ 33 w 303"/>
              <a:gd name="T29" fmla="*/ 129 h 448"/>
              <a:gd name="T30" fmla="*/ 33 w 303"/>
              <a:gd name="T31" fmla="*/ 167 h 448"/>
              <a:gd name="T32" fmla="*/ 34 w 303"/>
              <a:gd name="T33" fmla="*/ 190 h 448"/>
              <a:gd name="T34" fmla="*/ 19 w 303"/>
              <a:gd name="T35" fmla="*/ 215 h 448"/>
              <a:gd name="T36" fmla="*/ 19 w 303"/>
              <a:gd name="T37" fmla="*/ 226 h 448"/>
              <a:gd name="T38" fmla="*/ 16 w 303"/>
              <a:gd name="T39" fmla="*/ 240 h 448"/>
              <a:gd name="T40" fmla="*/ 0 w 303"/>
              <a:gd name="T41" fmla="*/ 245 h 448"/>
              <a:gd name="T42" fmla="*/ 54 w 303"/>
              <a:gd name="T43" fmla="*/ 407 h 448"/>
              <a:gd name="T44" fmla="*/ 60 w 303"/>
              <a:gd name="T45" fmla="*/ 425 h 448"/>
              <a:gd name="T46" fmla="*/ 73 w 303"/>
              <a:gd name="T47" fmla="*/ 440 h 448"/>
              <a:gd name="T48" fmla="*/ 87 w 303"/>
              <a:gd name="T49" fmla="*/ 441 h 448"/>
              <a:gd name="T50" fmla="*/ 88 w 303"/>
              <a:gd name="T51" fmla="*/ 422 h 448"/>
              <a:gd name="T52" fmla="*/ 96 w 303"/>
              <a:gd name="T53" fmla="*/ 399 h 448"/>
              <a:gd name="T54" fmla="*/ 99 w 303"/>
              <a:gd name="T55" fmla="*/ 379 h 448"/>
              <a:gd name="T56" fmla="*/ 114 w 303"/>
              <a:gd name="T57" fmla="*/ 370 h 448"/>
              <a:gd name="T58" fmla="*/ 118 w 303"/>
              <a:gd name="T59" fmla="*/ 364 h 448"/>
              <a:gd name="T60" fmla="*/ 126 w 303"/>
              <a:gd name="T61" fmla="*/ 371 h 448"/>
              <a:gd name="T62" fmla="*/ 118 w 303"/>
              <a:gd name="T63" fmla="*/ 348 h 448"/>
              <a:gd name="T64" fmla="*/ 121 w 303"/>
              <a:gd name="T65" fmla="*/ 343 h 448"/>
              <a:gd name="T66" fmla="*/ 127 w 303"/>
              <a:gd name="T67" fmla="*/ 349 h 448"/>
              <a:gd name="T68" fmla="*/ 134 w 303"/>
              <a:gd name="T69" fmla="*/ 347 h 448"/>
              <a:gd name="T70" fmla="*/ 137 w 303"/>
              <a:gd name="T71" fmla="*/ 343 h 448"/>
              <a:gd name="T72" fmla="*/ 138 w 303"/>
              <a:gd name="T73" fmla="*/ 341 h 448"/>
              <a:gd name="T74" fmla="*/ 145 w 303"/>
              <a:gd name="T75" fmla="*/ 345 h 448"/>
              <a:gd name="T76" fmla="*/ 154 w 303"/>
              <a:gd name="T77" fmla="*/ 333 h 448"/>
              <a:gd name="T78" fmla="*/ 168 w 303"/>
              <a:gd name="T79" fmla="*/ 322 h 448"/>
              <a:gd name="T80" fmla="*/ 165 w 303"/>
              <a:gd name="T81" fmla="*/ 303 h 448"/>
              <a:gd name="T82" fmla="*/ 164 w 303"/>
              <a:gd name="T83" fmla="*/ 284 h 448"/>
              <a:gd name="T84" fmla="*/ 176 w 303"/>
              <a:gd name="T85" fmla="*/ 275 h 448"/>
              <a:gd name="T86" fmla="*/ 180 w 303"/>
              <a:gd name="T87" fmla="*/ 287 h 448"/>
              <a:gd name="T88" fmla="*/ 199 w 303"/>
              <a:gd name="T89" fmla="*/ 295 h 448"/>
              <a:gd name="T90" fmla="*/ 196 w 303"/>
              <a:gd name="T91" fmla="*/ 275 h 448"/>
              <a:gd name="T92" fmla="*/ 207 w 303"/>
              <a:gd name="T93" fmla="*/ 269 h 448"/>
              <a:gd name="T94" fmla="*/ 226 w 303"/>
              <a:gd name="T95" fmla="*/ 275 h 448"/>
              <a:gd name="T96" fmla="*/ 230 w 303"/>
              <a:gd name="T97" fmla="*/ 260 h 448"/>
              <a:gd name="T98" fmla="*/ 234 w 303"/>
              <a:gd name="T99" fmla="*/ 265 h 448"/>
              <a:gd name="T100" fmla="*/ 237 w 303"/>
              <a:gd name="T101" fmla="*/ 246 h 448"/>
              <a:gd name="T102" fmla="*/ 246 w 303"/>
              <a:gd name="T103" fmla="*/ 246 h 448"/>
              <a:gd name="T104" fmla="*/ 259 w 303"/>
              <a:gd name="T105" fmla="*/ 238 h 448"/>
              <a:gd name="T106" fmla="*/ 265 w 303"/>
              <a:gd name="T107" fmla="*/ 236 h 448"/>
              <a:gd name="T108" fmla="*/ 276 w 303"/>
              <a:gd name="T109" fmla="*/ 225 h 448"/>
              <a:gd name="T110" fmla="*/ 278 w 303"/>
              <a:gd name="T111" fmla="*/ 202 h 448"/>
              <a:gd name="T112" fmla="*/ 203 w 303"/>
              <a:gd name="T113" fmla="*/ 283 h 448"/>
              <a:gd name="T114" fmla="*/ 219 w 303"/>
              <a:gd name="T115" fmla="*/ 276 h 448"/>
              <a:gd name="T116" fmla="*/ 299 w 303"/>
              <a:gd name="T117" fmla="*/ 206 h 448"/>
              <a:gd name="T118" fmla="*/ 295 w 303"/>
              <a:gd name="T119" fmla="*/ 218 h 448"/>
              <a:gd name="T120" fmla="*/ 303 w 303"/>
              <a:gd name="T121" fmla="*/ 213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3" h="448">
                <a:moveTo>
                  <a:pt x="279" y="204"/>
                </a:moveTo>
                <a:lnTo>
                  <a:pt x="273" y="210"/>
                </a:lnTo>
                <a:lnTo>
                  <a:pt x="268" y="204"/>
                </a:lnTo>
                <a:lnTo>
                  <a:pt x="276" y="195"/>
                </a:lnTo>
                <a:lnTo>
                  <a:pt x="264" y="183"/>
                </a:lnTo>
                <a:lnTo>
                  <a:pt x="264" y="183"/>
                </a:lnTo>
                <a:lnTo>
                  <a:pt x="263" y="181"/>
                </a:lnTo>
                <a:lnTo>
                  <a:pt x="259" y="180"/>
                </a:lnTo>
                <a:lnTo>
                  <a:pt x="255" y="180"/>
                </a:lnTo>
                <a:lnTo>
                  <a:pt x="249" y="186"/>
                </a:lnTo>
                <a:lnTo>
                  <a:pt x="242" y="180"/>
                </a:lnTo>
                <a:lnTo>
                  <a:pt x="240" y="173"/>
                </a:lnTo>
                <a:lnTo>
                  <a:pt x="240" y="167"/>
                </a:lnTo>
                <a:lnTo>
                  <a:pt x="234" y="161"/>
                </a:lnTo>
                <a:lnTo>
                  <a:pt x="233" y="156"/>
                </a:lnTo>
                <a:lnTo>
                  <a:pt x="234" y="149"/>
                </a:lnTo>
                <a:lnTo>
                  <a:pt x="230" y="145"/>
                </a:lnTo>
                <a:lnTo>
                  <a:pt x="225" y="148"/>
                </a:lnTo>
                <a:lnTo>
                  <a:pt x="218" y="148"/>
                </a:lnTo>
                <a:lnTo>
                  <a:pt x="211" y="144"/>
                </a:lnTo>
                <a:lnTo>
                  <a:pt x="204" y="145"/>
                </a:lnTo>
                <a:lnTo>
                  <a:pt x="203" y="138"/>
                </a:lnTo>
                <a:lnTo>
                  <a:pt x="203" y="133"/>
                </a:lnTo>
                <a:lnTo>
                  <a:pt x="200" y="127"/>
                </a:lnTo>
                <a:lnTo>
                  <a:pt x="200" y="121"/>
                </a:lnTo>
                <a:lnTo>
                  <a:pt x="192" y="100"/>
                </a:lnTo>
                <a:lnTo>
                  <a:pt x="165" y="18"/>
                </a:lnTo>
                <a:lnTo>
                  <a:pt x="160" y="16"/>
                </a:lnTo>
                <a:lnTo>
                  <a:pt x="148" y="7"/>
                </a:lnTo>
                <a:lnTo>
                  <a:pt x="134" y="1"/>
                </a:lnTo>
                <a:lnTo>
                  <a:pt x="129" y="0"/>
                </a:lnTo>
                <a:lnTo>
                  <a:pt x="121" y="3"/>
                </a:lnTo>
                <a:lnTo>
                  <a:pt x="116" y="10"/>
                </a:lnTo>
                <a:lnTo>
                  <a:pt x="110" y="12"/>
                </a:lnTo>
                <a:lnTo>
                  <a:pt x="104" y="19"/>
                </a:lnTo>
                <a:lnTo>
                  <a:pt x="99" y="22"/>
                </a:lnTo>
                <a:lnTo>
                  <a:pt x="92" y="27"/>
                </a:lnTo>
                <a:lnTo>
                  <a:pt x="85" y="26"/>
                </a:lnTo>
                <a:lnTo>
                  <a:pt x="79" y="20"/>
                </a:lnTo>
                <a:lnTo>
                  <a:pt x="74" y="8"/>
                </a:lnTo>
                <a:lnTo>
                  <a:pt x="69" y="7"/>
                </a:lnTo>
                <a:lnTo>
                  <a:pt x="62" y="8"/>
                </a:lnTo>
                <a:lnTo>
                  <a:pt x="34" y="94"/>
                </a:lnTo>
                <a:lnTo>
                  <a:pt x="38" y="119"/>
                </a:lnTo>
                <a:lnTo>
                  <a:pt x="33" y="129"/>
                </a:lnTo>
                <a:lnTo>
                  <a:pt x="30" y="148"/>
                </a:lnTo>
                <a:lnTo>
                  <a:pt x="33" y="153"/>
                </a:lnTo>
                <a:lnTo>
                  <a:pt x="33" y="167"/>
                </a:lnTo>
                <a:lnTo>
                  <a:pt x="38" y="172"/>
                </a:lnTo>
                <a:lnTo>
                  <a:pt x="31" y="186"/>
                </a:lnTo>
                <a:lnTo>
                  <a:pt x="34" y="190"/>
                </a:lnTo>
                <a:lnTo>
                  <a:pt x="24" y="203"/>
                </a:lnTo>
                <a:lnTo>
                  <a:pt x="20" y="209"/>
                </a:lnTo>
                <a:lnTo>
                  <a:pt x="19" y="215"/>
                </a:lnTo>
                <a:lnTo>
                  <a:pt x="18" y="217"/>
                </a:lnTo>
                <a:lnTo>
                  <a:pt x="24" y="229"/>
                </a:lnTo>
                <a:lnTo>
                  <a:pt x="19" y="226"/>
                </a:lnTo>
                <a:lnTo>
                  <a:pt x="16" y="227"/>
                </a:lnTo>
                <a:lnTo>
                  <a:pt x="16" y="233"/>
                </a:lnTo>
                <a:lnTo>
                  <a:pt x="16" y="240"/>
                </a:lnTo>
                <a:lnTo>
                  <a:pt x="11" y="241"/>
                </a:lnTo>
                <a:lnTo>
                  <a:pt x="5" y="238"/>
                </a:lnTo>
                <a:lnTo>
                  <a:pt x="0" y="245"/>
                </a:lnTo>
                <a:lnTo>
                  <a:pt x="1" y="248"/>
                </a:lnTo>
                <a:lnTo>
                  <a:pt x="47" y="389"/>
                </a:lnTo>
                <a:lnTo>
                  <a:pt x="54" y="407"/>
                </a:lnTo>
                <a:lnTo>
                  <a:pt x="54" y="413"/>
                </a:lnTo>
                <a:lnTo>
                  <a:pt x="57" y="420"/>
                </a:lnTo>
                <a:lnTo>
                  <a:pt x="60" y="425"/>
                </a:lnTo>
                <a:lnTo>
                  <a:pt x="65" y="430"/>
                </a:lnTo>
                <a:lnTo>
                  <a:pt x="72" y="435"/>
                </a:lnTo>
                <a:lnTo>
                  <a:pt x="73" y="440"/>
                </a:lnTo>
                <a:lnTo>
                  <a:pt x="79" y="447"/>
                </a:lnTo>
                <a:lnTo>
                  <a:pt x="81" y="448"/>
                </a:lnTo>
                <a:lnTo>
                  <a:pt x="87" y="441"/>
                </a:lnTo>
                <a:lnTo>
                  <a:pt x="89" y="435"/>
                </a:lnTo>
                <a:lnTo>
                  <a:pt x="88" y="429"/>
                </a:lnTo>
                <a:lnTo>
                  <a:pt x="88" y="422"/>
                </a:lnTo>
                <a:lnTo>
                  <a:pt x="93" y="417"/>
                </a:lnTo>
                <a:lnTo>
                  <a:pt x="99" y="405"/>
                </a:lnTo>
                <a:lnTo>
                  <a:pt x="96" y="399"/>
                </a:lnTo>
                <a:lnTo>
                  <a:pt x="104" y="386"/>
                </a:lnTo>
                <a:lnTo>
                  <a:pt x="100" y="384"/>
                </a:lnTo>
                <a:lnTo>
                  <a:pt x="99" y="379"/>
                </a:lnTo>
                <a:lnTo>
                  <a:pt x="102" y="372"/>
                </a:lnTo>
                <a:lnTo>
                  <a:pt x="111" y="359"/>
                </a:lnTo>
                <a:lnTo>
                  <a:pt x="114" y="370"/>
                </a:lnTo>
                <a:lnTo>
                  <a:pt x="114" y="364"/>
                </a:lnTo>
                <a:lnTo>
                  <a:pt x="115" y="370"/>
                </a:lnTo>
                <a:lnTo>
                  <a:pt x="118" y="364"/>
                </a:lnTo>
                <a:lnTo>
                  <a:pt x="119" y="357"/>
                </a:lnTo>
                <a:lnTo>
                  <a:pt x="122" y="359"/>
                </a:lnTo>
                <a:lnTo>
                  <a:pt x="126" y="371"/>
                </a:lnTo>
                <a:lnTo>
                  <a:pt x="129" y="364"/>
                </a:lnTo>
                <a:lnTo>
                  <a:pt x="119" y="345"/>
                </a:lnTo>
                <a:lnTo>
                  <a:pt x="118" y="348"/>
                </a:lnTo>
                <a:lnTo>
                  <a:pt x="118" y="341"/>
                </a:lnTo>
                <a:lnTo>
                  <a:pt x="121" y="336"/>
                </a:lnTo>
                <a:lnTo>
                  <a:pt x="121" y="343"/>
                </a:lnTo>
                <a:lnTo>
                  <a:pt x="129" y="363"/>
                </a:lnTo>
                <a:lnTo>
                  <a:pt x="131" y="356"/>
                </a:lnTo>
                <a:lnTo>
                  <a:pt x="127" y="349"/>
                </a:lnTo>
                <a:lnTo>
                  <a:pt x="129" y="341"/>
                </a:lnTo>
                <a:lnTo>
                  <a:pt x="131" y="340"/>
                </a:lnTo>
                <a:lnTo>
                  <a:pt x="134" y="347"/>
                </a:lnTo>
                <a:lnTo>
                  <a:pt x="133" y="352"/>
                </a:lnTo>
                <a:lnTo>
                  <a:pt x="139" y="355"/>
                </a:lnTo>
                <a:lnTo>
                  <a:pt x="137" y="343"/>
                </a:lnTo>
                <a:lnTo>
                  <a:pt x="137" y="337"/>
                </a:lnTo>
                <a:lnTo>
                  <a:pt x="138" y="336"/>
                </a:lnTo>
                <a:lnTo>
                  <a:pt x="138" y="341"/>
                </a:lnTo>
                <a:lnTo>
                  <a:pt x="139" y="348"/>
                </a:lnTo>
                <a:lnTo>
                  <a:pt x="145" y="352"/>
                </a:lnTo>
                <a:lnTo>
                  <a:pt x="145" y="345"/>
                </a:lnTo>
                <a:lnTo>
                  <a:pt x="145" y="338"/>
                </a:lnTo>
                <a:lnTo>
                  <a:pt x="148" y="333"/>
                </a:lnTo>
                <a:lnTo>
                  <a:pt x="154" y="333"/>
                </a:lnTo>
                <a:lnTo>
                  <a:pt x="161" y="336"/>
                </a:lnTo>
                <a:lnTo>
                  <a:pt x="162" y="330"/>
                </a:lnTo>
                <a:lnTo>
                  <a:pt x="168" y="322"/>
                </a:lnTo>
                <a:lnTo>
                  <a:pt x="165" y="317"/>
                </a:lnTo>
                <a:lnTo>
                  <a:pt x="167" y="310"/>
                </a:lnTo>
                <a:lnTo>
                  <a:pt x="165" y="303"/>
                </a:lnTo>
                <a:lnTo>
                  <a:pt x="167" y="298"/>
                </a:lnTo>
                <a:lnTo>
                  <a:pt x="168" y="291"/>
                </a:lnTo>
                <a:lnTo>
                  <a:pt x="164" y="284"/>
                </a:lnTo>
                <a:lnTo>
                  <a:pt x="173" y="279"/>
                </a:lnTo>
                <a:lnTo>
                  <a:pt x="172" y="269"/>
                </a:lnTo>
                <a:lnTo>
                  <a:pt x="176" y="275"/>
                </a:lnTo>
                <a:lnTo>
                  <a:pt x="175" y="282"/>
                </a:lnTo>
                <a:lnTo>
                  <a:pt x="181" y="280"/>
                </a:lnTo>
                <a:lnTo>
                  <a:pt x="180" y="287"/>
                </a:lnTo>
                <a:lnTo>
                  <a:pt x="177" y="291"/>
                </a:lnTo>
                <a:lnTo>
                  <a:pt x="190" y="291"/>
                </a:lnTo>
                <a:lnTo>
                  <a:pt x="199" y="295"/>
                </a:lnTo>
                <a:lnTo>
                  <a:pt x="195" y="288"/>
                </a:lnTo>
                <a:lnTo>
                  <a:pt x="194" y="282"/>
                </a:lnTo>
                <a:lnTo>
                  <a:pt x="196" y="275"/>
                </a:lnTo>
                <a:lnTo>
                  <a:pt x="195" y="269"/>
                </a:lnTo>
                <a:lnTo>
                  <a:pt x="200" y="275"/>
                </a:lnTo>
                <a:lnTo>
                  <a:pt x="207" y="269"/>
                </a:lnTo>
                <a:lnTo>
                  <a:pt x="206" y="264"/>
                </a:lnTo>
                <a:lnTo>
                  <a:pt x="222" y="268"/>
                </a:lnTo>
                <a:lnTo>
                  <a:pt x="226" y="275"/>
                </a:lnTo>
                <a:lnTo>
                  <a:pt x="229" y="268"/>
                </a:lnTo>
                <a:lnTo>
                  <a:pt x="226" y="263"/>
                </a:lnTo>
                <a:lnTo>
                  <a:pt x="230" y="260"/>
                </a:lnTo>
                <a:lnTo>
                  <a:pt x="232" y="265"/>
                </a:lnTo>
                <a:lnTo>
                  <a:pt x="233" y="259"/>
                </a:lnTo>
                <a:lnTo>
                  <a:pt x="234" y="265"/>
                </a:lnTo>
                <a:lnTo>
                  <a:pt x="236" y="259"/>
                </a:lnTo>
                <a:lnTo>
                  <a:pt x="234" y="253"/>
                </a:lnTo>
                <a:lnTo>
                  <a:pt x="237" y="246"/>
                </a:lnTo>
                <a:lnTo>
                  <a:pt x="242" y="252"/>
                </a:lnTo>
                <a:lnTo>
                  <a:pt x="246" y="253"/>
                </a:lnTo>
                <a:lnTo>
                  <a:pt x="246" y="246"/>
                </a:lnTo>
                <a:lnTo>
                  <a:pt x="253" y="246"/>
                </a:lnTo>
                <a:lnTo>
                  <a:pt x="253" y="241"/>
                </a:lnTo>
                <a:lnTo>
                  <a:pt x="259" y="238"/>
                </a:lnTo>
                <a:lnTo>
                  <a:pt x="259" y="238"/>
                </a:lnTo>
                <a:lnTo>
                  <a:pt x="259" y="234"/>
                </a:lnTo>
                <a:lnTo>
                  <a:pt x="265" y="236"/>
                </a:lnTo>
                <a:lnTo>
                  <a:pt x="261" y="229"/>
                </a:lnTo>
                <a:lnTo>
                  <a:pt x="271" y="230"/>
                </a:lnTo>
                <a:lnTo>
                  <a:pt x="276" y="225"/>
                </a:lnTo>
                <a:lnTo>
                  <a:pt x="283" y="214"/>
                </a:lnTo>
                <a:lnTo>
                  <a:pt x="284" y="207"/>
                </a:lnTo>
                <a:lnTo>
                  <a:pt x="278" y="202"/>
                </a:lnTo>
                <a:lnTo>
                  <a:pt x="279" y="204"/>
                </a:lnTo>
                <a:close/>
                <a:moveTo>
                  <a:pt x="210" y="271"/>
                </a:moveTo>
                <a:lnTo>
                  <a:pt x="203" y="283"/>
                </a:lnTo>
                <a:lnTo>
                  <a:pt x="204" y="288"/>
                </a:lnTo>
                <a:lnTo>
                  <a:pt x="218" y="283"/>
                </a:lnTo>
                <a:lnTo>
                  <a:pt x="219" y="276"/>
                </a:lnTo>
                <a:lnTo>
                  <a:pt x="213" y="271"/>
                </a:lnTo>
                <a:lnTo>
                  <a:pt x="210" y="271"/>
                </a:lnTo>
                <a:close/>
                <a:moveTo>
                  <a:pt x="299" y="206"/>
                </a:moveTo>
                <a:lnTo>
                  <a:pt x="299" y="206"/>
                </a:lnTo>
                <a:lnTo>
                  <a:pt x="295" y="211"/>
                </a:lnTo>
                <a:lnTo>
                  <a:pt x="295" y="218"/>
                </a:lnTo>
                <a:lnTo>
                  <a:pt x="298" y="225"/>
                </a:lnTo>
                <a:lnTo>
                  <a:pt x="303" y="218"/>
                </a:lnTo>
                <a:lnTo>
                  <a:pt x="303" y="213"/>
                </a:lnTo>
                <a:lnTo>
                  <a:pt x="299" y="206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0" name="Freeform 40"/>
          <p:cNvSpPr>
            <a:spLocks noEditPoints="1"/>
          </p:cNvSpPr>
          <p:nvPr/>
        </p:nvSpPr>
        <p:spPr bwMode="auto">
          <a:xfrm>
            <a:off x="8340383" y="5003388"/>
            <a:ext cx="893233" cy="787400"/>
          </a:xfrm>
          <a:custGeom>
            <a:avLst/>
            <a:gdLst>
              <a:gd name="T0" fmla="*/ 197 w 439"/>
              <a:gd name="T1" fmla="*/ 348 h 387"/>
              <a:gd name="T2" fmla="*/ 194 w 439"/>
              <a:gd name="T3" fmla="*/ 333 h 387"/>
              <a:gd name="T4" fmla="*/ 256 w 439"/>
              <a:gd name="T5" fmla="*/ 370 h 387"/>
              <a:gd name="T6" fmla="*/ 406 w 439"/>
              <a:gd name="T7" fmla="*/ 276 h 387"/>
              <a:gd name="T8" fmla="*/ 438 w 439"/>
              <a:gd name="T9" fmla="*/ 360 h 387"/>
              <a:gd name="T10" fmla="*/ 405 w 439"/>
              <a:gd name="T11" fmla="*/ 343 h 387"/>
              <a:gd name="T12" fmla="*/ 378 w 439"/>
              <a:gd name="T13" fmla="*/ 325 h 387"/>
              <a:gd name="T14" fmla="*/ 390 w 439"/>
              <a:gd name="T15" fmla="*/ 315 h 387"/>
              <a:gd name="T16" fmla="*/ 404 w 439"/>
              <a:gd name="T17" fmla="*/ 301 h 387"/>
              <a:gd name="T18" fmla="*/ 386 w 439"/>
              <a:gd name="T19" fmla="*/ 284 h 387"/>
              <a:gd name="T20" fmla="*/ 368 w 439"/>
              <a:gd name="T21" fmla="*/ 292 h 387"/>
              <a:gd name="T22" fmla="*/ 378 w 439"/>
              <a:gd name="T23" fmla="*/ 271 h 387"/>
              <a:gd name="T24" fmla="*/ 355 w 439"/>
              <a:gd name="T25" fmla="*/ 278 h 387"/>
              <a:gd name="T26" fmla="*/ 313 w 439"/>
              <a:gd name="T27" fmla="*/ 272 h 387"/>
              <a:gd name="T28" fmla="*/ 348 w 439"/>
              <a:gd name="T29" fmla="*/ 257 h 387"/>
              <a:gd name="T30" fmla="*/ 373 w 439"/>
              <a:gd name="T31" fmla="*/ 268 h 387"/>
              <a:gd name="T32" fmla="*/ 386 w 439"/>
              <a:gd name="T33" fmla="*/ 264 h 387"/>
              <a:gd name="T34" fmla="*/ 374 w 439"/>
              <a:gd name="T35" fmla="*/ 240 h 387"/>
              <a:gd name="T36" fmla="*/ 364 w 439"/>
              <a:gd name="T37" fmla="*/ 196 h 387"/>
              <a:gd name="T38" fmla="*/ 211 w 439"/>
              <a:gd name="T39" fmla="*/ 192 h 387"/>
              <a:gd name="T40" fmla="*/ 216 w 439"/>
              <a:gd name="T41" fmla="*/ 167 h 387"/>
              <a:gd name="T42" fmla="*/ 221 w 439"/>
              <a:gd name="T43" fmla="*/ 141 h 387"/>
              <a:gd name="T44" fmla="*/ 225 w 439"/>
              <a:gd name="T45" fmla="*/ 121 h 387"/>
              <a:gd name="T46" fmla="*/ 240 w 439"/>
              <a:gd name="T47" fmla="*/ 94 h 387"/>
              <a:gd name="T48" fmla="*/ 240 w 439"/>
              <a:gd name="T49" fmla="*/ 83 h 387"/>
              <a:gd name="T50" fmla="*/ 260 w 439"/>
              <a:gd name="T51" fmla="*/ 66 h 387"/>
              <a:gd name="T52" fmla="*/ 241 w 439"/>
              <a:gd name="T53" fmla="*/ 50 h 387"/>
              <a:gd name="T54" fmla="*/ 239 w 439"/>
              <a:gd name="T55" fmla="*/ 39 h 387"/>
              <a:gd name="T56" fmla="*/ 241 w 439"/>
              <a:gd name="T57" fmla="*/ 12 h 387"/>
              <a:gd name="T58" fmla="*/ 233 w 439"/>
              <a:gd name="T59" fmla="*/ 0 h 387"/>
              <a:gd name="T60" fmla="*/ 19 w 439"/>
              <a:gd name="T61" fmla="*/ 126 h 387"/>
              <a:gd name="T62" fmla="*/ 33 w 439"/>
              <a:gd name="T63" fmla="*/ 163 h 387"/>
              <a:gd name="T64" fmla="*/ 48 w 439"/>
              <a:gd name="T65" fmla="*/ 194 h 387"/>
              <a:gd name="T66" fmla="*/ 48 w 439"/>
              <a:gd name="T67" fmla="*/ 223 h 387"/>
              <a:gd name="T68" fmla="*/ 37 w 439"/>
              <a:gd name="T69" fmla="*/ 261 h 387"/>
              <a:gd name="T70" fmla="*/ 30 w 439"/>
              <a:gd name="T71" fmla="*/ 305 h 387"/>
              <a:gd name="T72" fmla="*/ 25 w 439"/>
              <a:gd name="T73" fmla="*/ 321 h 387"/>
              <a:gd name="T74" fmla="*/ 68 w 439"/>
              <a:gd name="T75" fmla="*/ 322 h 387"/>
              <a:gd name="T76" fmla="*/ 77 w 439"/>
              <a:gd name="T77" fmla="*/ 309 h 387"/>
              <a:gd name="T78" fmla="*/ 82 w 439"/>
              <a:gd name="T79" fmla="*/ 324 h 387"/>
              <a:gd name="T80" fmla="*/ 156 w 439"/>
              <a:gd name="T81" fmla="*/ 344 h 387"/>
              <a:gd name="T82" fmla="*/ 167 w 439"/>
              <a:gd name="T83" fmla="*/ 324 h 387"/>
              <a:gd name="T84" fmla="*/ 194 w 439"/>
              <a:gd name="T85" fmla="*/ 321 h 387"/>
              <a:gd name="T86" fmla="*/ 221 w 439"/>
              <a:gd name="T87" fmla="*/ 330 h 387"/>
              <a:gd name="T88" fmla="*/ 247 w 439"/>
              <a:gd name="T89" fmla="*/ 337 h 387"/>
              <a:gd name="T90" fmla="*/ 251 w 439"/>
              <a:gd name="T91" fmla="*/ 352 h 387"/>
              <a:gd name="T92" fmla="*/ 270 w 439"/>
              <a:gd name="T93" fmla="*/ 370 h 387"/>
              <a:gd name="T94" fmla="*/ 302 w 439"/>
              <a:gd name="T95" fmla="*/ 375 h 387"/>
              <a:gd name="T96" fmla="*/ 320 w 439"/>
              <a:gd name="T97" fmla="*/ 355 h 387"/>
              <a:gd name="T98" fmla="*/ 336 w 439"/>
              <a:gd name="T99" fmla="*/ 376 h 387"/>
              <a:gd name="T100" fmla="*/ 352 w 439"/>
              <a:gd name="T101" fmla="*/ 356 h 387"/>
              <a:gd name="T102" fmla="*/ 360 w 439"/>
              <a:gd name="T103" fmla="*/ 340 h 387"/>
              <a:gd name="T104" fmla="*/ 378 w 439"/>
              <a:gd name="T105" fmla="*/ 352 h 387"/>
              <a:gd name="T106" fmla="*/ 402 w 439"/>
              <a:gd name="T107" fmla="*/ 363 h 387"/>
              <a:gd name="T108" fmla="*/ 412 w 439"/>
              <a:gd name="T109" fmla="*/ 375 h 387"/>
              <a:gd name="T110" fmla="*/ 429 w 439"/>
              <a:gd name="T111" fmla="*/ 379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9" h="387">
                <a:moveTo>
                  <a:pt x="194" y="333"/>
                </a:moveTo>
                <a:lnTo>
                  <a:pt x="180" y="337"/>
                </a:lnTo>
                <a:lnTo>
                  <a:pt x="184" y="341"/>
                </a:lnTo>
                <a:lnTo>
                  <a:pt x="191" y="344"/>
                </a:lnTo>
                <a:lnTo>
                  <a:pt x="197" y="348"/>
                </a:lnTo>
                <a:lnTo>
                  <a:pt x="203" y="345"/>
                </a:lnTo>
                <a:lnTo>
                  <a:pt x="207" y="340"/>
                </a:lnTo>
                <a:lnTo>
                  <a:pt x="207" y="340"/>
                </a:lnTo>
                <a:lnTo>
                  <a:pt x="206" y="339"/>
                </a:lnTo>
                <a:lnTo>
                  <a:pt x="194" y="333"/>
                </a:lnTo>
                <a:close/>
                <a:moveTo>
                  <a:pt x="251" y="355"/>
                </a:moveTo>
                <a:lnTo>
                  <a:pt x="245" y="362"/>
                </a:lnTo>
                <a:lnTo>
                  <a:pt x="244" y="364"/>
                </a:lnTo>
                <a:lnTo>
                  <a:pt x="251" y="368"/>
                </a:lnTo>
                <a:lnTo>
                  <a:pt x="256" y="370"/>
                </a:lnTo>
                <a:lnTo>
                  <a:pt x="258" y="368"/>
                </a:lnTo>
                <a:lnTo>
                  <a:pt x="256" y="362"/>
                </a:lnTo>
                <a:lnTo>
                  <a:pt x="251" y="355"/>
                </a:lnTo>
                <a:close/>
                <a:moveTo>
                  <a:pt x="413" y="271"/>
                </a:moveTo>
                <a:lnTo>
                  <a:pt x="406" y="276"/>
                </a:lnTo>
                <a:lnTo>
                  <a:pt x="405" y="279"/>
                </a:lnTo>
                <a:lnTo>
                  <a:pt x="412" y="276"/>
                </a:lnTo>
                <a:lnTo>
                  <a:pt x="413" y="271"/>
                </a:lnTo>
                <a:close/>
                <a:moveTo>
                  <a:pt x="439" y="362"/>
                </a:moveTo>
                <a:lnTo>
                  <a:pt x="438" y="360"/>
                </a:lnTo>
                <a:lnTo>
                  <a:pt x="432" y="357"/>
                </a:lnTo>
                <a:lnTo>
                  <a:pt x="429" y="352"/>
                </a:lnTo>
                <a:lnTo>
                  <a:pt x="424" y="348"/>
                </a:lnTo>
                <a:lnTo>
                  <a:pt x="412" y="347"/>
                </a:lnTo>
                <a:lnTo>
                  <a:pt x="405" y="343"/>
                </a:lnTo>
                <a:lnTo>
                  <a:pt x="397" y="344"/>
                </a:lnTo>
                <a:lnTo>
                  <a:pt x="394" y="337"/>
                </a:lnTo>
                <a:lnTo>
                  <a:pt x="387" y="334"/>
                </a:lnTo>
                <a:lnTo>
                  <a:pt x="381" y="332"/>
                </a:lnTo>
                <a:lnTo>
                  <a:pt x="378" y="325"/>
                </a:lnTo>
                <a:lnTo>
                  <a:pt x="383" y="324"/>
                </a:lnTo>
                <a:lnTo>
                  <a:pt x="382" y="318"/>
                </a:lnTo>
                <a:lnTo>
                  <a:pt x="389" y="318"/>
                </a:lnTo>
                <a:lnTo>
                  <a:pt x="394" y="321"/>
                </a:lnTo>
                <a:lnTo>
                  <a:pt x="390" y="315"/>
                </a:lnTo>
                <a:lnTo>
                  <a:pt x="387" y="310"/>
                </a:lnTo>
                <a:lnTo>
                  <a:pt x="394" y="303"/>
                </a:lnTo>
                <a:lnTo>
                  <a:pt x="400" y="305"/>
                </a:lnTo>
                <a:lnTo>
                  <a:pt x="402" y="307"/>
                </a:lnTo>
                <a:lnTo>
                  <a:pt x="404" y="301"/>
                </a:lnTo>
                <a:lnTo>
                  <a:pt x="404" y="294"/>
                </a:lnTo>
                <a:lnTo>
                  <a:pt x="398" y="291"/>
                </a:lnTo>
                <a:lnTo>
                  <a:pt x="398" y="284"/>
                </a:lnTo>
                <a:lnTo>
                  <a:pt x="396" y="278"/>
                </a:lnTo>
                <a:lnTo>
                  <a:pt x="386" y="284"/>
                </a:lnTo>
                <a:lnTo>
                  <a:pt x="386" y="291"/>
                </a:lnTo>
                <a:lnTo>
                  <a:pt x="383" y="297"/>
                </a:lnTo>
                <a:lnTo>
                  <a:pt x="378" y="297"/>
                </a:lnTo>
                <a:lnTo>
                  <a:pt x="374" y="291"/>
                </a:lnTo>
                <a:lnTo>
                  <a:pt x="368" y="292"/>
                </a:lnTo>
                <a:lnTo>
                  <a:pt x="363" y="288"/>
                </a:lnTo>
                <a:lnTo>
                  <a:pt x="363" y="286"/>
                </a:lnTo>
                <a:lnTo>
                  <a:pt x="377" y="279"/>
                </a:lnTo>
                <a:lnTo>
                  <a:pt x="379" y="272"/>
                </a:lnTo>
                <a:lnTo>
                  <a:pt x="378" y="271"/>
                </a:lnTo>
                <a:lnTo>
                  <a:pt x="371" y="275"/>
                </a:lnTo>
                <a:lnTo>
                  <a:pt x="371" y="269"/>
                </a:lnTo>
                <a:lnTo>
                  <a:pt x="367" y="275"/>
                </a:lnTo>
                <a:lnTo>
                  <a:pt x="360" y="272"/>
                </a:lnTo>
                <a:lnTo>
                  <a:pt x="355" y="278"/>
                </a:lnTo>
                <a:lnTo>
                  <a:pt x="350" y="280"/>
                </a:lnTo>
                <a:lnTo>
                  <a:pt x="331" y="282"/>
                </a:lnTo>
                <a:lnTo>
                  <a:pt x="321" y="282"/>
                </a:lnTo>
                <a:lnTo>
                  <a:pt x="314" y="279"/>
                </a:lnTo>
                <a:lnTo>
                  <a:pt x="313" y="272"/>
                </a:lnTo>
                <a:lnTo>
                  <a:pt x="318" y="267"/>
                </a:lnTo>
                <a:lnTo>
                  <a:pt x="327" y="253"/>
                </a:lnTo>
                <a:lnTo>
                  <a:pt x="333" y="252"/>
                </a:lnTo>
                <a:lnTo>
                  <a:pt x="341" y="253"/>
                </a:lnTo>
                <a:lnTo>
                  <a:pt x="348" y="257"/>
                </a:lnTo>
                <a:lnTo>
                  <a:pt x="354" y="263"/>
                </a:lnTo>
                <a:lnTo>
                  <a:pt x="360" y="263"/>
                </a:lnTo>
                <a:lnTo>
                  <a:pt x="364" y="264"/>
                </a:lnTo>
                <a:lnTo>
                  <a:pt x="367" y="263"/>
                </a:lnTo>
                <a:lnTo>
                  <a:pt x="373" y="268"/>
                </a:lnTo>
                <a:lnTo>
                  <a:pt x="379" y="269"/>
                </a:lnTo>
                <a:lnTo>
                  <a:pt x="381" y="268"/>
                </a:lnTo>
                <a:lnTo>
                  <a:pt x="382" y="269"/>
                </a:lnTo>
                <a:lnTo>
                  <a:pt x="389" y="267"/>
                </a:lnTo>
                <a:lnTo>
                  <a:pt x="386" y="264"/>
                </a:lnTo>
                <a:lnTo>
                  <a:pt x="382" y="261"/>
                </a:lnTo>
                <a:lnTo>
                  <a:pt x="378" y="256"/>
                </a:lnTo>
                <a:lnTo>
                  <a:pt x="379" y="253"/>
                </a:lnTo>
                <a:lnTo>
                  <a:pt x="375" y="246"/>
                </a:lnTo>
                <a:lnTo>
                  <a:pt x="374" y="240"/>
                </a:lnTo>
                <a:lnTo>
                  <a:pt x="364" y="232"/>
                </a:lnTo>
                <a:lnTo>
                  <a:pt x="360" y="226"/>
                </a:lnTo>
                <a:lnTo>
                  <a:pt x="358" y="219"/>
                </a:lnTo>
                <a:lnTo>
                  <a:pt x="360" y="209"/>
                </a:lnTo>
                <a:lnTo>
                  <a:pt x="364" y="196"/>
                </a:lnTo>
                <a:lnTo>
                  <a:pt x="366" y="190"/>
                </a:lnTo>
                <a:lnTo>
                  <a:pt x="366" y="188"/>
                </a:lnTo>
                <a:lnTo>
                  <a:pt x="287" y="195"/>
                </a:lnTo>
                <a:lnTo>
                  <a:pt x="206" y="199"/>
                </a:lnTo>
                <a:lnTo>
                  <a:pt x="211" y="192"/>
                </a:lnTo>
                <a:lnTo>
                  <a:pt x="207" y="187"/>
                </a:lnTo>
                <a:lnTo>
                  <a:pt x="209" y="180"/>
                </a:lnTo>
                <a:lnTo>
                  <a:pt x="205" y="173"/>
                </a:lnTo>
                <a:lnTo>
                  <a:pt x="213" y="172"/>
                </a:lnTo>
                <a:lnTo>
                  <a:pt x="216" y="167"/>
                </a:lnTo>
                <a:lnTo>
                  <a:pt x="210" y="161"/>
                </a:lnTo>
                <a:lnTo>
                  <a:pt x="217" y="160"/>
                </a:lnTo>
                <a:lnTo>
                  <a:pt x="214" y="148"/>
                </a:lnTo>
                <a:lnTo>
                  <a:pt x="220" y="142"/>
                </a:lnTo>
                <a:lnTo>
                  <a:pt x="221" y="141"/>
                </a:lnTo>
                <a:lnTo>
                  <a:pt x="216" y="140"/>
                </a:lnTo>
                <a:lnTo>
                  <a:pt x="222" y="136"/>
                </a:lnTo>
                <a:lnTo>
                  <a:pt x="224" y="130"/>
                </a:lnTo>
                <a:lnTo>
                  <a:pt x="229" y="123"/>
                </a:lnTo>
                <a:lnTo>
                  <a:pt x="225" y="121"/>
                </a:lnTo>
                <a:lnTo>
                  <a:pt x="228" y="114"/>
                </a:lnTo>
                <a:lnTo>
                  <a:pt x="233" y="112"/>
                </a:lnTo>
                <a:lnTo>
                  <a:pt x="247" y="96"/>
                </a:lnTo>
                <a:lnTo>
                  <a:pt x="247" y="95"/>
                </a:lnTo>
                <a:lnTo>
                  <a:pt x="240" y="94"/>
                </a:lnTo>
                <a:lnTo>
                  <a:pt x="247" y="92"/>
                </a:lnTo>
                <a:lnTo>
                  <a:pt x="247" y="89"/>
                </a:lnTo>
                <a:lnTo>
                  <a:pt x="252" y="83"/>
                </a:lnTo>
                <a:lnTo>
                  <a:pt x="245" y="84"/>
                </a:lnTo>
                <a:lnTo>
                  <a:pt x="240" y="83"/>
                </a:lnTo>
                <a:lnTo>
                  <a:pt x="243" y="77"/>
                </a:lnTo>
                <a:lnTo>
                  <a:pt x="249" y="75"/>
                </a:lnTo>
                <a:lnTo>
                  <a:pt x="255" y="68"/>
                </a:lnTo>
                <a:lnTo>
                  <a:pt x="259" y="68"/>
                </a:lnTo>
                <a:lnTo>
                  <a:pt x="260" y="66"/>
                </a:lnTo>
                <a:lnTo>
                  <a:pt x="259" y="65"/>
                </a:lnTo>
                <a:lnTo>
                  <a:pt x="252" y="64"/>
                </a:lnTo>
                <a:lnTo>
                  <a:pt x="251" y="58"/>
                </a:lnTo>
                <a:lnTo>
                  <a:pt x="245" y="56"/>
                </a:lnTo>
                <a:lnTo>
                  <a:pt x="241" y="50"/>
                </a:lnTo>
                <a:lnTo>
                  <a:pt x="243" y="49"/>
                </a:lnTo>
                <a:lnTo>
                  <a:pt x="248" y="50"/>
                </a:lnTo>
                <a:lnTo>
                  <a:pt x="244" y="45"/>
                </a:lnTo>
                <a:lnTo>
                  <a:pt x="249" y="38"/>
                </a:lnTo>
                <a:lnTo>
                  <a:pt x="239" y="39"/>
                </a:lnTo>
                <a:lnTo>
                  <a:pt x="236" y="35"/>
                </a:lnTo>
                <a:lnTo>
                  <a:pt x="244" y="29"/>
                </a:lnTo>
                <a:lnTo>
                  <a:pt x="236" y="25"/>
                </a:lnTo>
                <a:lnTo>
                  <a:pt x="236" y="18"/>
                </a:lnTo>
                <a:lnTo>
                  <a:pt x="241" y="12"/>
                </a:lnTo>
                <a:lnTo>
                  <a:pt x="240" y="7"/>
                </a:lnTo>
                <a:lnTo>
                  <a:pt x="236" y="6"/>
                </a:lnTo>
                <a:lnTo>
                  <a:pt x="229" y="10"/>
                </a:lnTo>
                <a:lnTo>
                  <a:pt x="230" y="3"/>
                </a:lnTo>
                <a:lnTo>
                  <a:pt x="233" y="0"/>
                </a:lnTo>
                <a:lnTo>
                  <a:pt x="100" y="7"/>
                </a:lnTo>
                <a:lnTo>
                  <a:pt x="0" y="11"/>
                </a:lnTo>
                <a:lnTo>
                  <a:pt x="4" y="110"/>
                </a:lnTo>
                <a:lnTo>
                  <a:pt x="15" y="119"/>
                </a:lnTo>
                <a:lnTo>
                  <a:pt x="19" y="126"/>
                </a:lnTo>
                <a:lnTo>
                  <a:pt x="23" y="138"/>
                </a:lnTo>
                <a:lnTo>
                  <a:pt x="22" y="148"/>
                </a:lnTo>
                <a:lnTo>
                  <a:pt x="27" y="154"/>
                </a:lnTo>
                <a:lnTo>
                  <a:pt x="30" y="161"/>
                </a:lnTo>
                <a:lnTo>
                  <a:pt x="33" y="163"/>
                </a:lnTo>
                <a:lnTo>
                  <a:pt x="36" y="168"/>
                </a:lnTo>
                <a:lnTo>
                  <a:pt x="36" y="175"/>
                </a:lnTo>
                <a:lnTo>
                  <a:pt x="46" y="187"/>
                </a:lnTo>
                <a:lnTo>
                  <a:pt x="48" y="188"/>
                </a:lnTo>
                <a:lnTo>
                  <a:pt x="48" y="194"/>
                </a:lnTo>
                <a:lnTo>
                  <a:pt x="49" y="200"/>
                </a:lnTo>
                <a:lnTo>
                  <a:pt x="46" y="206"/>
                </a:lnTo>
                <a:lnTo>
                  <a:pt x="49" y="211"/>
                </a:lnTo>
                <a:lnTo>
                  <a:pt x="46" y="217"/>
                </a:lnTo>
                <a:lnTo>
                  <a:pt x="48" y="223"/>
                </a:lnTo>
                <a:lnTo>
                  <a:pt x="44" y="230"/>
                </a:lnTo>
                <a:lnTo>
                  <a:pt x="42" y="237"/>
                </a:lnTo>
                <a:lnTo>
                  <a:pt x="38" y="242"/>
                </a:lnTo>
                <a:lnTo>
                  <a:pt x="36" y="249"/>
                </a:lnTo>
                <a:lnTo>
                  <a:pt x="37" y="261"/>
                </a:lnTo>
                <a:lnTo>
                  <a:pt x="33" y="268"/>
                </a:lnTo>
                <a:lnTo>
                  <a:pt x="36" y="275"/>
                </a:lnTo>
                <a:lnTo>
                  <a:pt x="38" y="291"/>
                </a:lnTo>
                <a:lnTo>
                  <a:pt x="37" y="298"/>
                </a:lnTo>
                <a:lnTo>
                  <a:pt x="30" y="305"/>
                </a:lnTo>
                <a:lnTo>
                  <a:pt x="30" y="305"/>
                </a:lnTo>
                <a:lnTo>
                  <a:pt x="30" y="305"/>
                </a:lnTo>
                <a:lnTo>
                  <a:pt x="33" y="311"/>
                </a:lnTo>
                <a:lnTo>
                  <a:pt x="30" y="318"/>
                </a:lnTo>
                <a:lnTo>
                  <a:pt x="25" y="321"/>
                </a:lnTo>
                <a:lnTo>
                  <a:pt x="23" y="328"/>
                </a:lnTo>
                <a:lnTo>
                  <a:pt x="30" y="333"/>
                </a:lnTo>
                <a:lnTo>
                  <a:pt x="36" y="329"/>
                </a:lnTo>
                <a:lnTo>
                  <a:pt x="65" y="325"/>
                </a:lnTo>
                <a:lnTo>
                  <a:pt x="68" y="322"/>
                </a:lnTo>
                <a:lnTo>
                  <a:pt x="63" y="318"/>
                </a:lnTo>
                <a:lnTo>
                  <a:pt x="68" y="313"/>
                </a:lnTo>
                <a:lnTo>
                  <a:pt x="69" y="297"/>
                </a:lnTo>
                <a:lnTo>
                  <a:pt x="75" y="303"/>
                </a:lnTo>
                <a:lnTo>
                  <a:pt x="77" y="309"/>
                </a:lnTo>
                <a:lnTo>
                  <a:pt x="77" y="315"/>
                </a:lnTo>
                <a:lnTo>
                  <a:pt x="71" y="318"/>
                </a:lnTo>
                <a:lnTo>
                  <a:pt x="69" y="321"/>
                </a:lnTo>
                <a:lnTo>
                  <a:pt x="75" y="324"/>
                </a:lnTo>
                <a:lnTo>
                  <a:pt x="82" y="324"/>
                </a:lnTo>
                <a:lnTo>
                  <a:pt x="95" y="328"/>
                </a:lnTo>
                <a:lnTo>
                  <a:pt x="107" y="332"/>
                </a:lnTo>
                <a:lnTo>
                  <a:pt x="114" y="336"/>
                </a:lnTo>
                <a:lnTo>
                  <a:pt x="125" y="340"/>
                </a:lnTo>
                <a:lnTo>
                  <a:pt x="156" y="344"/>
                </a:lnTo>
                <a:lnTo>
                  <a:pt x="161" y="344"/>
                </a:lnTo>
                <a:lnTo>
                  <a:pt x="171" y="339"/>
                </a:lnTo>
                <a:lnTo>
                  <a:pt x="176" y="339"/>
                </a:lnTo>
                <a:lnTo>
                  <a:pt x="172" y="329"/>
                </a:lnTo>
                <a:lnTo>
                  <a:pt x="167" y="324"/>
                </a:lnTo>
                <a:lnTo>
                  <a:pt x="174" y="324"/>
                </a:lnTo>
                <a:lnTo>
                  <a:pt x="175" y="321"/>
                </a:lnTo>
                <a:lnTo>
                  <a:pt x="182" y="318"/>
                </a:lnTo>
                <a:lnTo>
                  <a:pt x="195" y="314"/>
                </a:lnTo>
                <a:lnTo>
                  <a:pt x="194" y="321"/>
                </a:lnTo>
                <a:lnTo>
                  <a:pt x="194" y="324"/>
                </a:lnTo>
                <a:lnTo>
                  <a:pt x="201" y="322"/>
                </a:lnTo>
                <a:lnTo>
                  <a:pt x="213" y="321"/>
                </a:lnTo>
                <a:lnTo>
                  <a:pt x="214" y="328"/>
                </a:lnTo>
                <a:lnTo>
                  <a:pt x="221" y="330"/>
                </a:lnTo>
                <a:lnTo>
                  <a:pt x="224" y="340"/>
                </a:lnTo>
                <a:lnTo>
                  <a:pt x="229" y="340"/>
                </a:lnTo>
                <a:lnTo>
                  <a:pt x="241" y="344"/>
                </a:lnTo>
                <a:lnTo>
                  <a:pt x="245" y="339"/>
                </a:lnTo>
                <a:lnTo>
                  <a:pt x="247" y="337"/>
                </a:lnTo>
                <a:lnTo>
                  <a:pt x="247" y="333"/>
                </a:lnTo>
                <a:lnTo>
                  <a:pt x="248" y="339"/>
                </a:lnTo>
                <a:lnTo>
                  <a:pt x="247" y="340"/>
                </a:lnTo>
                <a:lnTo>
                  <a:pt x="247" y="345"/>
                </a:lnTo>
                <a:lnTo>
                  <a:pt x="251" y="352"/>
                </a:lnTo>
                <a:lnTo>
                  <a:pt x="258" y="356"/>
                </a:lnTo>
                <a:lnTo>
                  <a:pt x="260" y="363"/>
                </a:lnTo>
                <a:lnTo>
                  <a:pt x="259" y="368"/>
                </a:lnTo>
                <a:lnTo>
                  <a:pt x="263" y="371"/>
                </a:lnTo>
                <a:lnTo>
                  <a:pt x="270" y="370"/>
                </a:lnTo>
                <a:lnTo>
                  <a:pt x="282" y="376"/>
                </a:lnTo>
                <a:lnTo>
                  <a:pt x="289" y="374"/>
                </a:lnTo>
                <a:lnTo>
                  <a:pt x="290" y="374"/>
                </a:lnTo>
                <a:lnTo>
                  <a:pt x="297" y="378"/>
                </a:lnTo>
                <a:lnTo>
                  <a:pt x="302" y="375"/>
                </a:lnTo>
                <a:lnTo>
                  <a:pt x="302" y="366"/>
                </a:lnTo>
                <a:lnTo>
                  <a:pt x="304" y="360"/>
                </a:lnTo>
                <a:lnTo>
                  <a:pt x="310" y="359"/>
                </a:lnTo>
                <a:lnTo>
                  <a:pt x="316" y="356"/>
                </a:lnTo>
                <a:lnTo>
                  <a:pt x="320" y="355"/>
                </a:lnTo>
                <a:lnTo>
                  <a:pt x="321" y="362"/>
                </a:lnTo>
                <a:lnTo>
                  <a:pt x="328" y="360"/>
                </a:lnTo>
                <a:lnTo>
                  <a:pt x="335" y="362"/>
                </a:lnTo>
                <a:lnTo>
                  <a:pt x="333" y="371"/>
                </a:lnTo>
                <a:lnTo>
                  <a:pt x="336" y="376"/>
                </a:lnTo>
                <a:lnTo>
                  <a:pt x="341" y="375"/>
                </a:lnTo>
                <a:lnTo>
                  <a:pt x="348" y="370"/>
                </a:lnTo>
                <a:lnTo>
                  <a:pt x="351" y="364"/>
                </a:lnTo>
                <a:lnTo>
                  <a:pt x="347" y="357"/>
                </a:lnTo>
                <a:lnTo>
                  <a:pt x="352" y="356"/>
                </a:lnTo>
                <a:lnTo>
                  <a:pt x="351" y="344"/>
                </a:lnTo>
                <a:lnTo>
                  <a:pt x="339" y="337"/>
                </a:lnTo>
                <a:lnTo>
                  <a:pt x="337" y="330"/>
                </a:lnTo>
                <a:lnTo>
                  <a:pt x="337" y="330"/>
                </a:lnTo>
                <a:lnTo>
                  <a:pt x="360" y="340"/>
                </a:lnTo>
                <a:lnTo>
                  <a:pt x="366" y="340"/>
                </a:lnTo>
                <a:lnTo>
                  <a:pt x="373" y="344"/>
                </a:lnTo>
                <a:lnTo>
                  <a:pt x="375" y="345"/>
                </a:lnTo>
                <a:lnTo>
                  <a:pt x="371" y="352"/>
                </a:lnTo>
                <a:lnTo>
                  <a:pt x="378" y="352"/>
                </a:lnTo>
                <a:lnTo>
                  <a:pt x="383" y="351"/>
                </a:lnTo>
                <a:lnTo>
                  <a:pt x="387" y="357"/>
                </a:lnTo>
                <a:lnTo>
                  <a:pt x="394" y="359"/>
                </a:lnTo>
                <a:lnTo>
                  <a:pt x="401" y="356"/>
                </a:lnTo>
                <a:lnTo>
                  <a:pt x="402" y="363"/>
                </a:lnTo>
                <a:lnTo>
                  <a:pt x="406" y="370"/>
                </a:lnTo>
                <a:lnTo>
                  <a:pt x="413" y="371"/>
                </a:lnTo>
                <a:lnTo>
                  <a:pt x="413" y="363"/>
                </a:lnTo>
                <a:lnTo>
                  <a:pt x="416" y="370"/>
                </a:lnTo>
                <a:lnTo>
                  <a:pt x="412" y="375"/>
                </a:lnTo>
                <a:lnTo>
                  <a:pt x="408" y="387"/>
                </a:lnTo>
                <a:lnTo>
                  <a:pt x="413" y="382"/>
                </a:lnTo>
                <a:lnTo>
                  <a:pt x="416" y="376"/>
                </a:lnTo>
                <a:lnTo>
                  <a:pt x="421" y="370"/>
                </a:lnTo>
                <a:lnTo>
                  <a:pt x="429" y="379"/>
                </a:lnTo>
                <a:lnTo>
                  <a:pt x="431" y="374"/>
                </a:lnTo>
                <a:lnTo>
                  <a:pt x="433" y="367"/>
                </a:lnTo>
                <a:lnTo>
                  <a:pt x="432" y="363"/>
                </a:lnTo>
                <a:lnTo>
                  <a:pt x="439" y="362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1" name="Freeform 41"/>
          <p:cNvSpPr>
            <a:spLocks/>
          </p:cNvSpPr>
          <p:nvPr/>
        </p:nvSpPr>
        <p:spPr bwMode="auto">
          <a:xfrm>
            <a:off x="9047349" y="3691055"/>
            <a:ext cx="1136651" cy="601133"/>
          </a:xfrm>
          <a:custGeom>
            <a:avLst/>
            <a:gdLst>
              <a:gd name="T0" fmla="*/ 515 w 559"/>
              <a:gd name="T1" fmla="*/ 93 h 295"/>
              <a:gd name="T2" fmla="*/ 502 w 559"/>
              <a:gd name="T3" fmla="*/ 62 h 295"/>
              <a:gd name="T4" fmla="*/ 500 w 559"/>
              <a:gd name="T5" fmla="*/ 47 h 295"/>
              <a:gd name="T6" fmla="*/ 482 w 559"/>
              <a:gd name="T7" fmla="*/ 36 h 295"/>
              <a:gd name="T8" fmla="*/ 464 w 559"/>
              <a:gd name="T9" fmla="*/ 23 h 295"/>
              <a:gd name="T10" fmla="*/ 448 w 559"/>
              <a:gd name="T11" fmla="*/ 35 h 295"/>
              <a:gd name="T12" fmla="*/ 428 w 559"/>
              <a:gd name="T13" fmla="*/ 31 h 295"/>
              <a:gd name="T14" fmla="*/ 412 w 559"/>
              <a:gd name="T15" fmla="*/ 38 h 295"/>
              <a:gd name="T16" fmla="*/ 383 w 559"/>
              <a:gd name="T17" fmla="*/ 28 h 295"/>
              <a:gd name="T18" fmla="*/ 363 w 559"/>
              <a:gd name="T19" fmla="*/ 8 h 295"/>
              <a:gd name="T20" fmla="*/ 332 w 559"/>
              <a:gd name="T21" fmla="*/ 0 h 295"/>
              <a:gd name="T22" fmla="*/ 325 w 559"/>
              <a:gd name="T23" fmla="*/ 16 h 295"/>
              <a:gd name="T24" fmla="*/ 326 w 559"/>
              <a:gd name="T25" fmla="*/ 35 h 295"/>
              <a:gd name="T26" fmla="*/ 294 w 559"/>
              <a:gd name="T27" fmla="*/ 43 h 295"/>
              <a:gd name="T28" fmla="*/ 283 w 559"/>
              <a:gd name="T29" fmla="*/ 52 h 295"/>
              <a:gd name="T30" fmla="*/ 279 w 559"/>
              <a:gd name="T31" fmla="*/ 73 h 295"/>
              <a:gd name="T32" fmla="*/ 264 w 559"/>
              <a:gd name="T33" fmla="*/ 94 h 295"/>
              <a:gd name="T34" fmla="*/ 255 w 559"/>
              <a:gd name="T35" fmla="*/ 112 h 295"/>
              <a:gd name="T36" fmla="*/ 234 w 559"/>
              <a:gd name="T37" fmla="*/ 121 h 295"/>
              <a:gd name="T38" fmla="*/ 217 w 559"/>
              <a:gd name="T39" fmla="*/ 107 h 295"/>
              <a:gd name="T40" fmla="*/ 209 w 559"/>
              <a:gd name="T41" fmla="*/ 123 h 295"/>
              <a:gd name="T42" fmla="*/ 203 w 559"/>
              <a:gd name="T43" fmla="*/ 142 h 295"/>
              <a:gd name="T44" fmla="*/ 186 w 559"/>
              <a:gd name="T45" fmla="*/ 130 h 295"/>
              <a:gd name="T46" fmla="*/ 169 w 559"/>
              <a:gd name="T47" fmla="*/ 143 h 295"/>
              <a:gd name="T48" fmla="*/ 160 w 559"/>
              <a:gd name="T49" fmla="*/ 147 h 295"/>
              <a:gd name="T50" fmla="*/ 127 w 559"/>
              <a:gd name="T51" fmla="*/ 143 h 295"/>
              <a:gd name="T52" fmla="*/ 122 w 559"/>
              <a:gd name="T53" fmla="*/ 144 h 295"/>
              <a:gd name="T54" fmla="*/ 106 w 559"/>
              <a:gd name="T55" fmla="*/ 153 h 295"/>
              <a:gd name="T56" fmla="*/ 95 w 559"/>
              <a:gd name="T57" fmla="*/ 159 h 295"/>
              <a:gd name="T58" fmla="*/ 90 w 559"/>
              <a:gd name="T59" fmla="*/ 178 h 295"/>
              <a:gd name="T60" fmla="*/ 79 w 559"/>
              <a:gd name="T61" fmla="*/ 195 h 295"/>
              <a:gd name="T62" fmla="*/ 64 w 559"/>
              <a:gd name="T63" fmla="*/ 207 h 295"/>
              <a:gd name="T64" fmla="*/ 72 w 559"/>
              <a:gd name="T65" fmla="*/ 226 h 295"/>
              <a:gd name="T66" fmla="*/ 56 w 559"/>
              <a:gd name="T67" fmla="*/ 228 h 295"/>
              <a:gd name="T68" fmla="*/ 31 w 559"/>
              <a:gd name="T69" fmla="*/ 220 h 295"/>
              <a:gd name="T70" fmla="*/ 15 w 559"/>
              <a:gd name="T71" fmla="*/ 242 h 295"/>
              <a:gd name="T72" fmla="*/ 19 w 559"/>
              <a:gd name="T73" fmla="*/ 257 h 295"/>
              <a:gd name="T74" fmla="*/ 18 w 559"/>
              <a:gd name="T75" fmla="*/ 277 h 295"/>
              <a:gd name="T76" fmla="*/ 2 w 559"/>
              <a:gd name="T77" fmla="*/ 287 h 295"/>
              <a:gd name="T78" fmla="*/ 107 w 559"/>
              <a:gd name="T79" fmla="*/ 278 h 295"/>
              <a:gd name="T80" fmla="*/ 123 w 559"/>
              <a:gd name="T81" fmla="*/ 269 h 295"/>
              <a:gd name="T82" fmla="*/ 226 w 559"/>
              <a:gd name="T83" fmla="*/ 257 h 295"/>
              <a:gd name="T84" fmla="*/ 324 w 559"/>
              <a:gd name="T85" fmla="*/ 249 h 295"/>
              <a:gd name="T86" fmla="*/ 408 w 559"/>
              <a:gd name="T87" fmla="*/ 241 h 295"/>
              <a:gd name="T88" fmla="*/ 455 w 559"/>
              <a:gd name="T89" fmla="*/ 227 h 295"/>
              <a:gd name="T90" fmla="*/ 483 w 559"/>
              <a:gd name="T91" fmla="*/ 215 h 295"/>
              <a:gd name="T92" fmla="*/ 497 w 559"/>
              <a:gd name="T93" fmla="*/ 201 h 295"/>
              <a:gd name="T94" fmla="*/ 509 w 559"/>
              <a:gd name="T95" fmla="*/ 184 h 295"/>
              <a:gd name="T96" fmla="*/ 535 w 559"/>
              <a:gd name="T97" fmla="*/ 154 h 295"/>
              <a:gd name="T98" fmla="*/ 534 w 559"/>
              <a:gd name="T99" fmla="*/ 11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59" h="295">
                <a:moveTo>
                  <a:pt x="534" y="116"/>
                </a:moveTo>
                <a:lnTo>
                  <a:pt x="521" y="100"/>
                </a:lnTo>
                <a:lnTo>
                  <a:pt x="515" y="93"/>
                </a:lnTo>
                <a:lnTo>
                  <a:pt x="513" y="88"/>
                </a:lnTo>
                <a:lnTo>
                  <a:pt x="500" y="74"/>
                </a:lnTo>
                <a:lnTo>
                  <a:pt x="502" y="62"/>
                </a:lnTo>
                <a:lnTo>
                  <a:pt x="502" y="55"/>
                </a:lnTo>
                <a:lnTo>
                  <a:pt x="500" y="52"/>
                </a:lnTo>
                <a:lnTo>
                  <a:pt x="500" y="47"/>
                </a:lnTo>
                <a:lnTo>
                  <a:pt x="494" y="42"/>
                </a:lnTo>
                <a:lnTo>
                  <a:pt x="489" y="36"/>
                </a:lnTo>
                <a:lnTo>
                  <a:pt x="482" y="36"/>
                </a:lnTo>
                <a:lnTo>
                  <a:pt x="477" y="29"/>
                </a:lnTo>
                <a:lnTo>
                  <a:pt x="471" y="19"/>
                </a:lnTo>
                <a:lnTo>
                  <a:pt x="464" y="23"/>
                </a:lnTo>
                <a:lnTo>
                  <a:pt x="458" y="28"/>
                </a:lnTo>
                <a:lnTo>
                  <a:pt x="454" y="35"/>
                </a:lnTo>
                <a:lnTo>
                  <a:pt x="448" y="35"/>
                </a:lnTo>
                <a:lnTo>
                  <a:pt x="443" y="38"/>
                </a:lnTo>
                <a:lnTo>
                  <a:pt x="436" y="32"/>
                </a:lnTo>
                <a:lnTo>
                  <a:pt x="428" y="31"/>
                </a:lnTo>
                <a:lnTo>
                  <a:pt x="423" y="31"/>
                </a:lnTo>
                <a:lnTo>
                  <a:pt x="418" y="38"/>
                </a:lnTo>
                <a:lnTo>
                  <a:pt x="412" y="38"/>
                </a:lnTo>
                <a:lnTo>
                  <a:pt x="399" y="28"/>
                </a:lnTo>
                <a:lnTo>
                  <a:pt x="395" y="27"/>
                </a:lnTo>
                <a:lnTo>
                  <a:pt x="383" y="28"/>
                </a:lnTo>
                <a:lnTo>
                  <a:pt x="376" y="27"/>
                </a:lnTo>
                <a:lnTo>
                  <a:pt x="367" y="15"/>
                </a:lnTo>
                <a:lnTo>
                  <a:pt x="363" y="8"/>
                </a:lnTo>
                <a:lnTo>
                  <a:pt x="348" y="1"/>
                </a:lnTo>
                <a:lnTo>
                  <a:pt x="337" y="5"/>
                </a:lnTo>
                <a:lnTo>
                  <a:pt x="332" y="0"/>
                </a:lnTo>
                <a:lnTo>
                  <a:pt x="324" y="5"/>
                </a:lnTo>
                <a:lnTo>
                  <a:pt x="320" y="8"/>
                </a:lnTo>
                <a:lnTo>
                  <a:pt x="325" y="16"/>
                </a:lnTo>
                <a:lnTo>
                  <a:pt x="322" y="21"/>
                </a:lnTo>
                <a:lnTo>
                  <a:pt x="328" y="28"/>
                </a:lnTo>
                <a:lnTo>
                  <a:pt x="326" y="35"/>
                </a:lnTo>
                <a:lnTo>
                  <a:pt x="314" y="38"/>
                </a:lnTo>
                <a:lnTo>
                  <a:pt x="302" y="47"/>
                </a:lnTo>
                <a:lnTo>
                  <a:pt x="294" y="43"/>
                </a:lnTo>
                <a:lnTo>
                  <a:pt x="289" y="46"/>
                </a:lnTo>
                <a:lnTo>
                  <a:pt x="282" y="46"/>
                </a:lnTo>
                <a:lnTo>
                  <a:pt x="283" y="52"/>
                </a:lnTo>
                <a:lnTo>
                  <a:pt x="286" y="59"/>
                </a:lnTo>
                <a:lnTo>
                  <a:pt x="283" y="66"/>
                </a:lnTo>
                <a:lnTo>
                  <a:pt x="279" y="73"/>
                </a:lnTo>
                <a:lnTo>
                  <a:pt x="272" y="75"/>
                </a:lnTo>
                <a:lnTo>
                  <a:pt x="271" y="89"/>
                </a:lnTo>
                <a:lnTo>
                  <a:pt x="264" y="94"/>
                </a:lnTo>
                <a:lnTo>
                  <a:pt x="257" y="93"/>
                </a:lnTo>
                <a:lnTo>
                  <a:pt x="253" y="107"/>
                </a:lnTo>
                <a:lnTo>
                  <a:pt x="255" y="112"/>
                </a:lnTo>
                <a:lnTo>
                  <a:pt x="253" y="119"/>
                </a:lnTo>
                <a:lnTo>
                  <a:pt x="247" y="123"/>
                </a:lnTo>
                <a:lnTo>
                  <a:pt x="234" y="121"/>
                </a:lnTo>
                <a:lnTo>
                  <a:pt x="229" y="119"/>
                </a:lnTo>
                <a:lnTo>
                  <a:pt x="224" y="109"/>
                </a:lnTo>
                <a:lnTo>
                  <a:pt x="217" y="107"/>
                </a:lnTo>
                <a:lnTo>
                  <a:pt x="219" y="112"/>
                </a:lnTo>
                <a:lnTo>
                  <a:pt x="213" y="117"/>
                </a:lnTo>
                <a:lnTo>
                  <a:pt x="209" y="123"/>
                </a:lnTo>
                <a:lnTo>
                  <a:pt x="209" y="130"/>
                </a:lnTo>
                <a:lnTo>
                  <a:pt x="205" y="135"/>
                </a:lnTo>
                <a:lnTo>
                  <a:pt x="203" y="142"/>
                </a:lnTo>
                <a:lnTo>
                  <a:pt x="196" y="138"/>
                </a:lnTo>
                <a:lnTo>
                  <a:pt x="191" y="136"/>
                </a:lnTo>
                <a:lnTo>
                  <a:pt x="186" y="130"/>
                </a:lnTo>
                <a:lnTo>
                  <a:pt x="180" y="135"/>
                </a:lnTo>
                <a:lnTo>
                  <a:pt x="175" y="138"/>
                </a:lnTo>
                <a:lnTo>
                  <a:pt x="169" y="143"/>
                </a:lnTo>
                <a:lnTo>
                  <a:pt x="169" y="146"/>
                </a:lnTo>
                <a:lnTo>
                  <a:pt x="167" y="151"/>
                </a:lnTo>
                <a:lnTo>
                  <a:pt x="160" y="147"/>
                </a:lnTo>
                <a:lnTo>
                  <a:pt x="141" y="139"/>
                </a:lnTo>
                <a:lnTo>
                  <a:pt x="136" y="143"/>
                </a:lnTo>
                <a:lnTo>
                  <a:pt x="127" y="143"/>
                </a:lnTo>
                <a:lnTo>
                  <a:pt x="129" y="149"/>
                </a:lnTo>
                <a:lnTo>
                  <a:pt x="122" y="151"/>
                </a:lnTo>
                <a:lnTo>
                  <a:pt x="122" y="144"/>
                </a:lnTo>
                <a:lnTo>
                  <a:pt x="115" y="149"/>
                </a:lnTo>
                <a:lnTo>
                  <a:pt x="103" y="147"/>
                </a:lnTo>
                <a:lnTo>
                  <a:pt x="106" y="153"/>
                </a:lnTo>
                <a:lnTo>
                  <a:pt x="102" y="159"/>
                </a:lnTo>
                <a:lnTo>
                  <a:pt x="95" y="158"/>
                </a:lnTo>
                <a:lnTo>
                  <a:pt x="95" y="159"/>
                </a:lnTo>
                <a:lnTo>
                  <a:pt x="92" y="166"/>
                </a:lnTo>
                <a:lnTo>
                  <a:pt x="88" y="172"/>
                </a:lnTo>
                <a:lnTo>
                  <a:pt x="90" y="178"/>
                </a:lnTo>
                <a:lnTo>
                  <a:pt x="95" y="185"/>
                </a:lnTo>
                <a:lnTo>
                  <a:pt x="90" y="192"/>
                </a:lnTo>
                <a:lnTo>
                  <a:pt x="79" y="195"/>
                </a:lnTo>
                <a:lnTo>
                  <a:pt x="72" y="199"/>
                </a:lnTo>
                <a:lnTo>
                  <a:pt x="65" y="201"/>
                </a:lnTo>
                <a:lnTo>
                  <a:pt x="64" y="207"/>
                </a:lnTo>
                <a:lnTo>
                  <a:pt x="65" y="213"/>
                </a:lnTo>
                <a:lnTo>
                  <a:pt x="69" y="219"/>
                </a:lnTo>
                <a:lnTo>
                  <a:pt x="72" y="226"/>
                </a:lnTo>
                <a:lnTo>
                  <a:pt x="67" y="234"/>
                </a:lnTo>
                <a:lnTo>
                  <a:pt x="61" y="232"/>
                </a:lnTo>
                <a:lnTo>
                  <a:pt x="56" y="228"/>
                </a:lnTo>
                <a:lnTo>
                  <a:pt x="44" y="224"/>
                </a:lnTo>
                <a:lnTo>
                  <a:pt x="37" y="222"/>
                </a:lnTo>
                <a:lnTo>
                  <a:pt x="31" y="220"/>
                </a:lnTo>
                <a:lnTo>
                  <a:pt x="25" y="223"/>
                </a:lnTo>
                <a:lnTo>
                  <a:pt x="15" y="235"/>
                </a:lnTo>
                <a:lnTo>
                  <a:pt x="15" y="242"/>
                </a:lnTo>
                <a:lnTo>
                  <a:pt x="19" y="246"/>
                </a:lnTo>
                <a:lnTo>
                  <a:pt x="20" y="251"/>
                </a:lnTo>
                <a:lnTo>
                  <a:pt x="19" y="257"/>
                </a:lnTo>
                <a:lnTo>
                  <a:pt x="20" y="266"/>
                </a:lnTo>
                <a:lnTo>
                  <a:pt x="15" y="272"/>
                </a:lnTo>
                <a:lnTo>
                  <a:pt x="18" y="277"/>
                </a:lnTo>
                <a:lnTo>
                  <a:pt x="15" y="287"/>
                </a:lnTo>
                <a:lnTo>
                  <a:pt x="8" y="284"/>
                </a:lnTo>
                <a:lnTo>
                  <a:pt x="2" y="287"/>
                </a:lnTo>
                <a:lnTo>
                  <a:pt x="0" y="295"/>
                </a:lnTo>
                <a:lnTo>
                  <a:pt x="106" y="285"/>
                </a:lnTo>
                <a:lnTo>
                  <a:pt x="107" y="278"/>
                </a:lnTo>
                <a:lnTo>
                  <a:pt x="103" y="268"/>
                </a:lnTo>
                <a:lnTo>
                  <a:pt x="117" y="268"/>
                </a:lnTo>
                <a:lnTo>
                  <a:pt x="123" y="269"/>
                </a:lnTo>
                <a:lnTo>
                  <a:pt x="156" y="265"/>
                </a:lnTo>
                <a:lnTo>
                  <a:pt x="187" y="262"/>
                </a:lnTo>
                <a:lnTo>
                  <a:pt x="226" y="257"/>
                </a:lnTo>
                <a:lnTo>
                  <a:pt x="264" y="255"/>
                </a:lnTo>
                <a:lnTo>
                  <a:pt x="302" y="251"/>
                </a:lnTo>
                <a:lnTo>
                  <a:pt x="324" y="249"/>
                </a:lnTo>
                <a:lnTo>
                  <a:pt x="358" y="246"/>
                </a:lnTo>
                <a:lnTo>
                  <a:pt x="383" y="245"/>
                </a:lnTo>
                <a:lnTo>
                  <a:pt x="408" y="241"/>
                </a:lnTo>
                <a:lnTo>
                  <a:pt x="435" y="239"/>
                </a:lnTo>
                <a:lnTo>
                  <a:pt x="443" y="235"/>
                </a:lnTo>
                <a:lnTo>
                  <a:pt x="455" y="227"/>
                </a:lnTo>
                <a:lnTo>
                  <a:pt x="462" y="226"/>
                </a:lnTo>
                <a:lnTo>
                  <a:pt x="469" y="222"/>
                </a:lnTo>
                <a:lnTo>
                  <a:pt x="483" y="215"/>
                </a:lnTo>
                <a:lnTo>
                  <a:pt x="485" y="208"/>
                </a:lnTo>
                <a:lnTo>
                  <a:pt x="490" y="204"/>
                </a:lnTo>
                <a:lnTo>
                  <a:pt x="497" y="201"/>
                </a:lnTo>
                <a:lnTo>
                  <a:pt x="501" y="195"/>
                </a:lnTo>
                <a:lnTo>
                  <a:pt x="502" y="189"/>
                </a:lnTo>
                <a:lnTo>
                  <a:pt x="509" y="184"/>
                </a:lnTo>
                <a:lnTo>
                  <a:pt x="509" y="177"/>
                </a:lnTo>
                <a:lnTo>
                  <a:pt x="513" y="170"/>
                </a:lnTo>
                <a:lnTo>
                  <a:pt x="535" y="154"/>
                </a:lnTo>
                <a:lnTo>
                  <a:pt x="559" y="126"/>
                </a:lnTo>
                <a:lnTo>
                  <a:pt x="547" y="126"/>
                </a:lnTo>
                <a:lnTo>
                  <a:pt x="534" y="11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2" name="Freeform 42"/>
          <p:cNvSpPr>
            <a:spLocks/>
          </p:cNvSpPr>
          <p:nvPr/>
        </p:nvSpPr>
        <p:spPr bwMode="auto">
          <a:xfrm>
            <a:off x="7066149" y="3616972"/>
            <a:ext cx="1162051" cy="620184"/>
          </a:xfrm>
          <a:custGeom>
            <a:avLst/>
            <a:gdLst>
              <a:gd name="T0" fmla="*/ 559 w 571"/>
              <a:gd name="T1" fmla="*/ 89 h 305"/>
              <a:gd name="T2" fmla="*/ 553 w 571"/>
              <a:gd name="T3" fmla="*/ 88 h 305"/>
              <a:gd name="T4" fmla="*/ 544 w 571"/>
              <a:gd name="T5" fmla="*/ 76 h 305"/>
              <a:gd name="T6" fmla="*/ 544 w 571"/>
              <a:gd name="T7" fmla="*/ 69 h 305"/>
              <a:gd name="T8" fmla="*/ 537 w 571"/>
              <a:gd name="T9" fmla="*/ 65 h 305"/>
              <a:gd name="T10" fmla="*/ 530 w 571"/>
              <a:gd name="T11" fmla="*/ 57 h 305"/>
              <a:gd name="T12" fmla="*/ 528 w 571"/>
              <a:gd name="T13" fmla="*/ 52 h 305"/>
              <a:gd name="T14" fmla="*/ 536 w 571"/>
              <a:gd name="T15" fmla="*/ 41 h 305"/>
              <a:gd name="T16" fmla="*/ 538 w 571"/>
              <a:gd name="T17" fmla="*/ 35 h 305"/>
              <a:gd name="T18" fmla="*/ 544 w 571"/>
              <a:gd name="T19" fmla="*/ 35 h 305"/>
              <a:gd name="T20" fmla="*/ 545 w 571"/>
              <a:gd name="T21" fmla="*/ 34 h 305"/>
              <a:gd name="T22" fmla="*/ 544 w 571"/>
              <a:gd name="T23" fmla="*/ 27 h 305"/>
              <a:gd name="T24" fmla="*/ 540 w 571"/>
              <a:gd name="T25" fmla="*/ 20 h 305"/>
              <a:gd name="T26" fmla="*/ 534 w 571"/>
              <a:gd name="T27" fmla="*/ 19 h 305"/>
              <a:gd name="T28" fmla="*/ 529 w 571"/>
              <a:gd name="T29" fmla="*/ 23 h 305"/>
              <a:gd name="T30" fmla="*/ 511 w 571"/>
              <a:gd name="T31" fmla="*/ 10 h 305"/>
              <a:gd name="T32" fmla="*/ 387 w 571"/>
              <a:gd name="T33" fmla="*/ 11 h 305"/>
              <a:gd name="T34" fmla="*/ 292 w 571"/>
              <a:gd name="T35" fmla="*/ 10 h 305"/>
              <a:gd name="T36" fmla="*/ 109 w 571"/>
              <a:gd name="T37" fmla="*/ 6 h 305"/>
              <a:gd name="T38" fmla="*/ 14 w 571"/>
              <a:gd name="T39" fmla="*/ 0 h 305"/>
              <a:gd name="T40" fmla="*/ 0 w 571"/>
              <a:gd name="T41" fmla="*/ 295 h 305"/>
              <a:gd name="T42" fmla="*/ 123 w 571"/>
              <a:gd name="T43" fmla="*/ 301 h 305"/>
              <a:gd name="T44" fmla="*/ 297 w 571"/>
              <a:gd name="T45" fmla="*/ 305 h 305"/>
              <a:gd name="T46" fmla="*/ 475 w 571"/>
              <a:gd name="T47" fmla="*/ 305 h 305"/>
              <a:gd name="T48" fmla="*/ 571 w 571"/>
              <a:gd name="T49" fmla="*/ 303 h 305"/>
              <a:gd name="T50" fmla="*/ 565 w 571"/>
              <a:gd name="T51" fmla="*/ 95 h 305"/>
              <a:gd name="T52" fmla="*/ 559 w 571"/>
              <a:gd name="T53" fmla="*/ 8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1" h="305">
                <a:moveTo>
                  <a:pt x="559" y="89"/>
                </a:moveTo>
                <a:lnTo>
                  <a:pt x="553" y="88"/>
                </a:lnTo>
                <a:lnTo>
                  <a:pt x="544" y="76"/>
                </a:lnTo>
                <a:lnTo>
                  <a:pt x="544" y="69"/>
                </a:lnTo>
                <a:lnTo>
                  <a:pt x="537" y="65"/>
                </a:lnTo>
                <a:lnTo>
                  <a:pt x="530" y="57"/>
                </a:lnTo>
                <a:lnTo>
                  <a:pt x="528" y="52"/>
                </a:lnTo>
                <a:lnTo>
                  <a:pt x="536" y="41"/>
                </a:lnTo>
                <a:lnTo>
                  <a:pt x="538" y="35"/>
                </a:lnTo>
                <a:lnTo>
                  <a:pt x="544" y="35"/>
                </a:lnTo>
                <a:lnTo>
                  <a:pt x="545" y="34"/>
                </a:lnTo>
                <a:lnTo>
                  <a:pt x="544" y="27"/>
                </a:lnTo>
                <a:lnTo>
                  <a:pt x="540" y="20"/>
                </a:lnTo>
                <a:lnTo>
                  <a:pt x="534" y="19"/>
                </a:lnTo>
                <a:lnTo>
                  <a:pt x="529" y="23"/>
                </a:lnTo>
                <a:lnTo>
                  <a:pt x="511" y="10"/>
                </a:lnTo>
                <a:lnTo>
                  <a:pt x="387" y="11"/>
                </a:lnTo>
                <a:lnTo>
                  <a:pt x="292" y="10"/>
                </a:lnTo>
                <a:lnTo>
                  <a:pt x="109" y="6"/>
                </a:lnTo>
                <a:lnTo>
                  <a:pt x="14" y="0"/>
                </a:lnTo>
                <a:lnTo>
                  <a:pt x="0" y="295"/>
                </a:lnTo>
                <a:lnTo>
                  <a:pt x="123" y="301"/>
                </a:lnTo>
                <a:lnTo>
                  <a:pt x="297" y="305"/>
                </a:lnTo>
                <a:lnTo>
                  <a:pt x="475" y="305"/>
                </a:lnTo>
                <a:lnTo>
                  <a:pt x="571" y="303"/>
                </a:lnTo>
                <a:lnTo>
                  <a:pt x="565" y="95"/>
                </a:lnTo>
                <a:lnTo>
                  <a:pt x="559" y="89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3" name="Freeform 43"/>
          <p:cNvSpPr>
            <a:spLocks/>
          </p:cNvSpPr>
          <p:nvPr/>
        </p:nvSpPr>
        <p:spPr bwMode="auto">
          <a:xfrm>
            <a:off x="7904350" y="2914239"/>
            <a:ext cx="954617" cy="622300"/>
          </a:xfrm>
          <a:custGeom>
            <a:avLst/>
            <a:gdLst>
              <a:gd name="T0" fmla="*/ 454 w 469"/>
              <a:gd name="T1" fmla="*/ 123 h 306"/>
              <a:gd name="T2" fmla="*/ 446 w 469"/>
              <a:gd name="T3" fmla="*/ 110 h 306"/>
              <a:gd name="T4" fmla="*/ 428 w 469"/>
              <a:gd name="T5" fmla="*/ 95 h 306"/>
              <a:gd name="T6" fmla="*/ 424 w 469"/>
              <a:gd name="T7" fmla="*/ 81 h 306"/>
              <a:gd name="T8" fmla="*/ 400 w 469"/>
              <a:gd name="T9" fmla="*/ 74 h 306"/>
              <a:gd name="T10" fmla="*/ 394 w 469"/>
              <a:gd name="T11" fmla="*/ 61 h 306"/>
              <a:gd name="T12" fmla="*/ 389 w 469"/>
              <a:gd name="T13" fmla="*/ 45 h 306"/>
              <a:gd name="T14" fmla="*/ 393 w 469"/>
              <a:gd name="T15" fmla="*/ 22 h 306"/>
              <a:gd name="T16" fmla="*/ 385 w 469"/>
              <a:gd name="T17" fmla="*/ 14 h 306"/>
              <a:gd name="T18" fmla="*/ 381 w 469"/>
              <a:gd name="T19" fmla="*/ 5 h 306"/>
              <a:gd name="T20" fmla="*/ 309 w 469"/>
              <a:gd name="T21" fmla="*/ 4 h 306"/>
              <a:gd name="T22" fmla="*/ 86 w 469"/>
              <a:gd name="T23" fmla="*/ 12 h 306"/>
              <a:gd name="T24" fmla="*/ 3 w 469"/>
              <a:gd name="T25" fmla="*/ 12 h 306"/>
              <a:gd name="T26" fmla="*/ 9 w 469"/>
              <a:gd name="T27" fmla="*/ 26 h 306"/>
              <a:gd name="T28" fmla="*/ 5 w 469"/>
              <a:gd name="T29" fmla="*/ 34 h 306"/>
              <a:gd name="T30" fmla="*/ 13 w 469"/>
              <a:gd name="T31" fmla="*/ 46 h 306"/>
              <a:gd name="T32" fmla="*/ 9 w 469"/>
              <a:gd name="T33" fmla="*/ 58 h 306"/>
              <a:gd name="T34" fmla="*/ 6 w 469"/>
              <a:gd name="T35" fmla="*/ 76 h 306"/>
              <a:gd name="T36" fmla="*/ 0 w 469"/>
              <a:gd name="T37" fmla="*/ 84 h 306"/>
              <a:gd name="T38" fmla="*/ 9 w 469"/>
              <a:gd name="T39" fmla="*/ 96 h 306"/>
              <a:gd name="T40" fmla="*/ 18 w 469"/>
              <a:gd name="T41" fmla="*/ 110 h 306"/>
              <a:gd name="T42" fmla="*/ 17 w 469"/>
              <a:gd name="T43" fmla="*/ 122 h 306"/>
              <a:gd name="T44" fmla="*/ 22 w 469"/>
              <a:gd name="T45" fmla="*/ 134 h 306"/>
              <a:gd name="T46" fmla="*/ 28 w 469"/>
              <a:gd name="T47" fmla="*/ 146 h 306"/>
              <a:gd name="T48" fmla="*/ 36 w 469"/>
              <a:gd name="T49" fmla="*/ 164 h 306"/>
              <a:gd name="T50" fmla="*/ 41 w 469"/>
              <a:gd name="T51" fmla="*/ 176 h 306"/>
              <a:gd name="T52" fmla="*/ 41 w 469"/>
              <a:gd name="T53" fmla="*/ 188 h 306"/>
              <a:gd name="T54" fmla="*/ 41 w 469"/>
              <a:gd name="T55" fmla="*/ 200 h 306"/>
              <a:gd name="T56" fmla="*/ 46 w 469"/>
              <a:gd name="T57" fmla="*/ 203 h 306"/>
              <a:gd name="T58" fmla="*/ 53 w 469"/>
              <a:gd name="T59" fmla="*/ 212 h 306"/>
              <a:gd name="T60" fmla="*/ 56 w 469"/>
              <a:gd name="T61" fmla="*/ 226 h 306"/>
              <a:gd name="T62" fmla="*/ 59 w 469"/>
              <a:gd name="T63" fmla="*/ 240 h 306"/>
              <a:gd name="T64" fmla="*/ 57 w 469"/>
              <a:gd name="T65" fmla="*/ 253 h 306"/>
              <a:gd name="T66" fmla="*/ 57 w 469"/>
              <a:gd name="T67" fmla="*/ 286 h 306"/>
              <a:gd name="T68" fmla="*/ 65 w 469"/>
              <a:gd name="T69" fmla="*/ 295 h 306"/>
              <a:gd name="T70" fmla="*/ 199 w 469"/>
              <a:gd name="T71" fmla="*/ 295 h 306"/>
              <a:gd name="T72" fmla="*/ 361 w 469"/>
              <a:gd name="T73" fmla="*/ 283 h 306"/>
              <a:gd name="T74" fmla="*/ 377 w 469"/>
              <a:gd name="T75" fmla="*/ 299 h 306"/>
              <a:gd name="T76" fmla="*/ 384 w 469"/>
              <a:gd name="T77" fmla="*/ 306 h 306"/>
              <a:gd name="T78" fmla="*/ 389 w 469"/>
              <a:gd name="T79" fmla="*/ 295 h 306"/>
              <a:gd name="T80" fmla="*/ 389 w 469"/>
              <a:gd name="T81" fmla="*/ 284 h 306"/>
              <a:gd name="T82" fmla="*/ 407 w 469"/>
              <a:gd name="T83" fmla="*/ 269 h 306"/>
              <a:gd name="T84" fmla="*/ 408 w 469"/>
              <a:gd name="T85" fmla="*/ 258 h 306"/>
              <a:gd name="T86" fmla="*/ 416 w 469"/>
              <a:gd name="T87" fmla="*/ 234 h 306"/>
              <a:gd name="T88" fmla="*/ 405 w 469"/>
              <a:gd name="T89" fmla="*/ 210 h 306"/>
              <a:gd name="T90" fmla="*/ 432 w 469"/>
              <a:gd name="T91" fmla="*/ 198 h 306"/>
              <a:gd name="T92" fmla="*/ 450 w 469"/>
              <a:gd name="T93" fmla="*/ 188 h 306"/>
              <a:gd name="T94" fmla="*/ 458 w 469"/>
              <a:gd name="T95" fmla="*/ 169 h 306"/>
              <a:gd name="T96" fmla="*/ 469 w 469"/>
              <a:gd name="T97" fmla="*/ 139 h 306"/>
              <a:gd name="T98" fmla="*/ 459 w 469"/>
              <a:gd name="T99" fmla="*/ 12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9" h="306">
                <a:moveTo>
                  <a:pt x="459" y="126"/>
                </a:moveTo>
                <a:lnTo>
                  <a:pt x="454" y="123"/>
                </a:lnTo>
                <a:lnTo>
                  <a:pt x="447" y="118"/>
                </a:lnTo>
                <a:lnTo>
                  <a:pt x="446" y="110"/>
                </a:lnTo>
                <a:lnTo>
                  <a:pt x="434" y="100"/>
                </a:lnTo>
                <a:lnTo>
                  <a:pt x="428" y="95"/>
                </a:lnTo>
                <a:lnTo>
                  <a:pt x="430" y="93"/>
                </a:lnTo>
                <a:lnTo>
                  <a:pt x="424" y="81"/>
                </a:lnTo>
                <a:lnTo>
                  <a:pt x="405" y="77"/>
                </a:lnTo>
                <a:lnTo>
                  <a:pt x="400" y="74"/>
                </a:lnTo>
                <a:lnTo>
                  <a:pt x="396" y="69"/>
                </a:lnTo>
                <a:lnTo>
                  <a:pt x="394" y="61"/>
                </a:lnTo>
                <a:lnTo>
                  <a:pt x="390" y="54"/>
                </a:lnTo>
                <a:lnTo>
                  <a:pt x="389" y="45"/>
                </a:lnTo>
                <a:lnTo>
                  <a:pt x="388" y="34"/>
                </a:lnTo>
                <a:lnTo>
                  <a:pt x="393" y="22"/>
                </a:lnTo>
                <a:lnTo>
                  <a:pt x="390" y="16"/>
                </a:lnTo>
                <a:lnTo>
                  <a:pt x="385" y="14"/>
                </a:lnTo>
                <a:lnTo>
                  <a:pt x="384" y="7"/>
                </a:lnTo>
                <a:lnTo>
                  <a:pt x="381" y="5"/>
                </a:lnTo>
                <a:lnTo>
                  <a:pt x="382" y="0"/>
                </a:lnTo>
                <a:lnTo>
                  <a:pt x="309" y="4"/>
                </a:lnTo>
                <a:lnTo>
                  <a:pt x="208" y="8"/>
                </a:lnTo>
                <a:lnTo>
                  <a:pt x="86" y="12"/>
                </a:lnTo>
                <a:lnTo>
                  <a:pt x="14" y="12"/>
                </a:lnTo>
                <a:lnTo>
                  <a:pt x="3" y="12"/>
                </a:lnTo>
                <a:lnTo>
                  <a:pt x="5" y="19"/>
                </a:lnTo>
                <a:lnTo>
                  <a:pt x="9" y="26"/>
                </a:lnTo>
                <a:lnTo>
                  <a:pt x="7" y="32"/>
                </a:lnTo>
                <a:lnTo>
                  <a:pt x="5" y="34"/>
                </a:lnTo>
                <a:lnTo>
                  <a:pt x="6" y="39"/>
                </a:lnTo>
                <a:lnTo>
                  <a:pt x="13" y="46"/>
                </a:lnTo>
                <a:lnTo>
                  <a:pt x="13" y="51"/>
                </a:lnTo>
                <a:lnTo>
                  <a:pt x="9" y="58"/>
                </a:lnTo>
                <a:lnTo>
                  <a:pt x="10" y="65"/>
                </a:lnTo>
                <a:lnTo>
                  <a:pt x="6" y="76"/>
                </a:lnTo>
                <a:lnTo>
                  <a:pt x="3" y="77"/>
                </a:lnTo>
                <a:lnTo>
                  <a:pt x="0" y="84"/>
                </a:lnTo>
                <a:lnTo>
                  <a:pt x="3" y="91"/>
                </a:lnTo>
                <a:lnTo>
                  <a:pt x="9" y="96"/>
                </a:lnTo>
                <a:lnTo>
                  <a:pt x="11" y="108"/>
                </a:lnTo>
                <a:lnTo>
                  <a:pt x="18" y="110"/>
                </a:lnTo>
                <a:lnTo>
                  <a:pt x="18" y="118"/>
                </a:lnTo>
                <a:lnTo>
                  <a:pt x="17" y="122"/>
                </a:lnTo>
                <a:lnTo>
                  <a:pt x="21" y="129"/>
                </a:lnTo>
                <a:lnTo>
                  <a:pt x="22" y="134"/>
                </a:lnTo>
                <a:lnTo>
                  <a:pt x="22" y="141"/>
                </a:lnTo>
                <a:lnTo>
                  <a:pt x="28" y="146"/>
                </a:lnTo>
                <a:lnTo>
                  <a:pt x="28" y="153"/>
                </a:lnTo>
                <a:lnTo>
                  <a:pt x="36" y="164"/>
                </a:lnTo>
                <a:lnTo>
                  <a:pt x="36" y="169"/>
                </a:lnTo>
                <a:lnTo>
                  <a:pt x="41" y="176"/>
                </a:lnTo>
                <a:lnTo>
                  <a:pt x="41" y="183"/>
                </a:lnTo>
                <a:lnTo>
                  <a:pt x="41" y="188"/>
                </a:lnTo>
                <a:lnTo>
                  <a:pt x="41" y="195"/>
                </a:lnTo>
                <a:lnTo>
                  <a:pt x="41" y="200"/>
                </a:lnTo>
                <a:lnTo>
                  <a:pt x="41" y="203"/>
                </a:lnTo>
                <a:lnTo>
                  <a:pt x="46" y="203"/>
                </a:lnTo>
                <a:lnTo>
                  <a:pt x="46" y="210"/>
                </a:lnTo>
                <a:lnTo>
                  <a:pt x="53" y="212"/>
                </a:lnTo>
                <a:lnTo>
                  <a:pt x="52" y="219"/>
                </a:lnTo>
                <a:lnTo>
                  <a:pt x="56" y="226"/>
                </a:lnTo>
                <a:lnTo>
                  <a:pt x="53" y="233"/>
                </a:lnTo>
                <a:lnTo>
                  <a:pt x="59" y="240"/>
                </a:lnTo>
                <a:lnTo>
                  <a:pt x="57" y="246"/>
                </a:lnTo>
                <a:lnTo>
                  <a:pt x="57" y="253"/>
                </a:lnTo>
                <a:lnTo>
                  <a:pt x="61" y="267"/>
                </a:lnTo>
                <a:lnTo>
                  <a:pt x="57" y="286"/>
                </a:lnTo>
                <a:lnTo>
                  <a:pt x="64" y="290"/>
                </a:lnTo>
                <a:lnTo>
                  <a:pt x="65" y="295"/>
                </a:lnTo>
                <a:lnTo>
                  <a:pt x="148" y="296"/>
                </a:lnTo>
                <a:lnTo>
                  <a:pt x="199" y="295"/>
                </a:lnTo>
                <a:lnTo>
                  <a:pt x="312" y="288"/>
                </a:lnTo>
                <a:lnTo>
                  <a:pt x="361" y="283"/>
                </a:lnTo>
                <a:lnTo>
                  <a:pt x="365" y="290"/>
                </a:lnTo>
                <a:lnTo>
                  <a:pt x="377" y="299"/>
                </a:lnTo>
                <a:lnTo>
                  <a:pt x="381" y="306"/>
                </a:lnTo>
                <a:lnTo>
                  <a:pt x="384" y="306"/>
                </a:lnTo>
                <a:lnTo>
                  <a:pt x="389" y="302"/>
                </a:lnTo>
                <a:lnTo>
                  <a:pt x="389" y="295"/>
                </a:lnTo>
                <a:lnTo>
                  <a:pt x="385" y="290"/>
                </a:lnTo>
                <a:lnTo>
                  <a:pt x="389" y="284"/>
                </a:lnTo>
                <a:lnTo>
                  <a:pt x="405" y="276"/>
                </a:lnTo>
                <a:lnTo>
                  <a:pt x="407" y="269"/>
                </a:lnTo>
                <a:lnTo>
                  <a:pt x="407" y="264"/>
                </a:lnTo>
                <a:lnTo>
                  <a:pt x="408" y="258"/>
                </a:lnTo>
                <a:lnTo>
                  <a:pt x="416" y="248"/>
                </a:lnTo>
                <a:lnTo>
                  <a:pt x="416" y="234"/>
                </a:lnTo>
                <a:lnTo>
                  <a:pt x="404" y="222"/>
                </a:lnTo>
                <a:lnTo>
                  <a:pt x="405" y="210"/>
                </a:lnTo>
                <a:lnTo>
                  <a:pt x="408" y="203"/>
                </a:lnTo>
                <a:lnTo>
                  <a:pt x="432" y="198"/>
                </a:lnTo>
                <a:lnTo>
                  <a:pt x="438" y="194"/>
                </a:lnTo>
                <a:lnTo>
                  <a:pt x="450" y="188"/>
                </a:lnTo>
                <a:lnTo>
                  <a:pt x="457" y="183"/>
                </a:lnTo>
                <a:lnTo>
                  <a:pt x="458" y="169"/>
                </a:lnTo>
                <a:lnTo>
                  <a:pt x="466" y="158"/>
                </a:lnTo>
                <a:lnTo>
                  <a:pt x="469" y="139"/>
                </a:lnTo>
                <a:lnTo>
                  <a:pt x="466" y="133"/>
                </a:lnTo>
                <a:lnTo>
                  <a:pt x="459" y="12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4" name="Freeform 44"/>
          <p:cNvSpPr>
            <a:spLocks/>
          </p:cNvSpPr>
          <p:nvPr/>
        </p:nvSpPr>
        <p:spPr bwMode="auto">
          <a:xfrm>
            <a:off x="8674815" y="3077222"/>
            <a:ext cx="628651" cy="1115484"/>
          </a:xfrm>
          <a:custGeom>
            <a:avLst/>
            <a:gdLst>
              <a:gd name="T0" fmla="*/ 296 w 309"/>
              <a:gd name="T1" fmla="*/ 330 h 548"/>
              <a:gd name="T2" fmla="*/ 296 w 309"/>
              <a:gd name="T3" fmla="*/ 311 h 548"/>
              <a:gd name="T4" fmla="*/ 281 w 309"/>
              <a:gd name="T5" fmla="*/ 73 h 548"/>
              <a:gd name="T6" fmla="*/ 268 w 309"/>
              <a:gd name="T7" fmla="*/ 51 h 548"/>
              <a:gd name="T8" fmla="*/ 254 w 309"/>
              <a:gd name="T9" fmla="*/ 24 h 548"/>
              <a:gd name="T10" fmla="*/ 252 w 309"/>
              <a:gd name="T11" fmla="*/ 0 h 548"/>
              <a:gd name="T12" fmla="*/ 51 w 309"/>
              <a:gd name="T13" fmla="*/ 13 h 548"/>
              <a:gd name="T14" fmla="*/ 67 w 309"/>
              <a:gd name="T15" fmla="*/ 30 h 548"/>
              <a:gd name="T16" fmla="*/ 80 w 309"/>
              <a:gd name="T17" fmla="*/ 46 h 548"/>
              <a:gd name="T18" fmla="*/ 87 w 309"/>
              <a:gd name="T19" fmla="*/ 78 h 548"/>
              <a:gd name="T20" fmla="*/ 71 w 309"/>
              <a:gd name="T21" fmla="*/ 108 h 548"/>
              <a:gd name="T22" fmla="*/ 29 w 309"/>
              <a:gd name="T23" fmla="*/ 123 h 548"/>
              <a:gd name="T24" fmla="*/ 37 w 309"/>
              <a:gd name="T25" fmla="*/ 154 h 548"/>
              <a:gd name="T26" fmla="*/ 28 w 309"/>
              <a:gd name="T27" fmla="*/ 184 h 548"/>
              <a:gd name="T28" fmla="*/ 10 w 309"/>
              <a:gd name="T29" fmla="*/ 204 h 548"/>
              <a:gd name="T30" fmla="*/ 10 w 309"/>
              <a:gd name="T31" fmla="*/ 222 h 548"/>
              <a:gd name="T32" fmla="*/ 0 w 309"/>
              <a:gd name="T33" fmla="*/ 239 h 548"/>
              <a:gd name="T34" fmla="*/ 6 w 309"/>
              <a:gd name="T35" fmla="*/ 266 h 548"/>
              <a:gd name="T36" fmla="*/ 15 w 309"/>
              <a:gd name="T37" fmla="*/ 292 h 548"/>
              <a:gd name="T38" fmla="*/ 36 w 309"/>
              <a:gd name="T39" fmla="*/ 308 h 548"/>
              <a:gd name="T40" fmla="*/ 60 w 309"/>
              <a:gd name="T41" fmla="*/ 329 h 548"/>
              <a:gd name="T42" fmla="*/ 75 w 309"/>
              <a:gd name="T43" fmla="*/ 369 h 548"/>
              <a:gd name="T44" fmla="*/ 88 w 309"/>
              <a:gd name="T45" fmla="*/ 360 h 548"/>
              <a:gd name="T46" fmla="*/ 113 w 309"/>
              <a:gd name="T47" fmla="*/ 371 h 548"/>
              <a:gd name="T48" fmla="*/ 109 w 309"/>
              <a:gd name="T49" fmla="*/ 392 h 548"/>
              <a:gd name="T50" fmla="*/ 98 w 309"/>
              <a:gd name="T51" fmla="*/ 419 h 548"/>
              <a:gd name="T52" fmla="*/ 110 w 309"/>
              <a:gd name="T53" fmla="*/ 444 h 548"/>
              <a:gd name="T54" fmla="*/ 133 w 309"/>
              <a:gd name="T55" fmla="*/ 464 h 548"/>
              <a:gd name="T56" fmla="*/ 155 w 309"/>
              <a:gd name="T57" fmla="*/ 475 h 548"/>
              <a:gd name="T58" fmla="*/ 168 w 309"/>
              <a:gd name="T59" fmla="*/ 495 h 548"/>
              <a:gd name="T60" fmla="*/ 170 w 309"/>
              <a:gd name="T61" fmla="*/ 521 h 548"/>
              <a:gd name="T62" fmla="*/ 193 w 309"/>
              <a:gd name="T63" fmla="*/ 543 h 548"/>
              <a:gd name="T64" fmla="*/ 198 w 309"/>
              <a:gd name="T65" fmla="*/ 537 h 548"/>
              <a:gd name="T66" fmla="*/ 220 w 309"/>
              <a:gd name="T67" fmla="*/ 524 h 548"/>
              <a:gd name="T68" fmla="*/ 244 w 309"/>
              <a:gd name="T69" fmla="*/ 534 h 548"/>
              <a:gd name="T70" fmla="*/ 252 w 309"/>
              <a:gd name="T71" fmla="*/ 521 h 548"/>
              <a:gd name="T72" fmla="*/ 248 w 309"/>
              <a:gd name="T73" fmla="*/ 503 h 548"/>
              <a:gd name="T74" fmla="*/ 273 w 309"/>
              <a:gd name="T75" fmla="*/ 494 h 548"/>
              <a:gd name="T76" fmla="*/ 271 w 309"/>
              <a:gd name="T77" fmla="*/ 474 h 548"/>
              <a:gd name="T78" fmla="*/ 278 w 309"/>
              <a:gd name="T79" fmla="*/ 460 h 548"/>
              <a:gd name="T80" fmla="*/ 278 w 309"/>
              <a:gd name="T81" fmla="*/ 436 h 548"/>
              <a:gd name="T82" fmla="*/ 279 w 309"/>
              <a:gd name="T83" fmla="*/ 421 h 548"/>
              <a:gd name="T84" fmla="*/ 291 w 309"/>
              <a:gd name="T85" fmla="*/ 403 h 548"/>
              <a:gd name="T86" fmla="*/ 306 w 309"/>
              <a:gd name="T87" fmla="*/ 371 h 548"/>
              <a:gd name="T88" fmla="*/ 305 w 309"/>
              <a:gd name="T89" fmla="*/ 35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9" h="548">
                <a:moveTo>
                  <a:pt x="306" y="344"/>
                </a:moveTo>
                <a:lnTo>
                  <a:pt x="301" y="338"/>
                </a:lnTo>
                <a:lnTo>
                  <a:pt x="296" y="330"/>
                </a:lnTo>
                <a:lnTo>
                  <a:pt x="296" y="323"/>
                </a:lnTo>
                <a:lnTo>
                  <a:pt x="300" y="317"/>
                </a:lnTo>
                <a:lnTo>
                  <a:pt x="296" y="311"/>
                </a:lnTo>
                <a:lnTo>
                  <a:pt x="302" y="304"/>
                </a:lnTo>
                <a:lnTo>
                  <a:pt x="281" y="77"/>
                </a:lnTo>
                <a:lnTo>
                  <a:pt x="281" y="73"/>
                </a:lnTo>
                <a:lnTo>
                  <a:pt x="274" y="63"/>
                </a:lnTo>
                <a:lnTo>
                  <a:pt x="273" y="58"/>
                </a:lnTo>
                <a:lnTo>
                  <a:pt x="268" y="51"/>
                </a:lnTo>
                <a:lnTo>
                  <a:pt x="267" y="42"/>
                </a:lnTo>
                <a:lnTo>
                  <a:pt x="260" y="36"/>
                </a:lnTo>
                <a:lnTo>
                  <a:pt x="254" y="24"/>
                </a:lnTo>
                <a:lnTo>
                  <a:pt x="252" y="17"/>
                </a:lnTo>
                <a:lnTo>
                  <a:pt x="254" y="5"/>
                </a:lnTo>
                <a:lnTo>
                  <a:pt x="252" y="0"/>
                </a:lnTo>
                <a:lnTo>
                  <a:pt x="250" y="0"/>
                </a:lnTo>
                <a:lnTo>
                  <a:pt x="164" y="7"/>
                </a:lnTo>
                <a:lnTo>
                  <a:pt x="51" y="13"/>
                </a:lnTo>
                <a:lnTo>
                  <a:pt x="49" y="15"/>
                </a:lnTo>
                <a:lnTo>
                  <a:pt x="55" y="20"/>
                </a:lnTo>
                <a:lnTo>
                  <a:pt x="67" y="30"/>
                </a:lnTo>
                <a:lnTo>
                  <a:pt x="68" y="38"/>
                </a:lnTo>
                <a:lnTo>
                  <a:pt x="75" y="43"/>
                </a:lnTo>
                <a:lnTo>
                  <a:pt x="80" y="46"/>
                </a:lnTo>
                <a:lnTo>
                  <a:pt x="87" y="53"/>
                </a:lnTo>
                <a:lnTo>
                  <a:pt x="90" y="59"/>
                </a:lnTo>
                <a:lnTo>
                  <a:pt x="87" y="78"/>
                </a:lnTo>
                <a:lnTo>
                  <a:pt x="79" y="89"/>
                </a:lnTo>
                <a:lnTo>
                  <a:pt x="78" y="103"/>
                </a:lnTo>
                <a:lnTo>
                  <a:pt x="71" y="108"/>
                </a:lnTo>
                <a:lnTo>
                  <a:pt x="59" y="114"/>
                </a:lnTo>
                <a:lnTo>
                  <a:pt x="53" y="118"/>
                </a:lnTo>
                <a:lnTo>
                  <a:pt x="29" y="123"/>
                </a:lnTo>
                <a:lnTo>
                  <a:pt x="26" y="130"/>
                </a:lnTo>
                <a:lnTo>
                  <a:pt x="25" y="142"/>
                </a:lnTo>
                <a:lnTo>
                  <a:pt x="37" y="154"/>
                </a:lnTo>
                <a:lnTo>
                  <a:pt x="37" y="168"/>
                </a:lnTo>
                <a:lnTo>
                  <a:pt x="29" y="178"/>
                </a:lnTo>
                <a:lnTo>
                  <a:pt x="28" y="184"/>
                </a:lnTo>
                <a:lnTo>
                  <a:pt x="28" y="189"/>
                </a:lnTo>
                <a:lnTo>
                  <a:pt x="26" y="196"/>
                </a:lnTo>
                <a:lnTo>
                  <a:pt x="10" y="204"/>
                </a:lnTo>
                <a:lnTo>
                  <a:pt x="6" y="210"/>
                </a:lnTo>
                <a:lnTo>
                  <a:pt x="10" y="215"/>
                </a:lnTo>
                <a:lnTo>
                  <a:pt x="10" y="222"/>
                </a:lnTo>
                <a:lnTo>
                  <a:pt x="5" y="226"/>
                </a:lnTo>
                <a:lnTo>
                  <a:pt x="2" y="233"/>
                </a:lnTo>
                <a:lnTo>
                  <a:pt x="0" y="239"/>
                </a:lnTo>
                <a:lnTo>
                  <a:pt x="0" y="252"/>
                </a:lnTo>
                <a:lnTo>
                  <a:pt x="3" y="264"/>
                </a:lnTo>
                <a:lnTo>
                  <a:pt x="6" y="266"/>
                </a:lnTo>
                <a:lnTo>
                  <a:pt x="10" y="280"/>
                </a:lnTo>
                <a:lnTo>
                  <a:pt x="13" y="285"/>
                </a:lnTo>
                <a:lnTo>
                  <a:pt x="15" y="292"/>
                </a:lnTo>
                <a:lnTo>
                  <a:pt x="23" y="298"/>
                </a:lnTo>
                <a:lnTo>
                  <a:pt x="29" y="304"/>
                </a:lnTo>
                <a:lnTo>
                  <a:pt x="36" y="308"/>
                </a:lnTo>
                <a:lnTo>
                  <a:pt x="38" y="315"/>
                </a:lnTo>
                <a:lnTo>
                  <a:pt x="53" y="325"/>
                </a:lnTo>
                <a:lnTo>
                  <a:pt x="60" y="329"/>
                </a:lnTo>
                <a:lnTo>
                  <a:pt x="64" y="335"/>
                </a:lnTo>
                <a:lnTo>
                  <a:pt x="69" y="363"/>
                </a:lnTo>
                <a:lnTo>
                  <a:pt x="75" y="369"/>
                </a:lnTo>
                <a:lnTo>
                  <a:pt x="82" y="367"/>
                </a:lnTo>
                <a:lnTo>
                  <a:pt x="86" y="361"/>
                </a:lnTo>
                <a:lnTo>
                  <a:pt x="88" y="360"/>
                </a:lnTo>
                <a:lnTo>
                  <a:pt x="95" y="363"/>
                </a:lnTo>
                <a:lnTo>
                  <a:pt x="101" y="364"/>
                </a:lnTo>
                <a:lnTo>
                  <a:pt x="113" y="371"/>
                </a:lnTo>
                <a:lnTo>
                  <a:pt x="113" y="373"/>
                </a:lnTo>
                <a:lnTo>
                  <a:pt x="109" y="381"/>
                </a:lnTo>
                <a:lnTo>
                  <a:pt x="109" y="392"/>
                </a:lnTo>
                <a:lnTo>
                  <a:pt x="105" y="402"/>
                </a:lnTo>
                <a:lnTo>
                  <a:pt x="101" y="413"/>
                </a:lnTo>
                <a:lnTo>
                  <a:pt x="98" y="419"/>
                </a:lnTo>
                <a:lnTo>
                  <a:pt x="97" y="425"/>
                </a:lnTo>
                <a:lnTo>
                  <a:pt x="98" y="432"/>
                </a:lnTo>
                <a:lnTo>
                  <a:pt x="110" y="444"/>
                </a:lnTo>
                <a:lnTo>
                  <a:pt x="128" y="456"/>
                </a:lnTo>
                <a:lnTo>
                  <a:pt x="132" y="456"/>
                </a:lnTo>
                <a:lnTo>
                  <a:pt x="133" y="464"/>
                </a:lnTo>
                <a:lnTo>
                  <a:pt x="140" y="461"/>
                </a:lnTo>
                <a:lnTo>
                  <a:pt x="151" y="468"/>
                </a:lnTo>
                <a:lnTo>
                  <a:pt x="155" y="475"/>
                </a:lnTo>
                <a:lnTo>
                  <a:pt x="160" y="479"/>
                </a:lnTo>
                <a:lnTo>
                  <a:pt x="167" y="482"/>
                </a:lnTo>
                <a:lnTo>
                  <a:pt x="168" y="495"/>
                </a:lnTo>
                <a:lnTo>
                  <a:pt x="175" y="507"/>
                </a:lnTo>
                <a:lnTo>
                  <a:pt x="174" y="514"/>
                </a:lnTo>
                <a:lnTo>
                  <a:pt x="170" y="521"/>
                </a:lnTo>
                <a:lnTo>
                  <a:pt x="178" y="533"/>
                </a:lnTo>
                <a:lnTo>
                  <a:pt x="187" y="545"/>
                </a:lnTo>
                <a:lnTo>
                  <a:pt x="193" y="543"/>
                </a:lnTo>
                <a:lnTo>
                  <a:pt x="202" y="548"/>
                </a:lnTo>
                <a:lnTo>
                  <a:pt x="198" y="544"/>
                </a:lnTo>
                <a:lnTo>
                  <a:pt x="198" y="537"/>
                </a:lnTo>
                <a:lnTo>
                  <a:pt x="208" y="525"/>
                </a:lnTo>
                <a:lnTo>
                  <a:pt x="214" y="522"/>
                </a:lnTo>
                <a:lnTo>
                  <a:pt x="220" y="524"/>
                </a:lnTo>
                <a:lnTo>
                  <a:pt x="227" y="526"/>
                </a:lnTo>
                <a:lnTo>
                  <a:pt x="239" y="530"/>
                </a:lnTo>
                <a:lnTo>
                  <a:pt x="244" y="534"/>
                </a:lnTo>
                <a:lnTo>
                  <a:pt x="250" y="536"/>
                </a:lnTo>
                <a:lnTo>
                  <a:pt x="255" y="528"/>
                </a:lnTo>
                <a:lnTo>
                  <a:pt x="252" y="521"/>
                </a:lnTo>
                <a:lnTo>
                  <a:pt x="248" y="515"/>
                </a:lnTo>
                <a:lnTo>
                  <a:pt x="247" y="509"/>
                </a:lnTo>
                <a:lnTo>
                  <a:pt x="248" y="503"/>
                </a:lnTo>
                <a:lnTo>
                  <a:pt x="255" y="501"/>
                </a:lnTo>
                <a:lnTo>
                  <a:pt x="262" y="497"/>
                </a:lnTo>
                <a:lnTo>
                  <a:pt x="273" y="494"/>
                </a:lnTo>
                <a:lnTo>
                  <a:pt x="278" y="487"/>
                </a:lnTo>
                <a:lnTo>
                  <a:pt x="273" y="480"/>
                </a:lnTo>
                <a:lnTo>
                  <a:pt x="271" y="474"/>
                </a:lnTo>
                <a:lnTo>
                  <a:pt x="275" y="468"/>
                </a:lnTo>
                <a:lnTo>
                  <a:pt x="278" y="461"/>
                </a:lnTo>
                <a:lnTo>
                  <a:pt x="278" y="460"/>
                </a:lnTo>
                <a:lnTo>
                  <a:pt x="274" y="453"/>
                </a:lnTo>
                <a:lnTo>
                  <a:pt x="277" y="446"/>
                </a:lnTo>
                <a:lnTo>
                  <a:pt x="278" y="436"/>
                </a:lnTo>
                <a:lnTo>
                  <a:pt x="278" y="434"/>
                </a:lnTo>
                <a:lnTo>
                  <a:pt x="281" y="422"/>
                </a:lnTo>
                <a:lnTo>
                  <a:pt x="279" y="421"/>
                </a:lnTo>
                <a:lnTo>
                  <a:pt x="281" y="414"/>
                </a:lnTo>
                <a:lnTo>
                  <a:pt x="286" y="409"/>
                </a:lnTo>
                <a:lnTo>
                  <a:pt x="291" y="403"/>
                </a:lnTo>
                <a:lnTo>
                  <a:pt x="300" y="390"/>
                </a:lnTo>
                <a:lnTo>
                  <a:pt x="300" y="383"/>
                </a:lnTo>
                <a:lnTo>
                  <a:pt x="306" y="371"/>
                </a:lnTo>
                <a:lnTo>
                  <a:pt x="308" y="369"/>
                </a:lnTo>
                <a:lnTo>
                  <a:pt x="309" y="363"/>
                </a:lnTo>
                <a:lnTo>
                  <a:pt x="305" y="350"/>
                </a:lnTo>
                <a:lnTo>
                  <a:pt x="306" y="34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5" name="Freeform 45"/>
          <p:cNvSpPr>
            <a:spLocks/>
          </p:cNvSpPr>
          <p:nvPr/>
        </p:nvSpPr>
        <p:spPr bwMode="auto">
          <a:xfrm>
            <a:off x="9233616" y="3172473"/>
            <a:ext cx="480484" cy="842433"/>
          </a:xfrm>
          <a:custGeom>
            <a:avLst/>
            <a:gdLst>
              <a:gd name="T0" fmla="*/ 229 w 237"/>
              <a:gd name="T1" fmla="*/ 263 h 414"/>
              <a:gd name="T2" fmla="*/ 214 w 237"/>
              <a:gd name="T3" fmla="*/ 96 h 414"/>
              <a:gd name="T4" fmla="*/ 195 w 237"/>
              <a:gd name="T5" fmla="*/ 0 h 414"/>
              <a:gd name="T6" fmla="*/ 58 w 237"/>
              <a:gd name="T7" fmla="*/ 16 h 414"/>
              <a:gd name="T8" fmla="*/ 42 w 237"/>
              <a:gd name="T9" fmla="*/ 26 h 414"/>
              <a:gd name="T10" fmla="*/ 23 w 237"/>
              <a:gd name="T11" fmla="*/ 34 h 414"/>
              <a:gd name="T12" fmla="*/ 7 w 237"/>
              <a:gd name="T13" fmla="*/ 26 h 414"/>
              <a:gd name="T14" fmla="*/ 28 w 237"/>
              <a:gd name="T15" fmla="*/ 257 h 414"/>
              <a:gd name="T16" fmla="*/ 26 w 237"/>
              <a:gd name="T17" fmla="*/ 270 h 414"/>
              <a:gd name="T18" fmla="*/ 22 w 237"/>
              <a:gd name="T19" fmla="*/ 283 h 414"/>
              <a:gd name="T20" fmla="*/ 32 w 237"/>
              <a:gd name="T21" fmla="*/ 297 h 414"/>
              <a:gd name="T22" fmla="*/ 35 w 237"/>
              <a:gd name="T23" fmla="*/ 316 h 414"/>
              <a:gd name="T24" fmla="*/ 32 w 237"/>
              <a:gd name="T25" fmla="*/ 324 h 414"/>
              <a:gd name="T26" fmla="*/ 26 w 237"/>
              <a:gd name="T27" fmla="*/ 343 h 414"/>
              <a:gd name="T28" fmla="*/ 12 w 237"/>
              <a:gd name="T29" fmla="*/ 362 h 414"/>
              <a:gd name="T30" fmla="*/ 5 w 237"/>
              <a:gd name="T31" fmla="*/ 374 h 414"/>
              <a:gd name="T32" fmla="*/ 4 w 237"/>
              <a:gd name="T33" fmla="*/ 387 h 414"/>
              <a:gd name="T34" fmla="*/ 3 w 237"/>
              <a:gd name="T35" fmla="*/ 399 h 414"/>
              <a:gd name="T36" fmla="*/ 4 w 237"/>
              <a:gd name="T37" fmla="*/ 413 h 414"/>
              <a:gd name="T38" fmla="*/ 15 w 237"/>
              <a:gd name="T39" fmla="*/ 408 h 414"/>
              <a:gd name="T40" fmla="*/ 24 w 237"/>
              <a:gd name="T41" fmla="*/ 404 h 414"/>
              <a:gd name="T42" fmla="*/ 31 w 237"/>
              <a:gd name="T43" fmla="*/ 406 h 414"/>
              <a:gd name="T44" fmla="*/ 36 w 237"/>
              <a:gd name="T45" fmla="*/ 398 h 414"/>
              <a:gd name="T46" fmla="*/ 50 w 237"/>
              <a:gd name="T47" fmla="*/ 394 h 414"/>
              <a:gd name="T48" fmla="*/ 76 w 237"/>
              <a:gd name="T49" fmla="*/ 406 h 414"/>
              <a:gd name="T50" fmla="*/ 78 w 237"/>
              <a:gd name="T51" fmla="*/ 398 h 414"/>
              <a:gd name="T52" fmla="*/ 89 w 237"/>
              <a:gd name="T53" fmla="*/ 390 h 414"/>
              <a:gd name="T54" fmla="*/ 100 w 237"/>
              <a:gd name="T55" fmla="*/ 391 h 414"/>
              <a:gd name="T56" fmla="*/ 112 w 237"/>
              <a:gd name="T57" fmla="*/ 397 h 414"/>
              <a:gd name="T58" fmla="*/ 118 w 237"/>
              <a:gd name="T59" fmla="*/ 385 h 414"/>
              <a:gd name="T60" fmla="*/ 122 w 237"/>
              <a:gd name="T61" fmla="*/ 372 h 414"/>
              <a:gd name="T62" fmla="*/ 126 w 237"/>
              <a:gd name="T63" fmla="*/ 362 h 414"/>
              <a:gd name="T64" fmla="*/ 138 w 237"/>
              <a:gd name="T65" fmla="*/ 374 h 414"/>
              <a:gd name="T66" fmla="*/ 156 w 237"/>
              <a:gd name="T67" fmla="*/ 378 h 414"/>
              <a:gd name="T68" fmla="*/ 164 w 237"/>
              <a:gd name="T69" fmla="*/ 367 h 414"/>
              <a:gd name="T70" fmla="*/ 166 w 237"/>
              <a:gd name="T71" fmla="*/ 348 h 414"/>
              <a:gd name="T72" fmla="*/ 180 w 237"/>
              <a:gd name="T73" fmla="*/ 344 h 414"/>
              <a:gd name="T74" fmla="*/ 188 w 237"/>
              <a:gd name="T75" fmla="*/ 328 h 414"/>
              <a:gd name="T76" fmla="*/ 195 w 237"/>
              <a:gd name="T77" fmla="*/ 314 h 414"/>
              <a:gd name="T78" fmla="*/ 191 w 237"/>
              <a:gd name="T79" fmla="*/ 301 h 414"/>
              <a:gd name="T80" fmla="*/ 203 w 237"/>
              <a:gd name="T81" fmla="*/ 298 h 414"/>
              <a:gd name="T82" fmla="*/ 223 w 237"/>
              <a:gd name="T83" fmla="*/ 293 h 414"/>
              <a:gd name="T84" fmla="*/ 237 w 237"/>
              <a:gd name="T85" fmla="*/ 283 h 414"/>
              <a:gd name="T86" fmla="*/ 234 w 237"/>
              <a:gd name="T87" fmla="*/ 27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7" h="414">
                <a:moveTo>
                  <a:pt x="234" y="271"/>
                </a:moveTo>
                <a:lnTo>
                  <a:pt x="229" y="263"/>
                </a:lnTo>
                <a:lnTo>
                  <a:pt x="233" y="260"/>
                </a:lnTo>
                <a:lnTo>
                  <a:pt x="214" y="96"/>
                </a:lnTo>
                <a:lnTo>
                  <a:pt x="202" y="6"/>
                </a:lnTo>
                <a:lnTo>
                  <a:pt x="195" y="0"/>
                </a:lnTo>
                <a:lnTo>
                  <a:pt x="93" y="14"/>
                </a:lnTo>
                <a:lnTo>
                  <a:pt x="58" y="16"/>
                </a:lnTo>
                <a:lnTo>
                  <a:pt x="55" y="16"/>
                </a:lnTo>
                <a:lnTo>
                  <a:pt x="42" y="26"/>
                </a:lnTo>
                <a:lnTo>
                  <a:pt x="30" y="33"/>
                </a:lnTo>
                <a:lnTo>
                  <a:pt x="23" y="34"/>
                </a:lnTo>
                <a:lnTo>
                  <a:pt x="15" y="33"/>
                </a:lnTo>
                <a:lnTo>
                  <a:pt x="7" y="26"/>
                </a:lnTo>
                <a:lnTo>
                  <a:pt x="7" y="30"/>
                </a:lnTo>
                <a:lnTo>
                  <a:pt x="28" y="257"/>
                </a:lnTo>
                <a:lnTo>
                  <a:pt x="22" y="264"/>
                </a:lnTo>
                <a:lnTo>
                  <a:pt x="26" y="270"/>
                </a:lnTo>
                <a:lnTo>
                  <a:pt x="22" y="276"/>
                </a:lnTo>
                <a:lnTo>
                  <a:pt x="22" y="283"/>
                </a:lnTo>
                <a:lnTo>
                  <a:pt x="27" y="291"/>
                </a:lnTo>
                <a:lnTo>
                  <a:pt x="32" y="297"/>
                </a:lnTo>
                <a:lnTo>
                  <a:pt x="31" y="303"/>
                </a:lnTo>
                <a:lnTo>
                  <a:pt x="35" y="316"/>
                </a:lnTo>
                <a:lnTo>
                  <a:pt x="34" y="322"/>
                </a:lnTo>
                <a:lnTo>
                  <a:pt x="32" y="324"/>
                </a:lnTo>
                <a:lnTo>
                  <a:pt x="26" y="336"/>
                </a:lnTo>
                <a:lnTo>
                  <a:pt x="26" y="343"/>
                </a:lnTo>
                <a:lnTo>
                  <a:pt x="17" y="356"/>
                </a:lnTo>
                <a:lnTo>
                  <a:pt x="12" y="362"/>
                </a:lnTo>
                <a:lnTo>
                  <a:pt x="7" y="367"/>
                </a:lnTo>
                <a:lnTo>
                  <a:pt x="5" y="374"/>
                </a:lnTo>
                <a:lnTo>
                  <a:pt x="7" y="375"/>
                </a:lnTo>
                <a:lnTo>
                  <a:pt x="4" y="387"/>
                </a:lnTo>
                <a:lnTo>
                  <a:pt x="4" y="389"/>
                </a:lnTo>
                <a:lnTo>
                  <a:pt x="3" y="399"/>
                </a:lnTo>
                <a:lnTo>
                  <a:pt x="0" y="406"/>
                </a:lnTo>
                <a:lnTo>
                  <a:pt x="4" y="413"/>
                </a:lnTo>
                <a:lnTo>
                  <a:pt x="11" y="414"/>
                </a:lnTo>
                <a:lnTo>
                  <a:pt x="15" y="408"/>
                </a:lnTo>
                <a:lnTo>
                  <a:pt x="12" y="402"/>
                </a:lnTo>
                <a:lnTo>
                  <a:pt x="24" y="404"/>
                </a:lnTo>
                <a:lnTo>
                  <a:pt x="31" y="399"/>
                </a:lnTo>
                <a:lnTo>
                  <a:pt x="31" y="406"/>
                </a:lnTo>
                <a:lnTo>
                  <a:pt x="38" y="404"/>
                </a:lnTo>
                <a:lnTo>
                  <a:pt x="36" y="398"/>
                </a:lnTo>
                <a:lnTo>
                  <a:pt x="45" y="398"/>
                </a:lnTo>
                <a:lnTo>
                  <a:pt x="50" y="394"/>
                </a:lnTo>
                <a:lnTo>
                  <a:pt x="69" y="402"/>
                </a:lnTo>
                <a:lnTo>
                  <a:pt x="76" y="406"/>
                </a:lnTo>
                <a:lnTo>
                  <a:pt x="78" y="401"/>
                </a:lnTo>
                <a:lnTo>
                  <a:pt x="78" y="398"/>
                </a:lnTo>
                <a:lnTo>
                  <a:pt x="84" y="393"/>
                </a:lnTo>
                <a:lnTo>
                  <a:pt x="89" y="390"/>
                </a:lnTo>
                <a:lnTo>
                  <a:pt x="95" y="385"/>
                </a:lnTo>
                <a:lnTo>
                  <a:pt x="100" y="391"/>
                </a:lnTo>
                <a:lnTo>
                  <a:pt x="105" y="393"/>
                </a:lnTo>
                <a:lnTo>
                  <a:pt x="112" y="397"/>
                </a:lnTo>
                <a:lnTo>
                  <a:pt x="114" y="390"/>
                </a:lnTo>
                <a:lnTo>
                  <a:pt x="118" y="385"/>
                </a:lnTo>
                <a:lnTo>
                  <a:pt x="118" y="378"/>
                </a:lnTo>
                <a:lnTo>
                  <a:pt x="122" y="372"/>
                </a:lnTo>
                <a:lnTo>
                  <a:pt x="128" y="367"/>
                </a:lnTo>
                <a:lnTo>
                  <a:pt x="126" y="362"/>
                </a:lnTo>
                <a:lnTo>
                  <a:pt x="133" y="364"/>
                </a:lnTo>
                <a:lnTo>
                  <a:pt x="138" y="374"/>
                </a:lnTo>
                <a:lnTo>
                  <a:pt x="143" y="376"/>
                </a:lnTo>
                <a:lnTo>
                  <a:pt x="156" y="378"/>
                </a:lnTo>
                <a:lnTo>
                  <a:pt x="162" y="374"/>
                </a:lnTo>
                <a:lnTo>
                  <a:pt x="164" y="367"/>
                </a:lnTo>
                <a:lnTo>
                  <a:pt x="162" y="362"/>
                </a:lnTo>
                <a:lnTo>
                  <a:pt x="166" y="348"/>
                </a:lnTo>
                <a:lnTo>
                  <a:pt x="173" y="349"/>
                </a:lnTo>
                <a:lnTo>
                  <a:pt x="180" y="344"/>
                </a:lnTo>
                <a:lnTo>
                  <a:pt x="181" y="330"/>
                </a:lnTo>
                <a:lnTo>
                  <a:pt x="188" y="328"/>
                </a:lnTo>
                <a:lnTo>
                  <a:pt x="192" y="321"/>
                </a:lnTo>
                <a:lnTo>
                  <a:pt x="195" y="314"/>
                </a:lnTo>
                <a:lnTo>
                  <a:pt x="192" y="307"/>
                </a:lnTo>
                <a:lnTo>
                  <a:pt x="191" y="301"/>
                </a:lnTo>
                <a:lnTo>
                  <a:pt x="198" y="301"/>
                </a:lnTo>
                <a:lnTo>
                  <a:pt x="203" y="298"/>
                </a:lnTo>
                <a:lnTo>
                  <a:pt x="211" y="302"/>
                </a:lnTo>
                <a:lnTo>
                  <a:pt x="223" y="293"/>
                </a:lnTo>
                <a:lnTo>
                  <a:pt x="235" y="290"/>
                </a:lnTo>
                <a:lnTo>
                  <a:pt x="237" y="283"/>
                </a:lnTo>
                <a:lnTo>
                  <a:pt x="231" y="276"/>
                </a:lnTo>
                <a:lnTo>
                  <a:pt x="234" y="27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6" name="Freeform 46"/>
          <p:cNvSpPr>
            <a:spLocks/>
          </p:cNvSpPr>
          <p:nvPr/>
        </p:nvSpPr>
        <p:spPr bwMode="auto">
          <a:xfrm>
            <a:off x="4938899" y="1576506"/>
            <a:ext cx="935567" cy="1511300"/>
          </a:xfrm>
          <a:custGeom>
            <a:avLst/>
            <a:gdLst>
              <a:gd name="T0" fmla="*/ 445 w 459"/>
              <a:gd name="T1" fmla="*/ 477 h 743"/>
              <a:gd name="T2" fmla="*/ 429 w 459"/>
              <a:gd name="T3" fmla="*/ 487 h 743"/>
              <a:gd name="T4" fmla="*/ 417 w 459"/>
              <a:gd name="T5" fmla="*/ 489 h 743"/>
              <a:gd name="T6" fmla="*/ 404 w 459"/>
              <a:gd name="T7" fmla="*/ 487 h 743"/>
              <a:gd name="T8" fmla="*/ 379 w 459"/>
              <a:gd name="T9" fmla="*/ 482 h 743"/>
              <a:gd name="T10" fmla="*/ 369 w 459"/>
              <a:gd name="T11" fmla="*/ 489 h 743"/>
              <a:gd name="T12" fmla="*/ 357 w 459"/>
              <a:gd name="T13" fmla="*/ 486 h 743"/>
              <a:gd name="T14" fmla="*/ 338 w 459"/>
              <a:gd name="T15" fmla="*/ 487 h 743"/>
              <a:gd name="T16" fmla="*/ 334 w 459"/>
              <a:gd name="T17" fmla="*/ 494 h 743"/>
              <a:gd name="T18" fmla="*/ 325 w 459"/>
              <a:gd name="T19" fmla="*/ 482 h 743"/>
              <a:gd name="T20" fmla="*/ 322 w 459"/>
              <a:gd name="T21" fmla="*/ 470 h 743"/>
              <a:gd name="T22" fmla="*/ 320 w 459"/>
              <a:gd name="T23" fmla="*/ 452 h 743"/>
              <a:gd name="T24" fmla="*/ 307 w 459"/>
              <a:gd name="T25" fmla="*/ 448 h 743"/>
              <a:gd name="T26" fmla="*/ 300 w 459"/>
              <a:gd name="T27" fmla="*/ 436 h 743"/>
              <a:gd name="T28" fmla="*/ 303 w 459"/>
              <a:gd name="T29" fmla="*/ 421 h 743"/>
              <a:gd name="T30" fmla="*/ 296 w 459"/>
              <a:gd name="T31" fmla="*/ 409 h 743"/>
              <a:gd name="T32" fmla="*/ 289 w 459"/>
              <a:gd name="T33" fmla="*/ 379 h 743"/>
              <a:gd name="T34" fmla="*/ 283 w 459"/>
              <a:gd name="T35" fmla="*/ 360 h 743"/>
              <a:gd name="T36" fmla="*/ 257 w 459"/>
              <a:gd name="T37" fmla="*/ 370 h 743"/>
              <a:gd name="T38" fmla="*/ 245 w 459"/>
              <a:gd name="T39" fmla="*/ 362 h 743"/>
              <a:gd name="T40" fmla="*/ 239 w 459"/>
              <a:gd name="T41" fmla="*/ 354 h 743"/>
              <a:gd name="T42" fmla="*/ 242 w 459"/>
              <a:gd name="T43" fmla="*/ 340 h 743"/>
              <a:gd name="T44" fmla="*/ 251 w 459"/>
              <a:gd name="T45" fmla="*/ 333 h 743"/>
              <a:gd name="T46" fmla="*/ 250 w 459"/>
              <a:gd name="T47" fmla="*/ 314 h 743"/>
              <a:gd name="T48" fmla="*/ 251 w 459"/>
              <a:gd name="T49" fmla="*/ 302 h 743"/>
              <a:gd name="T50" fmla="*/ 258 w 459"/>
              <a:gd name="T51" fmla="*/ 290 h 743"/>
              <a:gd name="T52" fmla="*/ 272 w 459"/>
              <a:gd name="T53" fmla="*/ 257 h 743"/>
              <a:gd name="T54" fmla="*/ 257 w 459"/>
              <a:gd name="T55" fmla="*/ 256 h 743"/>
              <a:gd name="T56" fmla="*/ 253 w 459"/>
              <a:gd name="T57" fmla="*/ 247 h 743"/>
              <a:gd name="T58" fmla="*/ 243 w 459"/>
              <a:gd name="T59" fmla="*/ 240 h 743"/>
              <a:gd name="T60" fmla="*/ 237 w 459"/>
              <a:gd name="T61" fmla="*/ 228 h 743"/>
              <a:gd name="T62" fmla="*/ 232 w 459"/>
              <a:gd name="T63" fmla="*/ 220 h 743"/>
              <a:gd name="T64" fmla="*/ 223 w 459"/>
              <a:gd name="T65" fmla="*/ 199 h 743"/>
              <a:gd name="T66" fmla="*/ 216 w 459"/>
              <a:gd name="T67" fmla="*/ 188 h 743"/>
              <a:gd name="T68" fmla="*/ 204 w 459"/>
              <a:gd name="T69" fmla="*/ 176 h 743"/>
              <a:gd name="T70" fmla="*/ 201 w 459"/>
              <a:gd name="T71" fmla="*/ 163 h 743"/>
              <a:gd name="T72" fmla="*/ 200 w 459"/>
              <a:gd name="T73" fmla="*/ 151 h 743"/>
              <a:gd name="T74" fmla="*/ 193 w 459"/>
              <a:gd name="T75" fmla="*/ 132 h 743"/>
              <a:gd name="T76" fmla="*/ 184 w 459"/>
              <a:gd name="T77" fmla="*/ 110 h 743"/>
              <a:gd name="T78" fmla="*/ 203 w 459"/>
              <a:gd name="T79" fmla="*/ 14 h 743"/>
              <a:gd name="T80" fmla="*/ 139 w 459"/>
              <a:gd name="T81" fmla="*/ 0 h 743"/>
              <a:gd name="T82" fmla="*/ 92 w 459"/>
              <a:gd name="T83" fmla="*/ 224 h 743"/>
              <a:gd name="T84" fmla="*/ 86 w 459"/>
              <a:gd name="T85" fmla="*/ 249 h 743"/>
              <a:gd name="T86" fmla="*/ 88 w 459"/>
              <a:gd name="T87" fmla="*/ 280 h 743"/>
              <a:gd name="T88" fmla="*/ 90 w 459"/>
              <a:gd name="T89" fmla="*/ 295 h 743"/>
              <a:gd name="T90" fmla="*/ 96 w 459"/>
              <a:gd name="T91" fmla="*/ 306 h 743"/>
              <a:gd name="T92" fmla="*/ 111 w 459"/>
              <a:gd name="T93" fmla="*/ 329 h 743"/>
              <a:gd name="T94" fmla="*/ 93 w 459"/>
              <a:gd name="T95" fmla="*/ 352 h 743"/>
              <a:gd name="T96" fmla="*/ 73 w 459"/>
              <a:gd name="T97" fmla="*/ 383 h 743"/>
              <a:gd name="T98" fmla="*/ 69 w 459"/>
              <a:gd name="T99" fmla="*/ 395 h 743"/>
              <a:gd name="T100" fmla="*/ 52 w 459"/>
              <a:gd name="T101" fmla="*/ 408 h 743"/>
              <a:gd name="T102" fmla="*/ 39 w 459"/>
              <a:gd name="T103" fmla="*/ 425 h 743"/>
              <a:gd name="T104" fmla="*/ 36 w 459"/>
              <a:gd name="T105" fmla="*/ 448 h 743"/>
              <a:gd name="T106" fmla="*/ 48 w 459"/>
              <a:gd name="T107" fmla="*/ 455 h 743"/>
              <a:gd name="T108" fmla="*/ 47 w 459"/>
              <a:gd name="T109" fmla="*/ 467 h 743"/>
              <a:gd name="T110" fmla="*/ 42 w 459"/>
              <a:gd name="T111" fmla="*/ 487 h 743"/>
              <a:gd name="T112" fmla="*/ 36 w 459"/>
              <a:gd name="T113" fmla="*/ 494 h 743"/>
              <a:gd name="T114" fmla="*/ 115 w 459"/>
              <a:gd name="T115" fmla="*/ 692 h 743"/>
              <a:gd name="T116" fmla="*/ 238 w 459"/>
              <a:gd name="T117" fmla="*/ 713 h 743"/>
              <a:gd name="T118" fmla="*/ 423 w 459"/>
              <a:gd name="T119" fmla="*/ 743 h 743"/>
              <a:gd name="T120" fmla="*/ 453 w 459"/>
              <a:gd name="T121" fmla="*/ 496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9" h="743">
                <a:moveTo>
                  <a:pt x="449" y="489"/>
                </a:moveTo>
                <a:lnTo>
                  <a:pt x="445" y="477"/>
                </a:lnTo>
                <a:lnTo>
                  <a:pt x="438" y="475"/>
                </a:lnTo>
                <a:lnTo>
                  <a:pt x="429" y="487"/>
                </a:lnTo>
                <a:lnTo>
                  <a:pt x="429" y="493"/>
                </a:lnTo>
                <a:lnTo>
                  <a:pt x="417" y="489"/>
                </a:lnTo>
                <a:lnTo>
                  <a:pt x="411" y="490"/>
                </a:lnTo>
                <a:lnTo>
                  <a:pt x="404" y="487"/>
                </a:lnTo>
                <a:lnTo>
                  <a:pt x="392" y="487"/>
                </a:lnTo>
                <a:lnTo>
                  <a:pt x="379" y="482"/>
                </a:lnTo>
                <a:lnTo>
                  <a:pt x="375" y="483"/>
                </a:lnTo>
                <a:lnTo>
                  <a:pt x="369" y="489"/>
                </a:lnTo>
                <a:lnTo>
                  <a:pt x="362" y="489"/>
                </a:lnTo>
                <a:lnTo>
                  <a:pt x="357" y="486"/>
                </a:lnTo>
                <a:lnTo>
                  <a:pt x="343" y="483"/>
                </a:lnTo>
                <a:lnTo>
                  <a:pt x="338" y="487"/>
                </a:lnTo>
                <a:lnTo>
                  <a:pt x="337" y="493"/>
                </a:lnTo>
                <a:lnTo>
                  <a:pt x="334" y="494"/>
                </a:lnTo>
                <a:lnTo>
                  <a:pt x="329" y="489"/>
                </a:lnTo>
                <a:lnTo>
                  <a:pt x="325" y="482"/>
                </a:lnTo>
                <a:lnTo>
                  <a:pt x="326" y="477"/>
                </a:lnTo>
                <a:lnTo>
                  <a:pt x="322" y="470"/>
                </a:lnTo>
                <a:lnTo>
                  <a:pt x="325" y="464"/>
                </a:lnTo>
                <a:lnTo>
                  <a:pt x="320" y="452"/>
                </a:lnTo>
                <a:lnTo>
                  <a:pt x="314" y="447"/>
                </a:lnTo>
                <a:lnTo>
                  <a:pt x="307" y="448"/>
                </a:lnTo>
                <a:lnTo>
                  <a:pt x="303" y="443"/>
                </a:lnTo>
                <a:lnTo>
                  <a:pt x="300" y="436"/>
                </a:lnTo>
                <a:lnTo>
                  <a:pt x="304" y="428"/>
                </a:lnTo>
                <a:lnTo>
                  <a:pt x="303" y="421"/>
                </a:lnTo>
                <a:lnTo>
                  <a:pt x="301" y="414"/>
                </a:lnTo>
                <a:lnTo>
                  <a:pt x="296" y="409"/>
                </a:lnTo>
                <a:lnTo>
                  <a:pt x="292" y="397"/>
                </a:lnTo>
                <a:lnTo>
                  <a:pt x="289" y="379"/>
                </a:lnTo>
                <a:lnTo>
                  <a:pt x="289" y="367"/>
                </a:lnTo>
                <a:lnTo>
                  <a:pt x="283" y="360"/>
                </a:lnTo>
                <a:lnTo>
                  <a:pt x="283" y="355"/>
                </a:lnTo>
                <a:lnTo>
                  <a:pt x="257" y="370"/>
                </a:lnTo>
                <a:lnTo>
                  <a:pt x="250" y="370"/>
                </a:lnTo>
                <a:lnTo>
                  <a:pt x="245" y="362"/>
                </a:lnTo>
                <a:lnTo>
                  <a:pt x="238" y="359"/>
                </a:lnTo>
                <a:lnTo>
                  <a:pt x="239" y="354"/>
                </a:lnTo>
                <a:lnTo>
                  <a:pt x="245" y="347"/>
                </a:lnTo>
                <a:lnTo>
                  <a:pt x="242" y="340"/>
                </a:lnTo>
                <a:lnTo>
                  <a:pt x="246" y="335"/>
                </a:lnTo>
                <a:lnTo>
                  <a:pt x="251" y="333"/>
                </a:lnTo>
                <a:lnTo>
                  <a:pt x="254" y="321"/>
                </a:lnTo>
                <a:lnTo>
                  <a:pt x="250" y="314"/>
                </a:lnTo>
                <a:lnTo>
                  <a:pt x="254" y="308"/>
                </a:lnTo>
                <a:lnTo>
                  <a:pt x="251" y="302"/>
                </a:lnTo>
                <a:lnTo>
                  <a:pt x="257" y="295"/>
                </a:lnTo>
                <a:lnTo>
                  <a:pt x="258" y="290"/>
                </a:lnTo>
                <a:lnTo>
                  <a:pt x="265" y="276"/>
                </a:lnTo>
                <a:lnTo>
                  <a:pt x="272" y="257"/>
                </a:lnTo>
                <a:lnTo>
                  <a:pt x="266" y="256"/>
                </a:lnTo>
                <a:lnTo>
                  <a:pt x="257" y="256"/>
                </a:lnTo>
                <a:lnTo>
                  <a:pt x="251" y="252"/>
                </a:lnTo>
                <a:lnTo>
                  <a:pt x="253" y="247"/>
                </a:lnTo>
                <a:lnTo>
                  <a:pt x="246" y="247"/>
                </a:lnTo>
                <a:lnTo>
                  <a:pt x="243" y="240"/>
                </a:lnTo>
                <a:lnTo>
                  <a:pt x="238" y="234"/>
                </a:lnTo>
                <a:lnTo>
                  <a:pt x="237" y="228"/>
                </a:lnTo>
                <a:lnTo>
                  <a:pt x="238" y="225"/>
                </a:lnTo>
                <a:lnTo>
                  <a:pt x="232" y="220"/>
                </a:lnTo>
                <a:lnTo>
                  <a:pt x="224" y="206"/>
                </a:lnTo>
                <a:lnTo>
                  <a:pt x="223" y="199"/>
                </a:lnTo>
                <a:lnTo>
                  <a:pt x="219" y="194"/>
                </a:lnTo>
                <a:lnTo>
                  <a:pt x="216" y="188"/>
                </a:lnTo>
                <a:lnTo>
                  <a:pt x="207" y="183"/>
                </a:lnTo>
                <a:lnTo>
                  <a:pt x="204" y="176"/>
                </a:lnTo>
                <a:lnTo>
                  <a:pt x="195" y="164"/>
                </a:lnTo>
                <a:lnTo>
                  <a:pt x="201" y="163"/>
                </a:lnTo>
                <a:lnTo>
                  <a:pt x="197" y="157"/>
                </a:lnTo>
                <a:lnTo>
                  <a:pt x="200" y="151"/>
                </a:lnTo>
                <a:lnTo>
                  <a:pt x="199" y="144"/>
                </a:lnTo>
                <a:lnTo>
                  <a:pt x="193" y="132"/>
                </a:lnTo>
                <a:lnTo>
                  <a:pt x="193" y="129"/>
                </a:lnTo>
                <a:lnTo>
                  <a:pt x="184" y="110"/>
                </a:lnTo>
                <a:lnTo>
                  <a:pt x="203" y="17"/>
                </a:lnTo>
                <a:lnTo>
                  <a:pt x="203" y="14"/>
                </a:lnTo>
                <a:lnTo>
                  <a:pt x="188" y="11"/>
                </a:lnTo>
                <a:lnTo>
                  <a:pt x="139" y="0"/>
                </a:lnTo>
                <a:lnTo>
                  <a:pt x="139" y="4"/>
                </a:lnTo>
                <a:lnTo>
                  <a:pt x="92" y="224"/>
                </a:lnTo>
                <a:lnTo>
                  <a:pt x="90" y="243"/>
                </a:lnTo>
                <a:lnTo>
                  <a:pt x="86" y="249"/>
                </a:lnTo>
                <a:lnTo>
                  <a:pt x="90" y="261"/>
                </a:lnTo>
                <a:lnTo>
                  <a:pt x="88" y="280"/>
                </a:lnTo>
                <a:lnTo>
                  <a:pt x="90" y="287"/>
                </a:lnTo>
                <a:lnTo>
                  <a:pt x="90" y="295"/>
                </a:lnTo>
                <a:lnTo>
                  <a:pt x="94" y="302"/>
                </a:lnTo>
                <a:lnTo>
                  <a:pt x="96" y="306"/>
                </a:lnTo>
                <a:lnTo>
                  <a:pt x="108" y="317"/>
                </a:lnTo>
                <a:lnTo>
                  <a:pt x="111" y="329"/>
                </a:lnTo>
                <a:lnTo>
                  <a:pt x="107" y="336"/>
                </a:lnTo>
                <a:lnTo>
                  <a:pt x="93" y="352"/>
                </a:lnTo>
                <a:lnTo>
                  <a:pt x="84" y="371"/>
                </a:lnTo>
                <a:lnTo>
                  <a:pt x="73" y="383"/>
                </a:lnTo>
                <a:lnTo>
                  <a:pt x="71" y="389"/>
                </a:lnTo>
                <a:lnTo>
                  <a:pt x="69" y="395"/>
                </a:lnTo>
                <a:lnTo>
                  <a:pt x="63" y="401"/>
                </a:lnTo>
                <a:lnTo>
                  <a:pt x="52" y="408"/>
                </a:lnTo>
                <a:lnTo>
                  <a:pt x="44" y="420"/>
                </a:lnTo>
                <a:lnTo>
                  <a:pt x="39" y="425"/>
                </a:lnTo>
                <a:lnTo>
                  <a:pt x="35" y="446"/>
                </a:lnTo>
                <a:lnTo>
                  <a:pt x="36" y="448"/>
                </a:lnTo>
                <a:lnTo>
                  <a:pt x="43" y="451"/>
                </a:lnTo>
                <a:lnTo>
                  <a:pt x="48" y="455"/>
                </a:lnTo>
                <a:lnTo>
                  <a:pt x="52" y="460"/>
                </a:lnTo>
                <a:lnTo>
                  <a:pt x="47" y="467"/>
                </a:lnTo>
                <a:lnTo>
                  <a:pt x="47" y="475"/>
                </a:lnTo>
                <a:lnTo>
                  <a:pt x="42" y="487"/>
                </a:lnTo>
                <a:lnTo>
                  <a:pt x="39" y="490"/>
                </a:lnTo>
                <a:lnTo>
                  <a:pt x="36" y="494"/>
                </a:lnTo>
                <a:lnTo>
                  <a:pt x="0" y="667"/>
                </a:lnTo>
                <a:lnTo>
                  <a:pt x="115" y="692"/>
                </a:lnTo>
                <a:lnTo>
                  <a:pt x="211" y="708"/>
                </a:lnTo>
                <a:lnTo>
                  <a:pt x="238" y="713"/>
                </a:lnTo>
                <a:lnTo>
                  <a:pt x="339" y="731"/>
                </a:lnTo>
                <a:lnTo>
                  <a:pt x="423" y="743"/>
                </a:lnTo>
                <a:lnTo>
                  <a:pt x="459" y="501"/>
                </a:lnTo>
                <a:lnTo>
                  <a:pt x="453" y="496"/>
                </a:lnTo>
                <a:lnTo>
                  <a:pt x="449" y="4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7" name="Freeform 48"/>
          <p:cNvSpPr>
            <a:spLocks/>
          </p:cNvSpPr>
          <p:nvPr/>
        </p:nvSpPr>
        <p:spPr bwMode="auto">
          <a:xfrm>
            <a:off x="9682349" y="4474221"/>
            <a:ext cx="861484" cy="889000"/>
          </a:xfrm>
          <a:custGeom>
            <a:avLst/>
            <a:gdLst>
              <a:gd name="T0" fmla="*/ 400 w 423"/>
              <a:gd name="T1" fmla="*/ 256 h 437"/>
              <a:gd name="T2" fmla="*/ 395 w 423"/>
              <a:gd name="T3" fmla="*/ 237 h 437"/>
              <a:gd name="T4" fmla="*/ 383 w 423"/>
              <a:gd name="T5" fmla="*/ 218 h 437"/>
              <a:gd name="T6" fmla="*/ 366 w 423"/>
              <a:gd name="T7" fmla="*/ 203 h 437"/>
              <a:gd name="T8" fmla="*/ 356 w 423"/>
              <a:gd name="T9" fmla="*/ 182 h 437"/>
              <a:gd name="T10" fmla="*/ 335 w 423"/>
              <a:gd name="T11" fmla="*/ 165 h 437"/>
              <a:gd name="T12" fmla="*/ 323 w 423"/>
              <a:gd name="T13" fmla="*/ 156 h 437"/>
              <a:gd name="T14" fmla="*/ 314 w 423"/>
              <a:gd name="T15" fmla="*/ 140 h 437"/>
              <a:gd name="T16" fmla="*/ 299 w 423"/>
              <a:gd name="T17" fmla="*/ 126 h 437"/>
              <a:gd name="T18" fmla="*/ 284 w 423"/>
              <a:gd name="T19" fmla="*/ 114 h 437"/>
              <a:gd name="T20" fmla="*/ 254 w 423"/>
              <a:gd name="T21" fmla="*/ 92 h 437"/>
              <a:gd name="T22" fmla="*/ 228 w 423"/>
              <a:gd name="T23" fmla="*/ 60 h 437"/>
              <a:gd name="T24" fmla="*/ 211 w 423"/>
              <a:gd name="T25" fmla="*/ 49 h 437"/>
              <a:gd name="T26" fmla="*/ 185 w 423"/>
              <a:gd name="T27" fmla="*/ 36 h 437"/>
              <a:gd name="T28" fmla="*/ 196 w 423"/>
              <a:gd name="T29" fmla="*/ 6 h 437"/>
              <a:gd name="T30" fmla="*/ 70 w 423"/>
              <a:gd name="T31" fmla="*/ 18 h 437"/>
              <a:gd name="T32" fmla="*/ 58 w 423"/>
              <a:gd name="T33" fmla="*/ 225 h 437"/>
              <a:gd name="T34" fmla="*/ 66 w 423"/>
              <a:gd name="T35" fmla="*/ 241 h 437"/>
              <a:gd name="T36" fmla="*/ 79 w 423"/>
              <a:gd name="T37" fmla="*/ 263 h 437"/>
              <a:gd name="T38" fmla="*/ 87 w 423"/>
              <a:gd name="T39" fmla="*/ 283 h 437"/>
              <a:gd name="T40" fmla="*/ 79 w 423"/>
              <a:gd name="T41" fmla="*/ 299 h 437"/>
              <a:gd name="T42" fmla="*/ 75 w 423"/>
              <a:gd name="T43" fmla="*/ 331 h 437"/>
              <a:gd name="T44" fmla="*/ 87 w 423"/>
              <a:gd name="T45" fmla="*/ 359 h 437"/>
              <a:gd name="T46" fmla="*/ 85 w 423"/>
              <a:gd name="T47" fmla="*/ 385 h 437"/>
              <a:gd name="T48" fmla="*/ 97 w 423"/>
              <a:gd name="T49" fmla="*/ 406 h 437"/>
              <a:gd name="T50" fmla="*/ 106 w 423"/>
              <a:gd name="T51" fmla="*/ 429 h 437"/>
              <a:gd name="T52" fmla="*/ 332 w 423"/>
              <a:gd name="T53" fmla="*/ 424 h 437"/>
              <a:gd name="T54" fmla="*/ 350 w 423"/>
              <a:gd name="T55" fmla="*/ 433 h 437"/>
              <a:gd name="T56" fmla="*/ 345 w 423"/>
              <a:gd name="T57" fmla="*/ 408 h 437"/>
              <a:gd name="T58" fmla="*/ 350 w 423"/>
              <a:gd name="T59" fmla="*/ 396 h 437"/>
              <a:gd name="T60" fmla="*/ 377 w 423"/>
              <a:gd name="T61" fmla="*/ 396 h 437"/>
              <a:gd name="T62" fmla="*/ 389 w 423"/>
              <a:gd name="T63" fmla="*/ 396 h 437"/>
              <a:gd name="T64" fmla="*/ 387 w 423"/>
              <a:gd name="T65" fmla="*/ 377 h 437"/>
              <a:gd name="T66" fmla="*/ 389 w 423"/>
              <a:gd name="T67" fmla="*/ 364 h 437"/>
              <a:gd name="T68" fmla="*/ 392 w 423"/>
              <a:gd name="T69" fmla="*/ 356 h 437"/>
              <a:gd name="T70" fmla="*/ 392 w 423"/>
              <a:gd name="T71" fmla="*/ 354 h 437"/>
              <a:gd name="T72" fmla="*/ 393 w 423"/>
              <a:gd name="T73" fmla="*/ 336 h 437"/>
              <a:gd name="T74" fmla="*/ 383 w 423"/>
              <a:gd name="T75" fmla="*/ 332 h 437"/>
              <a:gd name="T76" fmla="*/ 395 w 423"/>
              <a:gd name="T77" fmla="*/ 326 h 437"/>
              <a:gd name="T78" fmla="*/ 396 w 423"/>
              <a:gd name="T79" fmla="*/ 317 h 437"/>
              <a:gd name="T80" fmla="*/ 396 w 423"/>
              <a:gd name="T81" fmla="*/ 303 h 437"/>
              <a:gd name="T82" fmla="*/ 404 w 423"/>
              <a:gd name="T83" fmla="*/ 298 h 437"/>
              <a:gd name="T84" fmla="*/ 404 w 423"/>
              <a:gd name="T85" fmla="*/ 293 h 437"/>
              <a:gd name="T86" fmla="*/ 403 w 423"/>
              <a:gd name="T87" fmla="*/ 275 h 437"/>
              <a:gd name="T88" fmla="*/ 415 w 423"/>
              <a:gd name="T89" fmla="*/ 271 h 437"/>
              <a:gd name="T90" fmla="*/ 419 w 423"/>
              <a:gd name="T91" fmla="*/ 26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3" h="437">
                <a:moveTo>
                  <a:pt x="415" y="259"/>
                </a:moveTo>
                <a:lnTo>
                  <a:pt x="412" y="257"/>
                </a:lnTo>
                <a:lnTo>
                  <a:pt x="400" y="256"/>
                </a:lnTo>
                <a:lnTo>
                  <a:pt x="396" y="249"/>
                </a:lnTo>
                <a:lnTo>
                  <a:pt x="395" y="244"/>
                </a:lnTo>
                <a:lnTo>
                  <a:pt x="395" y="237"/>
                </a:lnTo>
                <a:lnTo>
                  <a:pt x="391" y="230"/>
                </a:lnTo>
                <a:lnTo>
                  <a:pt x="388" y="225"/>
                </a:lnTo>
                <a:lnTo>
                  <a:pt x="383" y="218"/>
                </a:lnTo>
                <a:lnTo>
                  <a:pt x="373" y="214"/>
                </a:lnTo>
                <a:lnTo>
                  <a:pt x="368" y="210"/>
                </a:lnTo>
                <a:lnTo>
                  <a:pt x="366" y="203"/>
                </a:lnTo>
                <a:lnTo>
                  <a:pt x="366" y="198"/>
                </a:lnTo>
                <a:lnTo>
                  <a:pt x="362" y="191"/>
                </a:lnTo>
                <a:lnTo>
                  <a:pt x="356" y="182"/>
                </a:lnTo>
                <a:lnTo>
                  <a:pt x="356" y="175"/>
                </a:lnTo>
                <a:lnTo>
                  <a:pt x="342" y="167"/>
                </a:lnTo>
                <a:lnTo>
                  <a:pt x="335" y="165"/>
                </a:lnTo>
                <a:lnTo>
                  <a:pt x="330" y="160"/>
                </a:lnTo>
                <a:lnTo>
                  <a:pt x="330" y="159"/>
                </a:lnTo>
                <a:lnTo>
                  <a:pt x="323" y="156"/>
                </a:lnTo>
                <a:lnTo>
                  <a:pt x="322" y="149"/>
                </a:lnTo>
                <a:lnTo>
                  <a:pt x="315" y="146"/>
                </a:lnTo>
                <a:lnTo>
                  <a:pt x="314" y="140"/>
                </a:lnTo>
                <a:lnTo>
                  <a:pt x="314" y="136"/>
                </a:lnTo>
                <a:lnTo>
                  <a:pt x="308" y="133"/>
                </a:lnTo>
                <a:lnTo>
                  <a:pt x="299" y="126"/>
                </a:lnTo>
                <a:lnTo>
                  <a:pt x="292" y="125"/>
                </a:lnTo>
                <a:lnTo>
                  <a:pt x="288" y="121"/>
                </a:lnTo>
                <a:lnTo>
                  <a:pt x="284" y="114"/>
                </a:lnTo>
                <a:lnTo>
                  <a:pt x="278" y="107"/>
                </a:lnTo>
                <a:lnTo>
                  <a:pt x="266" y="102"/>
                </a:lnTo>
                <a:lnTo>
                  <a:pt x="254" y="92"/>
                </a:lnTo>
                <a:lnTo>
                  <a:pt x="238" y="73"/>
                </a:lnTo>
                <a:lnTo>
                  <a:pt x="235" y="67"/>
                </a:lnTo>
                <a:lnTo>
                  <a:pt x="228" y="60"/>
                </a:lnTo>
                <a:lnTo>
                  <a:pt x="226" y="53"/>
                </a:lnTo>
                <a:lnTo>
                  <a:pt x="219" y="48"/>
                </a:lnTo>
                <a:lnTo>
                  <a:pt x="211" y="49"/>
                </a:lnTo>
                <a:lnTo>
                  <a:pt x="198" y="40"/>
                </a:lnTo>
                <a:lnTo>
                  <a:pt x="192" y="38"/>
                </a:lnTo>
                <a:lnTo>
                  <a:pt x="185" y="36"/>
                </a:lnTo>
                <a:lnTo>
                  <a:pt x="182" y="29"/>
                </a:lnTo>
                <a:lnTo>
                  <a:pt x="185" y="22"/>
                </a:lnTo>
                <a:lnTo>
                  <a:pt x="196" y="6"/>
                </a:lnTo>
                <a:lnTo>
                  <a:pt x="197" y="0"/>
                </a:lnTo>
                <a:lnTo>
                  <a:pt x="101" y="15"/>
                </a:lnTo>
                <a:lnTo>
                  <a:pt x="70" y="18"/>
                </a:lnTo>
                <a:lnTo>
                  <a:pt x="0" y="26"/>
                </a:lnTo>
                <a:lnTo>
                  <a:pt x="29" y="119"/>
                </a:lnTo>
                <a:lnTo>
                  <a:pt x="58" y="225"/>
                </a:lnTo>
                <a:lnTo>
                  <a:pt x="60" y="229"/>
                </a:lnTo>
                <a:lnTo>
                  <a:pt x="62" y="236"/>
                </a:lnTo>
                <a:lnTo>
                  <a:pt x="66" y="241"/>
                </a:lnTo>
                <a:lnTo>
                  <a:pt x="71" y="253"/>
                </a:lnTo>
                <a:lnTo>
                  <a:pt x="78" y="262"/>
                </a:lnTo>
                <a:lnTo>
                  <a:pt x="79" y="263"/>
                </a:lnTo>
                <a:lnTo>
                  <a:pt x="83" y="271"/>
                </a:lnTo>
                <a:lnTo>
                  <a:pt x="82" y="280"/>
                </a:lnTo>
                <a:lnTo>
                  <a:pt x="87" y="283"/>
                </a:lnTo>
                <a:lnTo>
                  <a:pt x="89" y="289"/>
                </a:lnTo>
                <a:lnTo>
                  <a:pt x="83" y="294"/>
                </a:lnTo>
                <a:lnTo>
                  <a:pt x="79" y="299"/>
                </a:lnTo>
                <a:lnTo>
                  <a:pt x="79" y="312"/>
                </a:lnTo>
                <a:lnTo>
                  <a:pt x="78" y="318"/>
                </a:lnTo>
                <a:lnTo>
                  <a:pt x="75" y="331"/>
                </a:lnTo>
                <a:lnTo>
                  <a:pt x="79" y="343"/>
                </a:lnTo>
                <a:lnTo>
                  <a:pt x="85" y="349"/>
                </a:lnTo>
                <a:lnTo>
                  <a:pt x="87" y="359"/>
                </a:lnTo>
                <a:lnTo>
                  <a:pt x="86" y="364"/>
                </a:lnTo>
                <a:lnTo>
                  <a:pt x="86" y="370"/>
                </a:lnTo>
                <a:lnTo>
                  <a:pt x="85" y="385"/>
                </a:lnTo>
                <a:lnTo>
                  <a:pt x="86" y="390"/>
                </a:lnTo>
                <a:lnTo>
                  <a:pt x="92" y="397"/>
                </a:lnTo>
                <a:lnTo>
                  <a:pt x="97" y="406"/>
                </a:lnTo>
                <a:lnTo>
                  <a:pt x="97" y="409"/>
                </a:lnTo>
                <a:lnTo>
                  <a:pt x="105" y="423"/>
                </a:lnTo>
                <a:lnTo>
                  <a:pt x="106" y="429"/>
                </a:lnTo>
                <a:lnTo>
                  <a:pt x="112" y="435"/>
                </a:lnTo>
                <a:lnTo>
                  <a:pt x="326" y="420"/>
                </a:lnTo>
                <a:lnTo>
                  <a:pt x="332" y="424"/>
                </a:lnTo>
                <a:lnTo>
                  <a:pt x="338" y="436"/>
                </a:lnTo>
                <a:lnTo>
                  <a:pt x="343" y="437"/>
                </a:lnTo>
                <a:lnTo>
                  <a:pt x="350" y="433"/>
                </a:lnTo>
                <a:lnTo>
                  <a:pt x="350" y="420"/>
                </a:lnTo>
                <a:lnTo>
                  <a:pt x="349" y="413"/>
                </a:lnTo>
                <a:lnTo>
                  <a:pt x="345" y="408"/>
                </a:lnTo>
                <a:lnTo>
                  <a:pt x="345" y="401"/>
                </a:lnTo>
                <a:lnTo>
                  <a:pt x="346" y="396"/>
                </a:lnTo>
                <a:lnTo>
                  <a:pt x="350" y="396"/>
                </a:lnTo>
                <a:lnTo>
                  <a:pt x="354" y="390"/>
                </a:lnTo>
                <a:lnTo>
                  <a:pt x="361" y="393"/>
                </a:lnTo>
                <a:lnTo>
                  <a:pt x="377" y="396"/>
                </a:lnTo>
                <a:lnTo>
                  <a:pt x="383" y="397"/>
                </a:lnTo>
                <a:lnTo>
                  <a:pt x="387" y="396"/>
                </a:lnTo>
                <a:lnTo>
                  <a:pt x="389" y="396"/>
                </a:lnTo>
                <a:lnTo>
                  <a:pt x="389" y="389"/>
                </a:lnTo>
                <a:lnTo>
                  <a:pt x="385" y="383"/>
                </a:lnTo>
                <a:lnTo>
                  <a:pt x="387" y="377"/>
                </a:lnTo>
                <a:lnTo>
                  <a:pt x="389" y="371"/>
                </a:lnTo>
                <a:lnTo>
                  <a:pt x="385" y="371"/>
                </a:lnTo>
                <a:lnTo>
                  <a:pt x="389" y="364"/>
                </a:lnTo>
                <a:lnTo>
                  <a:pt x="383" y="359"/>
                </a:lnTo>
                <a:lnTo>
                  <a:pt x="389" y="363"/>
                </a:lnTo>
                <a:lnTo>
                  <a:pt x="392" y="356"/>
                </a:lnTo>
                <a:lnTo>
                  <a:pt x="384" y="356"/>
                </a:lnTo>
                <a:lnTo>
                  <a:pt x="387" y="349"/>
                </a:lnTo>
                <a:lnTo>
                  <a:pt x="392" y="354"/>
                </a:lnTo>
                <a:lnTo>
                  <a:pt x="397" y="344"/>
                </a:lnTo>
                <a:lnTo>
                  <a:pt x="399" y="337"/>
                </a:lnTo>
                <a:lnTo>
                  <a:pt x="393" y="336"/>
                </a:lnTo>
                <a:lnTo>
                  <a:pt x="387" y="336"/>
                </a:lnTo>
                <a:lnTo>
                  <a:pt x="381" y="332"/>
                </a:lnTo>
                <a:lnTo>
                  <a:pt x="383" y="332"/>
                </a:lnTo>
                <a:lnTo>
                  <a:pt x="388" y="333"/>
                </a:lnTo>
                <a:lnTo>
                  <a:pt x="395" y="333"/>
                </a:lnTo>
                <a:lnTo>
                  <a:pt x="395" y="326"/>
                </a:lnTo>
                <a:lnTo>
                  <a:pt x="399" y="328"/>
                </a:lnTo>
                <a:lnTo>
                  <a:pt x="403" y="316"/>
                </a:lnTo>
                <a:lnTo>
                  <a:pt x="396" y="317"/>
                </a:lnTo>
                <a:lnTo>
                  <a:pt x="393" y="314"/>
                </a:lnTo>
                <a:lnTo>
                  <a:pt x="399" y="309"/>
                </a:lnTo>
                <a:lnTo>
                  <a:pt x="396" y="303"/>
                </a:lnTo>
                <a:lnTo>
                  <a:pt x="403" y="308"/>
                </a:lnTo>
                <a:lnTo>
                  <a:pt x="406" y="301"/>
                </a:lnTo>
                <a:lnTo>
                  <a:pt x="404" y="298"/>
                </a:lnTo>
                <a:lnTo>
                  <a:pt x="399" y="299"/>
                </a:lnTo>
                <a:lnTo>
                  <a:pt x="397" y="294"/>
                </a:lnTo>
                <a:lnTo>
                  <a:pt x="404" y="293"/>
                </a:lnTo>
                <a:lnTo>
                  <a:pt x="410" y="286"/>
                </a:lnTo>
                <a:lnTo>
                  <a:pt x="403" y="282"/>
                </a:lnTo>
                <a:lnTo>
                  <a:pt x="403" y="275"/>
                </a:lnTo>
                <a:lnTo>
                  <a:pt x="410" y="278"/>
                </a:lnTo>
                <a:lnTo>
                  <a:pt x="415" y="278"/>
                </a:lnTo>
                <a:lnTo>
                  <a:pt x="415" y="271"/>
                </a:lnTo>
                <a:lnTo>
                  <a:pt x="420" y="267"/>
                </a:lnTo>
                <a:lnTo>
                  <a:pt x="423" y="262"/>
                </a:lnTo>
                <a:lnTo>
                  <a:pt x="419" y="260"/>
                </a:lnTo>
                <a:lnTo>
                  <a:pt x="415" y="259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8" name="Freeform 50"/>
          <p:cNvSpPr>
            <a:spLocks/>
          </p:cNvSpPr>
          <p:nvPr/>
        </p:nvSpPr>
        <p:spPr bwMode="auto">
          <a:xfrm>
            <a:off x="11261382" y="2755488"/>
            <a:ext cx="273051" cy="260351"/>
          </a:xfrm>
          <a:custGeom>
            <a:avLst/>
            <a:gdLst>
              <a:gd name="T0" fmla="*/ 133 w 134"/>
              <a:gd name="T1" fmla="*/ 50 h 128"/>
              <a:gd name="T2" fmla="*/ 120 w 134"/>
              <a:gd name="T3" fmla="*/ 0 h 128"/>
              <a:gd name="T4" fmla="*/ 116 w 134"/>
              <a:gd name="T5" fmla="*/ 0 h 128"/>
              <a:gd name="T6" fmla="*/ 106 w 134"/>
              <a:gd name="T7" fmla="*/ 1 h 128"/>
              <a:gd name="T8" fmla="*/ 71 w 134"/>
              <a:gd name="T9" fmla="*/ 10 h 128"/>
              <a:gd name="T10" fmla="*/ 64 w 134"/>
              <a:gd name="T11" fmla="*/ 13 h 128"/>
              <a:gd name="T12" fmla="*/ 60 w 134"/>
              <a:gd name="T13" fmla="*/ 13 h 128"/>
              <a:gd name="T14" fmla="*/ 48 w 134"/>
              <a:gd name="T15" fmla="*/ 17 h 128"/>
              <a:gd name="T16" fmla="*/ 42 w 134"/>
              <a:gd name="T17" fmla="*/ 17 h 128"/>
              <a:gd name="T18" fmla="*/ 0 w 134"/>
              <a:gd name="T19" fmla="*/ 25 h 128"/>
              <a:gd name="T20" fmla="*/ 14 w 134"/>
              <a:gd name="T21" fmla="*/ 96 h 128"/>
              <a:gd name="T22" fmla="*/ 18 w 134"/>
              <a:gd name="T23" fmla="*/ 102 h 128"/>
              <a:gd name="T24" fmla="*/ 18 w 134"/>
              <a:gd name="T25" fmla="*/ 109 h 128"/>
              <a:gd name="T26" fmla="*/ 7 w 134"/>
              <a:gd name="T27" fmla="*/ 120 h 128"/>
              <a:gd name="T28" fmla="*/ 7 w 134"/>
              <a:gd name="T29" fmla="*/ 123 h 128"/>
              <a:gd name="T30" fmla="*/ 14 w 134"/>
              <a:gd name="T31" fmla="*/ 128 h 128"/>
              <a:gd name="T32" fmla="*/ 19 w 134"/>
              <a:gd name="T33" fmla="*/ 127 h 128"/>
              <a:gd name="T34" fmla="*/ 32 w 134"/>
              <a:gd name="T35" fmla="*/ 113 h 128"/>
              <a:gd name="T36" fmla="*/ 38 w 134"/>
              <a:gd name="T37" fmla="*/ 110 h 128"/>
              <a:gd name="T38" fmla="*/ 42 w 134"/>
              <a:gd name="T39" fmla="*/ 104 h 128"/>
              <a:gd name="T40" fmla="*/ 46 w 134"/>
              <a:gd name="T41" fmla="*/ 106 h 128"/>
              <a:gd name="T42" fmla="*/ 56 w 134"/>
              <a:gd name="T43" fmla="*/ 93 h 128"/>
              <a:gd name="T44" fmla="*/ 63 w 134"/>
              <a:gd name="T45" fmla="*/ 92 h 128"/>
              <a:gd name="T46" fmla="*/ 68 w 134"/>
              <a:gd name="T47" fmla="*/ 89 h 128"/>
              <a:gd name="T48" fmla="*/ 75 w 134"/>
              <a:gd name="T49" fmla="*/ 89 h 128"/>
              <a:gd name="T50" fmla="*/ 78 w 134"/>
              <a:gd name="T51" fmla="*/ 85 h 128"/>
              <a:gd name="T52" fmla="*/ 98 w 134"/>
              <a:gd name="T53" fmla="*/ 81 h 128"/>
              <a:gd name="T54" fmla="*/ 98 w 134"/>
              <a:gd name="T55" fmla="*/ 77 h 128"/>
              <a:gd name="T56" fmla="*/ 95 w 134"/>
              <a:gd name="T57" fmla="*/ 73 h 128"/>
              <a:gd name="T58" fmla="*/ 98 w 134"/>
              <a:gd name="T59" fmla="*/ 74 h 128"/>
              <a:gd name="T60" fmla="*/ 98 w 134"/>
              <a:gd name="T61" fmla="*/ 77 h 128"/>
              <a:gd name="T62" fmla="*/ 105 w 134"/>
              <a:gd name="T63" fmla="*/ 77 h 128"/>
              <a:gd name="T64" fmla="*/ 117 w 134"/>
              <a:gd name="T65" fmla="*/ 69 h 128"/>
              <a:gd name="T66" fmla="*/ 130 w 134"/>
              <a:gd name="T67" fmla="*/ 64 h 128"/>
              <a:gd name="T68" fmla="*/ 133 w 134"/>
              <a:gd name="T69" fmla="*/ 66 h 128"/>
              <a:gd name="T70" fmla="*/ 133 w 134"/>
              <a:gd name="T71" fmla="*/ 63 h 128"/>
              <a:gd name="T72" fmla="*/ 132 w 134"/>
              <a:gd name="T73" fmla="*/ 60 h 128"/>
              <a:gd name="T74" fmla="*/ 134 w 134"/>
              <a:gd name="T75" fmla="*/ 56 h 128"/>
              <a:gd name="T76" fmla="*/ 133 w 134"/>
              <a:gd name="T77" fmla="*/ 5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4" h="128">
                <a:moveTo>
                  <a:pt x="133" y="50"/>
                </a:moveTo>
                <a:lnTo>
                  <a:pt x="120" y="0"/>
                </a:lnTo>
                <a:lnTo>
                  <a:pt x="116" y="0"/>
                </a:lnTo>
                <a:lnTo>
                  <a:pt x="106" y="1"/>
                </a:lnTo>
                <a:lnTo>
                  <a:pt x="71" y="10"/>
                </a:lnTo>
                <a:lnTo>
                  <a:pt x="64" y="13"/>
                </a:lnTo>
                <a:lnTo>
                  <a:pt x="60" y="13"/>
                </a:lnTo>
                <a:lnTo>
                  <a:pt x="48" y="17"/>
                </a:lnTo>
                <a:lnTo>
                  <a:pt x="42" y="17"/>
                </a:lnTo>
                <a:lnTo>
                  <a:pt x="0" y="25"/>
                </a:lnTo>
                <a:lnTo>
                  <a:pt x="14" y="96"/>
                </a:lnTo>
                <a:lnTo>
                  <a:pt x="18" y="102"/>
                </a:lnTo>
                <a:lnTo>
                  <a:pt x="18" y="109"/>
                </a:lnTo>
                <a:lnTo>
                  <a:pt x="7" y="120"/>
                </a:lnTo>
                <a:lnTo>
                  <a:pt x="7" y="123"/>
                </a:lnTo>
                <a:lnTo>
                  <a:pt x="14" y="128"/>
                </a:lnTo>
                <a:lnTo>
                  <a:pt x="19" y="127"/>
                </a:lnTo>
                <a:lnTo>
                  <a:pt x="32" y="113"/>
                </a:lnTo>
                <a:lnTo>
                  <a:pt x="38" y="110"/>
                </a:lnTo>
                <a:lnTo>
                  <a:pt x="42" y="104"/>
                </a:lnTo>
                <a:lnTo>
                  <a:pt x="46" y="106"/>
                </a:lnTo>
                <a:lnTo>
                  <a:pt x="56" y="93"/>
                </a:lnTo>
                <a:lnTo>
                  <a:pt x="63" y="92"/>
                </a:lnTo>
                <a:lnTo>
                  <a:pt x="68" y="89"/>
                </a:lnTo>
                <a:lnTo>
                  <a:pt x="75" y="89"/>
                </a:lnTo>
                <a:lnTo>
                  <a:pt x="78" y="85"/>
                </a:lnTo>
                <a:lnTo>
                  <a:pt x="98" y="81"/>
                </a:lnTo>
                <a:lnTo>
                  <a:pt x="98" y="77"/>
                </a:lnTo>
                <a:lnTo>
                  <a:pt x="95" y="73"/>
                </a:lnTo>
                <a:lnTo>
                  <a:pt x="98" y="74"/>
                </a:lnTo>
                <a:lnTo>
                  <a:pt x="98" y="77"/>
                </a:lnTo>
                <a:lnTo>
                  <a:pt x="105" y="77"/>
                </a:lnTo>
                <a:lnTo>
                  <a:pt x="117" y="69"/>
                </a:lnTo>
                <a:lnTo>
                  <a:pt x="130" y="64"/>
                </a:lnTo>
                <a:lnTo>
                  <a:pt x="133" y="66"/>
                </a:lnTo>
                <a:lnTo>
                  <a:pt x="133" y="63"/>
                </a:lnTo>
                <a:lnTo>
                  <a:pt x="132" y="60"/>
                </a:lnTo>
                <a:lnTo>
                  <a:pt x="134" y="56"/>
                </a:lnTo>
                <a:lnTo>
                  <a:pt x="133" y="50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9" name="Freeform 51"/>
          <p:cNvSpPr>
            <a:spLocks/>
          </p:cNvSpPr>
          <p:nvPr/>
        </p:nvSpPr>
        <p:spPr bwMode="auto">
          <a:xfrm>
            <a:off x="5967599" y="3326988"/>
            <a:ext cx="1138767" cy="889000"/>
          </a:xfrm>
          <a:custGeom>
            <a:avLst/>
            <a:gdLst>
              <a:gd name="T0" fmla="*/ 481 w 560"/>
              <a:gd name="T1" fmla="*/ 41 h 437"/>
              <a:gd name="T2" fmla="*/ 415 w 560"/>
              <a:gd name="T3" fmla="*/ 35 h 437"/>
              <a:gd name="T4" fmla="*/ 300 w 560"/>
              <a:gd name="T5" fmla="*/ 27 h 437"/>
              <a:gd name="T6" fmla="*/ 238 w 560"/>
              <a:gd name="T7" fmla="*/ 20 h 437"/>
              <a:gd name="T8" fmla="*/ 119 w 560"/>
              <a:gd name="T9" fmla="*/ 8 h 437"/>
              <a:gd name="T10" fmla="*/ 50 w 560"/>
              <a:gd name="T11" fmla="*/ 0 h 437"/>
              <a:gd name="T12" fmla="*/ 0 w 560"/>
              <a:gd name="T13" fmla="*/ 390 h 437"/>
              <a:gd name="T14" fmla="*/ 127 w 560"/>
              <a:gd name="T15" fmla="*/ 405 h 437"/>
              <a:gd name="T16" fmla="*/ 240 w 560"/>
              <a:gd name="T17" fmla="*/ 415 h 437"/>
              <a:gd name="T18" fmla="*/ 377 w 560"/>
              <a:gd name="T19" fmla="*/ 428 h 437"/>
              <a:gd name="T20" fmla="*/ 464 w 560"/>
              <a:gd name="T21" fmla="*/ 433 h 437"/>
              <a:gd name="T22" fmla="*/ 540 w 560"/>
              <a:gd name="T23" fmla="*/ 437 h 437"/>
              <a:gd name="T24" fmla="*/ 554 w 560"/>
              <a:gd name="T25" fmla="*/ 142 h 437"/>
              <a:gd name="T26" fmla="*/ 560 w 560"/>
              <a:gd name="T27" fmla="*/ 47 h 437"/>
              <a:gd name="T28" fmla="*/ 553 w 560"/>
              <a:gd name="T29" fmla="*/ 45 h 437"/>
              <a:gd name="T30" fmla="*/ 481 w 560"/>
              <a:gd name="T31" fmla="*/ 41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0" h="437">
                <a:moveTo>
                  <a:pt x="481" y="41"/>
                </a:moveTo>
                <a:lnTo>
                  <a:pt x="415" y="35"/>
                </a:lnTo>
                <a:lnTo>
                  <a:pt x="300" y="27"/>
                </a:lnTo>
                <a:lnTo>
                  <a:pt x="238" y="20"/>
                </a:lnTo>
                <a:lnTo>
                  <a:pt x="119" y="8"/>
                </a:lnTo>
                <a:lnTo>
                  <a:pt x="50" y="0"/>
                </a:lnTo>
                <a:lnTo>
                  <a:pt x="0" y="390"/>
                </a:lnTo>
                <a:lnTo>
                  <a:pt x="127" y="405"/>
                </a:lnTo>
                <a:lnTo>
                  <a:pt x="240" y="415"/>
                </a:lnTo>
                <a:lnTo>
                  <a:pt x="377" y="428"/>
                </a:lnTo>
                <a:lnTo>
                  <a:pt x="464" y="433"/>
                </a:lnTo>
                <a:lnTo>
                  <a:pt x="540" y="437"/>
                </a:lnTo>
                <a:lnTo>
                  <a:pt x="554" y="142"/>
                </a:lnTo>
                <a:lnTo>
                  <a:pt x="560" y="47"/>
                </a:lnTo>
                <a:lnTo>
                  <a:pt x="553" y="45"/>
                </a:lnTo>
                <a:lnTo>
                  <a:pt x="481" y="41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0" name="Freeform 52"/>
          <p:cNvSpPr>
            <a:spLocks/>
          </p:cNvSpPr>
          <p:nvPr/>
        </p:nvSpPr>
        <p:spPr bwMode="auto">
          <a:xfrm>
            <a:off x="8228198" y="4300655"/>
            <a:ext cx="787400" cy="726017"/>
          </a:xfrm>
          <a:custGeom>
            <a:avLst/>
            <a:gdLst>
              <a:gd name="T0" fmla="*/ 383 w 387"/>
              <a:gd name="T1" fmla="*/ 46 h 357"/>
              <a:gd name="T2" fmla="*/ 336 w 387"/>
              <a:gd name="T3" fmla="*/ 44 h 357"/>
              <a:gd name="T4" fmla="*/ 342 w 387"/>
              <a:gd name="T5" fmla="*/ 32 h 357"/>
              <a:gd name="T6" fmla="*/ 354 w 387"/>
              <a:gd name="T7" fmla="*/ 21 h 357"/>
              <a:gd name="T8" fmla="*/ 353 w 387"/>
              <a:gd name="T9" fmla="*/ 9 h 357"/>
              <a:gd name="T10" fmla="*/ 342 w 387"/>
              <a:gd name="T11" fmla="*/ 0 h 357"/>
              <a:gd name="T12" fmla="*/ 78 w 387"/>
              <a:gd name="T13" fmla="*/ 15 h 357"/>
              <a:gd name="T14" fmla="*/ 15 w 387"/>
              <a:gd name="T15" fmla="*/ 99 h 357"/>
              <a:gd name="T16" fmla="*/ 19 w 387"/>
              <a:gd name="T17" fmla="*/ 296 h 357"/>
              <a:gd name="T18" fmla="*/ 21 w 387"/>
              <a:gd name="T19" fmla="*/ 300 h 357"/>
              <a:gd name="T20" fmla="*/ 34 w 387"/>
              <a:gd name="T21" fmla="*/ 300 h 357"/>
              <a:gd name="T22" fmla="*/ 55 w 387"/>
              <a:gd name="T23" fmla="*/ 357 h 357"/>
              <a:gd name="T24" fmla="*/ 288 w 387"/>
              <a:gd name="T25" fmla="*/ 346 h 357"/>
              <a:gd name="T26" fmla="*/ 288 w 387"/>
              <a:gd name="T27" fmla="*/ 333 h 357"/>
              <a:gd name="T28" fmla="*/ 295 w 387"/>
              <a:gd name="T29" fmla="*/ 331 h 357"/>
              <a:gd name="T30" fmla="*/ 291 w 387"/>
              <a:gd name="T31" fmla="*/ 320 h 357"/>
              <a:gd name="T32" fmla="*/ 289 w 387"/>
              <a:gd name="T33" fmla="*/ 307 h 357"/>
              <a:gd name="T34" fmla="*/ 284 w 387"/>
              <a:gd name="T35" fmla="*/ 306 h 357"/>
              <a:gd name="T36" fmla="*/ 285 w 387"/>
              <a:gd name="T37" fmla="*/ 297 h 357"/>
              <a:gd name="T38" fmla="*/ 284 w 387"/>
              <a:gd name="T39" fmla="*/ 296 h 357"/>
              <a:gd name="T40" fmla="*/ 285 w 387"/>
              <a:gd name="T41" fmla="*/ 287 h 357"/>
              <a:gd name="T42" fmla="*/ 284 w 387"/>
              <a:gd name="T43" fmla="*/ 277 h 357"/>
              <a:gd name="T44" fmla="*/ 292 w 387"/>
              <a:gd name="T45" fmla="*/ 276 h 357"/>
              <a:gd name="T46" fmla="*/ 285 w 387"/>
              <a:gd name="T47" fmla="*/ 269 h 357"/>
              <a:gd name="T48" fmla="*/ 294 w 387"/>
              <a:gd name="T49" fmla="*/ 266 h 357"/>
              <a:gd name="T50" fmla="*/ 294 w 387"/>
              <a:gd name="T51" fmla="*/ 254 h 357"/>
              <a:gd name="T52" fmla="*/ 306 w 387"/>
              <a:gd name="T53" fmla="*/ 243 h 357"/>
              <a:gd name="T54" fmla="*/ 302 w 387"/>
              <a:gd name="T55" fmla="*/ 231 h 357"/>
              <a:gd name="T56" fmla="*/ 300 w 387"/>
              <a:gd name="T57" fmla="*/ 224 h 357"/>
              <a:gd name="T58" fmla="*/ 308 w 387"/>
              <a:gd name="T59" fmla="*/ 223 h 357"/>
              <a:gd name="T60" fmla="*/ 313 w 387"/>
              <a:gd name="T61" fmla="*/ 211 h 357"/>
              <a:gd name="T62" fmla="*/ 322 w 387"/>
              <a:gd name="T63" fmla="*/ 209 h 357"/>
              <a:gd name="T64" fmla="*/ 326 w 387"/>
              <a:gd name="T65" fmla="*/ 199 h 357"/>
              <a:gd name="T66" fmla="*/ 326 w 387"/>
              <a:gd name="T67" fmla="*/ 188 h 357"/>
              <a:gd name="T68" fmla="*/ 327 w 387"/>
              <a:gd name="T69" fmla="*/ 184 h 357"/>
              <a:gd name="T70" fmla="*/ 327 w 387"/>
              <a:gd name="T71" fmla="*/ 177 h 357"/>
              <a:gd name="T72" fmla="*/ 330 w 387"/>
              <a:gd name="T73" fmla="*/ 174 h 357"/>
              <a:gd name="T74" fmla="*/ 333 w 387"/>
              <a:gd name="T75" fmla="*/ 161 h 357"/>
              <a:gd name="T76" fmla="*/ 342 w 387"/>
              <a:gd name="T77" fmla="*/ 161 h 357"/>
              <a:gd name="T78" fmla="*/ 348 w 387"/>
              <a:gd name="T79" fmla="*/ 150 h 357"/>
              <a:gd name="T80" fmla="*/ 345 w 387"/>
              <a:gd name="T81" fmla="*/ 146 h 357"/>
              <a:gd name="T82" fmla="*/ 354 w 387"/>
              <a:gd name="T83" fmla="*/ 136 h 357"/>
              <a:gd name="T84" fmla="*/ 361 w 387"/>
              <a:gd name="T85" fmla="*/ 132 h 357"/>
              <a:gd name="T86" fmla="*/ 359 w 387"/>
              <a:gd name="T87" fmla="*/ 108 h 357"/>
              <a:gd name="T88" fmla="*/ 354 w 387"/>
              <a:gd name="T89" fmla="*/ 103 h 357"/>
              <a:gd name="T90" fmla="*/ 363 w 387"/>
              <a:gd name="T91" fmla="*/ 105 h 357"/>
              <a:gd name="T92" fmla="*/ 361 w 387"/>
              <a:gd name="T93" fmla="*/ 93 h 357"/>
              <a:gd name="T94" fmla="*/ 369 w 387"/>
              <a:gd name="T95" fmla="*/ 86 h 357"/>
              <a:gd name="T96" fmla="*/ 368 w 387"/>
              <a:gd name="T97" fmla="*/ 77 h 357"/>
              <a:gd name="T98" fmla="*/ 372 w 387"/>
              <a:gd name="T99" fmla="*/ 73 h 357"/>
              <a:gd name="T100" fmla="*/ 384 w 387"/>
              <a:gd name="T101" fmla="*/ 65 h 357"/>
              <a:gd name="T102" fmla="*/ 387 w 387"/>
              <a:gd name="T103" fmla="*/ 55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7" h="357">
                <a:moveTo>
                  <a:pt x="386" y="50"/>
                </a:moveTo>
                <a:lnTo>
                  <a:pt x="383" y="46"/>
                </a:lnTo>
                <a:lnTo>
                  <a:pt x="338" y="51"/>
                </a:lnTo>
                <a:lnTo>
                  <a:pt x="336" y="44"/>
                </a:lnTo>
                <a:lnTo>
                  <a:pt x="338" y="38"/>
                </a:lnTo>
                <a:lnTo>
                  <a:pt x="342" y="32"/>
                </a:lnTo>
                <a:lnTo>
                  <a:pt x="349" y="28"/>
                </a:lnTo>
                <a:lnTo>
                  <a:pt x="354" y="21"/>
                </a:lnTo>
                <a:lnTo>
                  <a:pt x="354" y="16"/>
                </a:lnTo>
                <a:lnTo>
                  <a:pt x="353" y="9"/>
                </a:lnTo>
                <a:lnTo>
                  <a:pt x="348" y="4"/>
                </a:lnTo>
                <a:lnTo>
                  <a:pt x="342" y="0"/>
                </a:lnTo>
                <a:lnTo>
                  <a:pt x="202" y="9"/>
                </a:lnTo>
                <a:lnTo>
                  <a:pt x="78" y="15"/>
                </a:lnTo>
                <a:lnTo>
                  <a:pt x="0" y="16"/>
                </a:lnTo>
                <a:lnTo>
                  <a:pt x="15" y="99"/>
                </a:lnTo>
                <a:lnTo>
                  <a:pt x="17" y="126"/>
                </a:lnTo>
                <a:lnTo>
                  <a:pt x="19" y="296"/>
                </a:lnTo>
                <a:lnTo>
                  <a:pt x="21" y="297"/>
                </a:lnTo>
                <a:lnTo>
                  <a:pt x="21" y="300"/>
                </a:lnTo>
                <a:lnTo>
                  <a:pt x="27" y="306"/>
                </a:lnTo>
                <a:lnTo>
                  <a:pt x="34" y="300"/>
                </a:lnTo>
                <a:lnTo>
                  <a:pt x="54" y="304"/>
                </a:lnTo>
                <a:lnTo>
                  <a:pt x="55" y="357"/>
                </a:lnTo>
                <a:lnTo>
                  <a:pt x="155" y="353"/>
                </a:lnTo>
                <a:lnTo>
                  <a:pt x="288" y="346"/>
                </a:lnTo>
                <a:lnTo>
                  <a:pt x="289" y="338"/>
                </a:lnTo>
                <a:lnTo>
                  <a:pt x="288" y="333"/>
                </a:lnTo>
                <a:lnTo>
                  <a:pt x="294" y="333"/>
                </a:lnTo>
                <a:lnTo>
                  <a:pt x="295" y="331"/>
                </a:lnTo>
                <a:lnTo>
                  <a:pt x="292" y="322"/>
                </a:lnTo>
                <a:lnTo>
                  <a:pt x="291" y="320"/>
                </a:lnTo>
                <a:lnTo>
                  <a:pt x="288" y="312"/>
                </a:lnTo>
                <a:lnTo>
                  <a:pt x="289" y="307"/>
                </a:lnTo>
                <a:lnTo>
                  <a:pt x="289" y="308"/>
                </a:lnTo>
                <a:lnTo>
                  <a:pt x="284" y="306"/>
                </a:lnTo>
                <a:lnTo>
                  <a:pt x="289" y="302"/>
                </a:lnTo>
                <a:lnTo>
                  <a:pt x="285" y="297"/>
                </a:lnTo>
                <a:lnTo>
                  <a:pt x="280" y="303"/>
                </a:lnTo>
                <a:lnTo>
                  <a:pt x="284" y="296"/>
                </a:lnTo>
                <a:lnTo>
                  <a:pt x="279" y="291"/>
                </a:lnTo>
                <a:lnTo>
                  <a:pt x="285" y="287"/>
                </a:lnTo>
                <a:lnTo>
                  <a:pt x="280" y="280"/>
                </a:lnTo>
                <a:lnTo>
                  <a:pt x="284" y="277"/>
                </a:lnTo>
                <a:lnTo>
                  <a:pt x="287" y="280"/>
                </a:lnTo>
                <a:lnTo>
                  <a:pt x="292" y="276"/>
                </a:lnTo>
                <a:lnTo>
                  <a:pt x="285" y="274"/>
                </a:lnTo>
                <a:lnTo>
                  <a:pt x="285" y="269"/>
                </a:lnTo>
                <a:lnTo>
                  <a:pt x="292" y="269"/>
                </a:lnTo>
                <a:lnTo>
                  <a:pt x="294" y="266"/>
                </a:lnTo>
                <a:lnTo>
                  <a:pt x="292" y="261"/>
                </a:lnTo>
                <a:lnTo>
                  <a:pt x="294" y="254"/>
                </a:lnTo>
                <a:lnTo>
                  <a:pt x="289" y="250"/>
                </a:lnTo>
                <a:lnTo>
                  <a:pt x="306" y="243"/>
                </a:lnTo>
                <a:lnTo>
                  <a:pt x="302" y="238"/>
                </a:lnTo>
                <a:lnTo>
                  <a:pt x="302" y="231"/>
                </a:lnTo>
                <a:lnTo>
                  <a:pt x="304" y="230"/>
                </a:lnTo>
                <a:lnTo>
                  <a:pt x="300" y="224"/>
                </a:lnTo>
                <a:lnTo>
                  <a:pt x="307" y="227"/>
                </a:lnTo>
                <a:lnTo>
                  <a:pt x="308" y="223"/>
                </a:lnTo>
                <a:lnTo>
                  <a:pt x="314" y="218"/>
                </a:lnTo>
                <a:lnTo>
                  <a:pt x="313" y="211"/>
                </a:lnTo>
                <a:lnTo>
                  <a:pt x="319" y="211"/>
                </a:lnTo>
                <a:lnTo>
                  <a:pt x="322" y="209"/>
                </a:lnTo>
                <a:lnTo>
                  <a:pt x="327" y="203"/>
                </a:lnTo>
                <a:lnTo>
                  <a:pt x="326" y="199"/>
                </a:lnTo>
                <a:lnTo>
                  <a:pt x="330" y="191"/>
                </a:lnTo>
                <a:lnTo>
                  <a:pt x="326" y="188"/>
                </a:lnTo>
                <a:lnTo>
                  <a:pt x="326" y="177"/>
                </a:lnTo>
                <a:lnTo>
                  <a:pt x="327" y="184"/>
                </a:lnTo>
                <a:lnTo>
                  <a:pt x="334" y="181"/>
                </a:lnTo>
                <a:lnTo>
                  <a:pt x="327" y="177"/>
                </a:lnTo>
                <a:lnTo>
                  <a:pt x="327" y="168"/>
                </a:lnTo>
                <a:lnTo>
                  <a:pt x="330" y="174"/>
                </a:lnTo>
                <a:lnTo>
                  <a:pt x="334" y="174"/>
                </a:lnTo>
                <a:lnTo>
                  <a:pt x="333" y="161"/>
                </a:lnTo>
                <a:lnTo>
                  <a:pt x="336" y="165"/>
                </a:lnTo>
                <a:lnTo>
                  <a:pt x="342" y="161"/>
                </a:lnTo>
                <a:lnTo>
                  <a:pt x="348" y="155"/>
                </a:lnTo>
                <a:lnTo>
                  <a:pt x="348" y="150"/>
                </a:lnTo>
                <a:lnTo>
                  <a:pt x="345" y="147"/>
                </a:lnTo>
                <a:lnTo>
                  <a:pt x="345" y="146"/>
                </a:lnTo>
                <a:lnTo>
                  <a:pt x="352" y="142"/>
                </a:lnTo>
                <a:lnTo>
                  <a:pt x="354" y="136"/>
                </a:lnTo>
                <a:lnTo>
                  <a:pt x="360" y="134"/>
                </a:lnTo>
                <a:lnTo>
                  <a:pt x="361" y="132"/>
                </a:lnTo>
                <a:lnTo>
                  <a:pt x="359" y="116"/>
                </a:lnTo>
                <a:lnTo>
                  <a:pt x="359" y="108"/>
                </a:lnTo>
                <a:lnTo>
                  <a:pt x="353" y="109"/>
                </a:lnTo>
                <a:lnTo>
                  <a:pt x="354" y="103"/>
                </a:lnTo>
                <a:lnTo>
                  <a:pt x="360" y="101"/>
                </a:lnTo>
                <a:lnTo>
                  <a:pt x="363" y="105"/>
                </a:lnTo>
                <a:lnTo>
                  <a:pt x="365" y="100"/>
                </a:lnTo>
                <a:lnTo>
                  <a:pt x="361" y="93"/>
                </a:lnTo>
                <a:lnTo>
                  <a:pt x="365" y="92"/>
                </a:lnTo>
                <a:lnTo>
                  <a:pt x="369" y="86"/>
                </a:lnTo>
                <a:lnTo>
                  <a:pt x="373" y="84"/>
                </a:lnTo>
                <a:lnTo>
                  <a:pt x="368" y="77"/>
                </a:lnTo>
                <a:lnTo>
                  <a:pt x="368" y="76"/>
                </a:lnTo>
                <a:lnTo>
                  <a:pt x="372" y="73"/>
                </a:lnTo>
                <a:lnTo>
                  <a:pt x="377" y="70"/>
                </a:lnTo>
                <a:lnTo>
                  <a:pt x="384" y="65"/>
                </a:lnTo>
                <a:lnTo>
                  <a:pt x="380" y="58"/>
                </a:lnTo>
                <a:lnTo>
                  <a:pt x="387" y="55"/>
                </a:lnTo>
                <a:lnTo>
                  <a:pt x="386" y="50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1" name="Freeform 53"/>
          <p:cNvSpPr>
            <a:spLocks/>
          </p:cNvSpPr>
          <p:nvPr/>
        </p:nvSpPr>
        <p:spPr bwMode="auto">
          <a:xfrm>
            <a:off x="4909265" y="4002206"/>
            <a:ext cx="1058333" cy="1240367"/>
          </a:xfrm>
          <a:custGeom>
            <a:avLst/>
            <a:gdLst>
              <a:gd name="T0" fmla="*/ 210 w 520"/>
              <a:gd name="T1" fmla="*/ 12 h 609"/>
              <a:gd name="T2" fmla="*/ 126 w 520"/>
              <a:gd name="T3" fmla="*/ 75 h 609"/>
              <a:gd name="T4" fmla="*/ 112 w 520"/>
              <a:gd name="T5" fmla="*/ 92 h 609"/>
              <a:gd name="T6" fmla="*/ 103 w 520"/>
              <a:gd name="T7" fmla="*/ 83 h 609"/>
              <a:gd name="T8" fmla="*/ 90 w 520"/>
              <a:gd name="T9" fmla="*/ 77 h 609"/>
              <a:gd name="T10" fmla="*/ 78 w 520"/>
              <a:gd name="T11" fmla="*/ 74 h 609"/>
              <a:gd name="T12" fmla="*/ 67 w 520"/>
              <a:gd name="T13" fmla="*/ 88 h 609"/>
              <a:gd name="T14" fmla="*/ 67 w 520"/>
              <a:gd name="T15" fmla="*/ 105 h 609"/>
              <a:gd name="T16" fmla="*/ 69 w 520"/>
              <a:gd name="T17" fmla="*/ 124 h 609"/>
              <a:gd name="T18" fmla="*/ 66 w 520"/>
              <a:gd name="T19" fmla="*/ 139 h 609"/>
              <a:gd name="T20" fmla="*/ 67 w 520"/>
              <a:gd name="T21" fmla="*/ 166 h 609"/>
              <a:gd name="T22" fmla="*/ 59 w 520"/>
              <a:gd name="T23" fmla="*/ 185 h 609"/>
              <a:gd name="T24" fmla="*/ 58 w 520"/>
              <a:gd name="T25" fmla="*/ 199 h 609"/>
              <a:gd name="T26" fmla="*/ 67 w 520"/>
              <a:gd name="T27" fmla="*/ 220 h 609"/>
              <a:gd name="T28" fmla="*/ 70 w 520"/>
              <a:gd name="T29" fmla="*/ 232 h 609"/>
              <a:gd name="T30" fmla="*/ 82 w 520"/>
              <a:gd name="T31" fmla="*/ 253 h 609"/>
              <a:gd name="T32" fmla="*/ 81 w 520"/>
              <a:gd name="T33" fmla="*/ 263 h 609"/>
              <a:gd name="T34" fmla="*/ 57 w 520"/>
              <a:gd name="T35" fmla="*/ 281 h 609"/>
              <a:gd name="T36" fmla="*/ 47 w 520"/>
              <a:gd name="T37" fmla="*/ 296 h 609"/>
              <a:gd name="T38" fmla="*/ 43 w 520"/>
              <a:gd name="T39" fmla="*/ 315 h 609"/>
              <a:gd name="T40" fmla="*/ 30 w 520"/>
              <a:gd name="T41" fmla="*/ 337 h 609"/>
              <a:gd name="T42" fmla="*/ 20 w 520"/>
              <a:gd name="T43" fmla="*/ 346 h 609"/>
              <a:gd name="T44" fmla="*/ 23 w 520"/>
              <a:gd name="T45" fmla="*/ 360 h 609"/>
              <a:gd name="T46" fmla="*/ 20 w 520"/>
              <a:gd name="T47" fmla="*/ 372 h 609"/>
              <a:gd name="T48" fmla="*/ 34 w 520"/>
              <a:gd name="T49" fmla="*/ 378 h 609"/>
              <a:gd name="T50" fmla="*/ 34 w 520"/>
              <a:gd name="T51" fmla="*/ 395 h 609"/>
              <a:gd name="T52" fmla="*/ 25 w 520"/>
              <a:gd name="T53" fmla="*/ 404 h 609"/>
              <a:gd name="T54" fmla="*/ 17 w 520"/>
              <a:gd name="T55" fmla="*/ 402 h 609"/>
              <a:gd name="T56" fmla="*/ 11 w 520"/>
              <a:gd name="T57" fmla="*/ 403 h 609"/>
              <a:gd name="T58" fmla="*/ 0 w 520"/>
              <a:gd name="T59" fmla="*/ 422 h 609"/>
              <a:gd name="T60" fmla="*/ 180 w 520"/>
              <a:gd name="T61" fmla="*/ 526 h 609"/>
              <a:gd name="T62" fmla="*/ 410 w 520"/>
              <a:gd name="T63" fmla="*/ 603 h 609"/>
              <a:gd name="T64" fmla="*/ 450 w 520"/>
              <a:gd name="T65" fmla="*/ 606 h 609"/>
              <a:gd name="T66" fmla="*/ 415 w 520"/>
              <a:gd name="T67" fmla="*/ 4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0" h="609">
                <a:moveTo>
                  <a:pt x="314" y="28"/>
                </a:moveTo>
                <a:lnTo>
                  <a:pt x="210" y="12"/>
                </a:lnTo>
                <a:lnTo>
                  <a:pt x="139" y="0"/>
                </a:lnTo>
                <a:lnTo>
                  <a:pt x="126" y="75"/>
                </a:lnTo>
                <a:lnTo>
                  <a:pt x="119" y="85"/>
                </a:lnTo>
                <a:lnTo>
                  <a:pt x="112" y="92"/>
                </a:lnTo>
                <a:lnTo>
                  <a:pt x="105" y="90"/>
                </a:lnTo>
                <a:lnTo>
                  <a:pt x="103" y="83"/>
                </a:lnTo>
                <a:lnTo>
                  <a:pt x="97" y="77"/>
                </a:lnTo>
                <a:lnTo>
                  <a:pt x="90" y="77"/>
                </a:lnTo>
                <a:lnTo>
                  <a:pt x="85" y="73"/>
                </a:lnTo>
                <a:lnTo>
                  <a:pt x="78" y="74"/>
                </a:lnTo>
                <a:lnTo>
                  <a:pt x="70" y="79"/>
                </a:lnTo>
                <a:lnTo>
                  <a:pt x="67" y="88"/>
                </a:lnTo>
                <a:lnTo>
                  <a:pt x="71" y="100"/>
                </a:lnTo>
                <a:lnTo>
                  <a:pt x="67" y="105"/>
                </a:lnTo>
                <a:lnTo>
                  <a:pt x="67" y="112"/>
                </a:lnTo>
                <a:lnTo>
                  <a:pt x="69" y="124"/>
                </a:lnTo>
                <a:lnTo>
                  <a:pt x="66" y="132"/>
                </a:lnTo>
                <a:lnTo>
                  <a:pt x="66" y="139"/>
                </a:lnTo>
                <a:lnTo>
                  <a:pt x="67" y="151"/>
                </a:lnTo>
                <a:lnTo>
                  <a:pt x="67" y="166"/>
                </a:lnTo>
                <a:lnTo>
                  <a:pt x="61" y="171"/>
                </a:lnTo>
                <a:lnTo>
                  <a:pt x="59" y="185"/>
                </a:lnTo>
                <a:lnTo>
                  <a:pt x="58" y="192"/>
                </a:lnTo>
                <a:lnTo>
                  <a:pt x="58" y="199"/>
                </a:lnTo>
                <a:lnTo>
                  <a:pt x="65" y="211"/>
                </a:lnTo>
                <a:lnTo>
                  <a:pt x="67" y="220"/>
                </a:lnTo>
                <a:lnTo>
                  <a:pt x="67" y="226"/>
                </a:lnTo>
                <a:lnTo>
                  <a:pt x="70" y="232"/>
                </a:lnTo>
                <a:lnTo>
                  <a:pt x="70" y="239"/>
                </a:lnTo>
                <a:lnTo>
                  <a:pt x="82" y="253"/>
                </a:lnTo>
                <a:lnTo>
                  <a:pt x="86" y="258"/>
                </a:lnTo>
                <a:lnTo>
                  <a:pt x="81" y="263"/>
                </a:lnTo>
                <a:lnTo>
                  <a:pt x="59" y="276"/>
                </a:lnTo>
                <a:lnTo>
                  <a:pt x="57" y="281"/>
                </a:lnTo>
                <a:lnTo>
                  <a:pt x="51" y="285"/>
                </a:lnTo>
                <a:lnTo>
                  <a:pt x="47" y="296"/>
                </a:lnTo>
                <a:lnTo>
                  <a:pt x="47" y="308"/>
                </a:lnTo>
                <a:lnTo>
                  <a:pt x="43" y="315"/>
                </a:lnTo>
                <a:lnTo>
                  <a:pt x="40" y="323"/>
                </a:lnTo>
                <a:lnTo>
                  <a:pt x="30" y="337"/>
                </a:lnTo>
                <a:lnTo>
                  <a:pt x="24" y="341"/>
                </a:lnTo>
                <a:lnTo>
                  <a:pt x="20" y="346"/>
                </a:lnTo>
                <a:lnTo>
                  <a:pt x="23" y="354"/>
                </a:lnTo>
                <a:lnTo>
                  <a:pt x="23" y="360"/>
                </a:lnTo>
                <a:lnTo>
                  <a:pt x="19" y="366"/>
                </a:lnTo>
                <a:lnTo>
                  <a:pt x="20" y="372"/>
                </a:lnTo>
                <a:lnTo>
                  <a:pt x="27" y="374"/>
                </a:lnTo>
                <a:lnTo>
                  <a:pt x="34" y="378"/>
                </a:lnTo>
                <a:lnTo>
                  <a:pt x="35" y="384"/>
                </a:lnTo>
                <a:lnTo>
                  <a:pt x="34" y="395"/>
                </a:lnTo>
                <a:lnTo>
                  <a:pt x="27" y="399"/>
                </a:lnTo>
                <a:lnTo>
                  <a:pt x="25" y="404"/>
                </a:lnTo>
                <a:lnTo>
                  <a:pt x="19" y="403"/>
                </a:lnTo>
                <a:lnTo>
                  <a:pt x="17" y="402"/>
                </a:lnTo>
                <a:lnTo>
                  <a:pt x="13" y="403"/>
                </a:lnTo>
                <a:lnTo>
                  <a:pt x="11" y="403"/>
                </a:lnTo>
                <a:lnTo>
                  <a:pt x="2" y="415"/>
                </a:lnTo>
                <a:lnTo>
                  <a:pt x="0" y="422"/>
                </a:lnTo>
                <a:lnTo>
                  <a:pt x="19" y="434"/>
                </a:lnTo>
                <a:lnTo>
                  <a:pt x="180" y="526"/>
                </a:lnTo>
                <a:lnTo>
                  <a:pt x="287" y="586"/>
                </a:lnTo>
                <a:lnTo>
                  <a:pt x="410" y="603"/>
                </a:lnTo>
                <a:lnTo>
                  <a:pt x="450" y="609"/>
                </a:lnTo>
                <a:lnTo>
                  <a:pt x="450" y="606"/>
                </a:lnTo>
                <a:lnTo>
                  <a:pt x="520" y="58"/>
                </a:lnTo>
                <a:lnTo>
                  <a:pt x="415" y="44"/>
                </a:lnTo>
                <a:lnTo>
                  <a:pt x="314" y="28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2" name="Freeform 54"/>
          <p:cNvSpPr>
            <a:spLocks noEditPoints="1"/>
          </p:cNvSpPr>
          <p:nvPr/>
        </p:nvSpPr>
        <p:spPr bwMode="auto">
          <a:xfrm>
            <a:off x="9267482" y="4522904"/>
            <a:ext cx="639233" cy="996952"/>
          </a:xfrm>
          <a:custGeom>
            <a:avLst/>
            <a:gdLst>
              <a:gd name="T0" fmla="*/ 290 w 301"/>
              <a:gd name="T1" fmla="*/ 364 h 487"/>
              <a:gd name="T2" fmla="*/ 290 w 301"/>
              <a:gd name="T3" fmla="*/ 344 h 487"/>
              <a:gd name="T4" fmla="*/ 291 w 301"/>
              <a:gd name="T5" fmla="*/ 333 h 487"/>
              <a:gd name="T6" fmla="*/ 283 w 301"/>
              <a:gd name="T7" fmla="*/ 317 h 487"/>
              <a:gd name="T8" fmla="*/ 282 w 301"/>
              <a:gd name="T9" fmla="*/ 292 h 487"/>
              <a:gd name="T10" fmla="*/ 283 w 301"/>
              <a:gd name="T11" fmla="*/ 273 h 487"/>
              <a:gd name="T12" fmla="*/ 293 w 301"/>
              <a:gd name="T13" fmla="*/ 263 h 487"/>
              <a:gd name="T14" fmla="*/ 286 w 301"/>
              <a:gd name="T15" fmla="*/ 254 h 487"/>
              <a:gd name="T16" fmla="*/ 283 w 301"/>
              <a:gd name="T17" fmla="*/ 237 h 487"/>
              <a:gd name="T18" fmla="*/ 275 w 301"/>
              <a:gd name="T19" fmla="*/ 227 h 487"/>
              <a:gd name="T20" fmla="*/ 266 w 301"/>
              <a:gd name="T21" fmla="*/ 210 h 487"/>
              <a:gd name="T22" fmla="*/ 262 w 301"/>
              <a:gd name="T23" fmla="*/ 199 h 487"/>
              <a:gd name="T24" fmla="*/ 204 w 301"/>
              <a:gd name="T25" fmla="*/ 0 h 487"/>
              <a:gd name="T26" fmla="*/ 0 w 301"/>
              <a:gd name="T27" fmla="*/ 20 h 487"/>
              <a:gd name="T28" fmla="*/ 5 w 301"/>
              <a:gd name="T29" fmla="*/ 27 h 487"/>
              <a:gd name="T30" fmla="*/ 5 w 301"/>
              <a:gd name="T31" fmla="*/ 325 h 487"/>
              <a:gd name="T32" fmla="*/ 25 w 301"/>
              <a:gd name="T33" fmla="*/ 472 h 487"/>
              <a:gd name="T34" fmla="*/ 42 w 301"/>
              <a:gd name="T35" fmla="*/ 474 h 487"/>
              <a:gd name="T36" fmla="*/ 51 w 301"/>
              <a:gd name="T37" fmla="*/ 452 h 487"/>
              <a:gd name="T38" fmla="*/ 53 w 301"/>
              <a:gd name="T39" fmla="*/ 440 h 487"/>
              <a:gd name="T40" fmla="*/ 56 w 301"/>
              <a:gd name="T41" fmla="*/ 441 h 487"/>
              <a:gd name="T42" fmla="*/ 63 w 301"/>
              <a:gd name="T43" fmla="*/ 448 h 487"/>
              <a:gd name="T44" fmla="*/ 61 w 301"/>
              <a:gd name="T45" fmla="*/ 460 h 487"/>
              <a:gd name="T46" fmla="*/ 72 w 301"/>
              <a:gd name="T47" fmla="*/ 470 h 487"/>
              <a:gd name="T48" fmla="*/ 78 w 301"/>
              <a:gd name="T49" fmla="*/ 475 h 487"/>
              <a:gd name="T50" fmla="*/ 70 w 301"/>
              <a:gd name="T51" fmla="*/ 483 h 487"/>
              <a:gd name="T52" fmla="*/ 60 w 301"/>
              <a:gd name="T53" fmla="*/ 486 h 487"/>
              <a:gd name="T54" fmla="*/ 91 w 301"/>
              <a:gd name="T55" fmla="*/ 479 h 487"/>
              <a:gd name="T56" fmla="*/ 91 w 301"/>
              <a:gd name="T57" fmla="*/ 471 h 487"/>
              <a:gd name="T58" fmla="*/ 105 w 301"/>
              <a:gd name="T59" fmla="*/ 467 h 487"/>
              <a:gd name="T60" fmla="*/ 105 w 301"/>
              <a:gd name="T61" fmla="*/ 453 h 487"/>
              <a:gd name="T62" fmla="*/ 106 w 301"/>
              <a:gd name="T63" fmla="*/ 441 h 487"/>
              <a:gd name="T64" fmla="*/ 94 w 301"/>
              <a:gd name="T65" fmla="*/ 432 h 487"/>
              <a:gd name="T66" fmla="*/ 87 w 301"/>
              <a:gd name="T67" fmla="*/ 411 h 487"/>
              <a:gd name="T68" fmla="*/ 170 w 301"/>
              <a:gd name="T69" fmla="*/ 399 h 487"/>
              <a:gd name="T70" fmla="*/ 301 w 301"/>
              <a:gd name="T71" fmla="*/ 380 h 487"/>
              <a:gd name="T72" fmla="*/ 44 w 301"/>
              <a:gd name="T73" fmla="*/ 486 h 487"/>
              <a:gd name="T74" fmla="*/ 38 w 301"/>
              <a:gd name="T75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1" h="487">
                <a:moveTo>
                  <a:pt x="296" y="371"/>
                </a:moveTo>
                <a:lnTo>
                  <a:pt x="290" y="364"/>
                </a:lnTo>
                <a:lnTo>
                  <a:pt x="289" y="359"/>
                </a:lnTo>
                <a:lnTo>
                  <a:pt x="290" y="344"/>
                </a:lnTo>
                <a:lnTo>
                  <a:pt x="290" y="338"/>
                </a:lnTo>
                <a:lnTo>
                  <a:pt x="291" y="333"/>
                </a:lnTo>
                <a:lnTo>
                  <a:pt x="289" y="323"/>
                </a:lnTo>
                <a:lnTo>
                  <a:pt x="283" y="317"/>
                </a:lnTo>
                <a:lnTo>
                  <a:pt x="279" y="305"/>
                </a:lnTo>
                <a:lnTo>
                  <a:pt x="282" y="292"/>
                </a:lnTo>
                <a:lnTo>
                  <a:pt x="283" y="286"/>
                </a:lnTo>
                <a:lnTo>
                  <a:pt x="283" y="273"/>
                </a:lnTo>
                <a:lnTo>
                  <a:pt x="287" y="268"/>
                </a:lnTo>
                <a:lnTo>
                  <a:pt x="293" y="263"/>
                </a:lnTo>
                <a:lnTo>
                  <a:pt x="291" y="257"/>
                </a:lnTo>
                <a:lnTo>
                  <a:pt x="286" y="254"/>
                </a:lnTo>
                <a:lnTo>
                  <a:pt x="287" y="245"/>
                </a:lnTo>
                <a:lnTo>
                  <a:pt x="283" y="237"/>
                </a:lnTo>
                <a:lnTo>
                  <a:pt x="282" y="236"/>
                </a:lnTo>
                <a:lnTo>
                  <a:pt x="275" y="227"/>
                </a:lnTo>
                <a:lnTo>
                  <a:pt x="270" y="215"/>
                </a:lnTo>
                <a:lnTo>
                  <a:pt x="266" y="210"/>
                </a:lnTo>
                <a:lnTo>
                  <a:pt x="264" y="203"/>
                </a:lnTo>
                <a:lnTo>
                  <a:pt x="262" y="199"/>
                </a:lnTo>
                <a:lnTo>
                  <a:pt x="233" y="93"/>
                </a:lnTo>
                <a:lnTo>
                  <a:pt x="204" y="0"/>
                </a:lnTo>
                <a:lnTo>
                  <a:pt x="116" y="11"/>
                </a:lnTo>
                <a:lnTo>
                  <a:pt x="0" y="20"/>
                </a:lnTo>
                <a:lnTo>
                  <a:pt x="2" y="22"/>
                </a:lnTo>
                <a:lnTo>
                  <a:pt x="5" y="27"/>
                </a:lnTo>
                <a:lnTo>
                  <a:pt x="10" y="30"/>
                </a:lnTo>
                <a:lnTo>
                  <a:pt x="5" y="325"/>
                </a:lnTo>
                <a:lnTo>
                  <a:pt x="25" y="470"/>
                </a:lnTo>
                <a:lnTo>
                  <a:pt x="25" y="472"/>
                </a:lnTo>
                <a:lnTo>
                  <a:pt x="30" y="471"/>
                </a:lnTo>
                <a:lnTo>
                  <a:pt x="42" y="474"/>
                </a:lnTo>
                <a:lnTo>
                  <a:pt x="49" y="474"/>
                </a:lnTo>
                <a:lnTo>
                  <a:pt x="51" y="452"/>
                </a:lnTo>
                <a:lnTo>
                  <a:pt x="51" y="445"/>
                </a:lnTo>
                <a:lnTo>
                  <a:pt x="53" y="440"/>
                </a:lnTo>
                <a:lnTo>
                  <a:pt x="53" y="437"/>
                </a:lnTo>
                <a:lnTo>
                  <a:pt x="56" y="441"/>
                </a:lnTo>
                <a:lnTo>
                  <a:pt x="60" y="443"/>
                </a:lnTo>
                <a:lnTo>
                  <a:pt x="63" y="448"/>
                </a:lnTo>
                <a:lnTo>
                  <a:pt x="64" y="455"/>
                </a:lnTo>
                <a:lnTo>
                  <a:pt x="61" y="460"/>
                </a:lnTo>
                <a:lnTo>
                  <a:pt x="65" y="466"/>
                </a:lnTo>
                <a:lnTo>
                  <a:pt x="72" y="470"/>
                </a:lnTo>
                <a:lnTo>
                  <a:pt x="74" y="468"/>
                </a:lnTo>
                <a:lnTo>
                  <a:pt x="78" y="475"/>
                </a:lnTo>
                <a:lnTo>
                  <a:pt x="76" y="482"/>
                </a:lnTo>
                <a:lnTo>
                  <a:pt x="70" y="483"/>
                </a:lnTo>
                <a:lnTo>
                  <a:pt x="64" y="483"/>
                </a:lnTo>
                <a:lnTo>
                  <a:pt x="60" y="486"/>
                </a:lnTo>
                <a:lnTo>
                  <a:pt x="84" y="482"/>
                </a:lnTo>
                <a:lnTo>
                  <a:pt x="91" y="479"/>
                </a:lnTo>
                <a:lnTo>
                  <a:pt x="93" y="474"/>
                </a:lnTo>
                <a:lnTo>
                  <a:pt x="91" y="471"/>
                </a:lnTo>
                <a:lnTo>
                  <a:pt x="98" y="472"/>
                </a:lnTo>
                <a:lnTo>
                  <a:pt x="105" y="467"/>
                </a:lnTo>
                <a:lnTo>
                  <a:pt x="106" y="456"/>
                </a:lnTo>
                <a:lnTo>
                  <a:pt x="105" y="453"/>
                </a:lnTo>
                <a:lnTo>
                  <a:pt x="103" y="451"/>
                </a:lnTo>
                <a:lnTo>
                  <a:pt x="106" y="441"/>
                </a:lnTo>
                <a:lnTo>
                  <a:pt x="101" y="434"/>
                </a:lnTo>
                <a:lnTo>
                  <a:pt x="94" y="432"/>
                </a:lnTo>
                <a:lnTo>
                  <a:pt x="84" y="420"/>
                </a:lnTo>
                <a:lnTo>
                  <a:pt x="87" y="411"/>
                </a:lnTo>
                <a:lnTo>
                  <a:pt x="93" y="407"/>
                </a:lnTo>
                <a:lnTo>
                  <a:pt x="170" y="399"/>
                </a:lnTo>
                <a:lnTo>
                  <a:pt x="301" y="383"/>
                </a:lnTo>
                <a:lnTo>
                  <a:pt x="301" y="380"/>
                </a:lnTo>
                <a:lnTo>
                  <a:pt x="296" y="371"/>
                </a:lnTo>
                <a:close/>
                <a:moveTo>
                  <a:pt x="44" y="486"/>
                </a:moveTo>
                <a:lnTo>
                  <a:pt x="48" y="483"/>
                </a:lnTo>
                <a:lnTo>
                  <a:pt x="38" y="487"/>
                </a:lnTo>
                <a:lnTo>
                  <a:pt x="44" y="486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83" name="Freeform 55"/>
          <p:cNvSpPr>
            <a:spLocks noEditPoints="1"/>
          </p:cNvSpPr>
          <p:nvPr/>
        </p:nvSpPr>
        <p:spPr bwMode="auto">
          <a:xfrm>
            <a:off x="9887665" y="3938705"/>
            <a:ext cx="1341967" cy="635000"/>
          </a:xfrm>
          <a:custGeom>
            <a:avLst/>
            <a:gdLst>
              <a:gd name="T0" fmla="*/ 510 w 619"/>
              <a:gd name="T1" fmla="*/ 229 h 293"/>
              <a:gd name="T2" fmla="*/ 559 w 619"/>
              <a:gd name="T3" fmla="*/ 192 h 293"/>
              <a:gd name="T4" fmla="*/ 566 w 619"/>
              <a:gd name="T5" fmla="*/ 192 h 293"/>
              <a:gd name="T6" fmla="*/ 586 w 619"/>
              <a:gd name="T7" fmla="*/ 182 h 293"/>
              <a:gd name="T8" fmla="*/ 592 w 619"/>
              <a:gd name="T9" fmla="*/ 170 h 293"/>
              <a:gd name="T10" fmla="*/ 615 w 619"/>
              <a:gd name="T11" fmla="*/ 74 h 293"/>
              <a:gd name="T12" fmla="*/ 605 w 619"/>
              <a:gd name="T13" fmla="*/ 71 h 293"/>
              <a:gd name="T14" fmla="*/ 592 w 619"/>
              <a:gd name="T15" fmla="*/ 95 h 293"/>
              <a:gd name="T16" fmla="*/ 591 w 619"/>
              <a:gd name="T17" fmla="*/ 78 h 293"/>
              <a:gd name="T18" fmla="*/ 574 w 619"/>
              <a:gd name="T19" fmla="*/ 68 h 293"/>
              <a:gd name="T20" fmla="*/ 550 w 619"/>
              <a:gd name="T21" fmla="*/ 77 h 293"/>
              <a:gd name="T22" fmla="*/ 534 w 619"/>
              <a:gd name="T23" fmla="*/ 60 h 293"/>
              <a:gd name="T24" fmla="*/ 536 w 619"/>
              <a:gd name="T25" fmla="*/ 49 h 293"/>
              <a:gd name="T26" fmla="*/ 542 w 619"/>
              <a:gd name="T27" fmla="*/ 68 h 293"/>
              <a:gd name="T28" fmla="*/ 560 w 619"/>
              <a:gd name="T29" fmla="*/ 55 h 293"/>
              <a:gd name="T30" fmla="*/ 577 w 619"/>
              <a:gd name="T31" fmla="*/ 54 h 293"/>
              <a:gd name="T32" fmla="*/ 570 w 619"/>
              <a:gd name="T33" fmla="*/ 40 h 293"/>
              <a:gd name="T34" fmla="*/ 589 w 619"/>
              <a:gd name="T35" fmla="*/ 40 h 293"/>
              <a:gd name="T36" fmla="*/ 602 w 619"/>
              <a:gd name="T37" fmla="*/ 45 h 293"/>
              <a:gd name="T38" fmla="*/ 579 w 619"/>
              <a:gd name="T39" fmla="*/ 18 h 293"/>
              <a:gd name="T40" fmla="*/ 267 w 619"/>
              <a:gd name="T41" fmla="*/ 74 h 293"/>
              <a:gd name="T42" fmla="*/ 171 w 619"/>
              <a:gd name="T43" fmla="*/ 92 h 293"/>
              <a:gd name="T44" fmla="*/ 158 w 619"/>
              <a:gd name="T45" fmla="*/ 118 h 293"/>
              <a:gd name="T46" fmla="*/ 133 w 619"/>
              <a:gd name="T47" fmla="*/ 137 h 293"/>
              <a:gd name="T48" fmla="*/ 115 w 619"/>
              <a:gd name="T49" fmla="*/ 154 h 293"/>
              <a:gd name="T50" fmla="*/ 99 w 619"/>
              <a:gd name="T51" fmla="*/ 160 h 293"/>
              <a:gd name="T52" fmla="*/ 83 w 619"/>
              <a:gd name="T53" fmla="*/ 175 h 293"/>
              <a:gd name="T54" fmla="*/ 38 w 619"/>
              <a:gd name="T55" fmla="*/ 202 h 293"/>
              <a:gd name="T56" fmla="*/ 18 w 619"/>
              <a:gd name="T57" fmla="*/ 229 h 293"/>
              <a:gd name="T58" fmla="*/ 90 w 619"/>
              <a:gd name="T59" fmla="*/ 248 h 293"/>
              <a:gd name="T60" fmla="*/ 136 w 619"/>
              <a:gd name="T61" fmla="*/ 225 h 293"/>
              <a:gd name="T62" fmla="*/ 240 w 619"/>
              <a:gd name="T63" fmla="*/ 211 h 293"/>
              <a:gd name="T64" fmla="*/ 263 w 619"/>
              <a:gd name="T65" fmla="*/ 230 h 293"/>
              <a:gd name="T66" fmla="*/ 441 w 619"/>
              <a:gd name="T67" fmla="*/ 292 h 293"/>
              <a:gd name="T68" fmla="*/ 471 w 619"/>
              <a:gd name="T69" fmla="*/ 285 h 293"/>
              <a:gd name="T70" fmla="*/ 483 w 619"/>
              <a:gd name="T71" fmla="*/ 257 h 293"/>
              <a:gd name="T72" fmla="*/ 491 w 619"/>
              <a:gd name="T73" fmla="*/ 260 h 293"/>
              <a:gd name="T74" fmla="*/ 518 w 619"/>
              <a:gd name="T75" fmla="*/ 219 h 293"/>
              <a:gd name="T76" fmla="*/ 522 w 619"/>
              <a:gd name="T77" fmla="*/ 206 h 293"/>
              <a:gd name="T78" fmla="*/ 529 w 619"/>
              <a:gd name="T79" fmla="*/ 207 h 293"/>
              <a:gd name="T80" fmla="*/ 561 w 619"/>
              <a:gd name="T81" fmla="*/ 191 h 293"/>
              <a:gd name="T82" fmla="*/ 571 w 619"/>
              <a:gd name="T83" fmla="*/ 182 h 293"/>
              <a:gd name="T84" fmla="*/ 589 w 619"/>
              <a:gd name="T85" fmla="*/ 168 h 293"/>
              <a:gd name="T86" fmla="*/ 584 w 619"/>
              <a:gd name="T87" fmla="*/ 164 h 293"/>
              <a:gd name="T88" fmla="*/ 577 w 619"/>
              <a:gd name="T89" fmla="*/ 160 h 293"/>
              <a:gd name="T90" fmla="*/ 568 w 619"/>
              <a:gd name="T91" fmla="*/ 164 h 293"/>
              <a:gd name="T92" fmla="*/ 531 w 619"/>
              <a:gd name="T93" fmla="*/ 156 h 293"/>
              <a:gd name="T94" fmla="*/ 555 w 619"/>
              <a:gd name="T95" fmla="*/ 166 h 293"/>
              <a:gd name="T96" fmla="*/ 563 w 619"/>
              <a:gd name="T97" fmla="*/ 148 h 293"/>
              <a:gd name="T98" fmla="*/ 560 w 619"/>
              <a:gd name="T99" fmla="*/ 132 h 293"/>
              <a:gd name="T100" fmla="*/ 527 w 619"/>
              <a:gd name="T101" fmla="*/ 122 h 293"/>
              <a:gd name="T102" fmla="*/ 560 w 619"/>
              <a:gd name="T103" fmla="*/ 124 h 293"/>
              <a:gd name="T104" fmla="*/ 560 w 619"/>
              <a:gd name="T105" fmla="*/ 117 h 293"/>
              <a:gd name="T106" fmla="*/ 575 w 619"/>
              <a:gd name="T107" fmla="*/ 123 h 293"/>
              <a:gd name="T108" fmla="*/ 607 w 619"/>
              <a:gd name="T109" fmla="*/ 101 h 293"/>
              <a:gd name="T110" fmla="*/ 586 w 619"/>
              <a:gd name="T111" fmla="*/ 17 h 293"/>
              <a:gd name="T112" fmla="*/ 586 w 619"/>
              <a:gd name="T113" fmla="*/ 17 h 293"/>
              <a:gd name="T114" fmla="*/ 589 w 619"/>
              <a:gd name="T115" fmla="*/ 1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9" h="293">
                <a:moveTo>
                  <a:pt x="514" y="223"/>
                </a:moveTo>
                <a:lnTo>
                  <a:pt x="509" y="228"/>
                </a:lnTo>
                <a:lnTo>
                  <a:pt x="506" y="234"/>
                </a:lnTo>
                <a:lnTo>
                  <a:pt x="510" y="229"/>
                </a:lnTo>
                <a:lnTo>
                  <a:pt x="522" y="217"/>
                </a:lnTo>
                <a:lnTo>
                  <a:pt x="520" y="217"/>
                </a:lnTo>
                <a:lnTo>
                  <a:pt x="514" y="223"/>
                </a:lnTo>
                <a:close/>
                <a:moveTo>
                  <a:pt x="559" y="192"/>
                </a:moveTo>
                <a:lnTo>
                  <a:pt x="547" y="197"/>
                </a:lnTo>
                <a:lnTo>
                  <a:pt x="543" y="200"/>
                </a:lnTo>
                <a:lnTo>
                  <a:pt x="555" y="194"/>
                </a:lnTo>
                <a:lnTo>
                  <a:pt x="566" y="192"/>
                </a:lnTo>
                <a:lnTo>
                  <a:pt x="565" y="191"/>
                </a:lnTo>
                <a:lnTo>
                  <a:pt x="559" y="192"/>
                </a:lnTo>
                <a:close/>
                <a:moveTo>
                  <a:pt x="588" y="177"/>
                </a:moveTo>
                <a:lnTo>
                  <a:pt x="586" y="182"/>
                </a:lnTo>
                <a:lnTo>
                  <a:pt x="580" y="196"/>
                </a:lnTo>
                <a:lnTo>
                  <a:pt x="588" y="178"/>
                </a:lnTo>
                <a:lnTo>
                  <a:pt x="597" y="164"/>
                </a:lnTo>
                <a:lnTo>
                  <a:pt x="592" y="170"/>
                </a:lnTo>
                <a:lnTo>
                  <a:pt x="588" y="177"/>
                </a:lnTo>
                <a:close/>
                <a:moveTo>
                  <a:pt x="619" y="91"/>
                </a:moveTo>
                <a:lnTo>
                  <a:pt x="616" y="86"/>
                </a:lnTo>
                <a:lnTo>
                  <a:pt x="615" y="74"/>
                </a:lnTo>
                <a:lnTo>
                  <a:pt x="611" y="68"/>
                </a:lnTo>
                <a:lnTo>
                  <a:pt x="605" y="63"/>
                </a:lnTo>
                <a:lnTo>
                  <a:pt x="606" y="65"/>
                </a:lnTo>
                <a:lnTo>
                  <a:pt x="605" y="71"/>
                </a:lnTo>
                <a:lnTo>
                  <a:pt x="596" y="71"/>
                </a:lnTo>
                <a:lnTo>
                  <a:pt x="596" y="77"/>
                </a:lnTo>
                <a:lnTo>
                  <a:pt x="598" y="88"/>
                </a:lnTo>
                <a:lnTo>
                  <a:pt x="592" y="95"/>
                </a:lnTo>
                <a:lnTo>
                  <a:pt x="589" y="91"/>
                </a:lnTo>
                <a:lnTo>
                  <a:pt x="593" y="86"/>
                </a:lnTo>
                <a:lnTo>
                  <a:pt x="588" y="83"/>
                </a:lnTo>
                <a:lnTo>
                  <a:pt x="591" y="78"/>
                </a:lnTo>
                <a:lnTo>
                  <a:pt x="591" y="71"/>
                </a:lnTo>
                <a:lnTo>
                  <a:pt x="589" y="65"/>
                </a:lnTo>
                <a:lnTo>
                  <a:pt x="583" y="65"/>
                </a:lnTo>
                <a:lnTo>
                  <a:pt x="574" y="68"/>
                </a:lnTo>
                <a:lnTo>
                  <a:pt x="573" y="74"/>
                </a:lnTo>
                <a:lnTo>
                  <a:pt x="561" y="71"/>
                </a:lnTo>
                <a:lnTo>
                  <a:pt x="555" y="76"/>
                </a:lnTo>
                <a:lnTo>
                  <a:pt x="550" y="77"/>
                </a:lnTo>
                <a:lnTo>
                  <a:pt x="543" y="78"/>
                </a:lnTo>
                <a:lnTo>
                  <a:pt x="542" y="72"/>
                </a:lnTo>
                <a:lnTo>
                  <a:pt x="538" y="67"/>
                </a:lnTo>
                <a:lnTo>
                  <a:pt x="534" y="60"/>
                </a:lnTo>
                <a:lnTo>
                  <a:pt x="533" y="55"/>
                </a:lnTo>
                <a:lnTo>
                  <a:pt x="536" y="50"/>
                </a:lnTo>
                <a:lnTo>
                  <a:pt x="533" y="45"/>
                </a:lnTo>
                <a:lnTo>
                  <a:pt x="536" y="49"/>
                </a:lnTo>
                <a:lnTo>
                  <a:pt x="536" y="50"/>
                </a:lnTo>
                <a:lnTo>
                  <a:pt x="537" y="51"/>
                </a:lnTo>
                <a:lnTo>
                  <a:pt x="536" y="57"/>
                </a:lnTo>
                <a:lnTo>
                  <a:pt x="542" y="68"/>
                </a:lnTo>
                <a:lnTo>
                  <a:pt x="547" y="68"/>
                </a:lnTo>
                <a:lnTo>
                  <a:pt x="554" y="71"/>
                </a:lnTo>
                <a:lnTo>
                  <a:pt x="566" y="59"/>
                </a:lnTo>
                <a:lnTo>
                  <a:pt x="560" y="55"/>
                </a:lnTo>
                <a:lnTo>
                  <a:pt x="566" y="55"/>
                </a:lnTo>
                <a:lnTo>
                  <a:pt x="574" y="57"/>
                </a:lnTo>
                <a:lnTo>
                  <a:pt x="570" y="51"/>
                </a:lnTo>
                <a:lnTo>
                  <a:pt x="577" y="54"/>
                </a:lnTo>
                <a:lnTo>
                  <a:pt x="582" y="51"/>
                </a:lnTo>
                <a:lnTo>
                  <a:pt x="582" y="46"/>
                </a:lnTo>
                <a:lnTo>
                  <a:pt x="575" y="41"/>
                </a:lnTo>
                <a:lnTo>
                  <a:pt x="570" y="40"/>
                </a:lnTo>
                <a:lnTo>
                  <a:pt x="577" y="39"/>
                </a:lnTo>
                <a:lnTo>
                  <a:pt x="588" y="45"/>
                </a:lnTo>
                <a:lnTo>
                  <a:pt x="596" y="45"/>
                </a:lnTo>
                <a:lnTo>
                  <a:pt x="589" y="40"/>
                </a:lnTo>
                <a:lnTo>
                  <a:pt x="586" y="35"/>
                </a:lnTo>
                <a:lnTo>
                  <a:pt x="598" y="44"/>
                </a:lnTo>
                <a:lnTo>
                  <a:pt x="602" y="51"/>
                </a:lnTo>
                <a:lnTo>
                  <a:pt x="602" y="45"/>
                </a:lnTo>
                <a:lnTo>
                  <a:pt x="591" y="28"/>
                </a:lnTo>
                <a:lnTo>
                  <a:pt x="591" y="25"/>
                </a:lnTo>
                <a:lnTo>
                  <a:pt x="584" y="25"/>
                </a:lnTo>
                <a:lnTo>
                  <a:pt x="579" y="18"/>
                </a:lnTo>
                <a:lnTo>
                  <a:pt x="578" y="13"/>
                </a:lnTo>
                <a:lnTo>
                  <a:pt x="508" y="28"/>
                </a:lnTo>
                <a:lnTo>
                  <a:pt x="426" y="45"/>
                </a:lnTo>
                <a:lnTo>
                  <a:pt x="267" y="74"/>
                </a:lnTo>
                <a:lnTo>
                  <a:pt x="208" y="83"/>
                </a:lnTo>
                <a:lnTo>
                  <a:pt x="185" y="86"/>
                </a:lnTo>
                <a:lnTo>
                  <a:pt x="173" y="85"/>
                </a:lnTo>
                <a:lnTo>
                  <a:pt x="171" y="92"/>
                </a:lnTo>
                <a:lnTo>
                  <a:pt x="171" y="99"/>
                </a:lnTo>
                <a:lnTo>
                  <a:pt x="170" y="110"/>
                </a:lnTo>
                <a:lnTo>
                  <a:pt x="163" y="111"/>
                </a:lnTo>
                <a:lnTo>
                  <a:pt x="158" y="118"/>
                </a:lnTo>
                <a:lnTo>
                  <a:pt x="154" y="131"/>
                </a:lnTo>
                <a:lnTo>
                  <a:pt x="149" y="137"/>
                </a:lnTo>
                <a:lnTo>
                  <a:pt x="144" y="132"/>
                </a:lnTo>
                <a:lnTo>
                  <a:pt x="133" y="137"/>
                </a:lnTo>
                <a:lnTo>
                  <a:pt x="126" y="141"/>
                </a:lnTo>
                <a:lnTo>
                  <a:pt x="124" y="147"/>
                </a:lnTo>
                <a:lnTo>
                  <a:pt x="118" y="154"/>
                </a:lnTo>
                <a:lnTo>
                  <a:pt x="115" y="154"/>
                </a:lnTo>
                <a:lnTo>
                  <a:pt x="108" y="147"/>
                </a:lnTo>
                <a:lnTo>
                  <a:pt x="103" y="151"/>
                </a:lnTo>
                <a:lnTo>
                  <a:pt x="101" y="154"/>
                </a:lnTo>
                <a:lnTo>
                  <a:pt x="99" y="160"/>
                </a:lnTo>
                <a:lnTo>
                  <a:pt x="94" y="157"/>
                </a:lnTo>
                <a:lnTo>
                  <a:pt x="92" y="170"/>
                </a:lnTo>
                <a:lnTo>
                  <a:pt x="88" y="175"/>
                </a:lnTo>
                <a:lnTo>
                  <a:pt x="83" y="175"/>
                </a:lnTo>
                <a:lnTo>
                  <a:pt x="71" y="183"/>
                </a:lnTo>
                <a:lnTo>
                  <a:pt x="55" y="200"/>
                </a:lnTo>
                <a:lnTo>
                  <a:pt x="50" y="202"/>
                </a:lnTo>
                <a:lnTo>
                  <a:pt x="38" y="202"/>
                </a:lnTo>
                <a:lnTo>
                  <a:pt x="25" y="210"/>
                </a:lnTo>
                <a:lnTo>
                  <a:pt x="20" y="215"/>
                </a:lnTo>
                <a:lnTo>
                  <a:pt x="18" y="221"/>
                </a:lnTo>
                <a:lnTo>
                  <a:pt x="18" y="229"/>
                </a:lnTo>
                <a:lnTo>
                  <a:pt x="13" y="235"/>
                </a:lnTo>
                <a:lnTo>
                  <a:pt x="0" y="238"/>
                </a:lnTo>
                <a:lnTo>
                  <a:pt x="0" y="262"/>
                </a:lnTo>
                <a:lnTo>
                  <a:pt x="90" y="248"/>
                </a:lnTo>
                <a:lnTo>
                  <a:pt x="110" y="238"/>
                </a:lnTo>
                <a:lnTo>
                  <a:pt x="116" y="238"/>
                </a:lnTo>
                <a:lnTo>
                  <a:pt x="125" y="229"/>
                </a:lnTo>
                <a:lnTo>
                  <a:pt x="136" y="225"/>
                </a:lnTo>
                <a:lnTo>
                  <a:pt x="143" y="223"/>
                </a:lnTo>
                <a:lnTo>
                  <a:pt x="148" y="220"/>
                </a:lnTo>
                <a:lnTo>
                  <a:pt x="214" y="212"/>
                </a:lnTo>
                <a:lnTo>
                  <a:pt x="240" y="211"/>
                </a:lnTo>
                <a:lnTo>
                  <a:pt x="245" y="217"/>
                </a:lnTo>
                <a:lnTo>
                  <a:pt x="250" y="215"/>
                </a:lnTo>
                <a:lnTo>
                  <a:pt x="260" y="224"/>
                </a:lnTo>
                <a:lnTo>
                  <a:pt x="263" y="230"/>
                </a:lnTo>
                <a:lnTo>
                  <a:pt x="263" y="235"/>
                </a:lnTo>
                <a:lnTo>
                  <a:pt x="265" y="238"/>
                </a:lnTo>
                <a:lnTo>
                  <a:pt x="347" y="224"/>
                </a:lnTo>
                <a:lnTo>
                  <a:pt x="441" y="292"/>
                </a:lnTo>
                <a:lnTo>
                  <a:pt x="444" y="293"/>
                </a:lnTo>
                <a:lnTo>
                  <a:pt x="446" y="293"/>
                </a:lnTo>
                <a:lnTo>
                  <a:pt x="459" y="288"/>
                </a:lnTo>
                <a:lnTo>
                  <a:pt x="471" y="285"/>
                </a:lnTo>
                <a:lnTo>
                  <a:pt x="481" y="285"/>
                </a:lnTo>
                <a:lnTo>
                  <a:pt x="486" y="281"/>
                </a:lnTo>
                <a:lnTo>
                  <a:pt x="487" y="269"/>
                </a:lnTo>
                <a:lnTo>
                  <a:pt x="483" y="257"/>
                </a:lnTo>
                <a:lnTo>
                  <a:pt x="485" y="257"/>
                </a:lnTo>
                <a:lnTo>
                  <a:pt x="487" y="262"/>
                </a:lnTo>
                <a:lnTo>
                  <a:pt x="491" y="277"/>
                </a:lnTo>
                <a:lnTo>
                  <a:pt x="491" y="260"/>
                </a:lnTo>
                <a:lnTo>
                  <a:pt x="492" y="253"/>
                </a:lnTo>
                <a:lnTo>
                  <a:pt x="497" y="242"/>
                </a:lnTo>
                <a:lnTo>
                  <a:pt x="506" y="229"/>
                </a:lnTo>
                <a:lnTo>
                  <a:pt x="518" y="219"/>
                </a:lnTo>
                <a:lnTo>
                  <a:pt x="515" y="212"/>
                </a:lnTo>
                <a:lnTo>
                  <a:pt x="518" y="207"/>
                </a:lnTo>
                <a:lnTo>
                  <a:pt x="515" y="203"/>
                </a:lnTo>
                <a:lnTo>
                  <a:pt x="522" y="206"/>
                </a:lnTo>
                <a:lnTo>
                  <a:pt x="518" y="211"/>
                </a:lnTo>
                <a:lnTo>
                  <a:pt x="523" y="214"/>
                </a:lnTo>
                <a:lnTo>
                  <a:pt x="526" y="212"/>
                </a:lnTo>
                <a:lnTo>
                  <a:pt x="529" y="207"/>
                </a:lnTo>
                <a:lnTo>
                  <a:pt x="534" y="196"/>
                </a:lnTo>
                <a:lnTo>
                  <a:pt x="541" y="197"/>
                </a:lnTo>
                <a:lnTo>
                  <a:pt x="555" y="191"/>
                </a:lnTo>
                <a:lnTo>
                  <a:pt x="561" y="191"/>
                </a:lnTo>
                <a:lnTo>
                  <a:pt x="561" y="187"/>
                </a:lnTo>
                <a:lnTo>
                  <a:pt x="566" y="182"/>
                </a:lnTo>
                <a:lnTo>
                  <a:pt x="569" y="188"/>
                </a:lnTo>
                <a:lnTo>
                  <a:pt x="571" y="182"/>
                </a:lnTo>
                <a:lnTo>
                  <a:pt x="578" y="185"/>
                </a:lnTo>
                <a:lnTo>
                  <a:pt x="579" y="185"/>
                </a:lnTo>
                <a:lnTo>
                  <a:pt x="584" y="174"/>
                </a:lnTo>
                <a:lnTo>
                  <a:pt x="589" y="168"/>
                </a:lnTo>
                <a:lnTo>
                  <a:pt x="592" y="161"/>
                </a:lnTo>
                <a:lnTo>
                  <a:pt x="589" y="157"/>
                </a:lnTo>
                <a:lnTo>
                  <a:pt x="588" y="157"/>
                </a:lnTo>
                <a:lnTo>
                  <a:pt x="584" y="164"/>
                </a:lnTo>
                <a:lnTo>
                  <a:pt x="579" y="165"/>
                </a:lnTo>
                <a:lnTo>
                  <a:pt x="580" y="160"/>
                </a:lnTo>
                <a:lnTo>
                  <a:pt x="578" y="154"/>
                </a:lnTo>
                <a:lnTo>
                  <a:pt x="577" y="160"/>
                </a:lnTo>
                <a:lnTo>
                  <a:pt x="577" y="160"/>
                </a:lnTo>
                <a:lnTo>
                  <a:pt x="573" y="161"/>
                </a:lnTo>
                <a:lnTo>
                  <a:pt x="574" y="166"/>
                </a:lnTo>
                <a:lnTo>
                  <a:pt x="568" y="164"/>
                </a:lnTo>
                <a:lnTo>
                  <a:pt x="556" y="171"/>
                </a:lnTo>
                <a:lnTo>
                  <a:pt x="545" y="170"/>
                </a:lnTo>
                <a:lnTo>
                  <a:pt x="534" y="161"/>
                </a:lnTo>
                <a:lnTo>
                  <a:pt x="531" y="156"/>
                </a:lnTo>
                <a:lnTo>
                  <a:pt x="536" y="159"/>
                </a:lnTo>
                <a:lnTo>
                  <a:pt x="542" y="161"/>
                </a:lnTo>
                <a:lnTo>
                  <a:pt x="549" y="166"/>
                </a:lnTo>
                <a:lnTo>
                  <a:pt x="555" y="166"/>
                </a:lnTo>
                <a:lnTo>
                  <a:pt x="559" y="164"/>
                </a:lnTo>
                <a:lnTo>
                  <a:pt x="568" y="152"/>
                </a:lnTo>
                <a:lnTo>
                  <a:pt x="568" y="147"/>
                </a:lnTo>
                <a:lnTo>
                  <a:pt x="563" y="148"/>
                </a:lnTo>
                <a:lnTo>
                  <a:pt x="564" y="143"/>
                </a:lnTo>
                <a:lnTo>
                  <a:pt x="570" y="142"/>
                </a:lnTo>
                <a:lnTo>
                  <a:pt x="573" y="137"/>
                </a:lnTo>
                <a:lnTo>
                  <a:pt x="560" y="132"/>
                </a:lnTo>
                <a:lnTo>
                  <a:pt x="554" y="132"/>
                </a:lnTo>
                <a:lnTo>
                  <a:pt x="528" y="125"/>
                </a:lnTo>
                <a:lnTo>
                  <a:pt x="527" y="123"/>
                </a:lnTo>
                <a:lnTo>
                  <a:pt x="527" y="122"/>
                </a:lnTo>
                <a:lnTo>
                  <a:pt x="540" y="125"/>
                </a:lnTo>
                <a:lnTo>
                  <a:pt x="551" y="125"/>
                </a:lnTo>
                <a:lnTo>
                  <a:pt x="556" y="123"/>
                </a:lnTo>
                <a:lnTo>
                  <a:pt x="560" y="124"/>
                </a:lnTo>
                <a:lnTo>
                  <a:pt x="557" y="119"/>
                </a:lnTo>
                <a:lnTo>
                  <a:pt x="557" y="113"/>
                </a:lnTo>
                <a:lnTo>
                  <a:pt x="563" y="113"/>
                </a:lnTo>
                <a:lnTo>
                  <a:pt x="560" y="117"/>
                </a:lnTo>
                <a:lnTo>
                  <a:pt x="565" y="122"/>
                </a:lnTo>
                <a:lnTo>
                  <a:pt x="571" y="123"/>
                </a:lnTo>
                <a:lnTo>
                  <a:pt x="573" y="117"/>
                </a:lnTo>
                <a:lnTo>
                  <a:pt x="575" y="123"/>
                </a:lnTo>
                <a:lnTo>
                  <a:pt x="582" y="124"/>
                </a:lnTo>
                <a:lnTo>
                  <a:pt x="594" y="124"/>
                </a:lnTo>
                <a:lnTo>
                  <a:pt x="600" y="119"/>
                </a:lnTo>
                <a:lnTo>
                  <a:pt x="607" y="101"/>
                </a:lnTo>
                <a:lnTo>
                  <a:pt x="607" y="95"/>
                </a:lnTo>
                <a:lnTo>
                  <a:pt x="614" y="96"/>
                </a:lnTo>
                <a:lnTo>
                  <a:pt x="619" y="91"/>
                </a:lnTo>
                <a:close/>
                <a:moveTo>
                  <a:pt x="586" y="17"/>
                </a:moveTo>
                <a:lnTo>
                  <a:pt x="588" y="12"/>
                </a:lnTo>
                <a:lnTo>
                  <a:pt x="583" y="12"/>
                </a:lnTo>
                <a:lnTo>
                  <a:pt x="580" y="13"/>
                </a:lnTo>
                <a:lnTo>
                  <a:pt x="586" y="17"/>
                </a:lnTo>
                <a:close/>
                <a:moveTo>
                  <a:pt x="580" y="0"/>
                </a:moveTo>
                <a:lnTo>
                  <a:pt x="582" y="5"/>
                </a:lnTo>
                <a:lnTo>
                  <a:pt x="583" y="12"/>
                </a:lnTo>
                <a:lnTo>
                  <a:pt x="589" y="11"/>
                </a:lnTo>
                <a:lnTo>
                  <a:pt x="587" y="4"/>
                </a:lnTo>
                <a:lnTo>
                  <a:pt x="580" y="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4" name="Rectangle 58"/>
          <p:cNvSpPr>
            <a:spLocks noChangeArrowheads="1"/>
          </p:cNvSpPr>
          <p:nvPr/>
        </p:nvSpPr>
        <p:spPr bwMode="auto">
          <a:xfrm>
            <a:off x="4165453" y="5195032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AK</a:t>
            </a:r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5969714" y="20527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MT</a:t>
            </a:r>
          </a:p>
        </p:txBody>
      </p:sp>
      <p:sp>
        <p:nvSpPr>
          <p:cNvPr id="286" name="Rectangle 60"/>
          <p:cNvSpPr>
            <a:spLocks noChangeArrowheads="1"/>
          </p:cNvSpPr>
          <p:nvPr/>
        </p:nvSpPr>
        <p:spPr bwMode="auto">
          <a:xfrm>
            <a:off x="6162331" y="2848622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WY</a:t>
            </a:r>
          </a:p>
        </p:txBody>
      </p:sp>
      <p:sp>
        <p:nvSpPr>
          <p:cNvPr id="287" name="Rectangle 61"/>
          <p:cNvSpPr>
            <a:spLocks noChangeArrowheads="1"/>
          </p:cNvSpPr>
          <p:nvPr/>
        </p:nvSpPr>
        <p:spPr bwMode="auto">
          <a:xfrm>
            <a:off x="5275447" y="2628488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ID</a:t>
            </a:r>
          </a:p>
        </p:txBody>
      </p:sp>
      <p:sp>
        <p:nvSpPr>
          <p:cNvPr id="288" name="Rectangle 62"/>
          <p:cNvSpPr>
            <a:spLocks noChangeArrowheads="1"/>
          </p:cNvSpPr>
          <p:nvPr/>
        </p:nvSpPr>
        <p:spPr bwMode="auto">
          <a:xfrm>
            <a:off x="4595997" y="1714088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WA</a:t>
            </a:r>
          </a:p>
        </p:txBody>
      </p:sp>
      <p:sp>
        <p:nvSpPr>
          <p:cNvPr id="289" name="Rectangle 63"/>
          <p:cNvSpPr>
            <a:spLocks noChangeArrowheads="1"/>
          </p:cNvSpPr>
          <p:nvPr/>
        </p:nvSpPr>
        <p:spPr bwMode="auto">
          <a:xfrm>
            <a:off x="4365281" y="2323688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OR</a:t>
            </a:r>
          </a:p>
        </p:txBody>
      </p:sp>
      <p:sp>
        <p:nvSpPr>
          <p:cNvPr id="290" name="Rectangle 64"/>
          <p:cNvSpPr>
            <a:spLocks noChangeArrowheads="1"/>
          </p:cNvSpPr>
          <p:nvPr/>
        </p:nvSpPr>
        <p:spPr bwMode="auto">
          <a:xfrm>
            <a:off x="4727231" y="3326988"/>
            <a:ext cx="2349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NV</a:t>
            </a:r>
          </a:p>
        </p:txBody>
      </p:sp>
      <p:sp>
        <p:nvSpPr>
          <p:cNvPr id="291" name="Rectangle 65"/>
          <p:cNvSpPr>
            <a:spLocks noChangeArrowheads="1"/>
          </p:cNvSpPr>
          <p:nvPr/>
        </p:nvSpPr>
        <p:spPr bwMode="auto">
          <a:xfrm>
            <a:off x="5487114" y="3534422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UT</a:t>
            </a:r>
          </a:p>
        </p:txBody>
      </p:sp>
      <p:sp>
        <p:nvSpPr>
          <p:cNvPr id="292" name="Rectangle 66"/>
          <p:cNvSpPr>
            <a:spLocks noChangeArrowheads="1"/>
          </p:cNvSpPr>
          <p:nvPr/>
        </p:nvSpPr>
        <p:spPr bwMode="auto">
          <a:xfrm>
            <a:off x="3859799" y="2967352"/>
            <a:ext cx="561051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NorCal</a:t>
            </a:r>
          </a:p>
        </p:txBody>
      </p:sp>
      <p:sp>
        <p:nvSpPr>
          <p:cNvPr id="293" name="Rectangle 67"/>
          <p:cNvSpPr>
            <a:spLocks noChangeArrowheads="1"/>
          </p:cNvSpPr>
          <p:nvPr/>
        </p:nvSpPr>
        <p:spPr bwMode="auto">
          <a:xfrm>
            <a:off x="5309314" y="448903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AZ</a:t>
            </a:r>
          </a:p>
        </p:txBody>
      </p:sp>
      <p:sp>
        <p:nvSpPr>
          <p:cNvPr id="294" name="Rectangle 68"/>
          <p:cNvSpPr>
            <a:spLocks noChangeArrowheads="1"/>
          </p:cNvSpPr>
          <p:nvPr/>
        </p:nvSpPr>
        <p:spPr bwMode="auto">
          <a:xfrm>
            <a:off x="7220664" y="20781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ND</a:t>
            </a:r>
          </a:p>
        </p:txBody>
      </p:sp>
      <p:sp>
        <p:nvSpPr>
          <p:cNvPr id="295" name="Rectangle 69"/>
          <p:cNvSpPr>
            <a:spLocks noChangeArrowheads="1"/>
          </p:cNvSpPr>
          <p:nvPr/>
        </p:nvSpPr>
        <p:spPr bwMode="auto">
          <a:xfrm>
            <a:off x="7201614" y="263060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SD</a:t>
            </a:r>
          </a:p>
        </p:txBody>
      </p:sp>
      <p:sp>
        <p:nvSpPr>
          <p:cNvPr id="296" name="Rectangle 70"/>
          <p:cNvSpPr>
            <a:spLocks noChangeArrowheads="1"/>
          </p:cNvSpPr>
          <p:nvPr/>
        </p:nvSpPr>
        <p:spPr bwMode="auto">
          <a:xfrm>
            <a:off x="7271464" y="320845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NE</a:t>
            </a:r>
          </a:p>
        </p:txBody>
      </p:sp>
      <p:sp>
        <p:nvSpPr>
          <p:cNvPr id="297" name="Rectangle 71"/>
          <p:cNvSpPr>
            <a:spLocks noChangeArrowheads="1"/>
          </p:cNvSpPr>
          <p:nvPr/>
        </p:nvSpPr>
        <p:spPr bwMode="auto">
          <a:xfrm>
            <a:off x="6338014" y="369317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CO</a:t>
            </a:r>
          </a:p>
        </p:txBody>
      </p:sp>
      <p:sp>
        <p:nvSpPr>
          <p:cNvPr id="298" name="Rectangle 72"/>
          <p:cNvSpPr>
            <a:spLocks noChangeArrowheads="1"/>
          </p:cNvSpPr>
          <p:nvPr/>
        </p:nvSpPr>
        <p:spPr bwMode="auto">
          <a:xfrm>
            <a:off x="6189848" y="4580055"/>
            <a:ext cx="2667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NM</a:t>
            </a:r>
          </a:p>
        </p:txBody>
      </p:sp>
      <p:sp>
        <p:nvSpPr>
          <p:cNvPr id="299" name="Rectangle 73"/>
          <p:cNvSpPr>
            <a:spLocks noChangeArrowheads="1"/>
          </p:cNvSpPr>
          <p:nvPr/>
        </p:nvSpPr>
        <p:spPr bwMode="auto">
          <a:xfrm>
            <a:off x="7318031" y="5191772"/>
            <a:ext cx="2180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TX</a:t>
            </a:r>
          </a:p>
        </p:txBody>
      </p:sp>
      <p:sp>
        <p:nvSpPr>
          <p:cNvPr id="300" name="Rectangle 74"/>
          <p:cNvSpPr>
            <a:spLocks noChangeArrowheads="1"/>
          </p:cNvSpPr>
          <p:nvPr/>
        </p:nvSpPr>
        <p:spPr bwMode="auto">
          <a:xfrm>
            <a:off x="7618598" y="443612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OK</a:t>
            </a:r>
          </a:p>
        </p:txBody>
      </p:sp>
      <p:sp>
        <p:nvSpPr>
          <p:cNvPr id="301" name="Rectangle 75"/>
          <p:cNvSpPr>
            <a:spLocks noChangeArrowheads="1"/>
          </p:cNvSpPr>
          <p:nvPr/>
        </p:nvSpPr>
        <p:spPr bwMode="auto">
          <a:xfrm>
            <a:off x="7396348" y="3788422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KS</a:t>
            </a:r>
          </a:p>
        </p:txBody>
      </p:sp>
      <p:sp>
        <p:nvSpPr>
          <p:cNvPr id="302" name="Rectangle 76"/>
          <p:cNvSpPr>
            <a:spLocks noChangeArrowheads="1"/>
          </p:cNvSpPr>
          <p:nvPr/>
        </p:nvSpPr>
        <p:spPr bwMode="auto">
          <a:xfrm>
            <a:off x="8401765" y="45546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AR</a:t>
            </a:r>
          </a:p>
        </p:txBody>
      </p:sp>
      <p:sp>
        <p:nvSpPr>
          <p:cNvPr id="303" name="Rectangle 77"/>
          <p:cNvSpPr>
            <a:spLocks noChangeArrowheads="1"/>
          </p:cNvSpPr>
          <p:nvPr/>
        </p:nvSpPr>
        <p:spPr bwMode="auto">
          <a:xfrm>
            <a:off x="8486431" y="516848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LA</a:t>
            </a:r>
          </a:p>
        </p:txBody>
      </p:sp>
      <p:sp>
        <p:nvSpPr>
          <p:cNvPr id="304" name="Rectangle 78"/>
          <p:cNvSpPr>
            <a:spLocks noChangeArrowheads="1"/>
          </p:cNvSpPr>
          <p:nvPr/>
        </p:nvSpPr>
        <p:spPr bwMode="auto">
          <a:xfrm>
            <a:off x="8378481" y="3834989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MO</a:t>
            </a:r>
          </a:p>
        </p:txBody>
      </p:sp>
      <p:sp>
        <p:nvSpPr>
          <p:cNvPr id="305" name="Rectangle 79"/>
          <p:cNvSpPr>
            <a:spLocks noChangeArrowheads="1"/>
          </p:cNvSpPr>
          <p:nvPr/>
        </p:nvSpPr>
        <p:spPr bwMode="auto">
          <a:xfrm>
            <a:off x="8226081" y="3087805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IA</a:t>
            </a:r>
          </a:p>
        </p:txBody>
      </p:sp>
      <p:sp>
        <p:nvSpPr>
          <p:cNvPr id="306" name="Rectangle 80"/>
          <p:cNvSpPr>
            <a:spLocks noChangeArrowheads="1"/>
          </p:cNvSpPr>
          <p:nvPr/>
        </p:nvSpPr>
        <p:spPr bwMode="auto">
          <a:xfrm>
            <a:off x="8027114" y="2391422"/>
            <a:ext cx="2667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MN</a:t>
            </a:r>
          </a:p>
        </p:txBody>
      </p:sp>
      <p:sp>
        <p:nvSpPr>
          <p:cNvPr id="307" name="Rectangle 81"/>
          <p:cNvSpPr>
            <a:spLocks noChangeArrowheads="1"/>
          </p:cNvSpPr>
          <p:nvPr/>
        </p:nvSpPr>
        <p:spPr bwMode="auto">
          <a:xfrm>
            <a:off x="8772181" y="2639072"/>
            <a:ext cx="2095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WI</a:t>
            </a:r>
          </a:p>
        </p:txBody>
      </p:sp>
      <p:sp>
        <p:nvSpPr>
          <p:cNvPr id="308" name="Rectangle 82"/>
          <p:cNvSpPr>
            <a:spLocks noChangeArrowheads="1"/>
          </p:cNvSpPr>
          <p:nvPr/>
        </p:nvSpPr>
        <p:spPr bwMode="auto">
          <a:xfrm>
            <a:off x="8939398" y="3500555"/>
            <a:ext cx="1524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IL</a:t>
            </a:r>
          </a:p>
        </p:txBody>
      </p:sp>
      <p:sp>
        <p:nvSpPr>
          <p:cNvPr id="309" name="Rectangle 83"/>
          <p:cNvSpPr>
            <a:spLocks noChangeArrowheads="1"/>
          </p:cNvSpPr>
          <p:nvPr/>
        </p:nvSpPr>
        <p:spPr bwMode="auto">
          <a:xfrm>
            <a:off x="9388131" y="3464572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IN</a:t>
            </a:r>
          </a:p>
        </p:txBody>
      </p:sp>
      <p:sp>
        <p:nvSpPr>
          <p:cNvPr id="310" name="Rectangle 84"/>
          <p:cNvSpPr>
            <a:spLocks noChangeArrowheads="1"/>
          </p:cNvSpPr>
          <p:nvPr/>
        </p:nvSpPr>
        <p:spPr bwMode="auto">
          <a:xfrm>
            <a:off x="9597681" y="390060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KY</a:t>
            </a:r>
          </a:p>
        </p:txBody>
      </p:sp>
      <p:sp>
        <p:nvSpPr>
          <p:cNvPr id="311" name="Rectangle 85"/>
          <p:cNvSpPr>
            <a:spLocks noChangeArrowheads="1"/>
          </p:cNvSpPr>
          <p:nvPr/>
        </p:nvSpPr>
        <p:spPr bwMode="auto">
          <a:xfrm>
            <a:off x="9354265" y="4277372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TN</a:t>
            </a:r>
          </a:p>
        </p:txBody>
      </p:sp>
      <p:sp>
        <p:nvSpPr>
          <p:cNvPr id="312" name="Rectangle 86"/>
          <p:cNvSpPr>
            <a:spLocks noChangeArrowheads="1"/>
          </p:cNvSpPr>
          <p:nvPr/>
        </p:nvSpPr>
        <p:spPr bwMode="auto">
          <a:xfrm>
            <a:off x="8935165" y="4863689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MS</a:t>
            </a:r>
          </a:p>
        </p:txBody>
      </p:sp>
      <p:sp>
        <p:nvSpPr>
          <p:cNvPr id="313" name="Rectangle 87"/>
          <p:cNvSpPr>
            <a:spLocks noChangeArrowheads="1"/>
          </p:cNvSpPr>
          <p:nvPr/>
        </p:nvSpPr>
        <p:spPr bwMode="auto">
          <a:xfrm>
            <a:off x="9434698" y="487638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AL</a:t>
            </a:r>
          </a:p>
        </p:txBody>
      </p:sp>
      <p:sp>
        <p:nvSpPr>
          <p:cNvPr id="314" name="Rectangle 88"/>
          <p:cNvSpPr>
            <a:spLocks noChangeArrowheads="1"/>
          </p:cNvSpPr>
          <p:nvPr/>
        </p:nvSpPr>
        <p:spPr bwMode="auto">
          <a:xfrm>
            <a:off x="9974448" y="4840406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GA</a:t>
            </a:r>
          </a:p>
        </p:txBody>
      </p:sp>
      <p:sp>
        <p:nvSpPr>
          <p:cNvPr id="315" name="Rectangle 89"/>
          <p:cNvSpPr>
            <a:spLocks noChangeArrowheads="1"/>
          </p:cNvSpPr>
          <p:nvPr/>
        </p:nvSpPr>
        <p:spPr bwMode="auto">
          <a:xfrm>
            <a:off x="10457048" y="5735756"/>
            <a:ext cx="207433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FL</a:t>
            </a:r>
          </a:p>
        </p:txBody>
      </p:sp>
      <p:sp>
        <p:nvSpPr>
          <p:cNvPr id="316" name="Rectangle 90"/>
          <p:cNvSpPr>
            <a:spLocks noChangeArrowheads="1"/>
          </p:cNvSpPr>
          <p:nvPr/>
        </p:nvSpPr>
        <p:spPr bwMode="auto">
          <a:xfrm>
            <a:off x="10376615" y="4544072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SC</a:t>
            </a:r>
          </a:p>
        </p:txBody>
      </p:sp>
      <p:sp>
        <p:nvSpPr>
          <p:cNvPr id="317" name="Rectangle 91"/>
          <p:cNvSpPr>
            <a:spLocks noChangeArrowheads="1"/>
          </p:cNvSpPr>
          <p:nvPr/>
        </p:nvSpPr>
        <p:spPr bwMode="auto">
          <a:xfrm>
            <a:off x="10512081" y="4144022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NC</a:t>
            </a:r>
          </a:p>
        </p:txBody>
      </p:sp>
      <p:sp>
        <p:nvSpPr>
          <p:cNvPr id="318" name="Rectangle 92"/>
          <p:cNvSpPr>
            <a:spLocks noChangeArrowheads="1"/>
          </p:cNvSpPr>
          <p:nvPr/>
        </p:nvSpPr>
        <p:spPr bwMode="auto">
          <a:xfrm>
            <a:off x="10554415" y="3775722"/>
            <a:ext cx="2243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VA</a:t>
            </a:r>
          </a:p>
        </p:txBody>
      </p:sp>
      <p:sp>
        <p:nvSpPr>
          <p:cNvPr id="319" name="Rectangle 93"/>
          <p:cNvSpPr>
            <a:spLocks noChangeArrowheads="1"/>
          </p:cNvSpPr>
          <p:nvPr/>
        </p:nvSpPr>
        <p:spPr bwMode="auto">
          <a:xfrm>
            <a:off x="10164948" y="3650839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WV</a:t>
            </a:r>
          </a:p>
        </p:txBody>
      </p:sp>
      <p:sp>
        <p:nvSpPr>
          <p:cNvPr id="320" name="Rectangle 94"/>
          <p:cNvSpPr>
            <a:spLocks noChangeArrowheads="1"/>
          </p:cNvSpPr>
          <p:nvPr/>
        </p:nvSpPr>
        <p:spPr bwMode="auto">
          <a:xfrm>
            <a:off x="9811465" y="336932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OH</a:t>
            </a:r>
          </a:p>
        </p:txBody>
      </p:sp>
      <p:sp>
        <p:nvSpPr>
          <p:cNvPr id="321" name="Rectangle 95"/>
          <p:cNvSpPr>
            <a:spLocks noChangeArrowheads="1"/>
          </p:cNvSpPr>
          <p:nvPr/>
        </p:nvSpPr>
        <p:spPr bwMode="auto">
          <a:xfrm>
            <a:off x="9517248" y="2848622"/>
            <a:ext cx="1905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MI</a:t>
            </a:r>
          </a:p>
        </p:txBody>
      </p:sp>
      <p:sp>
        <p:nvSpPr>
          <p:cNvPr id="322" name="Rectangle 96"/>
          <p:cNvSpPr>
            <a:spLocks noChangeArrowheads="1"/>
          </p:cNvSpPr>
          <p:nvPr/>
        </p:nvSpPr>
        <p:spPr bwMode="auto">
          <a:xfrm>
            <a:off x="10933481" y="2610497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NY</a:t>
            </a:r>
          </a:p>
        </p:txBody>
      </p:sp>
      <p:sp>
        <p:nvSpPr>
          <p:cNvPr id="323" name="Rectangle 97"/>
          <p:cNvSpPr>
            <a:spLocks noChangeArrowheads="1"/>
          </p:cNvSpPr>
          <p:nvPr/>
        </p:nvSpPr>
        <p:spPr bwMode="auto">
          <a:xfrm>
            <a:off x="10586166" y="3082918"/>
            <a:ext cx="2243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PA</a:t>
            </a:r>
          </a:p>
        </p:txBody>
      </p:sp>
      <p:sp>
        <p:nvSpPr>
          <p:cNvPr id="324" name="Rectangle 99"/>
          <p:cNvSpPr>
            <a:spLocks noChangeArrowheads="1"/>
          </p:cNvSpPr>
          <p:nvPr/>
        </p:nvSpPr>
        <p:spPr bwMode="auto">
          <a:xfrm>
            <a:off x="11247167" y="3548376"/>
            <a:ext cx="266098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DE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MD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DC</a:t>
            </a:r>
          </a:p>
        </p:txBody>
      </p:sp>
      <p:sp>
        <p:nvSpPr>
          <p:cNvPr id="325" name="Rectangle 100"/>
          <p:cNvSpPr>
            <a:spLocks noChangeArrowheads="1"/>
          </p:cNvSpPr>
          <p:nvPr/>
        </p:nvSpPr>
        <p:spPr bwMode="auto">
          <a:xfrm>
            <a:off x="11295248" y="3151305"/>
            <a:ext cx="2180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NJ</a:t>
            </a:r>
          </a:p>
        </p:txBody>
      </p:sp>
      <p:sp>
        <p:nvSpPr>
          <p:cNvPr id="326" name="Rectangle 103"/>
          <p:cNvSpPr>
            <a:spLocks noChangeArrowheads="1"/>
          </p:cNvSpPr>
          <p:nvPr/>
        </p:nvSpPr>
        <p:spPr bwMode="auto">
          <a:xfrm>
            <a:off x="11716951" y="2297524"/>
            <a:ext cx="266098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MA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RI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CT</a:t>
            </a:r>
          </a:p>
        </p:txBody>
      </p:sp>
      <p:sp>
        <p:nvSpPr>
          <p:cNvPr id="327" name="Rectangle 104"/>
          <p:cNvSpPr>
            <a:spLocks noChangeArrowheads="1"/>
          </p:cNvSpPr>
          <p:nvPr/>
        </p:nvSpPr>
        <p:spPr bwMode="auto">
          <a:xfrm>
            <a:off x="11149190" y="1600782"/>
            <a:ext cx="256480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ME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NH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VT</a:t>
            </a:r>
          </a:p>
        </p:txBody>
      </p:sp>
      <p:sp>
        <p:nvSpPr>
          <p:cNvPr id="328" name="Rectangle 107"/>
          <p:cNvSpPr>
            <a:spLocks noChangeArrowheads="1"/>
          </p:cNvSpPr>
          <p:nvPr/>
        </p:nvSpPr>
        <p:spPr bwMode="auto">
          <a:xfrm>
            <a:off x="5906948" y="5823007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HI</a:t>
            </a:r>
          </a:p>
        </p:txBody>
      </p:sp>
      <p:sp>
        <p:nvSpPr>
          <p:cNvPr id="329" name="Rectangle 66"/>
          <p:cNvSpPr>
            <a:spLocks noChangeArrowheads="1"/>
          </p:cNvSpPr>
          <p:nvPr/>
        </p:nvSpPr>
        <p:spPr bwMode="auto">
          <a:xfrm>
            <a:off x="4222411" y="4070621"/>
            <a:ext cx="484107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SoCal</a:t>
            </a:r>
          </a:p>
        </p:txBody>
      </p:sp>
    </p:spTree>
    <p:extLst>
      <p:ext uri="{BB962C8B-B14F-4D97-AF65-F5344CB8AC3E}">
        <p14:creationId xmlns:p14="http://schemas.microsoft.com/office/powerpoint/2010/main" val="274870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6"/>
          <p:cNvSpPr txBox="1"/>
          <p:nvPr/>
        </p:nvSpPr>
        <p:spPr>
          <a:xfrm>
            <a:off x="716645" y="214787"/>
            <a:ext cx="96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Skyport</a:t>
            </a:r>
            <a:r>
              <a:rPr lang="en-US" sz="3200" dirty="0"/>
              <a:t> Business Development Coverage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6656"/>
            <a:ext cx="707594" cy="66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750608" y="709204"/>
            <a:ext cx="969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of June 2016</a:t>
            </a:r>
          </a:p>
        </p:txBody>
      </p:sp>
      <p:graphicFrame>
        <p:nvGraphicFramePr>
          <p:cNvPr id="219" name="Table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67990"/>
              </p:ext>
            </p:extLst>
          </p:nvPr>
        </p:nvGraphicFramePr>
        <p:xfrm>
          <a:off x="589275" y="1576506"/>
          <a:ext cx="2788603" cy="4511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8603">
                  <a:extLst>
                    <a:ext uri="{9D8B030D-6E8A-4147-A177-3AD203B41FA5}">
                      <a16:colId xmlns:a16="http://schemas.microsoft.com/office/drawing/2014/main" xmlns="" val="1241679093"/>
                    </a:ext>
                  </a:extLst>
                </a:gridCol>
              </a:tblGrid>
              <a:tr h="285781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2028213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Max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Clark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7151166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ME, NH, VT, MA, RI, 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2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2996868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Craig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Hanley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509158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NY, PA, NJ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1374986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Craig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Hanley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438073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WV, VA, DC</a:t>
                      </a:r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US" sz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DE, MD, NC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SC, TN,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AL, GA, FL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119185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Charles Waddell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993971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ND, SD,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WY, NE, KS, MO, </a:t>
                      </a:r>
                      <a:r>
                        <a:rPr lang="en-US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MN, IA, WI, IL, IN, MI, OH, KY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6983882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 Clark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46294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TX, OK, AR, LA,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MS, CO, NM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2936597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Charles</a:t>
                      </a:r>
                      <a:r>
                        <a:rPr lang="en-US" sz="12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Waddell</a:t>
                      </a:r>
                      <a:endParaRPr 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31600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WA, OR, ID, MT, AK, HI, NorCal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217099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Charles Waddell</a:t>
                      </a:r>
                      <a:endParaRPr lang="en-US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249285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NV, AZ, </a:t>
                      </a:r>
                      <a:r>
                        <a:rPr 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SoCal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, UT</a:t>
                      </a:r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934680"/>
                  </a:ext>
                </a:extLst>
              </a:tr>
            </a:tbl>
          </a:graphicData>
        </a:graphic>
      </p:graphicFrame>
      <p:sp>
        <p:nvSpPr>
          <p:cNvPr id="220" name="Freeform 49"/>
          <p:cNvSpPr>
            <a:spLocks/>
          </p:cNvSpPr>
          <p:nvPr/>
        </p:nvSpPr>
        <p:spPr bwMode="auto">
          <a:xfrm>
            <a:off x="11034898" y="3310055"/>
            <a:ext cx="169333" cy="275167"/>
          </a:xfrm>
          <a:custGeom>
            <a:avLst/>
            <a:gdLst>
              <a:gd name="T0" fmla="*/ 72 w 83"/>
              <a:gd name="T1" fmla="*/ 113 h 136"/>
              <a:gd name="T2" fmla="*/ 70 w 83"/>
              <a:gd name="T3" fmla="*/ 116 h 136"/>
              <a:gd name="T4" fmla="*/ 75 w 83"/>
              <a:gd name="T5" fmla="*/ 109 h 136"/>
              <a:gd name="T6" fmla="*/ 71 w 83"/>
              <a:gd name="T7" fmla="*/ 108 h 136"/>
              <a:gd name="T8" fmla="*/ 71 w 83"/>
              <a:gd name="T9" fmla="*/ 102 h 136"/>
              <a:gd name="T10" fmla="*/ 74 w 83"/>
              <a:gd name="T11" fmla="*/ 96 h 136"/>
              <a:gd name="T12" fmla="*/ 71 w 83"/>
              <a:gd name="T13" fmla="*/ 93 h 136"/>
              <a:gd name="T14" fmla="*/ 65 w 83"/>
              <a:gd name="T15" fmla="*/ 93 h 136"/>
              <a:gd name="T16" fmla="*/ 53 w 83"/>
              <a:gd name="T17" fmla="*/ 83 h 136"/>
              <a:gd name="T18" fmla="*/ 51 w 83"/>
              <a:gd name="T19" fmla="*/ 78 h 136"/>
              <a:gd name="T20" fmla="*/ 44 w 83"/>
              <a:gd name="T21" fmla="*/ 73 h 136"/>
              <a:gd name="T22" fmla="*/ 40 w 83"/>
              <a:gd name="T23" fmla="*/ 63 h 136"/>
              <a:gd name="T24" fmla="*/ 40 w 83"/>
              <a:gd name="T25" fmla="*/ 56 h 136"/>
              <a:gd name="T26" fmla="*/ 36 w 83"/>
              <a:gd name="T27" fmla="*/ 50 h 136"/>
              <a:gd name="T28" fmla="*/ 29 w 83"/>
              <a:gd name="T29" fmla="*/ 46 h 136"/>
              <a:gd name="T30" fmla="*/ 23 w 83"/>
              <a:gd name="T31" fmla="*/ 39 h 136"/>
              <a:gd name="T32" fmla="*/ 21 w 83"/>
              <a:gd name="T33" fmla="*/ 33 h 136"/>
              <a:gd name="T34" fmla="*/ 21 w 83"/>
              <a:gd name="T35" fmla="*/ 27 h 136"/>
              <a:gd name="T36" fmla="*/ 17 w 83"/>
              <a:gd name="T37" fmla="*/ 21 h 136"/>
              <a:gd name="T38" fmla="*/ 19 w 83"/>
              <a:gd name="T39" fmla="*/ 17 h 136"/>
              <a:gd name="T40" fmla="*/ 22 w 83"/>
              <a:gd name="T41" fmla="*/ 10 h 136"/>
              <a:gd name="T42" fmla="*/ 22 w 83"/>
              <a:gd name="T43" fmla="*/ 5 h 136"/>
              <a:gd name="T44" fmla="*/ 25 w 83"/>
              <a:gd name="T45" fmla="*/ 1 h 136"/>
              <a:gd name="T46" fmla="*/ 23 w 83"/>
              <a:gd name="T47" fmla="*/ 0 h 136"/>
              <a:gd name="T48" fmla="*/ 18 w 83"/>
              <a:gd name="T49" fmla="*/ 0 h 136"/>
              <a:gd name="T50" fmla="*/ 13 w 83"/>
              <a:gd name="T51" fmla="*/ 0 h 136"/>
              <a:gd name="T52" fmla="*/ 6 w 83"/>
              <a:gd name="T53" fmla="*/ 4 h 136"/>
              <a:gd name="T54" fmla="*/ 2 w 83"/>
              <a:gd name="T55" fmla="*/ 10 h 136"/>
              <a:gd name="T56" fmla="*/ 0 w 83"/>
              <a:gd name="T57" fmla="*/ 16 h 136"/>
              <a:gd name="T58" fmla="*/ 21 w 83"/>
              <a:gd name="T59" fmla="*/ 86 h 136"/>
              <a:gd name="T60" fmla="*/ 32 w 83"/>
              <a:gd name="T61" fmla="*/ 129 h 136"/>
              <a:gd name="T62" fmla="*/ 34 w 83"/>
              <a:gd name="T63" fmla="*/ 136 h 136"/>
              <a:gd name="T64" fmla="*/ 79 w 83"/>
              <a:gd name="T65" fmla="*/ 125 h 136"/>
              <a:gd name="T66" fmla="*/ 82 w 83"/>
              <a:gd name="T67" fmla="*/ 125 h 136"/>
              <a:gd name="T68" fmla="*/ 83 w 83"/>
              <a:gd name="T69" fmla="*/ 125 h 136"/>
              <a:gd name="T70" fmla="*/ 79 w 83"/>
              <a:gd name="T71" fmla="*/ 112 h 136"/>
              <a:gd name="T72" fmla="*/ 72 w 83"/>
              <a:gd name="T73" fmla="*/ 11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" h="136">
                <a:moveTo>
                  <a:pt x="72" y="113"/>
                </a:moveTo>
                <a:lnTo>
                  <a:pt x="70" y="116"/>
                </a:lnTo>
                <a:lnTo>
                  <a:pt x="75" y="109"/>
                </a:lnTo>
                <a:lnTo>
                  <a:pt x="71" y="108"/>
                </a:lnTo>
                <a:lnTo>
                  <a:pt x="71" y="102"/>
                </a:lnTo>
                <a:lnTo>
                  <a:pt x="74" y="96"/>
                </a:lnTo>
                <a:lnTo>
                  <a:pt x="71" y="93"/>
                </a:lnTo>
                <a:lnTo>
                  <a:pt x="65" y="93"/>
                </a:lnTo>
                <a:lnTo>
                  <a:pt x="53" y="83"/>
                </a:lnTo>
                <a:lnTo>
                  <a:pt x="51" y="78"/>
                </a:lnTo>
                <a:lnTo>
                  <a:pt x="44" y="73"/>
                </a:lnTo>
                <a:lnTo>
                  <a:pt x="40" y="63"/>
                </a:lnTo>
                <a:lnTo>
                  <a:pt x="40" y="56"/>
                </a:lnTo>
                <a:lnTo>
                  <a:pt x="36" y="50"/>
                </a:lnTo>
                <a:lnTo>
                  <a:pt x="29" y="46"/>
                </a:lnTo>
                <a:lnTo>
                  <a:pt x="23" y="39"/>
                </a:lnTo>
                <a:lnTo>
                  <a:pt x="21" y="33"/>
                </a:lnTo>
                <a:lnTo>
                  <a:pt x="21" y="27"/>
                </a:lnTo>
                <a:lnTo>
                  <a:pt x="17" y="21"/>
                </a:lnTo>
                <a:lnTo>
                  <a:pt x="19" y="17"/>
                </a:lnTo>
                <a:lnTo>
                  <a:pt x="22" y="10"/>
                </a:lnTo>
                <a:lnTo>
                  <a:pt x="22" y="5"/>
                </a:lnTo>
                <a:lnTo>
                  <a:pt x="25" y="1"/>
                </a:lnTo>
                <a:lnTo>
                  <a:pt x="23" y="0"/>
                </a:lnTo>
                <a:lnTo>
                  <a:pt x="18" y="0"/>
                </a:lnTo>
                <a:lnTo>
                  <a:pt x="13" y="0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21" y="86"/>
                </a:lnTo>
                <a:lnTo>
                  <a:pt x="32" y="129"/>
                </a:lnTo>
                <a:lnTo>
                  <a:pt x="34" y="136"/>
                </a:lnTo>
                <a:lnTo>
                  <a:pt x="79" y="125"/>
                </a:lnTo>
                <a:lnTo>
                  <a:pt x="82" y="125"/>
                </a:lnTo>
                <a:lnTo>
                  <a:pt x="83" y="125"/>
                </a:lnTo>
                <a:lnTo>
                  <a:pt x="79" y="112"/>
                </a:lnTo>
                <a:lnTo>
                  <a:pt x="72" y="113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21" name="Freeform 38"/>
          <p:cNvSpPr>
            <a:spLocks noEditPoints="1"/>
          </p:cNvSpPr>
          <p:nvPr/>
        </p:nvSpPr>
        <p:spPr bwMode="auto">
          <a:xfrm>
            <a:off x="10488798" y="3341806"/>
            <a:ext cx="713317" cy="345017"/>
          </a:xfrm>
          <a:custGeom>
            <a:avLst/>
            <a:gdLst>
              <a:gd name="T0" fmla="*/ 351 w 351"/>
              <a:gd name="T1" fmla="*/ 120 h 170"/>
              <a:gd name="T2" fmla="*/ 303 w 351"/>
              <a:gd name="T3" fmla="*/ 120 h 170"/>
              <a:gd name="T4" fmla="*/ 126 w 351"/>
              <a:gd name="T5" fmla="*/ 31 h 170"/>
              <a:gd name="T6" fmla="*/ 20 w 351"/>
              <a:gd name="T7" fmla="*/ 93 h 170"/>
              <a:gd name="T8" fmla="*/ 38 w 351"/>
              <a:gd name="T9" fmla="*/ 71 h 170"/>
              <a:gd name="T10" fmla="*/ 54 w 351"/>
              <a:gd name="T11" fmla="*/ 54 h 170"/>
              <a:gd name="T12" fmla="*/ 77 w 351"/>
              <a:gd name="T13" fmla="*/ 54 h 170"/>
              <a:gd name="T14" fmla="*/ 98 w 351"/>
              <a:gd name="T15" fmla="*/ 38 h 170"/>
              <a:gd name="T16" fmla="*/ 123 w 351"/>
              <a:gd name="T17" fmla="*/ 44 h 170"/>
              <a:gd name="T18" fmla="*/ 134 w 351"/>
              <a:gd name="T19" fmla="*/ 65 h 170"/>
              <a:gd name="T20" fmla="*/ 157 w 351"/>
              <a:gd name="T21" fmla="*/ 78 h 170"/>
              <a:gd name="T22" fmla="*/ 177 w 351"/>
              <a:gd name="T23" fmla="*/ 90 h 170"/>
              <a:gd name="T24" fmla="*/ 203 w 351"/>
              <a:gd name="T25" fmla="*/ 96 h 170"/>
              <a:gd name="T26" fmla="*/ 195 w 351"/>
              <a:gd name="T27" fmla="*/ 120 h 170"/>
              <a:gd name="T28" fmla="*/ 187 w 351"/>
              <a:gd name="T29" fmla="*/ 139 h 170"/>
              <a:gd name="T30" fmla="*/ 199 w 351"/>
              <a:gd name="T31" fmla="*/ 142 h 170"/>
              <a:gd name="T32" fmla="*/ 221 w 351"/>
              <a:gd name="T33" fmla="*/ 155 h 170"/>
              <a:gd name="T34" fmla="*/ 230 w 351"/>
              <a:gd name="T35" fmla="*/ 158 h 170"/>
              <a:gd name="T36" fmla="*/ 249 w 351"/>
              <a:gd name="T37" fmla="*/ 161 h 170"/>
              <a:gd name="T38" fmla="*/ 256 w 351"/>
              <a:gd name="T39" fmla="*/ 150 h 170"/>
              <a:gd name="T40" fmla="*/ 230 w 351"/>
              <a:gd name="T41" fmla="*/ 131 h 170"/>
              <a:gd name="T42" fmla="*/ 234 w 351"/>
              <a:gd name="T43" fmla="*/ 134 h 170"/>
              <a:gd name="T44" fmla="*/ 255 w 351"/>
              <a:gd name="T45" fmla="*/ 138 h 170"/>
              <a:gd name="T46" fmla="*/ 237 w 351"/>
              <a:gd name="T47" fmla="*/ 100 h 170"/>
              <a:gd name="T48" fmla="*/ 232 w 351"/>
              <a:gd name="T49" fmla="*/ 77 h 170"/>
              <a:gd name="T50" fmla="*/ 236 w 351"/>
              <a:gd name="T51" fmla="*/ 67 h 170"/>
              <a:gd name="T52" fmla="*/ 234 w 351"/>
              <a:gd name="T53" fmla="*/ 58 h 170"/>
              <a:gd name="T54" fmla="*/ 234 w 351"/>
              <a:gd name="T55" fmla="*/ 43 h 170"/>
              <a:gd name="T56" fmla="*/ 244 w 351"/>
              <a:gd name="T57" fmla="*/ 32 h 170"/>
              <a:gd name="T58" fmla="*/ 251 w 351"/>
              <a:gd name="T59" fmla="*/ 24 h 170"/>
              <a:gd name="T60" fmla="*/ 260 w 351"/>
              <a:gd name="T61" fmla="*/ 23 h 170"/>
              <a:gd name="T62" fmla="*/ 268 w 351"/>
              <a:gd name="T63" fmla="*/ 34 h 170"/>
              <a:gd name="T64" fmla="*/ 248 w 351"/>
              <a:gd name="T65" fmla="*/ 63 h 170"/>
              <a:gd name="T66" fmla="*/ 256 w 351"/>
              <a:gd name="T67" fmla="*/ 70 h 170"/>
              <a:gd name="T68" fmla="*/ 245 w 351"/>
              <a:gd name="T69" fmla="*/ 92 h 170"/>
              <a:gd name="T70" fmla="*/ 259 w 351"/>
              <a:gd name="T71" fmla="*/ 85 h 170"/>
              <a:gd name="T72" fmla="*/ 257 w 351"/>
              <a:gd name="T73" fmla="*/ 93 h 170"/>
              <a:gd name="T74" fmla="*/ 255 w 351"/>
              <a:gd name="T75" fmla="*/ 101 h 170"/>
              <a:gd name="T76" fmla="*/ 274 w 351"/>
              <a:gd name="T77" fmla="*/ 111 h 170"/>
              <a:gd name="T78" fmla="*/ 259 w 351"/>
              <a:gd name="T79" fmla="*/ 119 h 170"/>
              <a:gd name="T80" fmla="*/ 268 w 351"/>
              <a:gd name="T81" fmla="*/ 141 h 170"/>
              <a:gd name="T82" fmla="*/ 283 w 351"/>
              <a:gd name="T83" fmla="*/ 145 h 170"/>
              <a:gd name="T84" fmla="*/ 287 w 351"/>
              <a:gd name="T85" fmla="*/ 142 h 170"/>
              <a:gd name="T86" fmla="*/ 291 w 351"/>
              <a:gd name="T87" fmla="*/ 150 h 170"/>
              <a:gd name="T88" fmla="*/ 307 w 351"/>
              <a:gd name="T89" fmla="*/ 154 h 170"/>
              <a:gd name="T90" fmla="*/ 313 w 351"/>
              <a:gd name="T91" fmla="*/ 166 h 170"/>
              <a:gd name="T92" fmla="*/ 336 w 351"/>
              <a:gd name="T93" fmla="*/ 150 h 170"/>
              <a:gd name="T94" fmla="*/ 343 w 351"/>
              <a:gd name="T95" fmla="*/ 158 h 170"/>
              <a:gd name="T96" fmla="*/ 347 w 351"/>
              <a:gd name="T97" fmla="*/ 1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51" h="170">
                <a:moveTo>
                  <a:pt x="341" y="143"/>
                </a:moveTo>
                <a:lnTo>
                  <a:pt x="344" y="131"/>
                </a:lnTo>
                <a:lnTo>
                  <a:pt x="347" y="132"/>
                </a:lnTo>
                <a:lnTo>
                  <a:pt x="351" y="120"/>
                </a:lnTo>
                <a:lnTo>
                  <a:pt x="344" y="115"/>
                </a:lnTo>
                <a:lnTo>
                  <a:pt x="347" y="112"/>
                </a:lnTo>
                <a:lnTo>
                  <a:pt x="348" y="109"/>
                </a:lnTo>
                <a:lnTo>
                  <a:pt x="303" y="120"/>
                </a:lnTo>
                <a:lnTo>
                  <a:pt x="301" y="113"/>
                </a:lnTo>
                <a:lnTo>
                  <a:pt x="290" y="70"/>
                </a:lnTo>
                <a:lnTo>
                  <a:pt x="269" y="0"/>
                </a:lnTo>
                <a:lnTo>
                  <a:pt x="126" y="31"/>
                </a:lnTo>
                <a:lnTo>
                  <a:pt x="0" y="54"/>
                </a:lnTo>
                <a:lnTo>
                  <a:pt x="8" y="105"/>
                </a:lnTo>
                <a:lnTo>
                  <a:pt x="14" y="99"/>
                </a:lnTo>
                <a:lnTo>
                  <a:pt x="20" y="93"/>
                </a:lnTo>
                <a:lnTo>
                  <a:pt x="24" y="86"/>
                </a:lnTo>
                <a:lnTo>
                  <a:pt x="30" y="80"/>
                </a:lnTo>
                <a:lnTo>
                  <a:pt x="33" y="74"/>
                </a:lnTo>
                <a:lnTo>
                  <a:pt x="38" y="71"/>
                </a:lnTo>
                <a:lnTo>
                  <a:pt x="43" y="73"/>
                </a:lnTo>
                <a:lnTo>
                  <a:pt x="52" y="61"/>
                </a:lnTo>
                <a:lnTo>
                  <a:pt x="53" y="54"/>
                </a:lnTo>
                <a:lnTo>
                  <a:pt x="54" y="54"/>
                </a:lnTo>
                <a:lnTo>
                  <a:pt x="61" y="59"/>
                </a:lnTo>
                <a:lnTo>
                  <a:pt x="66" y="61"/>
                </a:lnTo>
                <a:lnTo>
                  <a:pt x="77" y="59"/>
                </a:lnTo>
                <a:lnTo>
                  <a:pt x="77" y="54"/>
                </a:lnTo>
                <a:lnTo>
                  <a:pt x="83" y="47"/>
                </a:lnTo>
                <a:lnTo>
                  <a:pt x="89" y="47"/>
                </a:lnTo>
                <a:lnTo>
                  <a:pt x="94" y="40"/>
                </a:lnTo>
                <a:lnTo>
                  <a:pt x="98" y="38"/>
                </a:lnTo>
                <a:lnTo>
                  <a:pt x="104" y="40"/>
                </a:lnTo>
                <a:lnTo>
                  <a:pt x="110" y="44"/>
                </a:lnTo>
                <a:lnTo>
                  <a:pt x="123" y="43"/>
                </a:lnTo>
                <a:lnTo>
                  <a:pt x="123" y="44"/>
                </a:lnTo>
                <a:lnTo>
                  <a:pt x="122" y="51"/>
                </a:lnTo>
                <a:lnTo>
                  <a:pt x="127" y="53"/>
                </a:lnTo>
                <a:lnTo>
                  <a:pt x="129" y="59"/>
                </a:lnTo>
                <a:lnTo>
                  <a:pt x="134" y="65"/>
                </a:lnTo>
                <a:lnTo>
                  <a:pt x="135" y="67"/>
                </a:lnTo>
                <a:lnTo>
                  <a:pt x="148" y="67"/>
                </a:lnTo>
                <a:lnTo>
                  <a:pt x="154" y="71"/>
                </a:lnTo>
                <a:lnTo>
                  <a:pt x="157" y="78"/>
                </a:lnTo>
                <a:lnTo>
                  <a:pt x="156" y="84"/>
                </a:lnTo>
                <a:lnTo>
                  <a:pt x="163" y="88"/>
                </a:lnTo>
                <a:lnTo>
                  <a:pt x="171" y="88"/>
                </a:lnTo>
                <a:lnTo>
                  <a:pt x="177" y="90"/>
                </a:lnTo>
                <a:lnTo>
                  <a:pt x="183" y="95"/>
                </a:lnTo>
                <a:lnTo>
                  <a:pt x="188" y="96"/>
                </a:lnTo>
                <a:lnTo>
                  <a:pt x="195" y="90"/>
                </a:lnTo>
                <a:lnTo>
                  <a:pt x="203" y="96"/>
                </a:lnTo>
                <a:lnTo>
                  <a:pt x="202" y="101"/>
                </a:lnTo>
                <a:lnTo>
                  <a:pt x="199" y="107"/>
                </a:lnTo>
                <a:lnTo>
                  <a:pt x="200" y="115"/>
                </a:lnTo>
                <a:lnTo>
                  <a:pt x="195" y="120"/>
                </a:lnTo>
                <a:lnTo>
                  <a:pt x="195" y="127"/>
                </a:lnTo>
                <a:lnTo>
                  <a:pt x="191" y="132"/>
                </a:lnTo>
                <a:lnTo>
                  <a:pt x="190" y="134"/>
                </a:lnTo>
                <a:lnTo>
                  <a:pt x="187" y="139"/>
                </a:lnTo>
                <a:lnTo>
                  <a:pt x="188" y="146"/>
                </a:lnTo>
                <a:lnTo>
                  <a:pt x="194" y="153"/>
                </a:lnTo>
                <a:lnTo>
                  <a:pt x="199" y="146"/>
                </a:lnTo>
                <a:lnTo>
                  <a:pt x="199" y="142"/>
                </a:lnTo>
                <a:lnTo>
                  <a:pt x="206" y="139"/>
                </a:lnTo>
                <a:lnTo>
                  <a:pt x="209" y="146"/>
                </a:lnTo>
                <a:lnTo>
                  <a:pt x="214" y="151"/>
                </a:lnTo>
                <a:lnTo>
                  <a:pt x="221" y="155"/>
                </a:lnTo>
                <a:lnTo>
                  <a:pt x="221" y="150"/>
                </a:lnTo>
                <a:lnTo>
                  <a:pt x="222" y="146"/>
                </a:lnTo>
                <a:lnTo>
                  <a:pt x="223" y="153"/>
                </a:lnTo>
                <a:lnTo>
                  <a:pt x="230" y="158"/>
                </a:lnTo>
                <a:lnTo>
                  <a:pt x="237" y="155"/>
                </a:lnTo>
                <a:lnTo>
                  <a:pt x="242" y="157"/>
                </a:lnTo>
                <a:lnTo>
                  <a:pt x="248" y="162"/>
                </a:lnTo>
                <a:lnTo>
                  <a:pt x="249" y="161"/>
                </a:lnTo>
                <a:lnTo>
                  <a:pt x="256" y="162"/>
                </a:lnTo>
                <a:lnTo>
                  <a:pt x="263" y="166"/>
                </a:lnTo>
                <a:lnTo>
                  <a:pt x="264" y="161"/>
                </a:lnTo>
                <a:lnTo>
                  <a:pt x="256" y="150"/>
                </a:lnTo>
                <a:lnTo>
                  <a:pt x="251" y="147"/>
                </a:lnTo>
                <a:lnTo>
                  <a:pt x="244" y="142"/>
                </a:lnTo>
                <a:lnTo>
                  <a:pt x="234" y="136"/>
                </a:lnTo>
                <a:lnTo>
                  <a:pt x="230" y="131"/>
                </a:lnTo>
                <a:lnTo>
                  <a:pt x="226" y="118"/>
                </a:lnTo>
                <a:lnTo>
                  <a:pt x="226" y="115"/>
                </a:lnTo>
                <a:lnTo>
                  <a:pt x="228" y="120"/>
                </a:lnTo>
                <a:lnTo>
                  <a:pt x="234" y="134"/>
                </a:lnTo>
                <a:lnTo>
                  <a:pt x="241" y="138"/>
                </a:lnTo>
                <a:lnTo>
                  <a:pt x="248" y="139"/>
                </a:lnTo>
                <a:lnTo>
                  <a:pt x="251" y="143"/>
                </a:lnTo>
                <a:lnTo>
                  <a:pt x="255" y="138"/>
                </a:lnTo>
                <a:lnTo>
                  <a:pt x="242" y="126"/>
                </a:lnTo>
                <a:lnTo>
                  <a:pt x="238" y="112"/>
                </a:lnTo>
                <a:lnTo>
                  <a:pt x="234" y="105"/>
                </a:lnTo>
                <a:lnTo>
                  <a:pt x="237" y="100"/>
                </a:lnTo>
                <a:lnTo>
                  <a:pt x="234" y="93"/>
                </a:lnTo>
                <a:lnTo>
                  <a:pt x="234" y="82"/>
                </a:lnTo>
                <a:lnTo>
                  <a:pt x="230" y="78"/>
                </a:lnTo>
                <a:lnTo>
                  <a:pt x="232" y="77"/>
                </a:lnTo>
                <a:lnTo>
                  <a:pt x="238" y="78"/>
                </a:lnTo>
                <a:lnTo>
                  <a:pt x="240" y="78"/>
                </a:lnTo>
                <a:lnTo>
                  <a:pt x="234" y="74"/>
                </a:lnTo>
                <a:lnTo>
                  <a:pt x="236" y="67"/>
                </a:lnTo>
                <a:lnTo>
                  <a:pt x="221" y="59"/>
                </a:lnTo>
                <a:lnTo>
                  <a:pt x="228" y="57"/>
                </a:lnTo>
                <a:lnTo>
                  <a:pt x="229" y="58"/>
                </a:lnTo>
                <a:lnTo>
                  <a:pt x="234" y="58"/>
                </a:lnTo>
                <a:lnTo>
                  <a:pt x="229" y="53"/>
                </a:lnTo>
                <a:lnTo>
                  <a:pt x="234" y="54"/>
                </a:lnTo>
                <a:lnTo>
                  <a:pt x="236" y="46"/>
                </a:lnTo>
                <a:lnTo>
                  <a:pt x="234" y="43"/>
                </a:lnTo>
                <a:lnTo>
                  <a:pt x="236" y="39"/>
                </a:lnTo>
                <a:lnTo>
                  <a:pt x="241" y="46"/>
                </a:lnTo>
                <a:lnTo>
                  <a:pt x="241" y="36"/>
                </a:lnTo>
                <a:lnTo>
                  <a:pt x="244" y="32"/>
                </a:lnTo>
                <a:lnTo>
                  <a:pt x="244" y="38"/>
                </a:lnTo>
                <a:lnTo>
                  <a:pt x="251" y="36"/>
                </a:lnTo>
                <a:lnTo>
                  <a:pt x="255" y="31"/>
                </a:lnTo>
                <a:lnTo>
                  <a:pt x="251" y="24"/>
                </a:lnTo>
                <a:lnTo>
                  <a:pt x="252" y="20"/>
                </a:lnTo>
                <a:lnTo>
                  <a:pt x="257" y="19"/>
                </a:lnTo>
                <a:lnTo>
                  <a:pt x="261" y="17"/>
                </a:lnTo>
                <a:lnTo>
                  <a:pt x="260" y="23"/>
                </a:lnTo>
                <a:lnTo>
                  <a:pt x="265" y="19"/>
                </a:lnTo>
                <a:lnTo>
                  <a:pt x="268" y="21"/>
                </a:lnTo>
                <a:lnTo>
                  <a:pt x="260" y="34"/>
                </a:lnTo>
                <a:lnTo>
                  <a:pt x="268" y="34"/>
                </a:lnTo>
                <a:lnTo>
                  <a:pt x="261" y="38"/>
                </a:lnTo>
                <a:lnTo>
                  <a:pt x="256" y="38"/>
                </a:lnTo>
                <a:lnTo>
                  <a:pt x="251" y="44"/>
                </a:lnTo>
                <a:lnTo>
                  <a:pt x="248" y="63"/>
                </a:lnTo>
                <a:lnTo>
                  <a:pt x="252" y="70"/>
                </a:lnTo>
                <a:lnTo>
                  <a:pt x="255" y="63"/>
                </a:lnTo>
                <a:lnTo>
                  <a:pt x="256" y="65"/>
                </a:lnTo>
                <a:lnTo>
                  <a:pt x="256" y="70"/>
                </a:lnTo>
                <a:lnTo>
                  <a:pt x="257" y="73"/>
                </a:lnTo>
                <a:lnTo>
                  <a:pt x="251" y="78"/>
                </a:lnTo>
                <a:lnTo>
                  <a:pt x="245" y="80"/>
                </a:lnTo>
                <a:lnTo>
                  <a:pt x="245" y="92"/>
                </a:lnTo>
                <a:lnTo>
                  <a:pt x="246" y="85"/>
                </a:lnTo>
                <a:lnTo>
                  <a:pt x="252" y="82"/>
                </a:lnTo>
                <a:lnTo>
                  <a:pt x="255" y="80"/>
                </a:lnTo>
                <a:lnTo>
                  <a:pt x="259" y="85"/>
                </a:lnTo>
                <a:lnTo>
                  <a:pt x="264" y="86"/>
                </a:lnTo>
                <a:lnTo>
                  <a:pt x="260" y="92"/>
                </a:lnTo>
                <a:lnTo>
                  <a:pt x="263" y="97"/>
                </a:lnTo>
                <a:lnTo>
                  <a:pt x="257" y="93"/>
                </a:lnTo>
                <a:lnTo>
                  <a:pt x="251" y="96"/>
                </a:lnTo>
                <a:lnTo>
                  <a:pt x="249" y="101"/>
                </a:lnTo>
                <a:lnTo>
                  <a:pt x="253" y="108"/>
                </a:lnTo>
                <a:lnTo>
                  <a:pt x="255" y="101"/>
                </a:lnTo>
                <a:lnTo>
                  <a:pt x="260" y="100"/>
                </a:lnTo>
                <a:lnTo>
                  <a:pt x="264" y="103"/>
                </a:lnTo>
                <a:lnTo>
                  <a:pt x="265" y="108"/>
                </a:lnTo>
                <a:lnTo>
                  <a:pt x="274" y="111"/>
                </a:lnTo>
                <a:lnTo>
                  <a:pt x="280" y="108"/>
                </a:lnTo>
                <a:lnTo>
                  <a:pt x="276" y="113"/>
                </a:lnTo>
                <a:lnTo>
                  <a:pt x="260" y="112"/>
                </a:lnTo>
                <a:lnTo>
                  <a:pt x="259" y="119"/>
                </a:lnTo>
                <a:lnTo>
                  <a:pt x="265" y="116"/>
                </a:lnTo>
                <a:lnTo>
                  <a:pt x="261" y="128"/>
                </a:lnTo>
                <a:lnTo>
                  <a:pt x="261" y="134"/>
                </a:lnTo>
                <a:lnTo>
                  <a:pt x="268" y="141"/>
                </a:lnTo>
                <a:lnTo>
                  <a:pt x="265" y="135"/>
                </a:lnTo>
                <a:lnTo>
                  <a:pt x="272" y="138"/>
                </a:lnTo>
                <a:lnTo>
                  <a:pt x="278" y="143"/>
                </a:lnTo>
                <a:lnTo>
                  <a:pt x="283" y="145"/>
                </a:lnTo>
                <a:lnTo>
                  <a:pt x="282" y="139"/>
                </a:lnTo>
                <a:lnTo>
                  <a:pt x="284" y="132"/>
                </a:lnTo>
                <a:lnTo>
                  <a:pt x="284" y="139"/>
                </a:lnTo>
                <a:lnTo>
                  <a:pt x="287" y="142"/>
                </a:lnTo>
                <a:lnTo>
                  <a:pt x="292" y="128"/>
                </a:lnTo>
                <a:lnTo>
                  <a:pt x="292" y="141"/>
                </a:lnTo>
                <a:lnTo>
                  <a:pt x="297" y="143"/>
                </a:lnTo>
                <a:lnTo>
                  <a:pt x="291" y="150"/>
                </a:lnTo>
                <a:lnTo>
                  <a:pt x="292" y="155"/>
                </a:lnTo>
                <a:lnTo>
                  <a:pt x="298" y="151"/>
                </a:lnTo>
                <a:lnTo>
                  <a:pt x="301" y="155"/>
                </a:lnTo>
                <a:lnTo>
                  <a:pt x="307" y="154"/>
                </a:lnTo>
                <a:lnTo>
                  <a:pt x="305" y="159"/>
                </a:lnTo>
                <a:lnTo>
                  <a:pt x="301" y="166"/>
                </a:lnTo>
                <a:lnTo>
                  <a:pt x="301" y="170"/>
                </a:lnTo>
                <a:lnTo>
                  <a:pt x="313" y="166"/>
                </a:lnTo>
                <a:lnTo>
                  <a:pt x="318" y="166"/>
                </a:lnTo>
                <a:lnTo>
                  <a:pt x="324" y="161"/>
                </a:lnTo>
                <a:lnTo>
                  <a:pt x="337" y="155"/>
                </a:lnTo>
                <a:lnTo>
                  <a:pt x="336" y="150"/>
                </a:lnTo>
                <a:lnTo>
                  <a:pt x="341" y="143"/>
                </a:lnTo>
                <a:close/>
                <a:moveTo>
                  <a:pt x="349" y="132"/>
                </a:moveTo>
                <a:lnTo>
                  <a:pt x="345" y="153"/>
                </a:lnTo>
                <a:lnTo>
                  <a:pt x="343" y="158"/>
                </a:lnTo>
                <a:lnTo>
                  <a:pt x="343" y="165"/>
                </a:lnTo>
                <a:lnTo>
                  <a:pt x="340" y="170"/>
                </a:lnTo>
                <a:lnTo>
                  <a:pt x="344" y="165"/>
                </a:lnTo>
                <a:lnTo>
                  <a:pt x="347" y="151"/>
                </a:lnTo>
                <a:lnTo>
                  <a:pt x="349" y="145"/>
                </a:lnTo>
                <a:lnTo>
                  <a:pt x="351" y="126"/>
                </a:lnTo>
                <a:lnTo>
                  <a:pt x="349" y="132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222" name="Group 109"/>
          <p:cNvGrpSpPr>
            <a:grpSpLocks/>
          </p:cNvGrpSpPr>
          <p:nvPr/>
        </p:nvGrpSpPr>
        <p:grpSpPr bwMode="auto">
          <a:xfrm>
            <a:off x="9441049" y="5267972"/>
            <a:ext cx="1432984" cy="1219200"/>
            <a:chOff x="3614" y="2886"/>
            <a:chExt cx="677" cy="576"/>
          </a:xfrm>
          <a:solidFill>
            <a:srgbClr val="FFFF00"/>
          </a:solidFill>
        </p:grpSpPr>
        <p:sp>
          <p:nvSpPr>
            <p:cNvPr id="223" name="Freeform 110"/>
            <p:cNvSpPr>
              <a:spLocks/>
            </p:cNvSpPr>
            <p:nvPr/>
          </p:nvSpPr>
          <p:spPr bwMode="auto">
            <a:xfrm>
              <a:off x="3831" y="3016"/>
              <a:ext cx="30" cy="20"/>
            </a:xfrm>
            <a:custGeom>
              <a:avLst/>
              <a:gdLst>
                <a:gd name="T0" fmla="*/ 23 w 30"/>
                <a:gd name="T1" fmla="*/ 8 h 20"/>
                <a:gd name="T2" fmla="*/ 18 w 30"/>
                <a:gd name="T3" fmla="*/ 11 h 20"/>
                <a:gd name="T4" fmla="*/ 12 w 30"/>
                <a:gd name="T5" fmla="*/ 15 h 20"/>
                <a:gd name="T6" fmla="*/ 5 w 30"/>
                <a:gd name="T7" fmla="*/ 18 h 20"/>
                <a:gd name="T8" fmla="*/ 0 w 30"/>
                <a:gd name="T9" fmla="*/ 17 h 20"/>
                <a:gd name="T10" fmla="*/ 4 w 30"/>
                <a:gd name="T11" fmla="*/ 20 h 20"/>
                <a:gd name="T12" fmla="*/ 10 w 30"/>
                <a:gd name="T13" fmla="*/ 17 h 20"/>
                <a:gd name="T14" fmla="*/ 13 w 30"/>
                <a:gd name="T15" fmla="*/ 15 h 20"/>
                <a:gd name="T16" fmla="*/ 25 w 30"/>
                <a:gd name="T17" fmla="*/ 7 h 20"/>
                <a:gd name="T18" fmla="*/ 30 w 30"/>
                <a:gd name="T19" fmla="*/ 0 h 20"/>
                <a:gd name="T20" fmla="*/ 23 w 30"/>
                <a:gd name="T21" fmla="*/ 5 h 20"/>
                <a:gd name="T22" fmla="*/ 23 w 30"/>
                <a:gd name="T2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0">
                  <a:moveTo>
                    <a:pt x="23" y="8"/>
                  </a:moveTo>
                  <a:lnTo>
                    <a:pt x="18" y="11"/>
                  </a:lnTo>
                  <a:lnTo>
                    <a:pt x="12" y="15"/>
                  </a:lnTo>
                  <a:lnTo>
                    <a:pt x="5" y="18"/>
                  </a:lnTo>
                  <a:lnTo>
                    <a:pt x="0" y="17"/>
                  </a:lnTo>
                  <a:lnTo>
                    <a:pt x="4" y="20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25" y="7"/>
                  </a:lnTo>
                  <a:lnTo>
                    <a:pt x="30" y="0"/>
                  </a:lnTo>
                  <a:lnTo>
                    <a:pt x="23" y="5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4" name="Freeform 111"/>
            <p:cNvSpPr>
              <a:spLocks/>
            </p:cNvSpPr>
            <p:nvPr/>
          </p:nvSpPr>
          <p:spPr bwMode="auto">
            <a:xfrm>
              <a:off x="4108" y="3287"/>
              <a:ext cx="13" cy="6"/>
            </a:xfrm>
            <a:custGeom>
              <a:avLst/>
              <a:gdLst>
                <a:gd name="T0" fmla="*/ 1 w 13"/>
                <a:gd name="T1" fmla="*/ 0 h 6"/>
                <a:gd name="T2" fmla="*/ 0 w 13"/>
                <a:gd name="T3" fmla="*/ 0 h 6"/>
                <a:gd name="T4" fmla="*/ 4 w 13"/>
                <a:gd name="T5" fmla="*/ 6 h 6"/>
                <a:gd name="T6" fmla="*/ 8 w 13"/>
                <a:gd name="T7" fmla="*/ 6 h 6"/>
                <a:gd name="T8" fmla="*/ 13 w 13"/>
                <a:gd name="T9" fmla="*/ 4 h 6"/>
                <a:gd name="T10" fmla="*/ 8 w 13"/>
                <a:gd name="T11" fmla="*/ 5 h 6"/>
                <a:gd name="T12" fmla="*/ 1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" y="0"/>
                  </a:moveTo>
                  <a:lnTo>
                    <a:pt x="0" y="0"/>
                  </a:lnTo>
                  <a:lnTo>
                    <a:pt x="4" y="6"/>
                  </a:lnTo>
                  <a:lnTo>
                    <a:pt x="8" y="6"/>
                  </a:lnTo>
                  <a:lnTo>
                    <a:pt x="13" y="4"/>
                  </a:lnTo>
                  <a:lnTo>
                    <a:pt x="8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5" name="Freeform 112"/>
            <p:cNvSpPr>
              <a:spLocks/>
            </p:cNvSpPr>
            <p:nvPr/>
          </p:nvSpPr>
          <p:spPr bwMode="auto">
            <a:xfrm>
              <a:off x="4169" y="3460"/>
              <a:ext cx="7" cy="2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1 h 2"/>
                <a:gd name="T6" fmla="*/ 0 w 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6" name="Freeform 113"/>
            <p:cNvSpPr>
              <a:spLocks/>
            </p:cNvSpPr>
            <p:nvPr/>
          </p:nvSpPr>
          <p:spPr bwMode="auto">
            <a:xfrm>
              <a:off x="4192" y="3445"/>
              <a:ext cx="4" cy="3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3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8" name="Freeform 114"/>
            <p:cNvSpPr>
              <a:spLocks/>
            </p:cNvSpPr>
            <p:nvPr/>
          </p:nvSpPr>
          <p:spPr bwMode="auto">
            <a:xfrm>
              <a:off x="4199" y="3439"/>
              <a:ext cx="9" cy="8"/>
            </a:xfrm>
            <a:custGeom>
              <a:avLst/>
              <a:gdLst>
                <a:gd name="T0" fmla="*/ 0 w 9"/>
                <a:gd name="T1" fmla="*/ 0 h 8"/>
                <a:gd name="T2" fmla="*/ 6 w 9"/>
                <a:gd name="T3" fmla="*/ 8 h 8"/>
                <a:gd name="T4" fmla="*/ 9 w 9"/>
                <a:gd name="T5" fmla="*/ 8 h 8"/>
                <a:gd name="T6" fmla="*/ 6 w 9"/>
                <a:gd name="T7" fmla="*/ 4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6" y="8"/>
                  </a:lnTo>
                  <a:lnTo>
                    <a:pt x="9" y="8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9" name="Freeform 115"/>
            <p:cNvSpPr>
              <a:spLocks/>
            </p:cNvSpPr>
            <p:nvPr/>
          </p:nvSpPr>
          <p:spPr bwMode="auto">
            <a:xfrm>
              <a:off x="4234" y="3430"/>
              <a:ext cx="7" cy="5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1 h 5"/>
                <a:gd name="T4" fmla="*/ 7 w 7"/>
                <a:gd name="T5" fmla="*/ 0 h 5"/>
                <a:gd name="T6" fmla="*/ 5 w 7"/>
                <a:gd name="T7" fmla="*/ 0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0" name="Freeform 116"/>
            <p:cNvSpPr>
              <a:spLocks/>
            </p:cNvSpPr>
            <p:nvPr/>
          </p:nvSpPr>
          <p:spPr bwMode="auto">
            <a:xfrm>
              <a:off x="4255" y="3417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0 w 4"/>
                <a:gd name="T5" fmla="*/ 2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1" name="Freeform 117"/>
            <p:cNvSpPr>
              <a:spLocks/>
            </p:cNvSpPr>
            <p:nvPr/>
          </p:nvSpPr>
          <p:spPr bwMode="auto">
            <a:xfrm>
              <a:off x="4267" y="3369"/>
              <a:ext cx="20" cy="40"/>
            </a:xfrm>
            <a:custGeom>
              <a:avLst/>
              <a:gdLst>
                <a:gd name="T0" fmla="*/ 14 w 20"/>
                <a:gd name="T1" fmla="*/ 11 h 40"/>
                <a:gd name="T2" fmla="*/ 10 w 20"/>
                <a:gd name="T3" fmla="*/ 22 h 40"/>
                <a:gd name="T4" fmla="*/ 2 w 20"/>
                <a:gd name="T5" fmla="*/ 34 h 40"/>
                <a:gd name="T6" fmla="*/ 2 w 20"/>
                <a:gd name="T7" fmla="*/ 35 h 40"/>
                <a:gd name="T8" fmla="*/ 0 w 20"/>
                <a:gd name="T9" fmla="*/ 40 h 40"/>
                <a:gd name="T10" fmla="*/ 13 w 20"/>
                <a:gd name="T11" fmla="*/ 22 h 40"/>
                <a:gd name="T12" fmla="*/ 20 w 20"/>
                <a:gd name="T13" fmla="*/ 0 h 40"/>
                <a:gd name="T14" fmla="*/ 14 w 20"/>
                <a:gd name="T15" fmla="*/ 5 h 40"/>
                <a:gd name="T16" fmla="*/ 14 w 2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0">
                  <a:moveTo>
                    <a:pt x="14" y="11"/>
                  </a:moveTo>
                  <a:lnTo>
                    <a:pt x="10" y="22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0" y="40"/>
                  </a:lnTo>
                  <a:lnTo>
                    <a:pt x="13" y="22"/>
                  </a:lnTo>
                  <a:lnTo>
                    <a:pt x="20" y="0"/>
                  </a:lnTo>
                  <a:lnTo>
                    <a:pt x="14" y="5"/>
                  </a:lnTo>
                  <a:lnTo>
                    <a:pt x="14" y="11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3" name="Freeform 118"/>
            <p:cNvSpPr>
              <a:spLocks/>
            </p:cNvSpPr>
            <p:nvPr/>
          </p:nvSpPr>
          <p:spPr bwMode="auto">
            <a:xfrm>
              <a:off x="4291" y="3354"/>
              <a:ext cx="0" cy="6"/>
            </a:xfrm>
            <a:custGeom>
              <a:avLst/>
              <a:gdLst>
                <a:gd name="T0" fmla="*/ 0 h 6"/>
                <a:gd name="T1" fmla="*/ 6 h 6"/>
                <a:gd name="T2" fmla="*/ 0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4" name="Freeform 119"/>
            <p:cNvSpPr>
              <a:spLocks/>
            </p:cNvSpPr>
            <p:nvPr/>
          </p:nvSpPr>
          <p:spPr bwMode="auto">
            <a:xfrm>
              <a:off x="3614" y="2886"/>
              <a:ext cx="677" cy="514"/>
            </a:xfrm>
            <a:custGeom>
              <a:avLst/>
              <a:gdLst>
                <a:gd name="T0" fmla="*/ 673 w 677"/>
                <a:gd name="T1" fmla="*/ 386 h 514"/>
                <a:gd name="T2" fmla="*/ 651 w 677"/>
                <a:gd name="T3" fmla="*/ 315 h 514"/>
                <a:gd name="T4" fmla="*/ 637 w 677"/>
                <a:gd name="T5" fmla="*/ 294 h 514"/>
                <a:gd name="T6" fmla="*/ 576 w 677"/>
                <a:gd name="T7" fmla="*/ 187 h 514"/>
                <a:gd name="T8" fmla="*/ 585 w 677"/>
                <a:gd name="T9" fmla="*/ 190 h 514"/>
                <a:gd name="T10" fmla="*/ 601 w 677"/>
                <a:gd name="T11" fmla="*/ 228 h 514"/>
                <a:gd name="T12" fmla="*/ 599 w 677"/>
                <a:gd name="T13" fmla="*/ 219 h 514"/>
                <a:gd name="T14" fmla="*/ 584 w 677"/>
                <a:gd name="T15" fmla="*/ 177 h 514"/>
                <a:gd name="T16" fmla="*/ 511 w 677"/>
                <a:gd name="T17" fmla="*/ 57 h 514"/>
                <a:gd name="T18" fmla="*/ 491 w 677"/>
                <a:gd name="T19" fmla="*/ 16 h 514"/>
                <a:gd name="T20" fmla="*/ 482 w 677"/>
                <a:gd name="T21" fmla="*/ 7 h 514"/>
                <a:gd name="T22" fmla="*/ 447 w 677"/>
                <a:gd name="T23" fmla="*/ 5 h 514"/>
                <a:gd name="T24" fmla="*/ 451 w 677"/>
                <a:gd name="T25" fmla="*/ 42 h 514"/>
                <a:gd name="T26" fmla="*/ 222 w 677"/>
                <a:gd name="T27" fmla="*/ 43 h 514"/>
                <a:gd name="T28" fmla="*/ 7 w 677"/>
                <a:gd name="T29" fmla="*/ 42 h 514"/>
                <a:gd name="T30" fmla="*/ 20 w 677"/>
                <a:gd name="T31" fmla="*/ 74 h 514"/>
                <a:gd name="T32" fmla="*/ 27 w 677"/>
                <a:gd name="T33" fmla="*/ 94 h 514"/>
                <a:gd name="T34" fmla="*/ 33 w 677"/>
                <a:gd name="T35" fmla="*/ 100 h 514"/>
                <a:gd name="T36" fmla="*/ 44 w 677"/>
                <a:gd name="T37" fmla="*/ 79 h 514"/>
                <a:gd name="T38" fmla="*/ 59 w 677"/>
                <a:gd name="T39" fmla="*/ 86 h 514"/>
                <a:gd name="T40" fmla="*/ 69 w 677"/>
                <a:gd name="T41" fmla="*/ 90 h 514"/>
                <a:gd name="T42" fmla="*/ 106 w 677"/>
                <a:gd name="T43" fmla="*/ 79 h 514"/>
                <a:gd name="T44" fmla="*/ 115 w 677"/>
                <a:gd name="T45" fmla="*/ 83 h 514"/>
                <a:gd name="T46" fmla="*/ 108 w 677"/>
                <a:gd name="T47" fmla="*/ 89 h 514"/>
                <a:gd name="T48" fmla="*/ 152 w 677"/>
                <a:gd name="T49" fmla="*/ 98 h 514"/>
                <a:gd name="T50" fmla="*/ 169 w 677"/>
                <a:gd name="T51" fmla="*/ 94 h 514"/>
                <a:gd name="T52" fmla="*/ 179 w 677"/>
                <a:gd name="T53" fmla="*/ 111 h 514"/>
                <a:gd name="T54" fmla="*/ 170 w 677"/>
                <a:gd name="T55" fmla="*/ 112 h 514"/>
                <a:gd name="T56" fmla="*/ 188 w 677"/>
                <a:gd name="T57" fmla="*/ 122 h 514"/>
                <a:gd name="T58" fmla="*/ 190 w 677"/>
                <a:gd name="T59" fmla="*/ 135 h 514"/>
                <a:gd name="T60" fmla="*/ 204 w 677"/>
                <a:gd name="T61" fmla="*/ 143 h 514"/>
                <a:gd name="T62" fmla="*/ 231 w 677"/>
                <a:gd name="T63" fmla="*/ 129 h 514"/>
                <a:gd name="T64" fmla="*/ 266 w 677"/>
                <a:gd name="T65" fmla="*/ 113 h 514"/>
                <a:gd name="T66" fmla="*/ 269 w 677"/>
                <a:gd name="T67" fmla="*/ 105 h 514"/>
                <a:gd name="T68" fmla="*/ 299 w 677"/>
                <a:gd name="T69" fmla="*/ 92 h 514"/>
                <a:gd name="T70" fmla="*/ 351 w 677"/>
                <a:gd name="T71" fmla="*/ 125 h 514"/>
                <a:gd name="T72" fmla="*/ 383 w 677"/>
                <a:gd name="T73" fmla="*/ 159 h 514"/>
                <a:gd name="T74" fmla="*/ 413 w 677"/>
                <a:gd name="T75" fmla="*/ 180 h 514"/>
                <a:gd name="T76" fmla="*/ 428 w 677"/>
                <a:gd name="T77" fmla="*/ 215 h 514"/>
                <a:gd name="T78" fmla="*/ 424 w 677"/>
                <a:gd name="T79" fmla="*/ 276 h 514"/>
                <a:gd name="T80" fmla="*/ 437 w 677"/>
                <a:gd name="T81" fmla="*/ 297 h 514"/>
                <a:gd name="T82" fmla="*/ 437 w 677"/>
                <a:gd name="T83" fmla="*/ 280 h 514"/>
                <a:gd name="T84" fmla="*/ 447 w 677"/>
                <a:gd name="T85" fmla="*/ 280 h 514"/>
                <a:gd name="T86" fmla="*/ 447 w 677"/>
                <a:gd name="T87" fmla="*/ 314 h 514"/>
                <a:gd name="T88" fmla="*/ 451 w 677"/>
                <a:gd name="T89" fmla="*/ 327 h 514"/>
                <a:gd name="T90" fmla="*/ 480 w 677"/>
                <a:gd name="T91" fmla="*/ 372 h 514"/>
                <a:gd name="T92" fmla="*/ 489 w 677"/>
                <a:gd name="T93" fmla="*/ 363 h 514"/>
                <a:gd name="T94" fmla="*/ 504 w 677"/>
                <a:gd name="T95" fmla="*/ 359 h 514"/>
                <a:gd name="T96" fmla="*/ 506 w 677"/>
                <a:gd name="T97" fmla="*/ 393 h 514"/>
                <a:gd name="T98" fmla="*/ 525 w 677"/>
                <a:gd name="T99" fmla="*/ 377 h 514"/>
                <a:gd name="T100" fmla="*/ 520 w 677"/>
                <a:gd name="T101" fmla="*/ 403 h 514"/>
                <a:gd name="T102" fmla="*/ 541 w 677"/>
                <a:gd name="T103" fmla="*/ 446 h 514"/>
                <a:gd name="T104" fmla="*/ 575 w 677"/>
                <a:gd name="T105" fmla="*/ 453 h 514"/>
                <a:gd name="T106" fmla="*/ 602 w 677"/>
                <a:gd name="T107" fmla="*/ 492 h 514"/>
                <a:gd name="T108" fmla="*/ 608 w 677"/>
                <a:gd name="T109" fmla="*/ 501 h 514"/>
                <a:gd name="T110" fmla="*/ 619 w 677"/>
                <a:gd name="T111" fmla="*/ 510 h 514"/>
                <a:gd name="T112" fmla="*/ 649 w 677"/>
                <a:gd name="T113" fmla="*/ 498 h 514"/>
                <a:gd name="T114" fmla="*/ 663 w 677"/>
                <a:gd name="T115" fmla="*/ 492 h 514"/>
                <a:gd name="T116" fmla="*/ 666 w 677"/>
                <a:gd name="T117" fmla="*/ 459 h 514"/>
                <a:gd name="T118" fmla="*/ 675 w 677"/>
                <a:gd name="T119" fmla="*/ 42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7" h="514">
                  <a:moveTo>
                    <a:pt x="677" y="431"/>
                  </a:moveTo>
                  <a:lnTo>
                    <a:pt x="676" y="423"/>
                  </a:lnTo>
                  <a:lnTo>
                    <a:pt x="675" y="411"/>
                  </a:lnTo>
                  <a:lnTo>
                    <a:pt x="675" y="393"/>
                  </a:lnTo>
                  <a:lnTo>
                    <a:pt x="673" y="386"/>
                  </a:lnTo>
                  <a:lnTo>
                    <a:pt x="672" y="359"/>
                  </a:lnTo>
                  <a:lnTo>
                    <a:pt x="666" y="336"/>
                  </a:lnTo>
                  <a:lnTo>
                    <a:pt x="663" y="334"/>
                  </a:lnTo>
                  <a:lnTo>
                    <a:pt x="662" y="327"/>
                  </a:lnTo>
                  <a:lnTo>
                    <a:pt x="651" y="315"/>
                  </a:lnTo>
                  <a:lnTo>
                    <a:pt x="646" y="312"/>
                  </a:lnTo>
                  <a:lnTo>
                    <a:pt x="643" y="314"/>
                  </a:lnTo>
                  <a:lnTo>
                    <a:pt x="645" y="311"/>
                  </a:lnTo>
                  <a:lnTo>
                    <a:pt x="645" y="305"/>
                  </a:lnTo>
                  <a:lnTo>
                    <a:pt x="637" y="294"/>
                  </a:lnTo>
                  <a:lnTo>
                    <a:pt x="628" y="273"/>
                  </a:lnTo>
                  <a:lnTo>
                    <a:pt x="604" y="239"/>
                  </a:lnTo>
                  <a:lnTo>
                    <a:pt x="586" y="211"/>
                  </a:lnTo>
                  <a:lnTo>
                    <a:pt x="584" y="206"/>
                  </a:lnTo>
                  <a:lnTo>
                    <a:pt x="576" y="187"/>
                  </a:lnTo>
                  <a:lnTo>
                    <a:pt x="572" y="176"/>
                  </a:lnTo>
                  <a:lnTo>
                    <a:pt x="575" y="176"/>
                  </a:lnTo>
                  <a:lnTo>
                    <a:pt x="580" y="178"/>
                  </a:lnTo>
                  <a:lnTo>
                    <a:pt x="578" y="185"/>
                  </a:lnTo>
                  <a:lnTo>
                    <a:pt x="585" y="190"/>
                  </a:lnTo>
                  <a:lnTo>
                    <a:pt x="590" y="187"/>
                  </a:lnTo>
                  <a:lnTo>
                    <a:pt x="595" y="191"/>
                  </a:lnTo>
                  <a:lnTo>
                    <a:pt x="597" y="198"/>
                  </a:lnTo>
                  <a:lnTo>
                    <a:pt x="595" y="211"/>
                  </a:lnTo>
                  <a:lnTo>
                    <a:pt x="601" y="228"/>
                  </a:lnTo>
                  <a:lnTo>
                    <a:pt x="612" y="247"/>
                  </a:lnTo>
                  <a:lnTo>
                    <a:pt x="619" y="254"/>
                  </a:lnTo>
                  <a:lnTo>
                    <a:pt x="606" y="236"/>
                  </a:lnTo>
                  <a:lnTo>
                    <a:pt x="603" y="230"/>
                  </a:lnTo>
                  <a:lnTo>
                    <a:pt x="599" y="219"/>
                  </a:lnTo>
                  <a:lnTo>
                    <a:pt x="598" y="207"/>
                  </a:lnTo>
                  <a:lnTo>
                    <a:pt x="602" y="202"/>
                  </a:lnTo>
                  <a:lnTo>
                    <a:pt x="599" y="195"/>
                  </a:lnTo>
                  <a:lnTo>
                    <a:pt x="595" y="189"/>
                  </a:lnTo>
                  <a:lnTo>
                    <a:pt x="584" y="177"/>
                  </a:lnTo>
                  <a:lnTo>
                    <a:pt x="550" y="134"/>
                  </a:lnTo>
                  <a:lnTo>
                    <a:pt x="532" y="103"/>
                  </a:lnTo>
                  <a:lnTo>
                    <a:pt x="522" y="85"/>
                  </a:lnTo>
                  <a:lnTo>
                    <a:pt x="513" y="63"/>
                  </a:lnTo>
                  <a:lnTo>
                    <a:pt x="511" y="57"/>
                  </a:lnTo>
                  <a:lnTo>
                    <a:pt x="504" y="44"/>
                  </a:lnTo>
                  <a:lnTo>
                    <a:pt x="503" y="34"/>
                  </a:lnTo>
                  <a:lnTo>
                    <a:pt x="500" y="27"/>
                  </a:lnTo>
                  <a:lnTo>
                    <a:pt x="494" y="22"/>
                  </a:lnTo>
                  <a:lnTo>
                    <a:pt x="491" y="16"/>
                  </a:lnTo>
                  <a:lnTo>
                    <a:pt x="494" y="20"/>
                  </a:lnTo>
                  <a:lnTo>
                    <a:pt x="495" y="8"/>
                  </a:lnTo>
                  <a:lnTo>
                    <a:pt x="489" y="5"/>
                  </a:lnTo>
                  <a:lnTo>
                    <a:pt x="486" y="5"/>
                  </a:lnTo>
                  <a:lnTo>
                    <a:pt x="482" y="7"/>
                  </a:lnTo>
                  <a:lnTo>
                    <a:pt x="477" y="5"/>
                  </a:lnTo>
                  <a:lnTo>
                    <a:pt x="461" y="3"/>
                  </a:lnTo>
                  <a:lnTo>
                    <a:pt x="455" y="0"/>
                  </a:lnTo>
                  <a:lnTo>
                    <a:pt x="451" y="5"/>
                  </a:lnTo>
                  <a:lnTo>
                    <a:pt x="447" y="5"/>
                  </a:lnTo>
                  <a:lnTo>
                    <a:pt x="446" y="11"/>
                  </a:lnTo>
                  <a:lnTo>
                    <a:pt x="446" y="17"/>
                  </a:lnTo>
                  <a:lnTo>
                    <a:pt x="450" y="22"/>
                  </a:lnTo>
                  <a:lnTo>
                    <a:pt x="451" y="29"/>
                  </a:lnTo>
                  <a:lnTo>
                    <a:pt x="451" y="42"/>
                  </a:lnTo>
                  <a:lnTo>
                    <a:pt x="444" y="46"/>
                  </a:lnTo>
                  <a:lnTo>
                    <a:pt x="439" y="44"/>
                  </a:lnTo>
                  <a:lnTo>
                    <a:pt x="434" y="33"/>
                  </a:lnTo>
                  <a:lnTo>
                    <a:pt x="428" y="29"/>
                  </a:lnTo>
                  <a:lnTo>
                    <a:pt x="222" y="43"/>
                  </a:lnTo>
                  <a:lnTo>
                    <a:pt x="217" y="38"/>
                  </a:lnTo>
                  <a:lnTo>
                    <a:pt x="216" y="31"/>
                  </a:lnTo>
                  <a:lnTo>
                    <a:pt x="208" y="18"/>
                  </a:lnTo>
                  <a:lnTo>
                    <a:pt x="82" y="34"/>
                  </a:lnTo>
                  <a:lnTo>
                    <a:pt x="7" y="42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9" y="65"/>
                  </a:lnTo>
                  <a:lnTo>
                    <a:pt x="15" y="68"/>
                  </a:lnTo>
                  <a:lnTo>
                    <a:pt x="20" y="74"/>
                  </a:lnTo>
                  <a:lnTo>
                    <a:pt x="18" y="83"/>
                  </a:lnTo>
                  <a:lnTo>
                    <a:pt x="19" y="86"/>
                  </a:lnTo>
                  <a:lnTo>
                    <a:pt x="20" y="89"/>
                  </a:lnTo>
                  <a:lnTo>
                    <a:pt x="26" y="91"/>
                  </a:lnTo>
                  <a:lnTo>
                    <a:pt x="27" y="94"/>
                  </a:lnTo>
                  <a:lnTo>
                    <a:pt x="20" y="99"/>
                  </a:lnTo>
                  <a:lnTo>
                    <a:pt x="18" y="105"/>
                  </a:lnTo>
                  <a:lnTo>
                    <a:pt x="22" y="105"/>
                  </a:lnTo>
                  <a:lnTo>
                    <a:pt x="28" y="103"/>
                  </a:lnTo>
                  <a:lnTo>
                    <a:pt x="33" y="100"/>
                  </a:lnTo>
                  <a:lnTo>
                    <a:pt x="39" y="92"/>
                  </a:lnTo>
                  <a:lnTo>
                    <a:pt x="41" y="86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4" y="79"/>
                  </a:lnTo>
                  <a:lnTo>
                    <a:pt x="46" y="87"/>
                  </a:lnTo>
                  <a:lnTo>
                    <a:pt x="50" y="82"/>
                  </a:lnTo>
                  <a:lnTo>
                    <a:pt x="52" y="74"/>
                  </a:lnTo>
                  <a:lnTo>
                    <a:pt x="53" y="81"/>
                  </a:lnTo>
                  <a:lnTo>
                    <a:pt x="59" y="86"/>
                  </a:lnTo>
                  <a:lnTo>
                    <a:pt x="56" y="92"/>
                  </a:lnTo>
                  <a:lnTo>
                    <a:pt x="45" y="94"/>
                  </a:lnTo>
                  <a:lnTo>
                    <a:pt x="44" y="95"/>
                  </a:lnTo>
                  <a:lnTo>
                    <a:pt x="50" y="95"/>
                  </a:lnTo>
                  <a:lnTo>
                    <a:pt x="69" y="90"/>
                  </a:lnTo>
                  <a:lnTo>
                    <a:pt x="84" y="89"/>
                  </a:lnTo>
                  <a:lnTo>
                    <a:pt x="87" y="89"/>
                  </a:lnTo>
                  <a:lnTo>
                    <a:pt x="100" y="77"/>
                  </a:lnTo>
                  <a:lnTo>
                    <a:pt x="101" y="82"/>
                  </a:lnTo>
                  <a:lnTo>
                    <a:pt x="106" y="79"/>
                  </a:lnTo>
                  <a:lnTo>
                    <a:pt x="113" y="78"/>
                  </a:lnTo>
                  <a:lnTo>
                    <a:pt x="123" y="82"/>
                  </a:lnTo>
                  <a:lnTo>
                    <a:pt x="127" y="87"/>
                  </a:lnTo>
                  <a:lnTo>
                    <a:pt x="122" y="86"/>
                  </a:lnTo>
                  <a:lnTo>
                    <a:pt x="115" y="83"/>
                  </a:lnTo>
                  <a:lnTo>
                    <a:pt x="109" y="85"/>
                  </a:lnTo>
                  <a:lnTo>
                    <a:pt x="108" y="89"/>
                  </a:lnTo>
                  <a:lnTo>
                    <a:pt x="96" y="87"/>
                  </a:lnTo>
                  <a:lnTo>
                    <a:pt x="101" y="89"/>
                  </a:lnTo>
                  <a:lnTo>
                    <a:pt x="108" y="89"/>
                  </a:lnTo>
                  <a:lnTo>
                    <a:pt x="132" y="94"/>
                  </a:lnTo>
                  <a:lnTo>
                    <a:pt x="147" y="99"/>
                  </a:lnTo>
                  <a:lnTo>
                    <a:pt x="158" y="107"/>
                  </a:lnTo>
                  <a:lnTo>
                    <a:pt x="158" y="100"/>
                  </a:lnTo>
                  <a:lnTo>
                    <a:pt x="152" y="98"/>
                  </a:lnTo>
                  <a:lnTo>
                    <a:pt x="149" y="92"/>
                  </a:lnTo>
                  <a:lnTo>
                    <a:pt x="154" y="91"/>
                  </a:lnTo>
                  <a:lnTo>
                    <a:pt x="161" y="94"/>
                  </a:lnTo>
                  <a:lnTo>
                    <a:pt x="170" y="87"/>
                  </a:lnTo>
                  <a:lnTo>
                    <a:pt x="169" y="94"/>
                  </a:lnTo>
                  <a:lnTo>
                    <a:pt x="163" y="95"/>
                  </a:lnTo>
                  <a:lnTo>
                    <a:pt x="161" y="100"/>
                  </a:lnTo>
                  <a:lnTo>
                    <a:pt x="170" y="105"/>
                  </a:lnTo>
                  <a:lnTo>
                    <a:pt x="176" y="104"/>
                  </a:lnTo>
                  <a:lnTo>
                    <a:pt x="179" y="111"/>
                  </a:lnTo>
                  <a:lnTo>
                    <a:pt x="186" y="111"/>
                  </a:lnTo>
                  <a:lnTo>
                    <a:pt x="183" y="115"/>
                  </a:lnTo>
                  <a:lnTo>
                    <a:pt x="176" y="111"/>
                  </a:lnTo>
                  <a:lnTo>
                    <a:pt x="163" y="105"/>
                  </a:lnTo>
                  <a:lnTo>
                    <a:pt x="170" y="112"/>
                  </a:lnTo>
                  <a:lnTo>
                    <a:pt x="175" y="115"/>
                  </a:lnTo>
                  <a:lnTo>
                    <a:pt x="178" y="117"/>
                  </a:lnTo>
                  <a:lnTo>
                    <a:pt x="175" y="117"/>
                  </a:lnTo>
                  <a:lnTo>
                    <a:pt x="182" y="120"/>
                  </a:lnTo>
                  <a:lnTo>
                    <a:pt x="188" y="122"/>
                  </a:lnTo>
                  <a:lnTo>
                    <a:pt x="193" y="128"/>
                  </a:lnTo>
                  <a:lnTo>
                    <a:pt x="197" y="134"/>
                  </a:lnTo>
                  <a:lnTo>
                    <a:pt x="199" y="139"/>
                  </a:lnTo>
                  <a:lnTo>
                    <a:pt x="192" y="142"/>
                  </a:lnTo>
                  <a:lnTo>
                    <a:pt x="190" y="135"/>
                  </a:lnTo>
                  <a:lnTo>
                    <a:pt x="190" y="129"/>
                  </a:lnTo>
                  <a:lnTo>
                    <a:pt x="190" y="135"/>
                  </a:lnTo>
                  <a:lnTo>
                    <a:pt x="191" y="142"/>
                  </a:lnTo>
                  <a:lnTo>
                    <a:pt x="197" y="145"/>
                  </a:lnTo>
                  <a:lnTo>
                    <a:pt x="204" y="143"/>
                  </a:lnTo>
                  <a:lnTo>
                    <a:pt x="205" y="142"/>
                  </a:lnTo>
                  <a:lnTo>
                    <a:pt x="218" y="138"/>
                  </a:lnTo>
                  <a:lnTo>
                    <a:pt x="223" y="138"/>
                  </a:lnTo>
                  <a:lnTo>
                    <a:pt x="225" y="134"/>
                  </a:lnTo>
                  <a:lnTo>
                    <a:pt x="231" y="129"/>
                  </a:lnTo>
                  <a:lnTo>
                    <a:pt x="232" y="133"/>
                  </a:lnTo>
                  <a:lnTo>
                    <a:pt x="238" y="132"/>
                  </a:lnTo>
                  <a:lnTo>
                    <a:pt x="256" y="117"/>
                  </a:lnTo>
                  <a:lnTo>
                    <a:pt x="262" y="115"/>
                  </a:lnTo>
                  <a:lnTo>
                    <a:pt x="266" y="113"/>
                  </a:lnTo>
                  <a:lnTo>
                    <a:pt x="273" y="115"/>
                  </a:lnTo>
                  <a:lnTo>
                    <a:pt x="270" y="109"/>
                  </a:lnTo>
                  <a:lnTo>
                    <a:pt x="262" y="105"/>
                  </a:lnTo>
                  <a:lnTo>
                    <a:pt x="271" y="108"/>
                  </a:lnTo>
                  <a:lnTo>
                    <a:pt x="269" y="105"/>
                  </a:lnTo>
                  <a:lnTo>
                    <a:pt x="271" y="99"/>
                  </a:lnTo>
                  <a:lnTo>
                    <a:pt x="277" y="95"/>
                  </a:lnTo>
                  <a:lnTo>
                    <a:pt x="288" y="94"/>
                  </a:lnTo>
                  <a:lnTo>
                    <a:pt x="295" y="92"/>
                  </a:lnTo>
                  <a:lnTo>
                    <a:pt x="299" y="92"/>
                  </a:lnTo>
                  <a:lnTo>
                    <a:pt x="312" y="99"/>
                  </a:lnTo>
                  <a:lnTo>
                    <a:pt x="317" y="100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51" y="125"/>
                  </a:lnTo>
                  <a:lnTo>
                    <a:pt x="353" y="132"/>
                  </a:lnTo>
                  <a:lnTo>
                    <a:pt x="355" y="138"/>
                  </a:lnTo>
                  <a:lnTo>
                    <a:pt x="372" y="150"/>
                  </a:lnTo>
                  <a:lnTo>
                    <a:pt x="377" y="156"/>
                  </a:lnTo>
                  <a:lnTo>
                    <a:pt x="383" y="159"/>
                  </a:lnTo>
                  <a:lnTo>
                    <a:pt x="386" y="164"/>
                  </a:lnTo>
                  <a:lnTo>
                    <a:pt x="392" y="165"/>
                  </a:lnTo>
                  <a:lnTo>
                    <a:pt x="404" y="165"/>
                  </a:lnTo>
                  <a:lnTo>
                    <a:pt x="413" y="173"/>
                  </a:lnTo>
                  <a:lnTo>
                    <a:pt x="413" y="180"/>
                  </a:lnTo>
                  <a:lnTo>
                    <a:pt x="418" y="185"/>
                  </a:lnTo>
                  <a:lnTo>
                    <a:pt x="425" y="187"/>
                  </a:lnTo>
                  <a:lnTo>
                    <a:pt x="425" y="194"/>
                  </a:lnTo>
                  <a:lnTo>
                    <a:pt x="426" y="197"/>
                  </a:lnTo>
                  <a:lnTo>
                    <a:pt x="428" y="215"/>
                  </a:lnTo>
                  <a:lnTo>
                    <a:pt x="429" y="221"/>
                  </a:lnTo>
                  <a:lnTo>
                    <a:pt x="429" y="228"/>
                  </a:lnTo>
                  <a:lnTo>
                    <a:pt x="422" y="258"/>
                  </a:lnTo>
                  <a:lnTo>
                    <a:pt x="424" y="263"/>
                  </a:lnTo>
                  <a:lnTo>
                    <a:pt x="424" y="276"/>
                  </a:lnTo>
                  <a:lnTo>
                    <a:pt x="421" y="285"/>
                  </a:lnTo>
                  <a:lnTo>
                    <a:pt x="425" y="292"/>
                  </a:lnTo>
                  <a:lnTo>
                    <a:pt x="431" y="298"/>
                  </a:lnTo>
                  <a:lnTo>
                    <a:pt x="425" y="289"/>
                  </a:lnTo>
                  <a:lnTo>
                    <a:pt x="437" y="297"/>
                  </a:lnTo>
                  <a:lnTo>
                    <a:pt x="437" y="299"/>
                  </a:lnTo>
                  <a:lnTo>
                    <a:pt x="441" y="293"/>
                  </a:lnTo>
                  <a:lnTo>
                    <a:pt x="444" y="281"/>
                  </a:lnTo>
                  <a:lnTo>
                    <a:pt x="438" y="281"/>
                  </a:lnTo>
                  <a:lnTo>
                    <a:pt x="437" y="280"/>
                  </a:lnTo>
                  <a:lnTo>
                    <a:pt x="437" y="273"/>
                  </a:lnTo>
                  <a:lnTo>
                    <a:pt x="433" y="269"/>
                  </a:lnTo>
                  <a:lnTo>
                    <a:pt x="433" y="268"/>
                  </a:lnTo>
                  <a:lnTo>
                    <a:pt x="446" y="275"/>
                  </a:lnTo>
                  <a:lnTo>
                    <a:pt x="447" y="280"/>
                  </a:lnTo>
                  <a:lnTo>
                    <a:pt x="452" y="275"/>
                  </a:lnTo>
                  <a:lnTo>
                    <a:pt x="457" y="280"/>
                  </a:lnTo>
                  <a:lnTo>
                    <a:pt x="459" y="285"/>
                  </a:lnTo>
                  <a:lnTo>
                    <a:pt x="448" y="303"/>
                  </a:lnTo>
                  <a:lnTo>
                    <a:pt x="447" y="314"/>
                  </a:lnTo>
                  <a:lnTo>
                    <a:pt x="441" y="315"/>
                  </a:lnTo>
                  <a:lnTo>
                    <a:pt x="441" y="320"/>
                  </a:lnTo>
                  <a:lnTo>
                    <a:pt x="435" y="315"/>
                  </a:lnTo>
                  <a:lnTo>
                    <a:pt x="439" y="320"/>
                  </a:lnTo>
                  <a:lnTo>
                    <a:pt x="451" y="327"/>
                  </a:lnTo>
                  <a:lnTo>
                    <a:pt x="455" y="332"/>
                  </a:lnTo>
                  <a:lnTo>
                    <a:pt x="454" y="334"/>
                  </a:lnTo>
                  <a:lnTo>
                    <a:pt x="467" y="357"/>
                  </a:lnTo>
                  <a:lnTo>
                    <a:pt x="470" y="362"/>
                  </a:lnTo>
                  <a:lnTo>
                    <a:pt x="480" y="372"/>
                  </a:lnTo>
                  <a:lnTo>
                    <a:pt x="486" y="373"/>
                  </a:lnTo>
                  <a:lnTo>
                    <a:pt x="491" y="373"/>
                  </a:lnTo>
                  <a:lnTo>
                    <a:pt x="494" y="375"/>
                  </a:lnTo>
                  <a:lnTo>
                    <a:pt x="493" y="368"/>
                  </a:lnTo>
                  <a:lnTo>
                    <a:pt x="489" y="363"/>
                  </a:lnTo>
                  <a:lnTo>
                    <a:pt x="482" y="359"/>
                  </a:lnTo>
                  <a:lnTo>
                    <a:pt x="489" y="359"/>
                  </a:lnTo>
                  <a:lnTo>
                    <a:pt x="493" y="363"/>
                  </a:lnTo>
                  <a:lnTo>
                    <a:pt x="503" y="358"/>
                  </a:lnTo>
                  <a:lnTo>
                    <a:pt x="504" y="359"/>
                  </a:lnTo>
                  <a:lnTo>
                    <a:pt x="498" y="363"/>
                  </a:lnTo>
                  <a:lnTo>
                    <a:pt x="502" y="368"/>
                  </a:lnTo>
                  <a:lnTo>
                    <a:pt x="502" y="381"/>
                  </a:lnTo>
                  <a:lnTo>
                    <a:pt x="503" y="386"/>
                  </a:lnTo>
                  <a:lnTo>
                    <a:pt x="506" y="393"/>
                  </a:lnTo>
                  <a:lnTo>
                    <a:pt x="504" y="397"/>
                  </a:lnTo>
                  <a:lnTo>
                    <a:pt x="511" y="397"/>
                  </a:lnTo>
                  <a:lnTo>
                    <a:pt x="516" y="390"/>
                  </a:lnTo>
                  <a:lnTo>
                    <a:pt x="517" y="384"/>
                  </a:lnTo>
                  <a:lnTo>
                    <a:pt x="525" y="377"/>
                  </a:lnTo>
                  <a:lnTo>
                    <a:pt x="519" y="386"/>
                  </a:lnTo>
                  <a:lnTo>
                    <a:pt x="519" y="393"/>
                  </a:lnTo>
                  <a:lnTo>
                    <a:pt x="513" y="398"/>
                  </a:lnTo>
                  <a:lnTo>
                    <a:pt x="513" y="402"/>
                  </a:lnTo>
                  <a:lnTo>
                    <a:pt x="520" y="403"/>
                  </a:lnTo>
                  <a:lnTo>
                    <a:pt x="525" y="409"/>
                  </a:lnTo>
                  <a:lnTo>
                    <a:pt x="532" y="432"/>
                  </a:lnTo>
                  <a:lnTo>
                    <a:pt x="542" y="444"/>
                  </a:lnTo>
                  <a:lnTo>
                    <a:pt x="546" y="444"/>
                  </a:lnTo>
                  <a:lnTo>
                    <a:pt x="541" y="446"/>
                  </a:lnTo>
                  <a:lnTo>
                    <a:pt x="546" y="449"/>
                  </a:lnTo>
                  <a:lnTo>
                    <a:pt x="552" y="448"/>
                  </a:lnTo>
                  <a:lnTo>
                    <a:pt x="559" y="448"/>
                  </a:lnTo>
                  <a:lnTo>
                    <a:pt x="563" y="449"/>
                  </a:lnTo>
                  <a:lnTo>
                    <a:pt x="575" y="453"/>
                  </a:lnTo>
                  <a:lnTo>
                    <a:pt x="576" y="459"/>
                  </a:lnTo>
                  <a:lnTo>
                    <a:pt x="581" y="463"/>
                  </a:lnTo>
                  <a:lnTo>
                    <a:pt x="589" y="474"/>
                  </a:lnTo>
                  <a:lnTo>
                    <a:pt x="591" y="480"/>
                  </a:lnTo>
                  <a:lnTo>
                    <a:pt x="602" y="492"/>
                  </a:lnTo>
                  <a:lnTo>
                    <a:pt x="607" y="494"/>
                  </a:lnTo>
                  <a:lnTo>
                    <a:pt x="614" y="494"/>
                  </a:lnTo>
                  <a:lnTo>
                    <a:pt x="620" y="498"/>
                  </a:lnTo>
                  <a:lnTo>
                    <a:pt x="616" y="505"/>
                  </a:lnTo>
                  <a:lnTo>
                    <a:pt x="608" y="501"/>
                  </a:lnTo>
                  <a:lnTo>
                    <a:pt x="603" y="496"/>
                  </a:lnTo>
                  <a:lnTo>
                    <a:pt x="598" y="502"/>
                  </a:lnTo>
                  <a:lnTo>
                    <a:pt x="601" y="507"/>
                  </a:lnTo>
                  <a:lnTo>
                    <a:pt x="606" y="514"/>
                  </a:lnTo>
                  <a:lnTo>
                    <a:pt x="619" y="510"/>
                  </a:lnTo>
                  <a:lnTo>
                    <a:pt x="627" y="505"/>
                  </a:lnTo>
                  <a:lnTo>
                    <a:pt x="632" y="506"/>
                  </a:lnTo>
                  <a:lnTo>
                    <a:pt x="638" y="506"/>
                  </a:lnTo>
                  <a:lnTo>
                    <a:pt x="643" y="504"/>
                  </a:lnTo>
                  <a:lnTo>
                    <a:pt x="649" y="498"/>
                  </a:lnTo>
                  <a:lnTo>
                    <a:pt x="654" y="494"/>
                  </a:lnTo>
                  <a:lnTo>
                    <a:pt x="660" y="498"/>
                  </a:lnTo>
                  <a:lnTo>
                    <a:pt x="658" y="494"/>
                  </a:lnTo>
                  <a:lnTo>
                    <a:pt x="664" y="498"/>
                  </a:lnTo>
                  <a:lnTo>
                    <a:pt x="663" y="492"/>
                  </a:lnTo>
                  <a:lnTo>
                    <a:pt x="664" y="485"/>
                  </a:lnTo>
                  <a:lnTo>
                    <a:pt x="668" y="480"/>
                  </a:lnTo>
                  <a:lnTo>
                    <a:pt x="664" y="468"/>
                  </a:lnTo>
                  <a:lnTo>
                    <a:pt x="667" y="464"/>
                  </a:lnTo>
                  <a:lnTo>
                    <a:pt x="666" y="459"/>
                  </a:lnTo>
                  <a:lnTo>
                    <a:pt x="668" y="453"/>
                  </a:lnTo>
                  <a:lnTo>
                    <a:pt x="668" y="448"/>
                  </a:lnTo>
                  <a:lnTo>
                    <a:pt x="673" y="442"/>
                  </a:lnTo>
                  <a:lnTo>
                    <a:pt x="672" y="436"/>
                  </a:lnTo>
                  <a:lnTo>
                    <a:pt x="675" y="429"/>
                  </a:lnTo>
                  <a:lnTo>
                    <a:pt x="677" y="436"/>
                  </a:lnTo>
                  <a:lnTo>
                    <a:pt x="677" y="431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5" name="Freeform 120"/>
            <p:cNvSpPr>
              <a:spLocks/>
            </p:cNvSpPr>
            <p:nvPr/>
          </p:nvSpPr>
          <p:spPr bwMode="auto">
            <a:xfrm>
              <a:off x="3646" y="2975"/>
              <a:ext cx="59" cy="13"/>
            </a:xfrm>
            <a:custGeom>
              <a:avLst/>
              <a:gdLst>
                <a:gd name="T0" fmla="*/ 26 w 59"/>
                <a:gd name="T1" fmla="*/ 6 h 13"/>
                <a:gd name="T2" fmla="*/ 20 w 59"/>
                <a:gd name="T3" fmla="*/ 7 h 13"/>
                <a:gd name="T4" fmla="*/ 14 w 59"/>
                <a:gd name="T5" fmla="*/ 10 h 13"/>
                <a:gd name="T6" fmla="*/ 0 w 59"/>
                <a:gd name="T7" fmla="*/ 13 h 13"/>
                <a:gd name="T8" fmla="*/ 7 w 59"/>
                <a:gd name="T9" fmla="*/ 13 h 13"/>
                <a:gd name="T10" fmla="*/ 44 w 59"/>
                <a:gd name="T11" fmla="*/ 2 h 13"/>
                <a:gd name="T12" fmla="*/ 59 w 59"/>
                <a:gd name="T13" fmla="*/ 0 h 13"/>
                <a:gd name="T14" fmla="*/ 52 w 59"/>
                <a:gd name="T15" fmla="*/ 0 h 13"/>
                <a:gd name="T16" fmla="*/ 40 w 59"/>
                <a:gd name="T17" fmla="*/ 2 h 13"/>
                <a:gd name="T18" fmla="*/ 26 w 59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3">
                  <a:moveTo>
                    <a:pt x="26" y="6"/>
                  </a:moveTo>
                  <a:lnTo>
                    <a:pt x="20" y="7"/>
                  </a:lnTo>
                  <a:lnTo>
                    <a:pt x="14" y="10"/>
                  </a:lnTo>
                  <a:lnTo>
                    <a:pt x="0" y="13"/>
                  </a:lnTo>
                  <a:lnTo>
                    <a:pt x="7" y="13"/>
                  </a:lnTo>
                  <a:lnTo>
                    <a:pt x="44" y="2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26" y="6"/>
                  </a:lnTo>
                  <a:close/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237" name="Freeform 4"/>
          <p:cNvSpPr>
            <a:spLocks noChangeAspect="1"/>
          </p:cNvSpPr>
          <p:nvPr/>
        </p:nvSpPr>
        <p:spPr bwMode="auto">
          <a:xfrm>
            <a:off x="3800131" y="2687755"/>
            <a:ext cx="1280584" cy="2139951"/>
          </a:xfrm>
          <a:custGeom>
            <a:avLst/>
            <a:gdLst>
              <a:gd name="T0" fmla="*/ 589 w 608"/>
              <a:gd name="T1" fmla="*/ 845 h 1017"/>
              <a:gd name="T2" fmla="*/ 580 w 608"/>
              <a:gd name="T3" fmla="*/ 812 h 1017"/>
              <a:gd name="T4" fmla="*/ 285 w 608"/>
              <a:gd name="T5" fmla="*/ 287 h 1017"/>
              <a:gd name="T6" fmla="*/ 55 w 608"/>
              <a:gd name="T7" fmla="*/ 0 h 1017"/>
              <a:gd name="T8" fmla="*/ 51 w 608"/>
              <a:gd name="T9" fmla="*/ 31 h 1017"/>
              <a:gd name="T10" fmla="*/ 35 w 608"/>
              <a:gd name="T11" fmla="*/ 82 h 1017"/>
              <a:gd name="T12" fmla="*/ 26 w 608"/>
              <a:gd name="T13" fmla="*/ 107 h 1017"/>
              <a:gd name="T14" fmla="*/ 13 w 608"/>
              <a:gd name="T15" fmla="*/ 121 h 1017"/>
              <a:gd name="T16" fmla="*/ 0 w 608"/>
              <a:gd name="T17" fmla="*/ 155 h 1017"/>
              <a:gd name="T18" fmla="*/ 22 w 608"/>
              <a:gd name="T19" fmla="*/ 203 h 1017"/>
              <a:gd name="T20" fmla="*/ 22 w 608"/>
              <a:gd name="T21" fmla="*/ 230 h 1017"/>
              <a:gd name="T22" fmla="*/ 13 w 608"/>
              <a:gd name="T23" fmla="*/ 280 h 1017"/>
              <a:gd name="T24" fmla="*/ 26 w 608"/>
              <a:gd name="T25" fmla="*/ 329 h 1017"/>
              <a:gd name="T26" fmla="*/ 39 w 608"/>
              <a:gd name="T27" fmla="*/ 352 h 1017"/>
              <a:gd name="T28" fmla="*/ 45 w 608"/>
              <a:gd name="T29" fmla="*/ 369 h 1017"/>
              <a:gd name="T30" fmla="*/ 38 w 608"/>
              <a:gd name="T31" fmla="*/ 381 h 1017"/>
              <a:gd name="T32" fmla="*/ 51 w 608"/>
              <a:gd name="T33" fmla="*/ 397 h 1017"/>
              <a:gd name="T34" fmla="*/ 72 w 608"/>
              <a:gd name="T35" fmla="*/ 410 h 1017"/>
              <a:gd name="T36" fmla="*/ 74 w 608"/>
              <a:gd name="T37" fmla="*/ 386 h 1017"/>
              <a:gd name="T38" fmla="*/ 98 w 608"/>
              <a:gd name="T39" fmla="*/ 399 h 1017"/>
              <a:gd name="T40" fmla="*/ 125 w 608"/>
              <a:gd name="T41" fmla="*/ 403 h 1017"/>
              <a:gd name="T42" fmla="*/ 129 w 608"/>
              <a:gd name="T43" fmla="*/ 406 h 1017"/>
              <a:gd name="T44" fmla="*/ 106 w 608"/>
              <a:gd name="T45" fmla="*/ 401 h 1017"/>
              <a:gd name="T46" fmla="*/ 79 w 608"/>
              <a:gd name="T47" fmla="*/ 398 h 1017"/>
              <a:gd name="T48" fmla="*/ 81 w 608"/>
              <a:gd name="T49" fmla="*/ 423 h 1017"/>
              <a:gd name="T50" fmla="*/ 91 w 608"/>
              <a:gd name="T51" fmla="*/ 454 h 1017"/>
              <a:gd name="T52" fmla="*/ 70 w 608"/>
              <a:gd name="T53" fmla="*/ 436 h 1017"/>
              <a:gd name="T54" fmla="*/ 72 w 608"/>
              <a:gd name="T55" fmla="*/ 416 h 1017"/>
              <a:gd name="T56" fmla="*/ 57 w 608"/>
              <a:gd name="T57" fmla="*/ 439 h 1017"/>
              <a:gd name="T58" fmla="*/ 57 w 608"/>
              <a:gd name="T59" fmla="*/ 467 h 1017"/>
              <a:gd name="T60" fmla="*/ 77 w 608"/>
              <a:gd name="T61" fmla="*/ 501 h 1017"/>
              <a:gd name="T62" fmla="*/ 89 w 608"/>
              <a:gd name="T63" fmla="*/ 526 h 1017"/>
              <a:gd name="T64" fmla="*/ 72 w 608"/>
              <a:gd name="T65" fmla="*/ 563 h 1017"/>
              <a:gd name="T66" fmla="*/ 92 w 608"/>
              <a:gd name="T67" fmla="*/ 598 h 1017"/>
              <a:gd name="T68" fmla="*/ 103 w 608"/>
              <a:gd name="T69" fmla="*/ 635 h 1017"/>
              <a:gd name="T70" fmla="*/ 126 w 608"/>
              <a:gd name="T71" fmla="*/ 671 h 1017"/>
              <a:gd name="T72" fmla="*/ 132 w 608"/>
              <a:gd name="T73" fmla="*/ 691 h 1017"/>
              <a:gd name="T74" fmla="*/ 130 w 608"/>
              <a:gd name="T75" fmla="*/ 723 h 1017"/>
              <a:gd name="T76" fmla="*/ 124 w 608"/>
              <a:gd name="T77" fmla="*/ 748 h 1017"/>
              <a:gd name="T78" fmla="*/ 155 w 608"/>
              <a:gd name="T79" fmla="*/ 764 h 1017"/>
              <a:gd name="T80" fmla="*/ 185 w 608"/>
              <a:gd name="T81" fmla="*/ 778 h 1017"/>
              <a:gd name="T82" fmla="*/ 217 w 608"/>
              <a:gd name="T83" fmla="*/ 798 h 1017"/>
              <a:gd name="T84" fmla="*/ 269 w 608"/>
              <a:gd name="T85" fmla="*/ 833 h 1017"/>
              <a:gd name="T86" fmla="*/ 273 w 608"/>
              <a:gd name="T87" fmla="*/ 858 h 1017"/>
              <a:gd name="T88" fmla="*/ 289 w 608"/>
              <a:gd name="T89" fmla="*/ 864 h 1017"/>
              <a:gd name="T90" fmla="*/ 312 w 608"/>
              <a:gd name="T91" fmla="*/ 888 h 1017"/>
              <a:gd name="T92" fmla="*/ 342 w 608"/>
              <a:gd name="T93" fmla="*/ 952 h 1017"/>
              <a:gd name="T94" fmla="*/ 341 w 608"/>
              <a:gd name="T95" fmla="*/ 978 h 1017"/>
              <a:gd name="T96" fmla="*/ 344 w 608"/>
              <a:gd name="T97" fmla="*/ 987 h 1017"/>
              <a:gd name="T98" fmla="*/ 537 w 608"/>
              <a:gd name="T99" fmla="*/ 1016 h 1017"/>
              <a:gd name="T100" fmla="*/ 550 w 608"/>
              <a:gd name="T101" fmla="*/ 1012 h 1017"/>
              <a:gd name="T102" fmla="*/ 550 w 608"/>
              <a:gd name="T103" fmla="*/ 989 h 1017"/>
              <a:gd name="T104" fmla="*/ 546 w 608"/>
              <a:gd name="T105" fmla="*/ 969 h 1017"/>
              <a:gd name="T106" fmla="*/ 563 w 608"/>
              <a:gd name="T107" fmla="*/ 939 h 1017"/>
              <a:gd name="T108" fmla="*/ 574 w 608"/>
              <a:gd name="T109" fmla="*/ 902 h 1017"/>
              <a:gd name="T110" fmla="*/ 608 w 608"/>
              <a:gd name="T111" fmla="*/ 87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8" h="1017">
                <a:moveTo>
                  <a:pt x="604" y="871"/>
                </a:moveTo>
                <a:lnTo>
                  <a:pt x="592" y="858"/>
                </a:lnTo>
                <a:lnTo>
                  <a:pt x="592" y="851"/>
                </a:lnTo>
                <a:lnTo>
                  <a:pt x="589" y="845"/>
                </a:lnTo>
                <a:lnTo>
                  <a:pt x="589" y="840"/>
                </a:lnTo>
                <a:lnTo>
                  <a:pt x="587" y="831"/>
                </a:lnTo>
                <a:lnTo>
                  <a:pt x="580" y="819"/>
                </a:lnTo>
                <a:lnTo>
                  <a:pt x="580" y="812"/>
                </a:lnTo>
                <a:lnTo>
                  <a:pt x="582" y="806"/>
                </a:lnTo>
                <a:lnTo>
                  <a:pt x="489" y="670"/>
                </a:lnTo>
                <a:lnTo>
                  <a:pt x="269" y="350"/>
                </a:lnTo>
                <a:lnTo>
                  <a:pt x="285" y="287"/>
                </a:lnTo>
                <a:lnTo>
                  <a:pt x="336" y="74"/>
                </a:lnTo>
                <a:lnTo>
                  <a:pt x="209" y="41"/>
                </a:lnTo>
                <a:lnTo>
                  <a:pt x="57" y="0"/>
                </a:lnTo>
                <a:lnTo>
                  <a:pt x="55" y="0"/>
                </a:lnTo>
                <a:lnTo>
                  <a:pt x="51" y="13"/>
                </a:lnTo>
                <a:lnTo>
                  <a:pt x="47" y="18"/>
                </a:lnTo>
                <a:lnTo>
                  <a:pt x="51" y="24"/>
                </a:lnTo>
                <a:lnTo>
                  <a:pt x="51" y="31"/>
                </a:lnTo>
                <a:lnTo>
                  <a:pt x="52" y="43"/>
                </a:lnTo>
                <a:lnTo>
                  <a:pt x="51" y="44"/>
                </a:lnTo>
                <a:lnTo>
                  <a:pt x="49" y="56"/>
                </a:lnTo>
                <a:lnTo>
                  <a:pt x="35" y="82"/>
                </a:lnTo>
                <a:lnTo>
                  <a:pt x="36" y="87"/>
                </a:lnTo>
                <a:lnTo>
                  <a:pt x="34" y="94"/>
                </a:lnTo>
                <a:lnTo>
                  <a:pt x="30" y="100"/>
                </a:lnTo>
                <a:lnTo>
                  <a:pt x="26" y="107"/>
                </a:lnTo>
                <a:lnTo>
                  <a:pt x="28" y="108"/>
                </a:lnTo>
                <a:lnTo>
                  <a:pt x="22" y="112"/>
                </a:lnTo>
                <a:lnTo>
                  <a:pt x="15" y="115"/>
                </a:lnTo>
                <a:lnTo>
                  <a:pt x="13" y="121"/>
                </a:lnTo>
                <a:lnTo>
                  <a:pt x="6" y="128"/>
                </a:lnTo>
                <a:lnTo>
                  <a:pt x="1" y="139"/>
                </a:lnTo>
                <a:lnTo>
                  <a:pt x="1" y="149"/>
                </a:lnTo>
                <a:lnTo>
                  <a:pt x="0" y="155"/>
                </a:lnTo>
                <a:lnTo>
                  <a:pt x="13" y="173"/>
                </a:lnTo>
                <a:lnTo>
                  <a:pt x="13" y="179"/>
                </a:lnTo>
                <a:lnTo>
                  <a:pt x="17" y="185"/>
                </a:lnTo>
                <a:lnTo>
                  <a:pt x="22" y="203"/>
                </a:lnTo>
                <a:lnTo>
                  <a:pt x="22" y="210"/>
                </a:lnTo>
                <a:lnTo>
                  <a:pt x="23" y="215"/>
                </a:lnTo>
                <a:lnTo>
                  <a:pt x="22" y="222"/>
                </a:lnTo>
                <a:lnTo>
                  <a:pt x="22" y="230"/>
                </a:lnTo>
                <a:lnTo>
                  <a:pt x="18" y="235"/>
                </a:lnTo>
                <a:lnTo>
                  <a:pt x="13" y="246"/>
                </a:lnTo>
                <a:lnTo>
                  <a:pt x="14" y="271"/>
                </a:lnTo>
                <a:lnTo>
                  <a:pt x="13" y="280"/>
                </a:lnTo>
                <a:lnTo>
                  <a:pt x="7" y="286"/>
                </a:lnTo>
                <a:lnTo>
                  <a:pt x="13" y="297"/>
                </a:lnTo>
                <a:lnTo>
                  <a:pt x="19" y="311"/>
                </a:lnTo>
                <a:lnTo>
                  <a:pt x="26" y="329"/>
                </a:lnTo>
                <a:lnTo>
                  <a:pt x="30" y="334"/>
                </a:lnTo>
                <a:lnTo>
                  <a:pt x="35" y="341"/>
                </a:lnTo>
                <a:lnTo>
                  <a:pt x="38" y="346"/>
                </a:lnTo>
                <a:lnTo>
                  <a:pt x="39" y="352"/>
                </a:lnTo>
                <a:lnTo>
                  <a:pt x="39" y="359"/>
                </a:lnTo>
                <a:lnTo>
                  <a:pt x="40" y="356"/>
                </a:lnTo>
                <a:lnTo>
                  <a:pt x="40" y="356"/>
                </a:lnTo>
                <a:lnTo>
                  <a:pt x="45" y="369"/>
                </a:lnTo>
                <a:lnTo>
                  <a:pt x="47" y="381"/>
                </a:lnTo>
                <a:lnTo>
                  <a:pt x="43" y="369"/>
                </a:lnTo>
                <a:lnTo>
                  <a:pt x="41" y="376"/>
                </a:lnTo>
                <a:lnTo>
                  <a:pt x="38" y="381"/>
                </a:lnTo>
                <a:lnTo>
                  <a:pt x="36" y="388"/>
                </a:lnTo>
                <a:lnTo>
                  <a:pt x="41" y="384"/>
                </a:lnTo>
                <a:lnTo>
                  <a:pt x="48" y="390"/>
                </a:lnTo>
                <a:lnTo>
                  <a:pt x="51" y="397"/>
                </a:lnTo>
                <a:lnTo>
                  <a:pt x="56" y="401"/>
                </a:lnTo>
                <a:lnTo>
                  <a:pt x="60" y="407"/>
                </a:lnTo>
                <a:lnTo>
                  <a:pt x="66" y="412"/>
                </a:lnTo>
                <a:lnTo>
                  <a:pt x="72" y="410"/>
                </a:lnTo>
                <a:lnTo>
                  <a:pt x="68" y="403"/>
                </a:lnTo>
                <a:lnTo>
                  <a:pt x="73" y="399"/>
                </a:lnTo>
                <a:lnTo>
                  <a:pt x="72" y="393"/>
                </a:lnTo>
                <a:lnTo>
                  <a:pt x="74" y="386"/>
                </a:lnTo>
                <a:lnTo>
                  <a:pt x="81" y="384"/>
                </a:lnTo>
                <a:lnTo>
                  <a:pt x="87" y="389"/>
                </a:lnTo>
                <a:lnTo>
                  <a:pt x="91" y="395"/>
                </a:lnTo>
                <a:lnTo>
                  <a:pt x="98" y="399"/>
                </a:lnTo>
                <a:lnTo>
                  <a:pt x="103" y="395"/>
                </a:lnTo>
                <a:lnTo>
                  <a:pt x="108" y="397"/>
                </a:lnTo>
                <a:lnTo>
                  <a:pt x="113" y="402"/>
                </a:lnTo>
                <a:lnTo>
                  <a:pt x="125" y="403"/>
                </a:lnTo>
                <a:lnTo>
                  <a:pt x="130" y="398"/>
                </a:lnTo>
                <a:lnTo>
                  <a:pt x="129" y="402"/>
                </a:lnTo>
                <a:lnTo>
                  <a:pt x="124" y="406"/>
                </a:lnTo>
                <a:lnTo>
                  <a:pt x="129" y="406"/>
                </a:lnTo>
                <a:lnTo>
                  <a:pt x="136" y="403"/>
                </a:lnTo>
                <a:lnTo>
                  <a:pt x="136" y="405"/>
                </a:lnTo>
                <a:lnTo>
                  <a:pt x="124" y="409"/>
                </a:lnTo>
                <a:lnTo>
                  <a:pt x="106" y="401"/>
                </a:lnTo>
                <a:lnTo>
                  <a:pt x="96" y="401"/>
                </a:lnTo>
                <a:lnTo>
                  <a:pt x="91" y="395"/>
                </a:lnTo>
                <a:lnTo>
                  <a:pt x="86" y="398"/>
                </a:lnTo>
                <a:lnTo>
                  <a:pt x="79" y="398"/>
                </a:lnTo>
                <a:lnTo>
                  <a:pt x="77" y="405"/>
                </a:lnTo>
                <a:lnTo>
                  <a:pt x="81" y="411"/>
                </a:lnTo>
                <a:lnTo>
                  <a:pt x="78" y="416"/>
                </a:lnTo>
                <a:lnTo>
                  <a:pt x="81" y="423"/>
                </a:lnTo>
                <a:lnTo>
                  <a:pt x="85" y="425"/>
                </a:lnTo>
                <a:lnTo>
                  <a:pt x="86" y="437"/>
                </a:lnTo>
                <a:lnTo>
                  <a:pt x="86" y="448"/>
                </a:lnTo>
                <a:lnTo>
                  <a:pt x="91" y="454"/>
                </a:lnTo>
                <a:lnTo>
                  <a:pt x="85" y="453"/>
                </a:lnTo>
                <a:lnTo>
                  <a:pt x="79" y="446"/>
                </a:lnTo>
                <a:lnTo>
                  <a:pt x="75" y="440"/>
                </a:lnTo>
                <a:lnTo>
                  <a:pt x="70" y="436"/>
                </a:lnTo>
                <a:lnTo>
                  <a:pt x="70" y="431"/>
                </a:lnTo>
                <a:lnTo>
                  <a:pt x="74" y="424"/>
                </a:lnTo>
                <a:lnTo>
                  <a:pt x="73" y="418"/>
                </a:lnTo>
                <a:lnTo>
                  <a:pt x="72" y="416"/>
                </a:lnTo>
                <a:lnTo>
                  <a:pt x="66" y="416"/>
                </a:lnTo>
                <a:lnTo>
                  <a:pt x="62" y="422"/>
                </a:lnTo>
                <a:lnTo>
                  <a:pt x="62" y="427"/>
                </a:lnTo>
                <a:lnTo>
                  <a:pt x="57" y="439"/>
                </a:lnTo>
                <a:lnTo>
                  <a:pt x="61" y="445"/>
                </a:lnTo>
                <a:lnTo>
                  <a:pt x="61" y="457"/>
                </a:lnTo>
                <a:lnTo>
                  <a:pt x="60" y="463"/>
                </a:lnTo>
                <a:lnTo>
                  <a:pt x="57" y="467"/>
                </a:lnTo>
                <a:lnTo>
                  <a:pt x="57" y="473"/>
                </a:lnTo>
                <a:lnTo>
                  <a:pt x="60" y="479"/>
                </a:lnTo>
                <a:lnTo>
                  <a:pt x="70" y="496"/>
                </a:lnTo>
                <a:lnTo>
                  <a:pt x="77" y="501"/>
                </a:lnTo>
                <a:lnTo>
                  <a:pt x="87" y="503"/>
                </a:lnTo>
                <a:lnTo>
                  <a:pt x="91" y="514"/>
                </a:lnTo>
                <a:lnTo>
                  <a:pt x="91" y="527"/>
                </a:lnTo>
                <a:lnTo>
                  <a:pt x="89" y="526"/>
                </a:lnTo>
                <a:lnTo>
                  <a:pt x="86" y="533"/>
                </a:lnTo>
                <a:lnTo>
                  <a:pt x="74" y="538"/>
                </a:lnTo>
                <a:lnTo>
                  <a:pt x="74" y="551"/>
                </a:lnTo>
                <a:lnTo>
                  <a:pt x="72" y="563"/>
                </a:lnTo>
                <a:lnTo>
                  <a:pt x="75" y="569"/>
                </a:lnTo>
                <a:lnTo>
                  <a:pt x="85" y="582"/>
                </a:lnTo>
                <a:lnTo>
                  <a:pt x="87" y="594"/>
                </a:lnTo>
                <a:lnTo>
                  <a:pt x="92" y="598"/>
                </a:lnTo>
                <a:lnTo>
                  <a:pt x="94" y="611"/>
                </a:lnTo>
                <a:lnTo>
                  <a:pt x="100" y="623"/>
                </a:lnTo>
                <a:lnTo>
                  <a:pt x="102" y="629"/>
                </a:lnTo>
                <a:lnTo>
                  <a:pt x="103" y="635"/>
                </a:lnTo>
                <a:lnTo>
                  <a:pt x="111" y="641"/>
                </a:lnTo>
                <a:lnTo>
                  <a:pt x="115" y="654"/>
                </a:lnTo>
                <a:lnTo>
                  <a:pt x="125" y="665"/>
                </a:lnTo>
                <a:lnTo>
                  <a:pt x="126" y="671"/>
                </a:lnTo>
                <a:lnTo>
                  <a:pt x="123" y="675"/>
                </a:lnTo>
                <a:lnTo>
                  <a:pt x="121" y="682"/>
                </a:lnTo>
                <a:lnTo>
                  <a:pt x="125" y="688"/>
                </a:lnTo>
                <a:lnTo>
                  <a:pt x="132" y="691"/>
                </a:lnTo>
                <a:lnTo>
                  <a:pt x="137" y="696"/>
                </a:lnTo>
                <a:lnTo>
                  <a:pt x="136" y="702"/>
                </a:lnTo>
                <a:lnTo>
                  <a:pt x="130" y="712"/>
                </a:lnTo>
                <a:lnTo>
                  <a:pt x="130" y="723"/>
                </a:lnTo>
                <a:lnTo>
                  <a:pt x="128" y="729"/>
                </a:lnTo>
                <a:lnTo>
                  <a:pt x="129" y="735"/>
                </a:lnTo>
                <a:lnTo>
                  <a:pt x="124" y="742"/>
                </a:lnTo>
                <a:lnTo>
                  <a:pt x="124" y="748"/>
                </a:lnTo>
                <a:lnTo>
                  <a:pt x="128" y="750"/>
                </a:lnTo>
                <a:lnTo>
                  <a:pt x="132" y="756"/>
                </a:lnTo>
                <a:lnTo>
                  <a:pt x="137" y="761"/>
                </a:lnTo>
                <a:lnTo>
                  <a:pt x="155" y="764"/>
                </a:lnTo>
                <a:lnTo>
                  <a:pt x="160" y="767"/>
                </a:lnTo>
                <a:lnTo>
                  <a:pt x="167" y="768"/>
                </a:lnTo>
                <a:lnTo>
                  <a:pt x="179" y="776"/>
                </a:lnTo>
                <a:lnTo>
                  <a:pt x="185" y="778"/>
                </a:lnTo>
                <a:lnTo>
                  <a:pt x="197" y="780"/>
                </a:lnTo>
                <a:lnTo>
                  <a:pt x="206" y="787"/>
                </a:lnTo>
                <a:lnTo>
                  <a:pt x="211" y="793"/>
                </a:lnTo>
                <a:lnTo>
                  <a:pt x="217" y="798"/>
                </a:lnTo>
                <a:lnTo>
                  <a:pt x="219" y="810"/>
                </a:lnTo>
                <a:lnTo>
                  <a:pt x="232" y="821"/>
                </a:lnTo>
                <a:lnTo>
                  <a:pt x="244" y="829"/>
                </a:lnTo>
                <a:lnTo>
                  <a:pt x="269" y="833"/>
                </a:lnTo>
                <a:lnTo>
                  <a:pt x="269" y="834"/>
                </a:lnTo>
                <a:lnTo>
                  <a:pt x="274" y="846"/>
                </a:lnTo>
                <a:lnTo>
                  <a:pt x="274" y="851"/>
                </a:lnTo>
                <a:lnTo>
                  <a:pt x="273" y="858"/>
                </a:lnTo>
                <a:lnTo>
                  <a:pt x="274" y="863"/>
                </a:lnTo>
                <a:lnTo>
                  <a:pt x="279" y="867"/>
                </a:lnTo>
                <a:lnTo>
                  <a:pt x="283" y="863"/>
                </a:lnTo>
                <a:lnTo>
                  <a:pt x="289" y="864"/>
                </a:lnTo>
                <a:lnTo>
                  <a:pt x="295" y="867"/>
                </a:lnTo>
                <a:lnTo>
                  <a:pt x="300" y="878"/>
                </a:lnTo>
                <a:lnTo>
                  <a:pt x="306" y="883"/>
                </a:lnTo>
                <a:lnTo>
                  <a:pt x="312" y="888"/>
                </a:lnTo>
                <a:lnTo>
                  <a:pt x="332" y="914"/>
                </a:lnTo>
                <a:lnTo>
                  <a:pt x="337" y="926"/>
                </a:lnTo>
                <a:lnTo>
                  <a:pt x="341" y="940"/>
                </a:lnTo>
                <a:lnTo>
                  <a:pt x="342" y="952"/>
                </a:lnTo>
                <a:lnTo>
                  <a:pt x="341" y="964"/>
                </a:lnTo>
                <a:lnTo>
                  <a:pt x="338" y="976"/>
                </a:lnTo>
                <a:lnTo>
                  <a:pt x="338" y="982"/>
                </a:lnTo>
                <a:lnTo>
                  <a:pt x="341" y="978"/>
                </a:lnTo>
                <a:lnTo>
                  <a:pt x="346" y="982"/>
                </a:lnTo>
                <a:lnTo>
                  <a:pt x="345" y="987"/>
                </a:lnTo>
                <a:lnTo>
                  <a:pt x="341" y="981"/>
                </a:lnTo>
                <a:lnTo>
                  <a:pt x="344" y="987"/>
                </a:lnTo>
                <a:lnTo>
                  <a:pt x="346" y="996"/>
                </a:lnTo>
                <a:lnTo>
                  <a:pt x="349" y="996"/>
                </a:lnTo>
                <a:lnTo>
                  <a:pt x="534" y="1016"/>
                </a:lnTo>
                <a:lnTo>
                  <a:pt x="537" y="1016"/>
                </a:lnTo>
                <a:lnTo>
                  <a:pt x="541" y="1015"/>
                </a:lnTo>
                <a:lnTo>
                  <a:pt x="542" y="1016"/>
                </a:lnTo>
                <a:lnTo>
                  <a:pt x="549" y="1017"/>
                </a:lnTo>
                <a:lnTo>
                  <a:pt x="550" y="1012"/>
                </a:lnTo>
                <a:lnTo>
                  <a:pt x="557" y="1008"/>
                </a:lnTo>
                <a:lnTo>
                  <a:pt x="558" y="998"/>
                </a:lnTo>
                <a:lnTo>
                  <a:pt x="557" y="993"/>
                </a:lnTo>
                <a:lnTo>
                  <a:pt x="550" y="989"/>
                </a:lnTo>
                <a:lnTo>
                  <a:pt x="544" y="986"/>
                </a:lnTo>
                <a:lnTo>
                  <a:pt x="542" y="981"/>
                </a:lnTo>
                <a:lnTo>
                  <a:pt x="546" y="974"/>
                </a:lnTo>
                <a:lnTo>
                  <a:pt x="546" y="969"/>
                </a:lnTo>
                <a:lnTo>
                  <a:pt x="544" y="961"/>
                </a:lnTo>
                <a:lnTo>
                  <a:pt x="548" y="956"/>
                </a:lnTo>
                <a:lnTo>
                  <a:pt x="553" y="952"/>
                </a:lnTo>
                <a:lnTo>
                  <a:pt x="563" y="939"/>
                </a:lnTo>
                <a:lnTo>
                  <a:pt x="566" y="931"/>
                </a:lnTo>
                <a:lnTo>
                  <a:pt x="570" y="925"/>
                </a:lnTo>
                <a:lnTo>
                  <a:pt x="570" y="913"/>
                </a:lnTo>
                <a:lnTo>
                  <a:pt x="574" y="902"/>
                </a:lnTo>
                <a:lnTo>
                  <a:pt x="579" y="898"/>
                </a:lnTo>
                <a:lnTo>
                  <a:pt x="582" y="893"/>
                </a:lnTo>
                <a:lnTo>
                  <a:pt x="602" y="881"/>
                </a:lnTo>
                <a:lnTo>
                  <a:pt x="608" y="876"/>
                </a:lnTo>
                <a:lnTo>
                  <a:pt x="604" y="871"/>
                </a:lnTo>
                <a:close/>
              </a:path>
            </a:pathLst>
          </a:custGeom>
          <a:gradFill flip="none" rotWithShape="1">
            <a:gsLst>
              <a:gs pos="55000">
                <a:srgbClr val="003DB8"/>
              </a:gs>
              <a:gs pos="57000">
                <a:srgbClr val="BDD7EE"/>
              </a:gs>
            </a:gsLst>
            <a:lin ang="16200000" scaled="1"/>
            <a:tileRect/>
          </a:gra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38" name="Freeform 5"/>
          <p:cNvSpPr>
            <a:spLocks noEditPoints="1"/>
          </p:cNvSpPr>
          <p:nvPr/>
        </p:nvSpPr>
        <p:spPr bwMode="auto">
          <a:xfrm>
            <a:off x="4898356" y="5288548"/>
            <a:ext cx="1227667" cy="785284"/>
          </a:xfrm>
          <a:custGeom>
            <a:avLst/>
            <a:gdLst>
              <a:gd name="T0" fmla="*/ 6 w 580"/>
              <a:gd name="T1" fmla="*/ 49 h 371"/>
              <a:gd name="T2" fmla="*/ 19 w 580"/>
              <a:gd name="T3" fmla="*/ 26 h 371"/>
              <a:gd name="T4" fmla="*/ 83 w 580"/>
              <a:gd name="T5" fmla="*/ 2 h 371"/>
              <a:gd name="T6" fmla="*/ 54 w 580"/>
              <a:gd name="T7" fmla="*/ 11 h 371"/>
              <a:gd name="T8" fmla="*/ 56 w 580"/>
              <a:gd name="T9" fmla="*/ 30 h 371"/>
              <a:gd name="T10" fmla="*/ 84 w 580"/>
              <a:gd name="T11" fmla="*/ 42 h 371"/>
              <a:gd name="T12" fmla="*/ 96 w 580"/>
              <a:gd name="T13" fmla="*/ 22 h 371"/>
              <a:gd name="T14" fmla="*/ 91 w 580"/>
              <a:gd name="T15" fmla="*/ 2 h 371"/>
              <a:gd name="T16" fmla="*/ 268 w 580"/>
              <a:gd name="T17" fmla="*/ 96 h 371"/>
              <a:gd name="T18" fmla="*/ 271 w 580"/>
              <a:gd name="T19" fmla="*/ 96 h 371"/>
              <a:gd name="T20" fmla="*/ 267 w 580"/>
              <a:gd name="T21" fmla="*/ 94 h 371"/>
              <a:gd name="T22" fmla="*/ 253 w 580"/>
              <a:gd name="T23" fmla="*/ 80 h 371"/>
              <a:gd name="T24" fmla="*/ 232 w 580"/>
              <a:gd name="T25" fmla="*/ 65 h 371"/>
              <a:gd name="T26" fmla="*/ 212 w 580"/>
              <a:gd name="T27" fmla="*/ 79 h 371"/>
              <a:gd name="T28" fmla="*/ 230 w 580"/>
              <a:gd name="T29" fmla="*/ 106 h 371"/>
              <a:gd name="T30" fmla="*/ 248 w 580"/>
              <a:gd name="T31" fmla="*/ 102 h 371"/>
              <a:gd name="T32" fmla="*/ 267 w 580"/>
              <a:gd name="T33" fmla="*/ 109 h 371"/>
              <a:gd name="T34" fmla="*/ 270 w 580"/>
              <a:gd name="T35" fmla="*/ 107 h 371"/>
              <a:gd name="T36" fmla="*/ 268 w 580"/>
              <a:gd name="T37" fmla="*/ 96 h 371"/>
              <a:gd name="T38" fmla="*/ 344 w 580"/>
              <a:gd name="T39" fmla="*/ 121 h 371"/>
              <a:gd name="T40" fmla="*/ 317 w 580"/>
              <a:gd name="T41" fmla="*/ 117 h 371"/>
              <a:gd name="T42" fmla="*/ 328 w 580"/>
              <a:gd name="T43" fmla="*/ 129 h 371"/>
              <a:gd name="T44" fmla="*/ 356 w 580"/>
              <a:gd name="T45" fmla="*/ 136 h 371"/>
              <a:gd name="T46" fmla="*/ 369 w 580"/>
              <a:gd name="T47" fmla="*/ 121 h 371"/>
              <a:gd name="T48" fmla="*/ 336 w 580"/>
              <a:gd name="T49" fmla="*/ 152 h 371"/>
              <a:gd name="T50" fmla="*/ 354 w 580"/>
              <a:gd name="T51" fmla="*/ 170 h 371"/>
              <a:gd name="T52" fmla="*/ 347 w 580"/>
              <a:gd name="T53" fmla="*/ 149 h 371"/>
              <a:gd name="T54" fmla="*/ 424 w 580"/>
              <a:gd name="T55" fmla="*/ 148 h 371"/>
              <a:gd name="T56" fmla="*/ 397 w 580"/>
              <a:gd name="T57" fmla="*/ 148 h 371"/>
              <a:gd name="T58" fmla="*/ 377 w 580"/>
              <a:gd name="T59" fmla="*/ 142 h 371"/>
              <a:gd name="T60" fmla="*/ 390 w 580"/>
              <a:gd name="T61" fmla="*/ 164 h 371"/>
              <a:gd name="T62" fmla="*/ 401 w 580"/>
              <a:gd name="T63" fmla="*/ 179 h 371"/>
              <a:gd name="T64" fmla="*/ 425 w 580"/>
              <a:gd name="T65" fmla="*/ 182 h 371"/>
              <a:gd name="T66" fmla="*/ 448 w 580"/>
              <a:gd name="T67" fmla="*/ 171 h 371"/>
              <a:gd name="T68" fmla="*/ 578 w 580"/>
              <a:gd name="T69" fmla="*/ 304 h 371"/>
              <a:gd name="T70" fmla="*/ 558 w 580"/>
              <a:gd name="T71" fmla="*/ 283 h 371"/>
              <a:gd name="T72" fmla="*/ 540 w 580"/>
              <a:gd name="T73" fmla="*/ 256 h 371"/>
              <a:gd name="T74" fmla="*/ 504 w 580"/>
              <a:gd name="T75" fmla="*/ 239 h 371"/>
              <a:gd name="T76" fmla="*/ 477 w 580"/>
              <a:gd name="T77" fmla="*/ 225 h 371"/>
              <a:gd name="T78" fmla="*/ 469 w 580"/>
              <a:gd name="T79" fmla="*/ 241 h 371"/>
              <a:gd name="T80" fmla="*/ 463 w 580"/>
              <a:gd name="T81" fmla="*/ 268 h 371"/>
              <a:gd name="T82" fmla="*/ 450 w 580"/>
              <a:gd name="T83" fmla="*/ 285 h 371"/>
              <a:gd name="T84" fmla="*/ 463 w 580"/>
              <a:gd name="T85" fmla="*/ 313 h 371"/>
              <a:gd name="T86" fmla="*/ 466 w 580"/>
              <a:gd name="T87" fmla="*/ 335 h 371"/>
              <a:gd name="T88" fmla="*/ 469 w 580"/>
              <a:gd name="T89" fmla="*/ 360 h 371"/>
              <a:gd name="T90" fmla="*/ 485 w 580"/>
              <a:gd name="T91" fmla="*/ 368 h 371"/>
              <a:gd name="T92" fmla="*/ 505 w 580"/>
              <a:gd name="T93" fmla="*/ 352 h 371"/>
              <a:gd name="T94" fmla="*/ 530 w 580"/>
              <a:gd name="T95" fmla="*/ 335 h 371"/>
              <a:gd name="T96" fmla="*/ 559 w 580"/>
              <a:gd name="T97" fmla="*/ 329 h 371"/>
              <a:gd name="T98" fmla="*/ 580 w 580"/>
              <a:gd name="T99" fmla="*/ 31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80" h="371">
                <a:moveTo>
                  <a:pt x="0" y="42"/>
                </a:moveTo>
                <a:lnTo>
                  <a:pt x="6" y="52"/>
                </a:lnTo>
                <a:lnTo>
                  <a:pt x="6" y="49"/>
                </a:lnTo>
                <a:lnTo>
                  <a:pt x="15" y="40"/>
                </a:lnTo>
                <a:lnTo>
                  <a:pt x="18" y="36"/>
                </a:lnTo>
                <a:lnTo>
                  <a:pt x="19" y="26"/>
                </a:lnTo>
                <a:lnTo>
                  <a:pt x="10" y="33"/>
                </a:lnTo>
                <a:lnTo>
                  <a:pt x="0" y="42"/>
                </a:lnTo>
                <a:close/>
                <a:moveTo>
                  <a:pt x="83" y="2"/>
                </a:moveTo>
                <a:lnTo>
                  <a:pt x="73" y="0"/>
                </a:lnTo>
                <a:lnTo>
                  <a:pt x="64" y="6"/>
                </a:lnTo>
                <a:lnTo>
                  <a:pt x="54" y="11"/>
                </a:lnTo>
                <a:lnTo>
                  <a:pt x="53" y="13"/>
                </a:lnTo>
                <a:lnTo>
                  <a:pt x="48" y="22"/>
                </a:lnTo>
                <a:lnTo>
                  <a:pt x="56" y="30"/>
                </a:lnTo>
                <a:lnTo>
                  <a:pt x="65" y="36"/>
                </a:lnTo>
                <a:lnTo>
                  <a:pt x="75" y="40"/>
                </a:lnTo>
                <a:lnTo>
                  <a:pt x="84" y="42"/>
                </a:lnTo>
                <a:lnTo>
                  <a:pt x="86" y="41"/>
                </a:lnTo>
                <a:lnTo>
                  <a:pt x="95" y="33"/>
                </a:lnTo>
                <a:lnTo>
                  <a:pt x="96" y="22"/>
                </a:lnTo>
                <a:lnTo>
                  <a:pt x="101" y="14"/>
                </a:lnTo>
                <a:lnTo>
                  <a:pt x="101" y="11"/>
                </a:lnTo>
                <a:lnTo>
                  <a:pt x="91" y="2"/>
                </a:lnTo>
                <a:lnTo>
                  <a:pt x="83" y="2"/>
                </a:lnTo>
                <a:close/>
                <a:moveTo>
                  <a:pt x="268" y="96"/>
                </a:moveTo>
                <a:lnTo>
                  <a:pt x="268" y="96"/>
                </a:lnTo>
                <a:lnTo>
                  <a:pt x="268" y="96"/>
                </a:lnTo>
                <a:lnTo>
                  <a:pt x="271" y="96"/>
                </a:lnTo>
                <a:lnTo>
                  <a:pt x="271" y="96"/>
                </a:lnTo>
                <a:lnTo>
                  <a:pt x="270" y="96"/>
                </a:lnTo>
                <a:lnTo>
                  <a:pt x="270" y="94"/>
                </a:lnTo>
                <a:lnTo>
                  <a:pt x="267" y="94"/>
                </a:lnTo>
                <a:lnTo>
                  <a:pt x="266" y="88"/>
                </a:lnTo>
                <a:lnTo>
                  <a:pt x="256" y="90"/>
                </a:lnTo>
                <a:lnTo>
                  <a:pt x="253" y="80"/>
                </a:lnTo>
                <a:lnTo>
                  <a:pt x="248" y="71"/>
                </a:lnTo>
                <a:lnTo>
                  <a:pt x="241" y="63"/>
                </a:lnTo>
                <a:lnTo>
                  <a:pt x="232" y="65"/>
                </a:lnTo>
                <a:lnTo>
                  <a:pt x="222" y="73"/>
                </a:lnTo>
                <a:lnTo>
                  <a:pt x="213" y="73"/>
                </a:lnTo>
                <a:lnTo>
                  <a:pt x="212" y="79"/>
                </a:lnTo>
                <a:lnTo>
                  <a:pt x="213" y="88"/>
                </a:lnTo>
                <a:lnTo>
                  <a:pt x="222" y="96"/>
                </a:lnTo>
                <a:lnTo>
                  <a:pt x="230" y="106"/>
                </a:lnTo>
                <a:lnTo>
                  <a:pt x="240" y="105"/>
                </a:lnTo>
                <a:lnTo>
                  <a:pt x="239" y="99"/>
                </a:lnTo>
                <a:lnTo>
                  <a:pt x="248" y="102"/>
                </a:lnTo>
                <a:lnTo>
                  <a:pt x="256" y="111"/>
                </a:lnTo>
                <a:lnTo>
                  <a:pt x="266" y="109"/>
                </a:lnTo>
                <a:lnTo>
                  <a:pt x="267" y="109"/>
                </a:lnTo>
                <a:lnTo>
                  <a:pt x="267" y="110"/>
                </a:lnTo>
                <a:lnTo>
                  <a:pt x="270" y="110"/>
                </a:lnTo>
                <a:lnTo>
                  <a:pt x="270" y="107"/>
                </a:lnTo>
                <a:lnTo>
                  <a:pt x="274" y="106"/>
                </a:lnTo>
                <a:lnTo>
                  <a:pt x="268" y="96"/>
                </a:lnTo>
                <a:lnTo>
                  <a:pt x="268" y="96"/>
                </a:lnTo>
                <a:close/>
                <a:moveTo>
                  <a:pt x="362" y="122"/>
                </a:moveTo>
                <a:lnTo>
                  <a:pt x="354" y="122"/>
                </a:lnTo>
                <a:lnTo>
                  <a:pt x="344" y="121"/>
                </a:lnTo>
                <a:lnTo>
                  <a:pt x="335" y="118"/>
                </a:lnTo>
                <a:lnTo>
                  <a:pt x="325" y="118"/>
                </a:lnTo>
                <a:lnTo>
                  <a:pt x="317" y="117"/>
                </a:lnTo>
                <a:lnTo>
                  <a:pt x="317" y="121"/>
                </a:lnTo>
                <a:lnTo>
                  <a:pt x="310" y="129"/>
                </a:lnTo>
                <a:lnTo>
                  <a:pt x="328" y="129"/>
                </a:lnTo>
                <a:lnTo>
                  <a:pt x="339" y="129"/>
                </a:lnTo>
                <a:lnTo>
                  <a:pt x="347" y="133"/>
                </a:lnTo>
                <a:lnTo>
                  <a:pt x="356" y="136"/>
                </a:lnTo>
                <a:lnTo>
                  <a:pt x="359" y="134"/>
                </a:lnTo>
                <a:lnTo>
                  <a:pt x="370" y="130"/>
                </a:lnTo>
                <a:lnTo>
                  <a:pt x="369" y="121"/>
                </a:lnTo>
                <a:lnTo>
                  <a:pt x="362" y="122"/>
                </a:lnTo>
                <a:close/>
                <a:moveTo>
                  <a:pt x="347" y="149"/>
                </a:moveTo>
                <a:lnTo>
                  <a:pt x="336" y="152"/>
                </a:lnTo>
                <a:lnTo>
                  <a:pt x="344" y="161"/>
                </a:lnTo>
                <a:lnTo>
                  <a:pt x="352" y="171"/>
                </a:lnTo>
                <a:lnTo>
                  <a:pt x="354" y="170"/>
                </a:lnTo>
                <a:lnTo>
                  <a:pt x="363" y="161"/>
                </a:lnTo>
                <a:lnTo>
                  <a:pt x="355" y="152"/>
                </a:lnTo>
                <a:lnTo>
                  <a:pt x="347" y="149"/>
                </a:lnTo>
                <a:close/>
                <a:moveTo>
                  <a:pt x="435" y="157"/>
                </a:moveTo>
                <a:lnTo>
                  <a:pt x="427" y="151"/>
                </a:lnTo>
                <a:lnTo>
                  <a:pt x="424" y="148"/>
                </a:lnTo>
                <a:lnTo>
                  <a:pt x="415" y="147"/>
                </a:lnTo>
                <a:lnTo>
                  <a:pt x="405" y="151"/>
                </a:lnTo>
                <a:lnTo>
                  <a:pt x="397" y="148"/>
                </a:lnTo>
                <a:lnTo>
                  <a:pt x="390" y="140"/>
                </a:lnTo>
                <a:lnTo>
                  <a:pt x="381" y="137"/>
                </a:lnTo>
                <a:lnTo>
                  <a:pt x="377" y="142"/>
                </a:lnTo>
                <a:lnTo>
                  <a:pt x="375" y="151"/>
                </a:lnTo>
                <a:lnTo>
                  <a:pt x="381" y="160"/>
                </a:lnTo>
                <a:lnTo>
                  <a:pt x="390" y="164"/>
                </a:lnTo>
                <a:lnTo>
                  <a:pt x="400" y="170"/>
                </a:lnTo>
                <a:lnTo>
                  <a:pt x="400" y="170"/>
                </a:lnTo>
                <a:lnTo>
                  <a:pt x="401" y="179"/>
                </a:lnTo>
                <a:lnTo>
                  <a:pt x="409" y="187"/>
                </a:lnTo>
                <a:lnTo>
                  <a:pt x="416" y="187"/>
                </a:lnTo>
                <a:lnTo>
                  <a:pt x="425" y="182"/>
                </a:lnTo>
                <a:lnTo>
                  <a:pt x="433" y="182"/>
                </a:lnTo>
                <a:lnTo>
                  <a:pt x="439" y="179"/>
                </a:lnTo>
                <a:lnTo>
                  <a:pt x="448" y="171"/>
                </a:lnTo>
                <a:lnTo>
                  <a:pt x="444" y="161"/>
                </a:lnTo>
                <a:lnTo>
                  <a:pt x="435" y="157"/>
                </a:lnTo>
                <a:close/>
                <a:moveTo>
                  <a:pt x="578" y="304"/>
                </a:moveTo>
                <a:lnTo>
                  <a:pt x="570" y="298"/>
                </a:lnTo>
                <a:lnTo>
                  <a:pt x="563" y="289"/>
                </a:lnTo>
                <a:lnTo>
                  <a:pt x="558" y="283"/>
                </a:lnTo>
                <a:lnTo>
                  <a:pt x="553" y="274"/>
                </a:lnTo>
                <a:lnTo>
                  <a:pt x="549" y="264"/>
                </a:lnTo>
                <a:lnTo>
                  <a:pt x="540" y="256"/>
                </a:lnTo>
                <a:lnTo>
                  <a:pt x="532" y="252"/>
                </a:lnTo>
                <a:lnTo>
                  <a:pt x="513" y="243"/>
                </a:lnTo>
                <a:lnTo>
                  <a:pt x="504" y="239"/>
                </a:lnTo>
                <a:lnTo>
                  <a:pt x="496" y="237"/>
                </a:lnTo>
                <a:lnTo>
                  <a:pt x="486" y="232"/>
                </a:lnTo>
                <a:lnTo>
                  <a:pt x="477" y="225"/>
                </a:lnTo>
                <a:lnTo>
                  <a:pt x="471" y="222"/>
                </a:lnTo>
                <a:lnTo>
                  <a:pt x="466" y="232"/>
                </a:lnTo>
                <a:lnTo>
                  <a:pt x="469" y="241"/>
                </a:lnTo>
                <a:lnTo>
                  <a:pt x="475" y="251"/>
                </a:lnTo>
                <a:lnTo>
                  <a:pt x="469" y="259"/>
                </a:lnTo>
                <a:lnTo>
                  <a:pt x="463" y="268"/>
                </a:lnTo>
                <a:lnTo>
                  <a:pt x="463" y="270"/>
                </a:lnTo>
                <a:lnTo>
                  <a:pt x="454" y="275"/>
                </a:lnTo>
                <a:lnTo>
                  <a:pt x="450" y="285"/>
                </a:lnTo>
                <a:lnTo>
                  <a:pt x="457" y="294"/>
                </a:lnTo>
                <a:lnTo>
                  <a:pt x="461" y="302"/>
                </a:lnTo>
                <a:lnTo>
                  <a:pt x="463" y="313"/>
                </a:lnTo>
                <a:lnTo>
                  <a:pt x="463" y="316"/>
                </a:lnTo>
                <a:lnTo>
                  <a:pt x="467" y="324"/>
                </a:lnTo>
                <a:lnTo>
                  <a:pt x="466" y="335"/>
                </a:lnTo>
                <a:lnTo>
                  <a:pt x="466" y="343"/>
                </a:lnTo>
                <a:lnTo>
                  <a:pt x="465" y="352"/>
                </a:lnTo>
                <a:lnTo>
                  <a:pt x="469" y="360"/>
                </a:lnTo>
                <a:lnTo>
                  <a:pt x="478" y="363"/>
                </a:lnTo>
                <a:lnTo>
                  <a:pt x="484" y="367"/>
                </a:lnTo>
                <a:lnTo>
                  <a:pt x="485" y="368"/>
                </a:lnTo>
                <a:lnTo>
                  <a:pt x="494" y="371"/>
                </a:lnTo>
                <a:lnTo>
                  <a:pt x="501" y="362"/>
                </a:lnTo>
                <a:lnTo>
                  <a:pt x="505" y="352"/>
                </a:lnTo>
                <a:lnTo>
                  <a:pt x="515" y="347"/>
                </a:lnTo>
                <a:lnTo>
                  <a:pt x="520" y="341"/>
                </a:lnTo>
                <a:lnTo>
                  <a:pt x="530" y="335"/>
                </a:lnTo>
                <a:lnTo>
                  <a:pt x="539" y="336"/>
                </a:lnTo>
                <a:lnTo>
                  <a:pt x="549" y="333"/>
                </a:lnTo>
                <a:lnTo>
                  <a:pt x="559" y="329"/>
                </a:lnTo>
                <a:lnTo>
                  <a:pt x="568" y="321"/>
                </a:lnTo>
                <a:lnTo>
                  <a:pt x="570" y="318"/>
                </a:lnTo>
                <a:lnTo>
                  <a:pt x="580" y="313"/>
                </a:lnTo>
                <a:lnTo>
                  <a:pt x="578" y="30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39" name="Freeform 7"/>
          <p:cNvSpPr>
            <a:spLocks/>
          </p:cNvSpPr>
          <p:nvPr/>
        </p:nvSpPr>
        <p:spPr bwMode="auto">
          <a:xfrm>
            <a:off x="5770749" y="2499372"/>
            <a:ext cx="1094317" cy="899584"/>
          </a:xfrm>
          <a:custGeom>
            <a:avLst/>
            <a:gdLst>
              <a:gd name="T0" fmla="*/ 310 w 538"/>
              <a:gd name="T1" fmla="*/ 32 h 442"/>
              <a:gd name="T2" fmla="*/ 189 w 538"/>
              <a:gd name="T3" fmla="*/ 17 h 442"/>
              <a:gd name="T4" fmla="*/ 63 w 538"/>
              <a:gd name="T5" fmla="*/ 0 h 442"/>
              <a:gd name="T6" fmla="*/ 57 w 538"/>
              <a:gd name="T7" fmla="*/ 4 h 442"/>
              <a:gd name="T8" fmla="*/ 51 w 538"/>
              <a:gd name="T9" fmla="*/ 47 h 442"/>
              <a:gd name="T10" fmla="*/ 15 w 538"/>
              <a:gd name="T11" fmla="*/ 289 h 442"/>
              <a:gd name="T12" fmla="*/ 0 w 538"/>
              <a:gd name="T13" fmla="*/ 387 h 442"/>
              <a:gd name="T14" fmla="*/ 147 w 538"/>
              <a:gd name="T15" fmla="*/ 407 h 442"/>
              <a:gd name="T16" fmla="*/ 216 w 538"/>
              <a:gd name="T17" fmla="*/ 415 h 442"/>
              <a:gd name="T18" fmla="*/ 335 w 538"/>
              <a:gd name="T19" fmla="*/ 427 h 442"/>
              <a:gd name="T20" fmla="*/ 397 w 538"/>
              <a:gd name="T21" fmla="*/ 434 h 442"/>
              <a:gd name="T22" fmla="*/ 512 w 538"/>
              <a:gd name="T23" fmla="*/ 442 h 442"/>
              <a:gd name="T24" fmla="*/ 524 w 538"/>
              <a:gd name="T25" fmla="*/ 247 h 442"/>
              <a:gd name="T26" fmla="*/ 538 w 538"/>
              <a:gd name="T27" fmla="*/ 52 h 442"/>
              <a:gd name="T28" fmla="*/ 446 w 538"/>
              <a:gd name="T29" fmla="*/ 44 h 442"/>
              <a:gd name="T30" fmla="*/ 310 w 538"/>
              <a:gd name="T31" fmla="*/ 3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8" h="442">
                <a:moveTo>
                  <a:pt x="310" y="32"/>
                </a:moveTo>
                <a:lnTo>
                  <a:pt x="189" y="17"/>
                </a:lnTo>
                <a:lnTo>
                  <a:pt x="63" y="0"/>
                </a:lnTo>
                <a:lnTo>
                  <a:pt x="57" y="4"/>
                </a:lnTo>
                <a:lnTo>
                  <a:pt x="51" y="47"/>
                </a:lnTo>
                <a:lnTo>
                  <a:pt x="15" y="289"/>
                </a:lnTo>
                <a:lnTo>
                  <a:pt x="0" y="387"/>
                </a:lnTo>
                <a:lnTo>
                  <a:pt x="147" y="407"/>
                </a:lnTo>
                <a:lnTo>
                  <a:pt x="216" y="415"/>
                </a:lnTo>
                <a:lnTo>
                  <a:pt x="335" y="427"/>
                </a:lnTo>
                <a:lnTo>
                  <a:pt x="397" y="434"/>
                </a:lnTo>
                <a:lnTo>
                  <a:pt x="512" y="442"/>
                </a:lnTo>
                <a:lnTo>
                  <a:pt x="524" y="247"/>
                </a:lnTo>
                <a:lnTo>
                  <a:pt x="538" y="52"/>
                </a:lnTo>
                <a:lnTo>
                  <a:pt x="446" y="44"/>
                </a:lnTo>
                <a:lnTo>
                  <a:pt x="310" y="3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0" name="Freeform 8"/>
          <p:cNvSpPr>
            <a:spLocks noEditPoints="1"/>
          </p:cNvSpPr>
          <p:nvPr/>
        </p:nvSpPr>
        <p:spPr bwMode="auto">
          <a:xfrm>
            <a:off x="8422932" y="2203039"/>
            <a:ext cx="825500" cy="901700"/>
          </a:xfrm>
          <a:custGeom>
            <a:avLst/>
            <a:gdLst>
              <a:gd name="T0" fmla="*/ 153 w 406"/>
              <a:gd name="T1" fmla="*/ 12 h 443"/>
              <a:gd name="T2" fmla="*/ 157 w 406"/>
              <a:gd name="T3" fmla="*/ 0 h 443"/>
              <a:gd name="T4" fmla="*/ 379 w 406"/>
              <a:gd name="T5" fmla="*/ 194 h 443"/>
              <a:gd name="T6" fmla="*/ 363 w 406"/>
              <a:gd name="T7" fmla="*/ 207 h 443"/>
              <a:gd name="T8" fmla="*/ 352 w 406"/>
              <a:gd name="T9" fmla="*/ 224 h 443"/>
              <a:gd name="T10" fmla="*/ 341 w 406"/>
              <a:gd name="T11" fmla="*/ 224 h 443"/>
              <a:gd name="T12" fmla="*/ 352 w 406"/>
              <a:gd name="T13" fmla="*/ 197 h 443"/>
              <a:gd name="T14" fmla="*/ 364 w 406"/>
              <a:gd name="T15" fmla="*/ 185 h 443"/>
              <a:gd name="T16" fmla="*/ 364 w 406"/>
              <a:gd name="T17" fmla="*/ 173 h 443"/>
              <a:gd name="T18" fmla="*/ 356 w 406"/>
              <a:gd name="T19" fmla="*/ 162 h 443"/>
              <a:gd name="T20" fmla="*/ 348 w 406"/>
              <a:gd name="T21" fmla="*/ 151 h 443"/>
              <a:gd name="T22" fmla="*/ 348 w 406"/>
              <a:gd name="T23" fmla="*/ 127 h 443"/>
              <a:gd name="T24" fmla="*/ 341 w 406"/>
              <a:gd name="T25" fmla="*/ 113 h 443"/>
              <a:gd name="T26" fmla="*/ 323 w 406"/>
              <a:gd name="T27" fmla="*/ 98 h 443"/>
              <a:gd name="T28" fmla="*/ 295 w 406"/>
              <a:gd name="T29" fmla="*/ 90 h 443"/>
              <a:gd name="T30" fmla="*/ 273 w 406"/>
              <a:gd name="T31" fmla="*/ 92 h 443"/>
              <a:gd name="T32" fmla="*/ 179 w 406"/>
              <a:gd name="T33" fmla="*/ 56 h 443"/>
              <a:gd name="T34" fmla="*/ 164 w 406"/>
              <a:gd name="T35" fmla="*/ 47 h 443"/>
              <a:gd name="T36" fmla="*/ 139 w 406"/>
              <a:gd name="T37" fmla="*/ 41 h 443"/>
              <a:gd name="T38" fmla="*/ 130 w 406"/>
              <a:gd name="T39" fmla="*/ 40 h 443"/>
              <a:gd name="T40" fmla="*/ 135 w 406"/>
              <a:gd name="T41" fmla="*/ 23 h 443"/>
              <a:gd name="T42" fmla="*/ 123 w 406"/>
              <a:gd name="T43" fmla="*/ 14 h 443"/>
              <a:gd name="T44" fmla="*/ 103 w 406"/>
              <a:gd name="T45" fmla="*/ 25 h 443"/>
              <a:gd name="T46" fmla="*/ 61 w 406"/>
              <a:gd name="T47" fmla="*/ 43 h 443"/>
              <a:gd name="T48" fmla="*/ 46 w 406"/>
              <a:gd name="T49" fmla="*/ 39 h 443"/>
              <a:gd name="T50" fmla="*/ 36 w 406"/>
              <a:gd name="T51" fmla="*/ 46 h 443"/>
              <a:gd name="T52" fmla="*/ 34 w 406"/>
              <a:gd name="T53" fmla="*/ 109 h 443"/>
              <a:gd name="T54" fmla="*/ 8 w 406"/>
              <a:gd name="T55" fmla="*/ 129 h 443"/>
              <a:gd name="T56" fmla="*/ 0 w 406"/>
              <a:gd name="T57" fmla="*/ 148 h 443"/>
              <a:gd name="T58" fmla="*/ 18 w 406"/>
              <a:gd name="T59" fmla="*/ 169 h 443"/>
              <a:gd name="T60" fmla="*/ 9 w 406"/>
              <a:gd name="T61" fmla="*/ 202 h 443"/>
              <a:gd name="T62" fmla="*/ 9 w 406"/>
              <a:gd name="T63" fmla="*/ 234 h 443"/>
              <a:gd name="T64" fmla="*/ 32 w 406"/>
              <a:gd name="T65" fmla="*/ 250 h 443"/>
              <a:gd name="T66" fmla="*/ 53 w 406"/>
              <a:gd name="T67" fmla="*/ 262 h 443"/>
              <a:gd name="T68" fmla="*/ 78 w 406"/>
              <a:gd name="T69" fmla="*/ 284 h 443"/>
              <a:gd name="T70" fmla="*/ 103 w 406"/>
              <a:gd name="T71" fmla="*/ 300 h 443"/>
              <a:gd name="T72" fmla="*/ 120 w 406"/>
              <a:gd name="T73" fmla="*/ 318 h 443"/>
              <a:gd name="T74" fmla="*/ 124 w 406"/>
              <a:gd name="T75" fmla="*/ 343 h 443"/>
              <a:gd name="T76" fmla="*/ 129 w 406"/>
              <a:gd name="T77" fmla="*/ 357 h 443"/>
              <a:gd name="T78" fmla="*/ 138 w 406"/>
              <a:gd name="T79" fmla="*/ 372 h 443"/>
              <a:gd name="T80" fmla="*/ 135 w 406"/>
              <a:gd name="T81" fmla="*/ 404 h 443"/>
              <a:gd name="T82" fmla="*/ 145 w 406"/>
              <a:gd name="T83" fmla="*/ 424 h 443"/>
              <a:gd name="T84" fmla="*/ 175 w 406"/>
              <a:gd name="T85" fmla="*/ 443 h 443"/>
              <a:gd name="T86" fmla="*/ 376 w 406"/>
              <a:gd name="T87" fmla="*/ 430 h 443"/>
              <a:gd name="T88" fmla="*/ 376 w 406"/>
              <a:gd name="T89" fmla="*/ 404 h 443"/>
              <a:gd name="T90" fmla="*/ 369 w 406"/>
              <a:gd name="T91" fmla="*/ 385 h 443"/>
              <a:gd name="T92" fmla="*/ 363 w 406"/>
              <a:gd name="T93" fmla="*/ 359 h 443"/>
              <a:gd name="T94" fmla="*/ 367 w 406"/>
              <a:gd name="T95" fmla="*/ 328 h 443"/>
              <a:gd name="T96" fmla="*/ 372 w 406"/>
              <a:gd name="T97" fmla="*/ 308 h 443"/>
              <a:gd name="T98" fmla="*/ 372 w 406"/>
              <a:gd name="T99" fmla="*/ 276 h 443"/>
              <a:gd name="T100" fmla="*/ 382 w 406"/>
              <a:gd name="T101" fmla="*/ 262 h 443"/>
              <a:gd name="T102" fmla="*/ 380 w 406"/>
              <a:gd name="T103" fmla="*/ 231 h 443"/>
              <a:gd name="T104" fmla="*/ 384 w 406"/>
              <a:gd name="T105" fmla="*/ 200 h 443"/>
              <a:gd name="T106" fmla="*/ 405 w 406"/>
              <a:gd name="T107" fmla="*/ 152 h 443"/>
              <a:gd name="T108" fmla="*/ 388 w 406"/>
              <a:gd name="T109" fmla="*/ 170 h 443"/>
              <a:gd name="T110" fmla="*/ 380 w 406"/>
              <a:gd name="T111" fmla="*/ 192 h 443"/>
              <a:gd name="T112" fmla="*/ 394 w 406"/>
              <a:gd name="T113" fmla="*/ 193 h 443"/>
              <a:gd name="T114" fmla="*/ 402 w 406"/>
              <a:gd name="T115" fmla="*/ 17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6" h="443">
                <a:moveTo>
                  <a:pt x="153" y="10"/>
                </a:moveTo>
                <a:lnTo>
                  <a:pt x="146" y="16"/>
                </a:lnTo>
                <a:lnTo>
                  <a:pt x="153" y="12"/>
                </a:lnTo>
                <a:lnTo>
                  <a:pt x="153" y="10"/>
                </a:lnTo>
                <a:close/>
                <a:moveTo>
                  <a:pt x="160" y="1"/>
                </a:moveTo>
                <a:lnTo>
                  <a:pt x="157" y="0"/>
                </a:lnTo>
                <a:lnTo>
                  <a:pt x="158" y="6"/>
                </a:lnTo>
                <a:lnTo>
                  <a:pt x="160" y="1"/>
                </a:lnTo>
                <a:close/>
                <a:moveTo>
                  <a:pt x="379" y="194"/>
                </a:moveTo>
                <a:lnTo>
                  <a:pt x="372" y="198"/>
                </a:lnTo>
                <a:lnTo>
                  <a:pt x="367" y="201"/>
                </a:lnTo>
                <a:lnTo>
                  <a:pt x="363" y="207"/>
                </a:lnTo>
                <a:lnTo>
                  <a:pt x="361" y="213"/>
                </a:lnTo>
                <a:lnTo>
                  <a:pt x="357" y="220"/>
                </a:lnTo>
                <a:lnTo>
                  <a:pt x="352" y="224"/>
                </a:lnTo>
                <a:lnTo>
                  <a:pt x="348" y="231"/>
                </a:lnTo>
                <a:lnTo>
                  <a:pt x="342" y="230"/>
                </a:lnTo>
                <a:lnTo>
                  <a:pt x="341" y="224"/>
                </a:lnTo>
                <a:lnTo>
                  <a:pt x="342" y="216"/>
                </a:lnTo>
                <a:lnTo>
                  <a:pt x="348" y="204"/>
                </a:lnTo>
                <a:lnTo>
                  <a:pt x="352" y="197"/>
                </a:lnTo>
                <a:lnTo>
                  <a:pt x="352" y="190"/>
                </a:lnTo>
                <a:lnTo>
                  <a:pt x="359" y="189"/>
                </a:lnTo>
                <a:lnTo>
                  <a:pt x="364" y="185"/>
                </a:lnTo>
                <a:lnTo>
                  <a:pt x="364" y="179"/>
                </a:lnTo>
                <a:lnTo>
                  <a:pt x="367" y="174"/>
                </a:lnTo>
                <a:lnTo>
                  <a:pt x="364" y="173"/>
                </a:lnTo>
                <a:lnTo>
                  <a:pt x="363" y="173"/>
                </a:lnTo>
                <a:lnTo>
                  <a:pt x="357" y="167"/>
                </a:lnTo>
                <a:lnTo>
                  <a:pt x="356" y="162"/>
                </a:lnTo>
                <a:lnTo>
                  <a:pt x="360" y="148"/>
                </a:lnTo>
                <a:lnTo>
                  <a:pt x="353" y="150"/>
                </a:lnTo>
                <a:lnTo>
                  <a:pt x="348" y="151"/>
                </a:lnTo>
                <a:lnTo>
                  <a:pt x="345" y="146"/>
                </a:lnTo>
                <a:lnTo>
                  <a:pt x="348" y="140"/>
                </a:lnTo>
                <a:lnTo>
                  <a:pt x="348" y="127"/>
                </a:lnTo>
                <a:lnTo>
                  <a:pt x="345" y="121"/>
                </a:lnTo>
                <a:lnTo>
                  <a:pt x="348" y="120"/>
                </a:lnTo>
                <a:lnTo>
                  <a:pt x="341" y="113"/>
                </a:lnTo>
                <a:lnTo>
                  <a:pt x="332" y="110"/>
                </a:lnTo>
                <a:lnTo>
                  <a:pt x="325" y="110"/>
                </a:lnTo>
                <a:lnTo>
                  <a:pt x="323" y="98"/>
                </a:lnTo>
                <a:lnTo>
                  <a:pt x="318" y="94"/>
                </a:lnTo>
                <a:lnTo>
                  <a:pt x="302" y="93"/>
                </a:lnTo>
                <a:lnTo>
                  <a:pt x="295" y="90"/>
                </a:lnTo>
                <a:lnTo>
                  <a:pt x="290" y="93"/>
                </a:lnTo>
                <a:lnTo>
                  <a:pt x="276" y="90"/>
                </a:lnTo>
                <a:lnTo>
                  <a:pt x="273" y="92"/>
                </a:lnTo>
                <a:lnTo>
                  <a:pt x="252" y="82"/>
                </a:lnTo>
                <a:lnTo>
                  <a:pt x="187" y="69"/>
                </a:lnTo>
                <a:lnTo>
                  <a:pt x="179" y="56"/>
                </a:lnTo>
                <a:lnTo>
                  <a:pt x="173" y="52"/>
                </a:lnTo>
                <a:lnTo>
                  <a:pt x="166" y="50"/>
                </a:lnTo>
                <a:lnTo>
                  <a:pt x="164" y="47"/>
                </a:lnTo>
                <a:lnTo>
                  <a:pt x="153" y="46"/>
                </a:lnTo>
                <a:lnTo>
                  <a:pt x="146" y="43"/>
                </a:lnTo>
                <a:lnTo>
                  <a:pt x="139" y="41"/>
                </a:lnTo>
                <a:lnTo>
                  <a:pt x="134" y="46"/>
                </a:lnTo>
                <a:lnTo>
                  <a:pt x="127" y="46"/>
                </a:lnTo>
                <a:lnTo>
                  <a:pt x="130" y="40"/>
                </a:lnTo>
                <a:lnTo>
                  <a:pt x="131" y="35"/>
                </a:lnTo>
                <a:lnTo>
                  <a:pt x="131" y="29"/>
                </a:lnTo>
                <a:lnTo>
                  <a:pt x="135" y="23"/>
                </a:lnTo>
                <a:lnTo>
                  <a:pt x="137" y="16"/>
                </a:lnTo>
                <a:lnTo>
                  <a:pt x="130" y="12"/>
                </a:lnTo>
                <a:lnTo>
                  <a:pt x="123" y="14"/>
                </a:lnTo>
                <a:lnTo>
                  <a:pt x="116" y="20"/>
                </a:lnTo>
                <a:lnTo>
                  <a:pt x="110" y="24"/>
                </a:lnTo>
                <a:lnTo>
                  <a:pt x="103" y="25"/>
                </a:lnTo>
                <a:lnTo>
                  <a:pt x="92" y="32"/>
                </a:lnTo>
                <a:lnTo>
                  <a:pt x="66" y="41"/>
                </a:lnTo>
                <a:lnTo>
                  <a:pt x="61" y="43"/>
                </a:lnTo>
                <a:lnTo>
                  <a:pt x="54" y="41"/>
                </a:lnTo>
                <a:lnTo>
                  <a:pt x="49" y="35"/>
                </a:lnTo>
                <a:lnTo>
                  <a:pt x="46" y="39"/>
                </a:lnTo>
                <a:lnTo>
                  <a:pt x="45" y="39"/>
                </a:lnTo>
                <a:lnTo>
                  <a:pt x="42" y="46"/>
                </a:lnTo>
                <a:lnTo>
                  <a:pt x="36" y="46"/>
                </a:lnTo>
                <a:lnTo>
                  <a:pt x="39" y="96"/>
                </a:lnTo>
                <a:lnTo>
                  <a:pt x="38" y="104"/>
                </a:lnTo>
                <a:lnTo>
                  <a:pt x="34" y="109"/>
                </a:lnTo>
                <a:lnTo>
                  <a:pt x="22" y="115"/>
                </a:lnTo>
                <a:lnTo>
                  <a:pt x="9" y="124"/>
                </a:lnTo>
                <a:lnTo>
                  <a:pt x="8" y="129"/>
                </a:lnTo>
                <a:lnTo>
                  <a:pt x="5" y="136"/>
                </a:lnTo>
                <a:lnTo>
                  <a:pt x="0" y="142"/>
                </a:lnTo>
                <a:lnTo>
                  <a:pt x="0" y="148"/>
                </a:lnTo>
                <a:lnTo>
                  <a:pt x="4" y="155"/>
                </a:lnTo>
                <a:lnTo>
                  <a:pt x="11" y="155"/>
                </a:lnTo>
                <a:lnTo>
                  <a:pt x="18" y="169"/>
                </a:lnTo>
                <a:lnTo>
                  <a:pt x="11" y="185"/>
                </a:lnTo>
                <a:lnTo>
                  <a:pt x="12" y="196"/>
                </a:lnTo>
                <a:lnTo>
                  <a:pt x="9" y="202"/>
                </a:lnTo>
                <a:lnTo>
                  <a:pt x="12" y="216"/>
                </a:lnTo>
                <a:lnTo>
                  <a:pt x="12" y="227"/>
                </a:lnTo>
                <a:lnTo>
                  <a:pt x="9" y="234"/>
                </a:lnTo>
                <a:lnTo>
                  <a:pt x="19" y="240"/>
                </a:lnTo>
                <a:lnTo>
                  <a:pt x="26" y="247"/>
                </a:lnTo>
                <a:lnTo>
                  <a:pt x="32" y="250"/>
                </a:lnTo>
                <a:lnTo>
                  <a:pt x="43" y="251"/>
                </a:lnTo>
                <a:lnTo>
                  <a:pt x="47" y="258"/>
                </a:lnTo>
                <a:lnTo>
                  <a:pt x="53" y="262"/>
                </a:lnTo>
                <a:lnTo>
                  <a:pt x="61" y="265"/>
                </a:lnTo>
                <a:lnTo>
                  <a:pt x="70" y="270"/>
                </a:lnTo>
                <a:lnTo>
                  <a:pt x="78" y="284"/>
                </a:lnTo>
                <a:lnTo>
                  <a:pt x="91" y="295"/>
                </a:lnTo>
                <a:lnTo>
                  <a:pt x="97" y="299"/>
                </a:lnTo>
                <a:lnTo>
                  <a:pt x="103" y="300"/>
                </a:lnTo>
                <a:lnTo>
                  <a:pt x="110" y="304"/>
                </a:lnTo>
                <a:lnTo>
                  <a:pt x="115" y="309"/>
                </a:lnTo>
                <a:lnTo>
                  <a:pt x="120" y="318"/>
                </a:lnTo>
                <a:lnTo>
                  <a:pt x="123" y="335"/>
                </a:lnTo>
                <a:lnTo>
                  <a:pt x="124" y="341"/>
                </a:lnTo>
                <a:lnTo>
                  <a:pt x="124" y="343"/>
                </a:lnTo>
                <a:lnTo>
                  <a:pt x="127" y="350"/>
                </a:lnTo>
                <a:lnTo>
                  <a:pt x="126" y="355"/>
                </a:lnTo>
                <a:lnTo>
                  <a:pt x="129" y="357"/>
                </a:lnTo>
                <a:lnTo>
                  <a:pt x="130" y="364"/>
                </a:lnTo>
                <a:lnTo>
                  <a:pt x="135" y="366"/>
                </a:lnTo>
                <a:lnTo>
                  <a:pt x="138" y="372"/>
                </a:lnTo>
                <a:lnTo>
                  <a:pt x="133" y="384"/>
                </a:lnTo>
                <a:lnTo>
                  <a:pt x="134" y="395"/>
                </a:lnTo>
                <a:lnTo>
                  <a:pt x="135" y="404"/>
                </a:lnTo>
                <a:lnTo>
                  <a:pt x="139" y="411"/>
                </a:lnTo>
                <a:lnTo>
                  <a:pt x="141" y="419"/>
                </a:lnTo>
                <a:lnTo>
                  <a:pt x="145" y="424"/>
                </a:lnTo>
                <a:lnTo>
                  <a:pt x="150" y="427"/>
                </a:lnTo>
                <a:lnTo>
                  <a:pt x="169" y="431"/>
                </a:lnTo>
                <a:lnTo>
                  <a:pt x="175" y="443"/>
                </a:lnTo>
                <a:lnTo>
                  <a:pt x="288" y="437"/>
                </a:lnTo>
                <a:lnTo>
                  <a:pt x="374" y="430"/>
                </a:lnTo>
                <a:lnTo>
                  <a:pt x="376" y="430"/>
                </a:lnTo>
                <a:lnTo>
                  <a:pt x="375" y="416"/>
                </a:lnTo>
                <a:lnTo>
                  <a:pt x="376" y="410"/>
                </a:lnTo>
                <a:lnTo>
                  <a:pt x="376" y="404"/>
                </a:lnTo>
                <a:lnTo>
                  <a:pt x="375" y="397"/>
                </a:lnTo>
                <a:lnTo>
                  <a:pt x="369" y="392"/>
                </a:lnTo>
                <a:lnTo>
                  <a:pt x="369" y="385"/>
                </a:lnTo>
                <a:lnTo>
                  <a:pt x="364" y="378"/>
                </a:lnTo>
                <a:lnTo>
                  <a:pt x="367" y="373"/>
                </a:lnTo>
                <a:lnTo>
                  <a:pt x="363" y="359"/>
                </a:lnTo>
                <a:lnTo>
                  <a:pt x="364" y="347"/>
                </a:lnTo>
                <a:lnTo>
                  <a:pt x="368" y="334"/>
                </a:lnTo>
                <a:lnTo>
                  <a:pt x="367" y="328"/>
                </a:lnTo>
                <a:lnTo>
                  <a:pt x="368" y="322"/>
                </a:lnTo>
                <a:lnTo>
                  <a:pt x="372" y="315"/>
                </a:lnTo>
                <a:lnTo>
                  <a:pt x="372" y="308"/>
                </a:lnTo>
                <a:lnTo>
                  <a:pt x="369" y="295"/>
                </a:lnTo>
                <a:lnTo>
                  <a:pt x="369" y="289"/>
                </a:lnTo>
                <a:lnTo>
                  <a:pt x="372" y="276"/>
                </a:lnTo>
                <a:lnTo>
                  <a:pt x="375" y="270"/>
                </a:lnTo>
                <a:lnTo>
                  <a:pt x="380" y="265"/>
                </a:lnTo>
                <a:lnTo>
                  <a:pt x="382" y="262"/>
                </a:lnTo>
                <a:lnTo>
                  <a:pt x="376" y="250"/>
                </a:lnTo>
                <a:lnTo>
                  <a:pt x="379" y="243"/>
                </a:lnTo>
                <a:lnTo>
                  <a:pt x="380" y="231"/>
                </a:lnTo>
                <a:lnTo>
                  <a:pt x="386" y="212"/>
                </a:lnTo>
                <a:lnTo>
                  <a:pt x="387" y="207"/>
                </a:lnTo>
                <a:lnTo>
                  <a:pt x="384" y="200"/>
                </a:lnTo>
                <a:lnTo>
                  <a:pt x="379" y="194"/>
                </a:lnTo>
                <a:close/>
                <a:moveTo>
                  <a:pt x="406" y="154"/>
                </a:moveTo>
                <a:lnTo>
                  <a:pt x="405" y="152"/>
                </a:lnTo>
                <a:lnTo>
                  <a:pt x="398" y="158"/>
                </a:lnTo>
                <a:lnTo>
                  <a:pt x="395" y="163"/>
                </a:lnTo>
                <a:lnTo>
                  <a:pt x="388" y="170"/>
                </a:lnTo>
                <a:lnTo>
                  <a:pt x="388" y="177"/>
                </a:lnTo>
                <a:lnTo>
                  <a:pt x="383" y="182"/>
                </a:lnTo>
                <a:lnTo>
                  <a:pt x="380" y="192"/>
                </a:lnTo>
                <a:lnTo>
                  <a:pt x="384" y="198"/>
                </a:lnTo>
                <a:lnTo>
                  <a:pt x="390" y="200"/>
                </a:lnTo>
                <a:lnTo>
                  <a:pt x="394" y="193"/>
                </a:lnTo>
                <a:lnTo>
                  <a:pt x="397" y="188"/>
                </a:lnTo>
                <a:lnTo>
                  <a:pt x="397" y="181"/>
                </a:lnTo>
                <a:lnTo>
                  <a:pt x="402" y="173"/>
                </a:lnTo>
                <a:lnTo>
                  <a:pt x="401" y="167"/>
                </a:lnTo>
                <a:lnTo>
                  <a:pt x="406" y="15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1" name="Freeform 9"/>
          <p:cNvSpPr>
            <a:spLocks/>
          </p:cNvSpPr>
          <p:nvPr/>
        </p:nvSpPr>
        <p:spPr bwMode="auto">
          <a:xfrm>
            <a:off x="10065465" y="3299472"/>
            <a:ext cx="696384" cy="704851"/>
          </a:xfrm>
          <a:custGeom>
            <a:avLst/>
            <a:gdLst>
              <a:gd name="T0" fmla="*/ 330 w 343"/>
              <a:gd name="T1" fmla="*/ 72 h 347"/>
              <a:gd name="T2" fmla="*/ 318 w 343"/>
              <a:gd name="T3" fmla="*/ 65 h 347"/>
              <a:gd name="T4" fmla="*/ 302 w 343"/>
              <a:gd name="T5" fmla="*/ 61 h 347"/>
              <a:gd name="T6" fmla="*/ 285 w 343"/>
              <a:gd name="T7" fmla="*/ 75 h 347"/>
              <a:gd name="T8" fmla="*/ 269 w 343"/>
              <a:gd name="T9" fmla="*/ 80 h 347"/>
              <a:gd name="T10" fmla="*/ 260 w 343"/>
              <a:gd name="T11" fmla="*/ 82 h 347"/>
              <a:gd name="T12" fmla="*/ 241 w 343"/>
              <a:gd name="T13" fmla="*/ 95 h 347"/>
              <a:gd name="T14" fmla="*/ 228 w 343"/>
              <a:gd name="T15" fmla="*/ 114 h 347"/>
              <a:gd name="T16" fmla="*/ 208 w 343"/>
              <a:gd name="T17" fmla="*/ 75 h 347"/>
              <a:gd name="T18" fmla="*/ 112 w 343"/>
              <a:gd name="T19" fmla="*/ 3 h 347"/>
              <a:gd name="T20" fmla="*/ 112 w 343"/>
              <a:gd name="T21" fmla="*/ 15 h 347"/>
              <a:gd name="T22" fmla="*/ 111 w 343"/>
              <a:gd name="T23" fmla="*/ 59 h 347"/>
              <a:gd name="T24" fmla="*/ 108 w 343"/>
              <a:gd name="T25" fmla="*/ 74 h 347"/>
              <a:gd name="T26" fmla="*/ 109 w 343"/>
              <a:gd name="T27" fmla="*/ 92 h 347"/>
              <a:gd name="T28" fmla="*/ 90 w 343"/>
              <a:gd name="T29" fmla="*/ 124 h 347"/>
              <a:gd name="T30" fmla="*/ 62 w 343"/>
              <a:gd name="T31" fmla="*/ 139 h 347"/>
              <a:gd name="T32" fmla="*/ 51 w 343"/>
              <a:gd name="T33" fmla="*/ 155 h 347"/>
              <a:gd name="T34" fmla="*/ 51 w 343"/>
              <a:gd name="T35" fmla="*/ 175 h 347"/>
              <a:gd name="T36" fmla="*/ 39 w 343"/>
              <a:gd name="T37" fmla="*/ 178 h 347"/>
              <a:gd name="T38" fmla="*/ 27 w 343"/>
              <a:gd name="T39" fmla="*/ 187 h 347"/>
              <a:gd name="T40" fmla="*/ 23 w 343"/>
              <a:gd name="T41" fmla="*/ 203 h 347"/>
              <a:gd name="T42" fmla="*/ 20 w 343"/>
              <a:gd name="T43" fmla="*/ 224 h 347"/>
              <a:gd name="T44" fmla="*/ 6 w 343"/>
              <a:gd name="T45" fmla="*/ 240 h 347"/>
              <a:gd name="T46" fmla="*/ 0 w 343"/>
              <a:gd name="T47" fmla="*/ 245 h 347"/>
              <a:gd name="T48" fmla="*/ 0 w 343"/>
              <a:gd name="T49" fmla="*/ 267 h 347"/>
              <a:gd name="T50" fmla="*/ 21 w 343"/>
              <a:gd name="T51" fmla="*/ 293 h 347"/>
              <a:gd name="T52" fmla="*/ 59 w 343"/>
              <a:gd name="T53" fmla="*/ 319 h 347"/>
              <a:gd name="T54" fmla="*/ 71 w 343"/>
              <a:gd name="T55" fmla="*/ 337 h 347"/>
              <a:gd name="T56" fmla="*/ 104 w 343"/>
              <a:gd name="T57" fmla="*/ 337 h 347"/>
              <a:gd name="T58" fmla="*/ 124 w 343"/>
              <a:gd name="T59" fmla="*/ 336 h 347"/>
              <a:gd name="T60" fmla="*/ 146 w 343"/>
              <a:gd name="T61" fmla="*/ 321 h 347"/>
              <a:gd name="T62" fmla="*/ 168 w 343"/>
              <a:gd name="T63" fmla="*/ 309 h 347"/>
              <a:gd name="T64" fmla="*/ 186 w 343"/>
              <a:gd name="T65" fmla="*/ 300 h 347"/>
              <a:gd name="T66" fmla="*/ 185 w 343"/>
              <a:gd name="T67" fmla="*/ 282 h 347"/>
              <a:gd name="T68" fmla="*/ 200 w 343"/>
              <a:gd name="T69" fmla="*/ 249 h 347"/>
              <a:gd name="T70" fmla="*/ 208 w 343"/>
              <a:gd name="T71" fmla="*/ 224 h 347"/>
              <a:gd name="T72" fmla="*/ 215 w 343"/>
              <a:gd name="T73" fmla="*/ 202 h 347"/>
              <a:gd name="T74" fmla="*/ 227 w 343"/>
              <a:gd name="T75" fmla="*/ 193 h 347"/>
              <a:gd name="T76" fmla="*/ 247 w 343"/>
              <a:gd name="T77" fmla="*/ 195 h 347"/>
              <a:gd name="T78" fmla="*/ 255 w 343"/>
              <a:gd name="T79" fmla="*/ 171 h 347"/>
              <a:gd name="T80" fmla="*/ 265 w 343"/>
              <a:gd name="T81" fmla="*/ 156 h 347"/>
              <a:gd name="T82" fmla="*/ 283 w 343"/>
              <a:gd name="T83" fmla="*/ 141 h 347"/>
              <a:gd name="T84" fmla="*/ 296 w 343"/>
              <a:gd name="T85" fmla="*/ 117 h 347"/>
              <a:gd name="T86" fmla="*/ 296 w 343"/>
              <a:gd name="T87" fmla="*/ 91 h 347"/>
              <a:gd name="T88" fmla="*/ 341 w 343"/>
              <a:gd name="T89" fmla="*/ 101 h 347"/>
              <a:gd name="T90" fmla="*/ 337 w 343"/>
              <a:gd name="T91" fmla="*/ 8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" h="347">
                <a:moveTo>
                  <a:pt x="337" y="80"/>
                </a:moveTo>
                <a:lnTo>
                  <a:pt x="335" y="74"/>
                </a:lnTo>
                <a:lnTo>
                  <a:pt x="330" y="72"/>
                </a:lnTo>
                <a:lnTo>
                  <a:pt x="331" y="65"/>
                </a:lnTo>
                <a:lnTo>
                  <a:pt x="331" y="64"/>
                </a:lnTo>
                <a:lnTo>
                  <a:pt x="318" y="65"/>
                </a:lnTo>
                <a:lnTo>
                  <a:pt x="312" y="61"/>
                </a:lnTo>
                <a:lnTo>
                  <a:pt x="306" y="59"/>
                </a:lnTo>
                <a:lnTo>
                  <a:pt x="302" y="61"/>
                </a:lnTo>
                <a:lnTo>
                  <a:pt x="297" y="68"/>
                </a:lnTo>
                <a:lnTo>
                  <a:pt x="291" y="68"/>
                </a:lnTo>
                <a:lnTo>
                  <a:pt x="285" y="75"/>
                </a:lnTo>
                <a:lnTo>
                  <a:pt x="285" y="80"/>
                </a:lnTo>
                <a:lnTo>
                  <a:pt x="274" y="82"/>
                </a:lnTo>
                <a:lnTo>
                  <a:pt x="269" y="80"/>
                </a:lnTo>
                <a:lnTo>
                  <a:pt x="262" y="75"/>
                </a:lnTo>
                <a:lnTo>
                  <a:pt x="261" y="75"/>
                </a:lnTo>
                <a:lnTo>
                  <a:pt x="260" y="82"/>
                </a:lnTo>
                <a:lnTo>
                  <a:pt x="251" y="94"/>
                </a:lnTo>
                <a:lnTo>
                  <a:pt x="246" y="92"/>
                </a:lnTo>
                <a:lnTo>
                  <a:pt x="241" y="95"/>
                </a:lnTo>
                <a:lnTo>
                  <a:pt x="238" y="101"/>
                </a:lnTo>
                <a:lnTo>
                  <a:pt x="232" y="107"/>
                </a:lnTo>
                <a:lnTo>
                  <a:pt x="228" y="114"/>
                </a:lnTo>
                <a:lnTo>
                  <a:pt x="222" y="120"/>
                </a:lnTo>
                <a:lnTo>
                  <a:pt x="216" y="126"/>
                </a:lnTo>
                <a:lnTo>
                  <a:pt x="208" y="75"/>
                </a:lnTo>
                <a:lnTo>
                  <a:pt x="132" y="90"/>
                </a:lnTo>
                <a:lnTo>
                  <a:pt x="116" y="0"/>
                </a:lnTo>
                <a:lnTo>
                  <a:pt x="112" y="3"/>
                </a:lnTo>
                <a:lnTo>
                  <a:pt x="109" y="3"/>
                </a:lnTo>
                <a:lnTo>
                  <a:pt x="108" y="10"/>
                </a:lnTo>
                <a:lnTo>
                  <a:pt x="112" y="15"/>
                </a:lnTo>
                <a:lnTo>
                  <a:pt x="116" y="33"/>
                </a:lnTo>
                <a:lnTo>
                  <a:pt x="113" y="40"/>
                </a:lnTo>
                <a:lnTo>
                  <a:pt x="111" y="59"/>
                </a:lnTo>
                <a:lnTo>
                  <a:pt x="112" y="65"/>
                </a:lnTo>
                <a:lnTo>
                  <a:pt x="111" y="74"/>
                </a:lnTo>
                <a:lnTo>
                  <a:pt x="108" y="74"/>
                </a:lnTo>
                <a:lnTo>
                  <a:pt x="109" y="80"/>
                </a:lnTo>
                <a:lnTo>
                  <a:pt x="108" y="86"/>
                </a:lnTo>
                <a:lnTo>
                  <a:pt x="109" y="92"/>
                </a:lnTo>
                <a:lnTo>
                  <a:pt x="107" y="105"/>
                </a:lnTo>
                <a:lnTo>
                  <a:pt x="98" y="111"/>
                </a:lnTo>
                <a:lnTo>
                  <a:pt x="90" y="124"/>
                </a:lnTo>
                <a:lnTo>
                  <a:pt x="78" y="134"/>
                </a:lnTo>
                <a:lnTo>
                  <a:pt x="67" y="130"/>
                </a:lnTo>
                <a:lnTo>
                  <a:pt x="62" y="139"/>
                </a:lnTo>
                <a:lnTo>
                  <a:pt x="62" y="144"/>
                </a:lnTo>
                <a:lnTo>
                  <a:pt x="54" y="149"/>
                </a:lnTo>
                <a:lnTo>
                  <a:pt x="51" y="155"/>
                </a:lnTo>
                <a:lnTo>
                  <a:pt x="51" y="162"/>
                </a:lnTo>
                <a:lnTo>
                  <a:pt x="47" y="168"/>
                </a:lnTo>
                <a:lnTo>
                  <a:pt x="51" y="175"/>
                </a:lnTo>
                <a:lnTo>
                  <a:pt x="48" y="180"/>
                </a:lnTo>
                <a:lnTo>
                  <a:pt x="46" y="187"/>
                </a:lnTo>
                <a:lnTo>
                  <a:pt x="39" y="178"/>
                </a:lnTo>
                <a:lnTo>
                  <a:pt x="34" y="175"/>
                </a:lnTo>
                <a:lnTo>
                  <a:pt x="28" y="182"/>
                </a:lnTo>
                <a:lnTo>
                  <a:pt x="27" y="187"/>
                </a:lnTo>
                <a:lnTo>
                  <a:pt x="27" y="194"/>
                </a:lnTo>
                <a:lnTo>
                  <a:pt x="24" y="197"/>
                </a:lnTo>
                <a:lnTo>
                  <a:pt x="23" y="203"/>
                </a:lnTo>
                <a:lnTo>
                  <a:pt x="25" y="208"/>
                </a:lnTo>
                <a:lnTo>
                  <a:pt x="27" y="220"/>
                </a:lnTo>
                <a:lnTo>
                  <a:pt x="20" y="224"/>
                </a:lnTo>
                <a:lnTo>
                  <a:pt x="20" y="229"/>
                </a:lnTo>
                <a:lnTo>
                  <a:pt x="15" y="236"/>
                </a:lnTo>
                <a:lnTo>
                  <a:pt x="6" y="240"/>
                </a:lnTo>
                <a:lnTo>
                  <a:pt x="0" y="241"/>
                </a:lnTo>
                <a:lnTo>
                  <a:pt x="0" y="240"/>
                </a:lnTo>
                <a:lnTo>
                  <a:pt x="0" y="245"/>
                </a:lnTo>
                <a:lnTo>
                  <a:pt x="2" y="248"/>
                </a:lnTo>
                <a:lnTo>
                  <a:pt x="2" y="255"/>
                </a:lnTo>
                <a:lnTo>
                  <a:pt x="0" y="267"/>
                </a:lnTo>
                <a:lnTo>
                  <a:pt x="13" y="281"/>
                </a:lnTo>
                <a:lnTo>
                  <a:pt x="15" y="286"/>
                </a:lnTo>
                <a:lnTo>
                  <a:pt x="21" y="293"/>
                </a:lnTo>
                <a:lnTo>
                  <a:pt x="34" y="309"/>
                </a:lnTo>
                <a:lnTo>
                  <a:pt x="47" y="319"/>
                </a:lnTo>
                <a:lnTo>
                  <a:pt x="59" y="319"/>
                </a:lnTo>
                <a:lnTo>
                  <a:pt x="59" y="325"/>
                </a:lnTo>
                <a:lnTo>
                  <a:pt x="65" y="332"/>
                </a:lnTo>
                <a:lnTo>
                  <a:pt x="71" y="337"/>
                </a:lnTo>
                <a:lnTo>
                  <a:pt x="84" y="344"/>
                </a:lnTo>
                <a:lnTo>
                  <a:pt x="93" y="347"/>
                </a:lnTo>
                <a:lnTo>
                  <a:pt x="104" y="337"/>
                </a:lnTo>
                <a:lnTo>
                  <a:pt x="108" y="332"/>
                </a:lnTo>
                <a:lnTo>
                  <a:pt x="117" y="336"/>
                </a:lnTo>
                <a:lnTo>
                  <a:pt x="124" y="336"/>
                </a:lnTo>
                <a:lnTo>
                  <a:pt x="138" y="329"/>
                </a:lnTo>
                <a:lnTo>
                  <a:pt x="143" y="327"/>
                </a:lnTo>
                <a:lnTo>
                  <a:pt x="146" y="321"/>
                </a:lnTo>
                <a:lnTo>
                  <a:pt x="146" y="316"/>
                </a:lnTo>
                <a:lnTo>
                  <a:pt x="155" y="319"/>
                </a:lnTo>
                <a:lnTo>
                  <a:pt x="168" y="309"/>
                </a:lnTo>
                <a:lnTo>
                  <a:pt x="173" y="310"/>
                </a:lnTo>
                <a:lnTo>
                  <a:pt x="185" y="301"/>
                </a:lnTo>
                <a:lnTo>
                  <a:pt x="186" y="300"/>
                </a:lnTo>
                <a:lnTo>
                  <a:pt x="185" y="294"/>
                </a:lnTo>
                <a:lnTo>
                  <a:pt x="189" y="289"/>
                </a:lnTo>
                <a:lnTo>
                  <a:pt x="185" y="282"/>
                </a:lnTo>
                <a:lnTo>
                  <a:pt x="188" y="270"/>
                </a:lnTo>
                <a:lnTo>
                  <a:pt x="195" y="258"/>
                </a:lnTo>
                <a:lnTo>
                  <a:pt x="200" y="249"/>
                </a:lnTo>
                <a:lnTo>
                  <a:pt x="203" y="236"/>
                </a:lnTo>
                <a:lnTo>
                  <a:pt x="204" y="229"/>
                </a:lnTo>
                <a:lnTo>
                  <a:pt x="208" y="224"/>
                </a:lnTo>
                <a:lnTo>
                  <a:pt x="211" y="212"/>
                </a:lnTo>
                <a:lnTo>
                  <a:pt x="214" y="209"/>
                </a:lnTo>
                <a:lnTo>
                  <a:pt x="215" y="202"/>
                </a:lnTo>
                <a:lnTo>
                  <a:pt x="215" y="190"/>
                </a:lnTo>
                <a:lnTo>
                  <a:pt x="222" y="187"/>
                </a:lnTo>
                <a:lnTo>
                  <a:pt x="227" y="193"/>
                </a:lnTo>
                <a:lnTo>
                  <a:pt x="228" y="197"/>
                </a:lnTo>
                <a:lnTo>
                  <a:pt x="241" y="198"/>
                </a:lnTo>
                <a:lnTo>
                  <a:pt x="247" y="195"/>
                </a:lnTo>
                <a:lnTo>
                  <a:pt x="250" y="190"/>
                </a:lnTo>
                <a:lnTo>
                  <a:pt x="253" y="176"/>
                </a:lnTo>
                <a:lnTo>
                  <a:pt x="255" y="171"/>
                </a:lnTo>
                <a:lnTo>
                  <a:pt x="257" y="162"/>
                </a:lnTo>
                <a:lnTo>
                  <a:pt x="260" y="155"/>
                </a:lnTo>
                <a:lnTo>
                  <a:pt x="265" y="156"/>
                </a:lnTo>
                <a:lnTo>
                  <a:pt x="272" y="155"/>
                </a:lnTo>
                <a:lnTo>
                  <a:pt x="277" y="141"/>
                </a:lnTo>
                <a:lnTo>
                  <a:pt x="283" y="141"/>
                </a:lnTo>
                <a:lnTo>
                  <a:pt x="287" y="134"/>
                </a:lnTo>
                <a:lnTo>
                  <a:pt x="291" y="122"/>
                </a:lnTo>
                <a:lnTo>
                  <a:pt x="296" y="117"/>
                </a:lnTo>
                <a:lnTo>
                  <a:pt x="295" y="103"/>
                </a:lnTo>
                <a:lnTo>
                  <a:pt x="297" y="97"/>
                </a:lnTo>
                <a:lnTo>
                  <a:pt x="296" y="91"/>
                </a:lnTo>
                <a:lnTo>
                  <a:pt x="303" y="88"/>
                </a:lnTo>
                <a:lnTo>
                  <a:pt x="337" y="106"/>
                </a:lnTo>
                <a:lnTo>
                  <a:pt x="341" y="101"/>
                </a:lnTo>
                <a:lnTo>
                  <a:pt x="343" y="88"/>
                </a:lnTo>
                <a:lnTo>
                  <a:pt x="342" y="86"/>
                </a:lnTo>
                <a:lnTo>
                  <a:pt x="337" y="80"/>
                </a:lnTo>
                <a:close/>
              </a:path>
            </a:pathLst>
          </a:custGeom>
          <a:solidFill>
            <a:srgbClr val="FFFF00"/>
          </a:solidFill>
          <a:ln w="9525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2" name="Freeform 10"/>
          <p:cNvSpPr>
            <a:spLocks/>
          </p:cNvSpPr>
          <p:nvPr/>
        </p:nvSpPr>
        <p:spPr bwMode="auto">
          <a:xfrm>
            <a:off x="10869799" y="3525954"/>
            <a:ext cx="31751" cy="33867"/>
          </a:xfrm>
          <a:custGeom>
            <a:avLst/>
            <a:gdLst>
              <a:gd name="T0" fmla="*/ 0 w 15"/>
              <a:gd name="T1" fmla="*/ 6 h 17"/>
              <a:gd name="T2" fmla="*/ 6 w 15"/>
              <a:gd name="T3" fmla="*/ 9 h 17"/>
              <a:gd name="T4" fmla="*/ 10 w 15"/>
              <a:gd name="T5" fmla="*/ 11 h 17"/>
              <a:gd name="T6" fmla="*/ 11 w 15"/>
              <a:gd name="T7" fmla="*/ 17 h 17"/>
              <a:gd name="T8" fmla="*/ 14 w 15"/>
              <a:gd name="T9" fmla="*/ 11 h 17"/>
              <a:gd name="T10" fmla="*/ 15 w 15"/>
              <a:gd name="T11" fmla="*/ 6 h 17"/>
              <a:gd name="T12" fmla="*/ 7 w 15"/>
              <a:gd name="T13" fmla="*/ 0 h 17"/>
              <a:gd name="T14" fmla="*/ 0 w 15"/>
              <a:gd name="T15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7">
                <a:moveTo>
                  <a:pt x="0" y="6"/>
                </a:moveTo>
                <a:lnTo>
                  <a:pt x="6" y="9"/>
                </a:lnTo>
                <a:lnTo>
                  <a:pt x="10" y="11"/>
                </a:lnTo>
                <a:lnTo>
                  <a:pt x="11" y="17"/>
                </a:lnTo>
                <a:lnTo>
                  <a:pt x="14" y="11"/>
                </a:lnTo>
                <a:lnTo>
                  <a:pt x="15" y="6"/>
                </a:lnTo>
                <a:lnTo>
                  <a:pt x="7" y="0"/>
                </a:lnTo>
                <a:lnTo>
                  <a:pt x="0" y="6"/>
                </a:lnTo>
                <a:close/>
              </a:path>
            </a:pathLst>
          </a:custGeom>
          <a:solidFill>
            <a:srgbClr val="FFFF00"/>
          </a:solidFill>
          <a:ln w="9525" cap="rnd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3" name="Freeform 11"/>
          <p:cNvSpPr>
            <a:spLocks noEditPoints="1"/>
          </p:cNvSpPr>
          <p:nvPr/>
        </p:nvSpPr>
        <p:spPr bwMode="auto">
          <a:xfrm>
            <a:off x="4179016" y="1400822"/>
            <a:ext cx="1043517" cy="759884"/>
          </a:xfrm>
          <a:custGeom>
            <a:avLst/>
            <a:gdLst>
              <a:gd name="T0" fmla="*/ 116 w 513"/>
              <a:gd name="T1" fmla="*/ 28 h 373"/>
              <a:gd name="T2" fmla="*/ 137 w 513"/>
              <a:gd name="T3" fmla="*/ 29 h 373"/>
              <a:gd name="T4" fmla="*/ 133 w 513"/>
              <a:gd name="T5" fmla="*/ 24 h 373"/>
              <a:gd name="T6" fmla="*/ 150 w 513"/>
              <a:gd name="T7" fmla="*/ 65 h 373"/>
              <a:gd name="T8" fmla="*/ 133 w 513"/>
              <a:gd name="T9" fmla="*/ 70 h 373"/>
              <a:gd name="T10" fmla="*/ 141 w 513"/>
              <a:gd name="T11" fmla="*/ 97 h 373"/>
              <a:gd name="T12" fmla="*/ 153 w 513"/>
              <a:gd name="T13" fmla="*/ 97 h 373"/>
              <a:gd name="T14" fmla="*/ 137 w 513"/>
              <a:gd name="T15" fmla="*/ 71 h 373"/>
              <a:gd name="T16" fmla="*/ 338 w 513"/>
              <a:gd name="T17" fmla="*/ 48 h 373"/>
              <a:gd name="T18" fmla="*/ 148 w 513"/>
              <a:gd name="T19" fmla="*/ 11 h 373"/>
              <a:gd name="T20" fmla="*/ 162 w 513"/>
              <a:gd name="T21" fmla="*/ 28 h 373"/>
              <a:gd name="T22" fmla="*/ 154 w 513"/>
              <a:gd name="T23" fmla="*/ 43 h 373"/>
              <a:gd name="T24" fmla="*/ 145 w 513"/>
              <a:gd name="T25" fmla="*/ 51 h 373"/>
              <a:gd name="T26" fmla="*/ 158 w 513"/>
              <a:gd name="T27" fmla="*/ 70 h 373"/>
              <a:gd name="T28" fmla="*/ 158 w 513"/>
              <a:gd name="T29" fmla="*/ 97 h 373"/>
              <a:gd name="T30" fmla="*/ 146 w 513"/>
              <a:gd name="T31" fmla="*/ 124 h 373"/>
              <a:gd name="T32" fmla="*/ 141 w 513"/>
              <a:gd name="T33" fmla="*/ 154 h 373"/>
              <a:gd name="T34" fmla="*/ 112 w 513"/>
              <a:gd name="T35" fmla="*/ 174 h 373"/>
              <a:gd name="T36" fmla="*/ 95 w 513"/>
              <a:gd name="T37" fmla="*/ 178 h 373"/>
              <a:gd name="T38" fmla="*/ 92 w 513"/>
              <a:gd name="T39" fmla="*/ 165 h 373"/>
              <a:gd name="T40" fmla="*/ 106 w 513"/>
              <a:gd name="T41" fmla="*/ 162 h 373"/>
              <a:gd name="T42" fmla="*/ 114 w 513"/>
              <a:gd name="T43" fmla="*/ 154 h 373"/>
              <a:gd name="T44" fmla="*/ 131 w 513"/>
              <a:gd name="T45" fmla="*/ 140 h 373"/>
              <a:gd name="T46" fmla="*/ 129 w 513"/>
              <a:gd name="T47" fmla="*/ 131 h 373"/>
              <a:gd name="T48" fmla="*/ 139 w 513"/>
              <a:gd name="T49" fmla="*/ 116 h 373"/>
              <a:gd name="T50" fmla="*/ 116 w 513"/>
              <a:gd name="T51" fmla="*/ 123 h 373"/>
              <a:gd name="T52" fmla="*/ 99 w 513"/>
              <a:gd name="T53" fmla="*/ 144 h 373"/>
              <a:gd name="T54" fmla="*/ 92 w 513"/>
              <a:gd name="T55" fmla="*/ 135 h 373"/>
              <a:gd name="T56" fmla="*/ 119 w 513"/>
              <a:gd name="T57" fmla="*/ 113 h 373"/>
              <a:gd name="T58" fmla="*/ 131 w 513"/>
              <a:gd name="T59" fmla="*/ 100 h 373"/>
              <a:gd name="T60" fmla="*/ 122 w 513"/>
              <a:gd name="T61" fmla="*/ 89 h 373"/>
              <a:gd name="T62" fmla="*/ 110 w 513"/>
              <a:gd name="T63" fmla="*/ 69 h 373"/>
              <a:gd name="T64" fmla="*/ 77 w 513"/>
              <a:gd name="T65" fmla="*/ 63 h 373"/>
              <a:gd name="T66" fmla="*/ 45 w 513"/>
              <a:gd name="T67" fmla="*/ 44 h 373"/>
              <a:gd name="T68" fmla="*/ 14 w 513"/>
              <a:gd name="T69" fmla="*/ 20 h 373"/>
              <a:gd name="T70" fmla="*/ 8 w 513"/>
              <a:gd name="T71" fmla="*/ 43 h 373"/>
              <a:gd name="T72" fmla="*/ 8 w 513"/>
              <a:gd name="T73" fmla="*/ 67 h 373"/>
              <a:gd name="T74" fmla="*/ 14 w 513"/>
              <a:gd name="T75" fmla="*/ 119 h 373"/>
              <a:gd name="T76" fmla="*/ 14 w 513"/>
              <a:gd name="T77" fmla="*/ 162 h 373"/>
              <a:gd name="T78" fmla="*/ 34 w 513"/>
              <a:gd name="T79" fmla="*/ 169 h 373"/>
              <a:gd name="T80" fmla="*/ 10 w 513"/>
              <a:gd name="T81" fmla="*/ 181 h 373"/>
              <a:gd name="T82" fmla="*/ 28 w 513"/>
              <a:gd name="T83" fmla="*/ 197 h 373"/>
              <a:gd name="T84" fmla="*/ 18 w 513"/>
              <a:gd name="T85" fmla="*/ 205 h 373"/>
              <a:gd name="T86" fmla="*/ 12 w 513"/>
              <a:gd name="T87" fmla="*/ 215 h 373"/>
              <a:gd name="T88" fmla="*/ 0 w 513"/>
              <a:gd name="T89" fmla="*/ 230 h 373"/>
              <a:gd name="T90" fmla="*/ 27 w 513"/>
              <a:gd name="T91" fmla="*/ 238 h 373"/>
              <a:gd name="T92" fmla="*/ 41 w 513"/>
              <a:gd name="T93" fmla="*/ 242 h 373"/>
              <a:gd name="T94" fmla="*/ 58 w 513"/>
              <a:gd name="T95" fmla="*/ 255 h 373"/>
              <a:gd name="T96" fmla="*/ 68 w 513"/>
              <a:gd name="T97" fmla="*/ 312 h 373"/>
              <a:gd name="T98" fmla="*/ 89 w 513"/>
              <a:gd name="T99" fmla="*/ 324 h 373"/>
              <a:gd name="T100" fmla="*/ 121 w 513"/>
              <a:gd name="T101" fmla="*/ 327 h 373"/>
              <a:gd name="T102" fmla="*/ 150 w 513"/>
              <a:gd name="T103" fmla="*/ 327 h 373"/>
              <a:gd name="T104" fmla="*/ 171 w 513"/>
              <a:gd name="T105" fmla="*/ 342 h 373"/>
              <a:gd name="T106" fmla="*/ 215 w 513"/>
              <a:gd name="T107" fmla="*/ 342 h 373"/>
              <a:gd name="T108" fmla="*/ 246 w 513"/>
              <a:gd name="T109" fmla="*/ 345 h 373"/>
              <a:gd name="T110" fmla="*/ 290 w 513"/>
              <a:gd name="T111" fmla="*/ 342 h 373"/>
              <a:gd name="T112" fmla="*/ 324 w 513"/>
              <a:gd name="T113" fmla="*/ 342 h 373"/>
              <a:gd name="T114" fmla="*/ 464 w 513"/>
              <a:gd name="T115" fmla="*/ 347 h 373"/>
              <a:gd name="T116" fmla="*/ 513 w 513"/>
              <a:gd name="T117" fmla="*/ 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3" h="373">
                <a:moveTo>
                  <a:pt x="123" y="43"/>
                </a:moveTo>
                <a:lnTo>
                  <a:pt x="125" y="36"/>
                </a:lnTo>
                <a:lnTo>
                  <a:pt x="121" y="31"/>
                </a:lnTo>
                <a:lnTo>
                  <a:pt x="116" y="28"/>
                </a:lnTo>
                <a:lnTo>
                  <a:pt x="115" y="36"/>
                </a:lnTo>
                <a:lnTo>
                  <a:pt x="118" y="43"/>
                </a:lnTo>
                <a:lnTo>
                  <a:pt x="123" y="43"/>
                </a:lnTo>
                <a:close/>
                <a:moveTo>
                  <a:pt x="137" y="29"/>
                </a:moveTo>
                <a:lnTo>
                  <a:pt x="139" y="35"/>
                </a:lnTo>
                <a:lnTo>
                  <a:pt x="142" y="29"/>
                </a:lnTo>
                <a:lnTo>
                  <a:pt x="137" y="24"/>
                </a:lnTo>
                <a:lnTo>
                  <a:pt x="133" y="24"/>
                </a:lnTo>
                <a:lnTo>
                  <a:pt x="130" y="31"/>
                </a:lnTo>
                <a:lnTo>
                  <a:pt x="135" y="35"/>
                </a:lnTo>
                <a:lnTo>
                  <a:pt x="137" y="29"/>
                </a:lnTo>
                <a:close/>
                <a:moveTo>
                  <a:pt x="150" y="65"/>
                </a:moveTo>
                <a:lnTo>
                  <a:pt x="148" y="59"/>
                </a:lnTo>
                <a:lnTo>
                  <a:pt x="146" y="59"/>
                </a:lnTo>
                <a:lnTo>
                  <a:pt x="139" y="63"/>
                </a:lnTo>
                <a:lnTo>
                  <a:pt x="133" y="70"/>
                </a:lnTo>
                <a:lnTo>
                  <a:pt x="135" y="77"/>
                </a:lnTo>
                <a:lnTo>
                  <a:pt x="141" y="84"/>
                </a:lnTo>
                <a:lnTo>
                  <a:pt x="139" y="90"/>
                </a:lnTo>
                <a:lnTo>
                  <a:pt x="141" y="97"/>
                </a:lnTo>
                <a:lnTo>
                  <a:pt x="146" y="103"/>
                </a:lnTo>
                <a:lnTo>
                  <a:pt x="146" y="105"/>
                </a:lnTo>
                <a:lnTo>
                  <a:pt x="153" y="103"/>
                </a:lnTo>
                <a:lnTo>
                  <a:pt x="153" y="97"/>
                </a:lnTo>
                <a:lnTo>
                  <a:pt x="148" y="92"/>
                </a:lnTo>
                <a:lnTo>
                  <a:pt x="142" y="92"/>
                </a:lnTo>
                <a:lnTo>
                  <a:pt x="142" y="78"/>
                </a:lnTo>
                <a:lnTo>
                  <a:pt x="137" y="71"/>
                </a:lnTo>
                <a:lnTo>
                  <a:pt x="144" y="67"/>
                </a:lnTo>
                <a:lnTo>
                  <a:pt x="150" y="65"/>
                </a:lnTo>
                <a:close/>
                <a:moveTo>
                  <a:pt x="452" y="74"/>
                </a:moveTo>
                <a:lnTo>
                  <a:pt x="338" y="48"/>
                </a:lnTo>
                <a:lnTo>
                  <a:pt x="240" y="23"/>
                </a:lnTo>
                <a:lnTo>
                  <a:pt x="153" y="0"/>
                </a:lnTo>
                <a:lnTo>
                  <a:pt x="148" y="4"/>
                </a:lnTo>
                <a:lnTo>
                  <a:pt x="148" y="11"/>
                </a:lnTo>
                <a:lnTo>
                  <a:pt x="152" y="16"/>
                </a:lnTo>
                <a:lnTo>
                  <a:pt x="152" y="19"/>
                </a:lnTo>
                <a:lnTo>
                  <a:pt x="156" y="25"/>
                </a:lnTo>
                <a:lnTo>
                  <a:pt x="162" y="28"/>
                </a:lnTo>
                <a:lnTo>
                  <a:pt x="161" y="34"/>
                </a:lnTo>
                <a:lnTo>
                  <a:pt x="161" y="40"/>
                </a:lnTo>
                <a:lnTo>
                  <a:pt x="160" y="46"/>
                </a:lnTo>
                <a:lnTo>
                  <a:pt x="154" y="43"/>
                </a:lnTo>
                <a:lnTo>
                  <a:pt x="157" y="50"/>
                </a:lnTo>
                <a:lnTo>
                  <a:pt x="156" y="55"/>
                </a:lnTo>
                <a:lnTo>
                  <a:pt x="149" y="52"/>
                </a:lnTo>
                <a:lnTo>
                  <a:pt x="145" y="51"/>
                </a:lnTo>
                <a:lnTo>
                  <a:pt x="145" y="58"/>
                </a:lnTo>
                <a:lnTo>
                  <a:pt x="150" y="57"/>
                </a:lnTo>
                <a:lnTo>
                  <a:pt x="153" y="63"/>
                </a:lnTo>
                <a:lnTo>
                  <a:pt x="158" y="70"/>
                </a:lnTo>
                <a:lnTo>
                  <a:pt x="156" y="75"/>
                </a:lnTo>
                <a:lnTo>
                  <a:pt x="157" y="78"/>
                </a:lnTo>
                <a:lnTo>
                  <a:pt x="156" y="92"/>
                </a:lnTo>
                <a:lnTo>
                  <a:pt x="158" y="97"/>
                </a:lnTo>
                <a:lnTo>
                  <a:pt x="160" y="104"/>
                </a:lnTo>
                <a:lnTo>
                  <a:pt x="153" y="109"/>
                </a:lnTo>
                <a:lnTo>
                  <a:pt x="146" y="119"/>
                </a:lnTo>
                <a:lnTo>
                  <a:pt x="146" y="124"/>
                </a:lnTo>
                <a:lnTo>
                  <a:pt x="141" y="128"/>
                </a:lnTo>
                <a:lnTo>
                  <a:pt x="145" y="135"/>
                </a:lnTo>
                <a:lnTo>
                  <a:pt x="139" y="140"/>
                </a:lnTo>
                <a:lnTo>
                  <a:pt x="141" y="154"/>
                </a:lnTo>
                <a:lnTo>
                  <a:pt x="134" y="161"/>
                </a:lnTo>
                <a:lnTo>
                  <a:pt x="122" y="165"/>
                </a:lnTo>
                <a:lnTo>
                  <a:pt x="119" y="169"/>
                </a:lnTo>
                <a:lnTo>
                  <a:pt x="112" y="174"/>
                </a:lnTo>
                <a:lnTo>
                  <a:pt x="107" y="174"/>
                </a:lnTo>
                <a:lnTo>
                  <a:pt x="103" y="167"/>
                </a:lnTo>
                <a:lnTo>
                  <a:pt x="96" y="172"/>
                </a:lnTo>
                <a:lnTo>
                  <a:pt x="95" y="178"/>
                </a:lnTo>
                <a:lnTo>
                  <a:pt x="92" y="173"/>
                </a:lnTo>
                <a:lnTo>
                  <a:pt x="92" y="167"/>
                </a:lnTo>
                <a:lnTo>
                  <a:pt x="87" y="166"/>
                </a:lnTo>
                <a:lnTo>
                  <a:pt x="92" y="165"/>
                </a:lnTo>
                <a:lnTo>
                  <a:pt x="98" y="159"/>
                </a:lnTo>
                <a:lnTo>
                  <a:pt x="110" y="150"/>
                </a:lnTo>
                <a:lnTo>
                  <a:pt x="108" y="157"/>
                </a:lnTo>
                <a:lnTo>
                  <a:pt x="106" y="162"/>
                </a:lnTo>
                <a:lnTo>
                  <a:pt x="106" y="169"/>
                </a:lnTo>
                <a:lnTo>
                  <a:pt x="108" y="166"/>
                </a:lnTo>
                <a:lnTo>
                  <a:pt x="110" y="159"/>
                </a:lnTo>
                <a:lnTo>
                  <a:pt x="114" y="154"/>
                </a:lnTo>
                <a:lnTo>
                  <a:pt x="121" y="153"/>
                </a:lnTo>
                <a:lnTo>
                  <a:pt x="115" y="159"/>
                </a:lnTo>
                <a:lnTo>
                  <a:pt x="121" y="163"/>
                </a:lnTo>
                <a:lnTo>
                  <a:pt x="131" y="140"/>
                </a:lnTo>
                <a:lnTo>
                  <a:pt x="129" y="135"/>
                </a:lnTo>
                <a:lnTo>
                  <a:pt x="122" y="135"/>
                </a:lnTo>
                <a:lnTo>
                  <a:pt x="122" y="130"/>
                </a:lnTo>
                <a:lnTo>
                  <a:pt x="129" y="131"/>
                </a:lnTo>
                <a:lnTo>
                  <a:pt x="129" y="124"/>
                </a:lnTo>
                <a:lnTo>
                  <a:pt x="127" y="119"/>
                </a:lnTo>
                <a:lnTo>
                  <a:pt x="134" y="119"/>
                </a:lnTo>
                <a:lnTo>
                  <a:pt x="139" y="116"/>
                </a:lnTo>
                <a:lnTo>
                  <a:pt x="139" y="109"/>
                </a:lnTo>
                <a:lnTo>
                  <a:pt x="137" y="103"/>
                </a:lnTo>
                <a:lnTo>
                  <a:pt x="122" y="116"/>
                </a:lnTo>
                <a:lnTo>
                  <a:pt x="116" y="123"/>
                </a:lnTo>
                <a:lnTo>
                  <a:pt x="104" y="127"/>
                </a:lnTo>
                <a:lnTo>
                  <a:pt x="92" y="139"/>
                </a:lnTo>
                <a:lnTo>
                  <a:pt x="93" y="146"/>
                </a:lnTo>
                <a:lnTo>
                  <a:pt x="99" y="144"/>
                </a:lnTo>
                <a:lnTo>
                  <a:pt x="106" y="144"/>
                </a:lnTo>
                <a:lnTo>
                  <a:pt x="93" y="147"/>
                </a:lnTo>
                <a:lnTo>
                  <a:pt x="88" y="142"/>
                </a:lnTo>
                <a:lnTo>
                  <a:pt x="92" y="135"/>
                </a:lnTo>
                <a:lnTo>
                  <a:pt x="104" y="124"/>
                </a:lnTo>
                <a:lnTo>
                  <a:pt x="110" y="121"/>
                </a:lnTo>
                <a:lnTo>
                  <a:pt x="121" y="108"/>
                </a:lnTo>
                <a:lnTo>
                  <a:pt x="119" y="113"/>
                </a:lnTo>
                <a:lnTo>
                  <a:pt x="119" y="119"/>
                </a:lnTo>
                <a:lnTo>
                  <a:pt x="122" y="113"/>
                </a:lnTo>
                <a:lnTo>
                  <a:pt x="129" y="108"/>
                </a:lnTo>
                <a:lnTo>
                  <a:pt x="131" y="100"/>
                </a:lnTo>
                <a:lnTo>
                  <a:pt x="127" y="84"/>
                </a:lnTo>
                <a:lnTo>
                  <a:pt x="130" y="77"/>
                </a:lnTo>
                <a:lnTo>
                  <a:pt x="123" y="82"/>
                </a:lnTo>
                <a:lnTo>
                  <a:pt x="122" y="89"/>
                </a:lnTo>
                <a:lnTo>
                  <a:pt x="118" y="80"/>
                </a:lnTo>
                <a:lnTo>
                  <a:pt x="111" y="81"/>
                </a:lnTo>
                <a:lnTo>
                  <a:pt x="111" y="75"/>
                </a:lnTo>
                <a:lnTo>
                  <a:pt x="110" y="69"/>
                </a:lnTo>
                <a:lnTo>
                  <a:pt x="103" y="70"/>
                </a:lnTo>
                <a:lnTo>
                  <a:pt x="96" y="71"/>
                </a:lnTo>
                <a:lnTo>
                  <a:pt x="89" y="66"/>
                </a:lnTo>
                <a:lnTo>
                  <a:pt x="77" y="63"/>
                </a:lnTo>
                <a:lnTo>
                  <a:pt x="70" y="59"/>
                </a:lnTo>
                <a:lnTo>
                  <a:pt x="58" y="55"/>
                </a:lnTo>
                <a:lnTo>
                  <a:pt x="49" y="50"/>
                </a:lnTo>
                <a:lnTo>
                  <a:pt x="45" y="44"/>
                </a:lnTo>
                <a:lnTo>
                  <a:pt x="38" y="40"/>
                </a:lnTo>
                <a:lnTo>
                  <a:pt x="31" y="35"/>
                </a:lnTo>
                <a:lnTo>
                  <a:pt x="20" y="24"/>
                </a:lnTo>
                <a:lnTo>
                  <a:pt x="14" y="20"/>
                </a:lnTo>
                <a:lnTo>
                  <a:pt x="15" y="28"/>
                </a:lnTo>
                <a:lnTo>
                  <a:pt x="14" y="29"/>
                </a:lnTo>
                <a:lnTo>
                  <a:pt x="12" y="36"/>
                </a:lnTo>
                <a:lnTo>
                  <a:pt x="8" y="43"/>
                </a:lnTo>
                <a:lnTo>
                  <a:pt x="8" y="50"/>
                </a:lnTo>
                <a:lnTo>
                  <a:pt x="7" y="55"/>
                </a:lnTo>
                <a:lnTo>
                  <a:pt x="7" y="62"/>
                </a:lnTo>
                <a:lnTo>
                  <a:pt x="8" y="67"/>
                </a:lnTo>
                <a:lnTo>
                  <a:pt x="12" y="75"/>
                </a:lnTo>
                <a:lnTo>
                  <a:pt x="15" y="88"/>
                </a:lnTo>
                <a:lnTo>
                  <a:pt x="16" y="94"/>
                </a:lnTo>
                <a:lnTo>
                  <a:pt x="14" y="119"/>
                </a:lnTo>
                <a:lnTo>
                  <a:pt x="15" y="135"/>
                </a:lnTo>
                <a:lnTo>
                  <a:pt x="14" y="154"/>
                </a:lnTo>
                <a:lnTo>
                  <a:pt x="11" y="161"/>
                </a:lnTo>
                <a:lnTo>
                  <a:pt x="14" y="162"/>
                </a:lnTo>
                <a:lnTo>
                  <a:pt x="15" y="157"/>
                </a:lnTo>
                <a:lnTo>
                  <a:pt x="22" y="161"/>
                </a:lnTo>
                <a:lnTo>
                  <a:pt x="27" y="167"/>
                </a:lnTo>
                <a:lnTo>
                  <a:pt x="34" y="169"/>
                </a:lnTo>
                <a:lnTo>
                  <a:pt x="23" y="170"/>
                </a:lnTo>
                <a:lnTo>
                  <a:pt x="14" y="176"/>
                </a:lnTo>
                <a:lnTo>
                  <a:pt x="12" y="169"/>
                </a:lnTo>
                <a:lnTo>
                  <a:pt x="10" y="181"/>
                </a:lnTo>
                <a:lnTo>
                  <a:pt x="12" y="188"/>
                </a:lnTo>
                <a:lnTo>
                  <a:pt x="14" y="188"/>
                </a:lnTo>
                <a:lnTo>
                  <a:pt x="26" y="192"/>
                </a:lnTo>
                <a:lnTo>
                  <a:pt x="28" y="197"/>
                </a:lnTo>
                <a:lnTo>
                  <a:pt x="26" y="197"/>
                </a:lnTo>
                <a:lnTo>
                  <a:pt x="19" y="193"/>
                </a:lnTo>
                <a:lnTo>
                  <a:pt x="15" y="200"/>
                </a:lnTo>
                <a:lnTo>
                  <a:pt x="18" y="205"/>
                </a:lnTo>
                <a:lnTo>
                  <a:pt x="12" y="212"/>
                </a:lnTo>
                <a:lnTo>
                  <a:pt x="16" y="219"/>
                </a:lnTo>
                <a:lnTo>
                  <a:pt x="16" y="220"/>
                </a:lnTo>
                <a:lnTo>
                  <a:pt x="12" y="215"/>
                </a:lnTo>
                <a:lnTo>
                  <a:pt x="7" y="216"/>
                </a:lnTo>
                <a:lnTo>
                  <a:pt x="8" y="204"/>
                </a:lnTo>
                <a:lnTo>
                  <a:pt x="8" y="197"/>
                </a:lnTo>
                <a:lnTo>
                  <a:pt x="0" y="230"/>
                </a:lnTo>
                <a:lnTo>
                  <a:pt x="5" y="228"/>
                </a:lnTo>
                <a:lnTo>
                  <a:pt x="11" y="235"/>
                </a:lnTo>
                <a:lnTo>
                  <a:pt x="24" y="232"/>
                </a:lnTo>
                <a:lnTo>
                  <a:pt x="27" y="238"/>
                </a:lnTo>
                <a:lnTo>
                  <a:pt x="34" y="239"/>
                </a:lnTo>
                <a:lnTo>
                  <a:pt x="35" y="241"/>
                </a:lnTo>
                <a:lnTo>
                  <a:pt x="38" y="242"/>
                </a:lnTo>
                <a:lnTo>
                  <a:pt x="41" y="242"/>
                </a:lnTo>
                <a:lnTo>
                  <a:pt x="42" y="249"/>
                </a:lnTo>
                <a:lnTo>
                  <a:pt x="47" y="254"/>
                </a:lnTo>
                <a:lnTo>
                  <a:pt x="54" y="254"/>
                </a:lnTo>
                <a:lnTo>
                  <a:pt x="58" y="255"/>
                </a:lnTo>
                <a:lnTo>
                  <a:pt x="62" y="262"/>
                </a:lnTo>
                <a:lnTo>
                  <a:pt x="69" y="268"/>
                </a:lnTo>
                <a:lnTo>
                  <a:pt x="72" y="280"/>
                </a:lnTo>
                <a:lnTo>
                  <a:pt x="68" y="312"/>
                </a:lnTo>
                <a:lnTo>
                  <a:pt x="70" y="316"/>
                </a:lnTo>
                <a:lnTo>
                  <a:pt x="80" y="320"/>
                </a:lnTo>
                <a:lnTo>
                  <a:pt x="87" y="324"/>
                </a:lnTo>
                <a:lnTo>
                  <a:pt x="89" y="324"/>
                </a:lnTo>
                <a:lnTo>
                  <a:pt x="96" y="329"/>
                </a:lnTo>
                <a:lnTo>
                  <a:pt x="103" y="330"/>
                </a:lnTo>
                <a:lnTo>
                  <a:pt x="115" y="329"/>
                </a:lnTo>
                <a:lnTo>
                  <a:pt x="121" y="327"/>
                </a:lnTo>
                <a:lnTo>
                  <a:pt x="127" y="323"/>
                </a:lnTo>
                <a:lnTo>
                  <a:pt x="134" y="323"/>
                </a:lnTo>
                <a:lnTo>
                  <a:pt x="139" y="326"/>
                </a:lnTo>
                <a:lnTo>
                  <a:pt x="150" y="327"/>
                </a:lnTo>
                <a:lnTo>
                  <a:pt x="157" y="330"/>
                </a:lnTo>
                <a:lnTo>
                  <a:pt x="164" y="331"/>
                </a:lnTo>
                <a:lnTo>
                  <a:pt x="169" y="337"/>
                </a:lnTo>
                <a:lnTo>
                  <a:pt x="171" y="342"/>
                </a:lnTo>
                <a:lnTo>
                  <a:pt x="184" y="342"/>
                </a:lnTo>
                <a:lnTo>
                  <a:pt x="190" y="343"/>
                </a:lnTo>
                <a:lnTo>
                  <a:pt x="209" y="339"/>
                </a:lnTo>
                <a:lnTo>
                  <a:pt x="215" y="342"/>
                </a:lnTo>
                <a:lnTo>
                  <a:pt x="222" y="347"/>
                </a:lnTo>
                <a:lnTo>
                  <a:pt x="227" y="349"/>
                </a:lnTo>
                <a:lnTo>
                  <a:pt x="234" y="347"/>
                </a:lnTo>
                <a:lnTo>
                  <a:pt x="246" y="345"/>
                </a:lnTo>
                <a:lnTo>
                  <a:pt x="259" y="343"/>
                </a:lnTo>
                <a:lnTo>
                  <a:pt x="279" y="343"/>
                </a:lnTo>
                <a:lnTo>
                  <a:pt x="284" y="341"/>
                </a:lnTo>
                <a:lnTo>
                  <a:pt x="290" y="342"/>
                </a:lnTo>
                <a:lnTo>
                  <a:pt x="303" y="343"/>
                </a:lnTo>
                <a:lnTo>
                  <a:pt x="310" y="345"/>
                </a:lnTo>
                <a:lnTo>
                  <a:pt x="317" y="346"/>
                </a:lnTo>
                <a:lnTo>
                  <a:pt x="324" y="342"/>
                </a:lnTo>
                <a:lnTo>
                  <a:pt x="384" y="357"/>
                </a:lnTo>
                <a:lnTo>
                  <a:pt x="464" y="373"/>
                </a:lnTo>
                <a:lnTo>
                  <a:pt x="462" y="366"/>
                </a:lnTo>
                <a:lnTo>
                  <a:pt x="464" y="347"/>
                </a:lnTo>
                <a:lnTo>
                  <a:pt x="460" y="335"/>
                </a:lnTo>
                <a:lnTo>
                  <a:pt x="464" y="329"/>
                </a:lnTo>
                <a:lnTo>
                  <a:pt x="466" y="310"/>
                </a:lnTo>
                <a:lnTo>
                  <a:pt x="513" y="90"/>
                </a:lnTo>
                <a:lnTo>
                  <a:pt x="513" y="86"/>
                </a:lnTo>
                <a:lnTo>
                  <a:pt x="452" y="7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4" name="Freeform 12"/>
          <p:cNvSpPr>
            <a:spLocks noEditPoints="1"/>
          </p:cNvSpPr>
          <p:nvPr/>
        </p:nvSpPr>
        <p:spPr bwMode="auto">
          <a:xfrm>
            <a:off x="9949049" y="3477272"/>
            <a:ext cx="1225551" cy="692151"/>
          </a:xfrm>
          <a:custGeom>
            <a:avLst/>
            <a:gdLst>
              <a:gd name="T0" fmla="*/ 556 w 602"/>
              <a:gd name="T1" fmla="*/ 213 h 340"/>
              <a:gd name="T2" fmla="*/ 541 w 602"/>
              <a:gd name="T3" fmla="*/ 220 h 340"/>
              <a:gd name="T4" fmla="*/ 530 w 602"/>
              <a:gd name="T5" fmla="*/ 203 h 340"/>
              <a:gd name="T6" fmla="*/ 510 w 602"/>
              <a:gd name="T7" fmla="*/ 191 h 340"/>
              <a:gd name="T8" fmla="*/ 476 w 602"/>
              <a:gd name="T9" fmla="*/ 184 h 340"/>
              <a:gd name="T10" fmla="*/ 503 w 602"/>
              <a:gd name="T11" fmla="*/ 189 h 340"/>
              <a:gd name="T12" fmla="*/ 522 w 602"/>
              <a:gd name="T13" fmla="*/ 186 h 340"/>
              <a:gd name="T14" fmla="*/ 547 w 602"/>
              <a:gd name="T15" fmla="*/ 207 h 340"/>
              <a:gd name="T16" fmla="*/ 552 w 602"/>
              <a:gd name="T17" fmla="*/ 190 h 340"/>
              <a:gd name="T18" fmla="*/ 525 w 602"/>
              <a:gd name="T19" fmla="*/ 179 h 340"/>
              <a:gd name="T20" fmla="*/ 525 w 602"/>
              <a:gd name="T21" fmla="*/ 174 h 340"/>
              <a:gd name="T22" fmla="*/ 537 w 602"/>
              <a:gd name="T23" fmla="*/ 166 h 340"/>
              <a:gd name="T24" fmla="*/ 548 w 602"/>
              <a:gd name="T25" fmla="*/ 153 h 340"/>
              <a:gd name="T26" fmla="*/ 532 w 602"/>
              <a:gd name="T27" fmla="*/ 145 h 340"/>
              <a:gd name="T28" fmla="*/ 505 w 602"/>
              <a:gd name="T29" fmla="*/ 132 h 340"/>
              <a:gd name="T30" fmla="*/ 487 w 602"/>
              <a:gd name="T31" fmla="*/ 113 h 340"/>
              <a:gd name="T32" fmla="*/ 482 w 602"/>
              <a:gd name="T33" fmla="*/ 106 h 340"/>
              <a:gd name="T34" fmla="*/ 505 w 602"/>
              <a:gd name="T35" fmla="*/ 128 h 340"/>
              <a:gd name="T36" fmla="*/ 529 w 602"/>
              <a:gd name="T37" fmla="*/ 140 h 340"/>
              <a:gd name="T38" fmla="*/ 534 w 602"/>
              <a:gd name="T39" fmla="*/ 121 h 340"/>
              <a:gd name="T40" fmla="*/ 521 w 602"/>
              <a:gd name="T41" fmla="*/ 110 h 340"/>
              <a:gd name="T42" fmla="*/ 509 w 602"/>
              <a:gd name="T43" fmla="*/ 99 h 340"/>
              <a:gd name="T44" fmla="*/ 487 w 602"/>
              <a:gd name="T45" fmla="*/ 99 h 340"/>
              <a:gd name="T46" fmla="*/ 467 w 602"/>
              <a:gd name="T47" fmla="*/ 83 h 340"/>
              <a:gd name="T48" fmla="*/ 448 w 602"/>
              <a:gd name="T49" fmla="*/ 83 h 340"/>
              <a:gd name="T50" fmla="*/ 455 w 602"/>
              <a:gd name="T51" fmla="*/ 60 h 340"/>
              <a:gd name="T52" fmla="*/ 464 w 602"/>
              <a:gd name="T53" fmla="*/ 48 h 340"/>
              <a:gd name="T54" fmla="*/ 453 w 602"/>
              <a:gd name="T55" fmla="*/ 29 h 340"/>
              <a:gd name="T56" fmla="*/ 428 w 602"/>
              <a:gd name="T57" fmla="*/ 21 h 340"/>
              <a:gd name="T58" fmla="*/ 413 w 602"/>
              <a:gd name="T59" fmla="*/ 0 h 340"/>
              <a:gd name="T60" fmla="*/ 360 w 602"/>
              <a:gd name="T61" fmla="*/ 0 h 340"/>
              <a:gd name="T62" fmla="*/ 353 w 602"/>
              <a:gd name="T63" fmla="*/ 29 h 340"/>
              <a:gd name="T64" fmla="*/ 334 w 602"/>
              <a:gd name="T65" fmla="*/ 53 h 340"/>
              <a:gd name="T66" fmla="*/ 314 w 602"/>
              <a:gd name="T67" fmla="*/ 74 h 340"/>
              <a:gd name="T68" fmla="*/ 304 w 602"/>
              <a:gd name="T69" fmla="*/ 107 h 340"/>
              <a:gd name="T70" fmla="*/ 279 w 602"/>
              <a:gd name="T71" fmla="*/ 99 h 340"/>
              <a:gd name="T72" fmla="*/ 268 w 602"/>
              <a:gd name="T73" fmla="*/ 124 h 340"/>
              <a:gd name="T74" fmla="*/ 257 w 602"/>
              <a:gd name="T75" fmla="*/ 161 h 340"/>
              <a:gd name="T76" fmla="*/ 246 w 602"/>
              <a:gd name="T77" fmla="*/ 201 h 340"/>
              <a:gd name="T78" fmla="*/ 230 w 602"/>
              <a:gd name="T79" fmla="*/ 222 h 340"/>
              <a:gd name="T80" fmla="*/ 203 w 602"/>
              <a:gd name="T81" fmla="*/ 233 h 340"/>
              <a:gd name="T82" fmla="*/ 174 w 602"/>
              <a:gd name="T83" fmla="*/ 248 h 340"/>
              <a:gd name="T84" fmla="*/ 141 w 602"/>
              <a:gd name="T85" fmla="*/ 256 h 340"/>
              <a:gd name="T86" fmla="*/ 116 w 602"/>
              <a:gd name="T87" fmla="*/ 231 h 340"/>
              <a:gd name="T88" fmla="*/ 66 w 602"/>
              <a:gd name="T89" fmla="*/ 289 h 340"/>
              <a:gd name="T90" fmla="*/ 47 w 602"/>
              <a:gd name="T91" fmla="*/ 309 h 340"/>
              <a:gd name="T92" fmla="*/ 19 w 602"/>
              <a:gd name="T93" fmla="*/ 331 h 340"/>
              <a:gd name="T94" fmla="*/ 38 w 602"/>
              <a:gd name="T95" fmla="*/ 336 h 340"/>
              <a:gd name="T96" fmla="*/ 154 w 602"/>
              <a:gd name="T97" fmla="*/ 317 h 340"/>
              <a:gd name="T98" fmla="*/ 422 w 602"/>
              <a:gd name="T99" fmla="*/ 275 h 340"/>
              <a:gd name="T100" fmla="*/ 586 w 602"/>
              <a:gd name="T101" fmla="*/ 241 h 340"/>
              <a:gd name="T102" fmla="*/ 593 w 602"/>
              <a:gd name="T103" fmla="*/ 232 h 340"/>
              <a:gd name="T104" fmla="*/ 581 w 602"/>
              <a:gd name="T105" fmla="*/ 206 h 340"/>
              <a:gd name="T106" fmla="*/ 578 w 602"/>
              <a:gd name="T107" fmla="*/ 105 h 340"/>
              <a:gd name="T108" fmla="*/ 575 w 602"/>
              <a:gd name="T109" fmla="*/ 129 h 340"/>
              <a:gd name="T110" fmla="*/ 570 w 602"/>
              <a:gd name="T111" fmla="*/ 160 h 340"/>
              <a:gd name="T112" fmla="*/ 581 w 602"/>
              <a:gd name="T113" fmla="*/ 159 h 340"/>
              <a:gd name="T114" fmla="*/ 593 w 602"/>
              <a:gd name="T115" fmla="*/ 144 h 340"/>
              <a:gd name="T116" fmla="*/ 597 w 602"/>
              <a:gd name="T117" fmla="*/ 113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2" h="340">
                <a:moveTo>
                  <a:pt x="581" y="206"/>
                </a:moveTo>
                <a:lnTo>
                  <a:pt x="563" y="207"/>
                </a:lnTo>
                <a:lnTo>
                  <a:pt x="557" y="206"/>
                </a:lnTo>
                <a:lnTo>
                  <a:pt x="556" y="213"/>
                </a:lnTo>
                <a:lnTo>
                  <a:pt x="557" y="217"/>
                </a:lnTo>
                <a:lnTo>
                  <a:pt x="552" y="214"/>
                </a:lnTo>
                <a:lnTo>
                  <a:pt x="547" y="213"/>
                </a:lnTo>
                <a:lnTo>
                  <a:pt x="541" y="220"/>
                </a:lnTo>
                <a:lnTo>
                  <a:pt x="543" y="213"/>
                </a:lnTo>
                <a:lnTo>
                  <a:pt x="536" y="207"/>
                </a:lnTo>
                <a:lnTo>
                  <a:pt x="530" y="203"/>
                </a:lnTo>
                <a:lnTo>
                  <a:pt x="530" y="203"/>
                </a:lnTo>
                <a:lnTo>
                  <a:pt x="525" y="197"/>
                </a:lnTo>
                <a:lnTo>
                  <a:pt x="524" y="191"/>
                </a:lnTo>
                <a:lnTo>
                  <a:pt x="517" y="194"/>
                </a:lnTo>
                <a:lnTo>
                  <a:pt x="510" y="191"/>
                </a:lnTo>
                <a:lnTo>
                  <a:pt x="505" y="193"/>
                </a:lnTo>
                <a:lnTo>
                  <a:pt x="493" y="187"/>
                </a:lnTo>
                <a:lnTo>
                  <a:pt x="474" y="187"/>
                </a:lnTo>
                <a:lnTo>
                  <a:pt x="476" y="184"/>
                </a:lnTo>
                <a:lnTo>
                  <a:pt x="482" y="186"/>
                </a:lnTo>
                <a:lnTo>
                  <a:pt x="494" y="183"/>
                </a:lnTo>
                <a:lnTo>
                  <a:pt x="501" y="189"/>
                </a:lnTo>
                <a:lnTo>
                  <a:pt x="503" y="189"/>
                </a:lnTo>
                <a:lnTo>
                  <a:pt x="505" y="182"/>
                </a:lnTo>
                <a:lnTo>
                  <a:pt x="510" y="187"/>
                </a:lnTo>
                <a:lnTo>
                  <a:pt x="517" y="191"/>
                </a:lnTo>
                <a:lnTo>
                  <a:pt x="522" y="186"/>
                </a:lnTo>
                <a:lnTo>
                  <a:pt x="528" y="193"/>
                </a:lnTo>
                <a:lnTo>
                  <a:pt x="533" y="198"/>
                </a:lnTo>
                <a:lnTo>
                  <a:pt x="540" y="201"/>
                </a:lnTo>
                <a:lnTo>
                  <a:pt x="547" y="207"/>
                </a:lnTo>
                <a:lnTo>
                  <a:pt x="549" y="203"/>
                </a:lnTo>
                <a:lnTo>
                  <a:pt x="553" y="202"/>
                </a:lnTo>
                <a:lnTo>
                  <a:pt x="555" y="195"/>
                </a:lnTo>
                <a:lnTo>
                  <a:pt x="552" y="190"/>
                </a:lnTo>
                <a:lnTo>
                  <a:pt x="547" y="187"/>
                </a:lnTo>
                <a:lnTo>
                  <a:pt x="544" y="182"/>
                </a:lnTo>
                <a:lnTo>
                  <a:pt x="537" y="183"/>
                </a:lnTo>
                <a:lnTo>
                  <a:pt x="525" y="179"/>
                </a:lnTo>
                <a:lnTo>
                  <a:pt x="520" y="172"/>
                </a:lnTo>
                <a:lnTo>
                  <a:pt x="506" y="163"/>
                </a:lnTo>
                <a:lnTo>
                  <a:pt x="513" y="163"/>
                </a:lnTo>
                <a:lnTo>
                  <a:pt x="525" y="174"/>
                </a:lnTo>
                <a:lnTo>
                  <a:pt x="537" y="179"/>
                </a:lnTo>
                <a:lnTo>
                  <a:pt x="541" y="174"/>
                </a:lnTo>
                <a:lnTo>
                  <a:pt x="536" y="167"/>
                </a:lnTo>
                <a:lnTo>
                  <a:pt x="537" y="166"/>
                </a:lnTo>
                <a:lnTo>
                  <a:pt x="544" y="167"/>
                </a:lnTo>
                <a:lnTo>
                  <a:pt x="549" y="171"/>
                </a:lnTo>
                <a:lnTo>
                  <a:pt x="551" y="166"/>
                </a:lnTo>
                <a:lnTo>
                  <a:pt x="548" y="153"/>
                </a:lnTo>
                <a:lnTo>
                  <a:pt x="541" y="155"/>
                </a:lnTo>
                <a:lnTo>
                  <a:pt x="536" y="152"/>
                </a:lnTo>
                <a:lnTo>
                  <a:pt x="539" y="151"/>
                </a:lnTo>
                <a:lnTo>
                  <a:pt x="532" y="145"/>
                </a:lnTo>
                <a:lnTo>
                  <a:pt x="525" y="147"/>
                </a:lnTo>
                <a:lnTo>
                  <a:pt x="520" y="141"/>
                </a:lnTo>
                <a:lnTo>
                  <a:pt x="518" y="137"/>
                </a:lnTo>
                <a:lnTo>
                  <a:pt x="505" y="132"/>
                </a:lnTo>
                <a:lnTo>
                  <a:pt x="501" y="125"/>
                </a:lnTo>
                <a:lnTo>
                  <a:pt x="494" y="122"/>
                </a:lnTo>
                <a:lnTo>
                  <a:pt x="490" y="118"/>
                </a:lnTo>
                <a:lnTo>
                  <a:pt x="487" y="113"/>
                </a:lnTo>
                <a:lnTo>
                  <a:pt x="474" y="105"/>
                </a:lnTo>
                <a:lnTo>
                  <a:pt x="468" y="105"/>
                </a:lnTo>
                <a:lnTo>
                  <a:pt x="475" y="103"/>
                </a:lnTo>
                <a:lnTo>
                  <a:pt x="482" y="106"/>
                </a:lnTo>
                <a:lnTo>
                  <a:pt x="488" y="111"/>
                </a:lnTo>
                <a:lnTo>
                  <a:pt x="494" y="118"/>
                </a:lnTo>
                <a:lnTo>
                  <a:pt x="499" y="121"/>
                </a:lnTo>
                <a:lnTo>
                  <a:pt x="505" y="128"/>
                </a:lnTo>
                <a:lnTo>
                  <a:pt x="509" y="128"/>
                </a:lnTo>
                <a:lnTo>
                  <a:pt x="522" y="137"/>
                </a:lnTo>
                <a:lnTo>
                  <a:pt x="528" y="138"/>
                </a:lnTo>
                <a:lnTo>
                  <a:pt x="529" y="140"/>
                </a:lnTo>
                <a:lnTo>
                  <a:pt x="536" y="143"/>
                </a:lnTo>
                <a:lnTo>
                  <a:pt x="539" y="133"/>
                </a:lnTo>
                <a:lnTo>
                  <a:pt x="539" y="126"/>
                </a:lnTo>
                <a:lnTo>
                  <a:pt x="534" y="121"/>
                </a:lnTo>
                <a:lnTo>
                  <a:pt x="541" y="122"/>
                </a:lnTo>
                <a:lnTo>
                  <a:pt x="541" y="115"/>
                </a:lnTo>
                <a:lnTo>
                  <a:pt x="528" y="110"/>
                </a:lnTo>
                <a:lnTo>
                  <a:pt x="521" y="110"/>
                </a:lnTo>
                <a:lnTo>
                  <a:pt x="521" y="107"/>
                </a:lnTo>
                <a:lnTo>
                  <a:pt x="516" y="107"/>
                </a:lnTo>
                <a:lnTo>
                  <a:pt x="516" y="105"/>
                </a:lnTo>
                <a:lnTo>
                  <a:pt x="509" y="99"/>
                </a:lnTo>
                <a:lnTo>
                  <a:pt x="509" y="97"/>
                </a:lnTo>
                <a:lnTo>
                  <a:pt x="497" y="99"/>
                </a:lnTo>
                <a:lnTo>
                  <a:pt x="494" y="98"/>
                </a:lnTo>
                <a:lnTo>
                  <a:pt x="487" y="99"/>
                </a:lnTo>
                <a:lnTo>
                  <a:pt x="484" y="98"/>
                </a:lnTo>
                <a:lnTo>
                  <a:pt x="474" y="88"/>
                </a:lnTo>
                <a:lnTo>
                  <a:pt x="474" y="83"/>
                </a:lnTo>
                <a:lnTo>
                  <a:pt x="467" y="83"/>
                </a:lnTo>
                <a:lnTo>
                  <a:pt x="460" y="88"/>
                </a:lnTo>
                <a:lnTo>
                  <a:pt x="456" y="90"/>
                </a:lnTo>
                <a:lnTo>
                  <a:pt x="449" y="88"/>
                </a:lnTo>
                <a:lnTo>
                  <a:pt x="448" y="83"/>
                </a:lnTo>
                <a:lnTo>
                  <a:pt x="449" y="83"/>
                </a:lnTo>
                <a:lnTo>
                  <a:pt x="449" y="76"/>
                </a:lnTo>
                <a:lnTo>
                  <a:pt x="451" y="57"/>
                </a:lnTo>
                <a:lnTo>
                  <a:pt x="455" y="60"/>
                </a:lnTo>
                <a:lnTo>
                  <a:pt x="456" y="60"/>
                </a:lnTo>
                <a:lnTo>
                  <a:pt x="459" y="57"/>
                </a:lnTo>
                <a:lnTo>
                  <a:pt x="457" y="55"/>
                </a:lnTo>
                <a:lnTo>
                  <a:pt x="464" y="48"/>
                </a:lnTo>
                <a:lnTo>
                  <a:pt x="461" y="41"/>
                </a:lnTo>
                <a:lnTo>
                  <a:pt x="461" y="38"/>
                </a:lnTo>
                <a:lnTo>
                  <a:pt x="459" y="32"/>
                </a:lnTo>
                <a:lnTo>
                  <a:pt x="453" y="29"/>
                </a:lnTo>
                <a:lnTo>
                  <a:pt x="448" y="28"/>
                </a:lnTo>
                <a:lnTo>
                  <a:pt x="442" y="23"/>
                </a:lnTo>
                <a:lnTo>
                  <a:pt x="436" y="21"/>
                </a:lnTo>
                <a:lnTo>
                  <a:pt x="428" y="21"/>
                </a:lnTo>
                <a:lnTo>
                  <a:pt x="421" y="17"/>
                </a:lnTo>
                <a:lnTo>
                  <a:pt x="422" y="11"/>
                </a:lnTo>
                <a:lnTo>
                  <a:pt x="419" y="4"/>
                </a:lnTo>
                <a:lnTo>
                  <a:pt x="413" y="0"/>
                </a:lnTo>
                <a:lnTo>
                  <a:pt x="400" y="0"/>
                </a:lnTo>
                <a:lnTo>
                  <a:pt x="398" y="13"/>
                </a:lnTo>
                <a:lnTo>
                  <a:pt x="394" y="18"/>
                </a:lnTo>
                <a:lnTo>
                  <a:pt x="360" y="0"/>
                </a:lnTo>
                <a:lnTo>
                  <a:pt x="353" y="3"/>
                </a:lnTo>
                <a:lnTo>
                  <a:pt x="354" y="9"/>
                </a:lnTo>
                <a:lnTo>
                  <a:pt x="352" y="15"/>
                </a:lnTo>
                <a:lnTo>
                  <a:pt x="353" y="29"/>
                </a:lnTo>
                <a:lnTo>
                  <a:pt x="348" y="34"/>
                </a:lnTo>
                <a:lnTo>
                  <a:pt x="344" y="46"/>
                </a:lnTo>
                <a:lnTo>
                  <a:pt x="340" y="53"/>
                </a:lnTo>
                <a:lnTo>
                  <a:pt x="334" y="53"/>
                </a:lnTo>
                <a:lnTo>
                  <a:pt x="329" y="67"/>
                </a:lnTo>
                <a:lnTo>
                  <a:pt x="322" y="68"/>
                </a:lnTo>
                <a:lnTo>
                  <a:pt x="317" y="67"/>
                </a:lnTo>
                <a:lnTo>
                  <a:pt x="314" y="74"/>
                </a:lnTo>
                <a:lnTo>
                  <a:pt x="312" y="83"/>
                </a:lnTo>
                <a:lnTo>
                  <a:pt x="310" y="88"/>
                </a:lnTo>
                <a:lnTo>
                  <a:pt x="307" y="102"/>
                </a:lnTo>
                <a:lnTo>
                  <a:pt x="304" y="107"/>
                </a:lnTo>
                <a:lnTo>
                  <a:pt x="298" y="110"/>
                </a:lnTo>
                <a:lnTo>
                  <a:pt x="285" y="109"/>
                </a:lnTo>
                <a:lnTo>
                  <a:pt x="284" y="105"/>
                </a:lnTo>
                <a:lnTo>
                  <a:pt x="279" y="99"/>
                </a:lnTo>
                <a:lnTo>
                  <a:pt x="272" y="102"/>
                </a:lnTo>
                <a:lnTo>
                  <a:pt x="272" y="114"/>
                </a:lnTo>
                <a:lnTo>
                  <a:pt x="271" y="121"/>
                </a:lnTo>
                <a:lnTo>
                  <a:pt x="268" y="124"/>
                </a:lnTo>
                <a:lnTo>
                  <a:pt x="265" y="136"/>
                </a:lnTo>
                <a:lnTo>
                  <a:pt x="261" y="141"/>
                </a:lnTo>
                <a:lnTo>
                  <a:pt x="260" y="148"/>
                </a:lnTo>
                <a:lnTo>
                  <a:pt x="257" y="161"/>
                </a:lnTo>
                <a:lnTo>
                  <a:pt x="252" y="170"/>
                </a:lnTo>
                <a:lnTo>
                  <a:pt x="245" y="182"/>
                </a:lnTo>
                <a:lnTo>
                  <a:pt x="242" y="194"/>
                </a:lnTo>
                <a:lnTo>
                  <a:pt x="246" y="201"/>
                </a:lnTo>
                <a:lnTo>
                  <a:pt x="242" y="206"/>
                </a:lnTo>
                <a:lnTo>
                  <a:pt x="243" y="212"/>
                </a:lnTo>
                <a:lnTo>
                  <a:pt x="242" y="213"/>
                </a:lnTo>
                <a:lnTo>
                  <a:pt x="230" y="222"/>
                </a:lnTo>
                <a:lnTo>
                  <a:pt x="225" y="221"/>
                </a:lnTo>
                <a:lnTo>
                  <a:pt x="212" y="231"/>
                </a:lnTo>
                <a:lnTo>
                  <a:pt x="203" y="228"/>
                </a:lnTo>
                <a:lnTo>
                  <a:pt x="203" y="233"/>
                </a:lnTo>
                <a:lnTo>
                  <a:pt x="200" y="239"/>
                </a:lnTo>
                <a:lnTo>
                  <a:pt x="195" y="241"/>
                </a:lnTo>
                <a:lnTo>
                  <a:pt x="181" y="248"/>
                </a:lnTo>
                <a:lnTo>
                  <a:pt x="174" y="248"/>
                </a:lnTo>
                <a:lnTo>
                  <a:pt x="165" y="244"/>
                </a:lnTo>
                <a:lnTo>
                  <a:pt x="161" y="249"/>
                </a:lnTo>
                <a:lnTo>
                  <a:pt x="150" y="259"/>
                </a:lnTo>
                <a:lnTo>
                  <a:pt x="141" y="256"/>
                </a:lnTo>
                <a:lnTo>
                  <a:pt x="128" y="249"/>
                </a:lnTo>
                <a:lnTo>
                  <a:pt x="122" y="244"/>
                </a:lnTo>
                <a:lnTo>
                  <a:pt x="116" y="237"/>
                </a:lnTo>
                <a:lnTo>
                  <a:pt x="116" y="231"/>
                </a:lnTo>
                <a:lnTo>
                  <a:pt x="92" y="259"/>
                </a:lnTo>
                <a:lnTo>
                  <a:pt x="70" y="275"/>
                </a:lnTo>
                <a:lnTo>
                  <a:pt x="66" y="282"/>
                </a:lnTo>
                <a:lnTo>
                  <a:pt x="66" y="289"/>
                </a:lnTo>
                <a:lnTo>
                  <a:pt x="59" y="294"/>
                </a:lnTo>
                <a:lnTo>
                  <a:pt x="58" y="300"/>
                </a:lnTo>
                <a:lnTo>
                  <a:pt x="54" y="306"/>
                </a:lnTo>
                <a:lnTo>
                  <a:pt x="47" y="309"/>
                </a:lnTo>
                <a:lnTo>
                  <a:pt x="42" y="313"/>
                </a:lnTo>
                <a:lnTo>
                  <a:pt x="40" y="320"/>
                </a:lnTo>
                <a:lnTo>
                  <a:pt x="26" y="327"/>
                </a:lnTo>
                <a:lnTo>
                  <a:pt x="19" y="331"/>
                </a:lnTo>
                <a:lnTo>
                  <a:pt x="12" y="332"/>
                </a:lnTo>
                <a:lnTo>
                  <a:pt x="0" y="340"/>
                </a:lnTo>
                <a:lnTo>
                  <a:pt x="24" y="337"/>
                </a:lnTo>
                <a:lnTo>
                  <a:pt x="38" y="336"/>
                </a:lnTo>
                <a:lnTo>
                  <a:pt x="89" y="329"/>
                </a:lnTo>
                <a:lnTo>
                  <a:pt x="120" y="324"/>
                </a:lnTo>
                <a:lnTo>
                  <a:pt x="145" y="318"/>
                </a:lnTo>
                <a:lnTo>
                  <a:pt x="154" y="317"/>
                </a:lnTo>
                <a:lnTo>
                  <a:pt x="166" y="318"/>
                </a:lnTo>
                <a:lnTo>
                  <a:pt x="191" y="316"/>
                </a:lnTo>
                <a:lnTo>
                  <a:pt x="253" y="306"/>
                </a:lnTo>
                <a:lnTo>
                  <a:pt x="422" y="275"/>
                </a:lnTo>
                <a:lnTo>
                  <a:pt x="509" y="258"/>
                </a:lnTo>
                <a:lnTo>
                  <a:pt x="583" y="241"/>
                </a:lnTo>
                <a:lnTo>
                  <a:pt x="582" y="239"/>
                </a:lnTo>
                <a:lnTo>
                  <a:pt x="586" y="241"/>
                </a:lnTo>
                <a:lnTo>
                  <a:pt x="589" y="240"/>
                </a:lnTo>
                <a:lnTo>
                  <a:pt x="587" y="233"/>
                </a:lnTo>
                <a:lnTo>
                  <a:pt x="586" y="228"/>
                </a:lnTo>
                <a:lnTo>
                  <a:pt x="593" y="232"/>
                </a:lnTo>
                <a:lnTo>
                  <a:pt x="595" y="239"/>
                </a:lnTo>
                <a:lnTo>
                  <a:pt x="598" y="239"/>
                </a:lnTo>
                <a:lnTo>
                  <a:pt x="586" y="220"/>
                </a:lnTo>
                <a:lnTo>
                  <a:pt x="581" y="206"/>
                </a:lnTo>
                <a:close/>
                <a:moveTo>
                  <a:pt x="602" y="88"/>
                </a:moveTo>
                <a:lnTo>
                  <a:pt x="589" y="94"/>
                </a:lnTo>
                <a:lnTo>
                  <a:pt x="583" y="99"/>
                </a:lnTo>
                <a:lnTo>
                  <a:pt x="578" y="105"/>
                </a:lnTo>
                <a:lnTo>
                  <a:pt x="583" y="110"/>
                </a:lnTo>
                <a:lnTo>
                  <a:pt x="582" y="115"/>
                </a:lnTo>
                <a:lnTo>
                  <a:pt x="576" y="115"/>
                </a:lnTo>
                <a:lnTo>
                  <a:pt x="575" y="129"/>
                </a:lnTo>
                <a:lnTo>
                  <a:pt x="571" y="140"/>
                </a:lnTo>
                <a:lnTo>
                  <a:pt x="570" y="152"/>
                </a:lnTo>
                <a:lnTo>
                  <a:pt x="571" y="159"/>
                </a:lnTo>
                <a:lnTo>
                  <a:pt x="570" y="160"/>
                </a:lnTo>
                <a:lnTo>
                  <a:pt x="570" y="174"/>
                </a:lnTo>
                <a:lnTo>
                  <a:pt x="576" y="182"/>
                </a:lnTo>
                <a:lnTo>
                  <a:pt x="582" y="170"/>
                </a:lnTo>
                <a:lnTo>
                  <a:pt x="581" y="159"/>
                </a:lnTo>
                <a:lnTo>
                  <a:pt x="582" y="152"/>
                </a:lnTo>
                <a:lnTo>
                  <a:pt x="585" y="147"/>
                </a:lnTo>
                <a:lnTo>
                  <a:pt x="586" y="140"/>
                </a:lnTo>
                <a:lnTo>
                  <a:pt x="593" y="144"/>
                </a:lnTo>
                <a:lnTo>
                  <a:pt x="593" y="144"/>
                </a:lnTo>
                <a:lnTo>
                  <a:pt x="594" y="137"/>
                </a:lnTo>
                <a:lnTo>
                  <a:pt x="594" y="125"/>
                </a:lnTo>
                <a:lnTo>
                  <a:pt x="597" y="113"/>
                </a:lnTo>
                <a:lnTo>
                  <a:pt x="601" y="103"/>
                </a:lnTo>
                <a:lnTo>
                  <a:pt x="599" y="98"/>
                </a:lnTo>
                <a:lnTo>
                  <a:pt x="602" y="88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5" name="Freeform 13"/>
          <p:cNvSpPr>
            <a:spLocks/>
          </p:cNvSpPr>
          <p:nvPr/>
        </p:nvSpPr>
        <p:spPr bwMode="auto">
          <a:xfrm>
            <a:off x="11124636" y="2164938"/>
            <a:ext cx="308434" cy="501651"/>
          </a:xfrm>
          <a:custGeom>
            <a:avLst/>
            <a:gdLst>
              <a:gd name="T0" fmla="*/ 123 w 130"/>
              <a:gd name="T1" fmla="*/ 32 h 246"/>
              <a:gd name="T2" fmla="*/ 121 w 130"/>
              <a:gd name="T3" fmla="*/ 26 h 246"/>
              <a:gd name="T4" fmla="*/ 125 w 130"/>
              <a:gd name="T5" fmla="*/ 12 h 246"/>
              <a:gd name="T6" fmla="*/ 121 w 130"/>
              <a:gd name="T7" fmla="*/ 4 h 246"/>
              <a:gd name="T8" fmla="*/ 123 w 130"/>
              <a:gd name="T9" fmla="*/ 0 h 246"/>
              <a:gd name="T10" fmla="*/ 24 w 130"/>
              <a:gd name="T11" fmla="*/ 27 h 246"/>
              <a:gd name="T12" fmla="*/ 0 w 130"/>
              <a:gd name="T13" fmla="*/ 34 h 246"/>
              <a:gd name="T14" fmla="*/ 1 w 130"/>
              <a:gd name="T15" fmla="*/ 36 h 246"/>
              <a:gd name="T16" fmla="*/ 2 w 130"/>
              <a:gd name="T17" fmla="*/ 42 h 246"/>
              <a:gd name="T18" fmla="*/ 1 w 130"/>
              <a:gd name="T19" fmla="*/ 47 h 246"/>
              <a:gd name="T20" fmla="*/ 6 w 130"/>
              <a:gd name="T21" fmla="*/ 54 h 246"/>
              <a:gd name="T22" fmla="*/ 6 w 130"/>
              <a:gd name="T23" fmla="*/ 69 h 246"/>
              <a:gd name="T24" fmla="*/ 9 w 130"/>
              <a:gd name="T25" fmla="*/ 76 h 246"/>
              <a:gd name="T26" fmla="*/ 14 w 130"/>
              <a:gd name="T27" fmla="*/ 81 h 246"/>
              <a:gd name="T28" fmla="*/ 17 w 130"/>
              <a:gd name="T29" fmla="*/ 88 h 246"/>
              <a:gd name="T30" fmla="*/ 16 w 130"/>
              <a:gd name="T31" fmla="*/ 95 h 246"/>
              <a:gd name="T32" fmla="*/ 19 w 130"/>
              <a:gd name="T33" fmla="*/ 101 h 246"/>
              <a:gd name="T34" fmla="*/ 20 w 130"/>
              <a:gd name="T35" fmla="*/ 107 h 246"/>
              <a:gd name="T36" fmla="*/ 17 w 130"/>
              <a:gd name="T37" fmla="*/ 110 h 246"/>
              <a:gd name="T38" fmla="*/ 17 w 130"/>
              <a:gd name="T39" fmla="*/ 123 h 246"/>
              <a:gd name="T40" fmla="*/ 21 w 130"/>
              <a:gd name="T41" fmla="*/ 135 h 246"/>
              <a:gd name="T42" fmla="*/ 25 w 130"/>
              <a:gd name="T43" fmla="*/ 141 h 246"/>
              <a:gd name="T44" fmla="*/ 28 w 130"/>
              <a:gd name="T45" fmla="*/ 154 h 246"/>
              <a:gd name="T46" fmla="*/ 27 w 130"/>
              <a:gd name="T47" fmla="*/ 165 h 246"/>
              <a:gd name="T48" fmla="*/ 31 w 130"/>
              <a:gd name="T49" fmla="*/ 170 h 246"/>
              <a:gd name="T50" fmla="*/ 33 w 130"/>
              <a:gd name="T51" fmla="*/ 164 h 246"/>
              <a:gd name="T52" fmla="*/ 43 w 130"/>
              <a:gd name="T53" fmla="*/ 172 h 246"/>
              <a:gd name="T54" fmla="*/ 56 w 130"/>
              <a:gd name="T55" fmla="*/ 235 h 246"/>
              <a:gd name="T56" fmla="*/ 56 w 130"/>
              <a:gd name="T57" fmla="*/ 239 h 246"/>
              <a:gd name="T58" fmla="*/ 60 w 130"/>
              <a:gd name="T59" fmla="*/ 246 h 246"/>
              <a:gd name="T60" fmla="*/ 115 w 130"/>
              <a:gd name="T61" fmla="*/ 234 h 246"/>
              <a:gd name="T62" fmla="*/ 109 w 130"/>
              <a:gd name="T63" fmla="*/ 229 h 246"/>
              <a:gd name="T64" fmla="*/ 105 w 130"/>
              <a:gd name="T65" fmla="*/ 220 h 246"/>
              <a:gd name="T66" fmla="*/ 105 w 130"/>
              <a:gd name="T67" fmla="*/ 214 h 246"/>
              <a:gd name="T68" fmla="*/ 108 w 130"/>
              <a:gd name="T69" fmla="*/ 208 h 246"/>
              <a:gd name="T70" fmla="*/ 105 w 130"/>
              <a:gd name="T71" fmla="*/ 189 h 246"/>
              <a:gd name="T72" fmla="*/ 105 w 130"/>
              <a:gd name="T73" fmla="*/ 176 h 246"/>
              <a:gd name="T74" fmla="*/ 100 w 130"/>
              <a:gd name="T75" fmla="*/ 156 h 246"/>
              <a:gd name="T76" fmla="*/ 102 w 130"/>
              <a:gd name="T77" fmla="*/ 149 h 246"/>
              <a:gd name="T78" fmla="*/ 101 w 130"/>
              <a:gd name="T79" fmla="*/ 139 h 246"/>
              <a:gd name="T80" fmla="*/ 105 w 130"/>
              <a:gd name="T81" fmla="*/ 133 h 246"/>
              <a:gd name="T82" fmla="*/ 106 w 130"/>
              <a:gd name="T83" fmla="*/ 127 h 246"/>
              <a:gd name="T84" fmla="*/ 106 w 130"/>
              <a:gd name="T85" fmla="*/ 120 h 246"/>
              <a:gd name="T86" fmla="*/ 108 w 130"/>
              <a:gd name="T87" fmla="*/ 114 h 246"/>
              <a:gd name="T88" fmla="*/ 106 w 130"/>
              <a:gd name="T89" fmla="*/ 107 h 246"/>
              <a:gd name="T90" fmla="*/ 109 w 130"/>
              <a:gd name="T91" fmla="*/ 96 h 246"/>
              <a:gd name="T92" fmla="*/ 106 w 130"/>
              <a:gd name="T93" fmla="*/ 84 h 246"/>
              <a:gd name="T94" fmla="*/ 105 w 130"/>
              <a:gd name="T95" fmla="*/ 77 h 246"/>
              <a:gd name="T96" fmla="*/ 111 w 130"/>
              <a:gd name="T97" fmla="*/ 72 h 246"/>
              <a:gd name="T98" fmla="*/ 113 w 130"/>
              <a:gd name="T99" fmla="*/ 70 h 246"/>
              <a:gd name="T100" fmla="*/ 124 w 130"/>
              <a:gd name="T101" fmla="*/ 58 h 246"/>
              <a:gd name="T102" fmla="*/ 130 w 130"/>
              <a:gd name="T103" fmla="*/ 50 h 246"/>
              <a:gd name="T104" fmla="*/ 130 w 130"/>
              <a:gd name="T105" fmla="*/ 43 h 246"/>
              <a:gd name="T106" fmla="*/ 127 w 130"/>
              <a:gd name="T107" fmla="*/ 38 h 246"/>
              <a:gd name="T108" fmla="*/ 123 w 130"/>
              <a:gd name="T109" fmla="*/ 3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0" h="246">
                <a:moveTo>
                  <a:pt x="123" y="32"/>
                </a:moveTo>
                <a:lnTo>
                  <a:pt x="121" y="26"/>
                </a:lnTo>
                <a:lnTo>
                  <a:pt x="125" y="12"/>
                </a:lnTo>
                <a:lnTo>
                  <a:pt x="121" y="4"/>
                </a:lnTo>
                <a:lnTo>
                  <a:pt x="123" y="0"/>
                </a:lnTo>
                <a:lnTo>
                  <a:pt x="24" y="27"/>
                </a:lnTo>
                <a:lnTo>
                  <a:pt x="0" y="34"/>
                </a:lnTo>
                <a:lnTo>
                  <a:pt x="1" y="36"/>
                </a:lnTo>
                <a:lnTo>
                  <a:pt x="2" y="42"/>
                </a:lnTo>
                <a:lnTo>
                  <a:pt x="1" y="47"/>
                </a:lnTo>
                <a:lnTo>
                  <a:pt x="6" y="54"/>
                </a:lnTo>
                <a:lnTo>
                  <a:pt x="6" y="69"/>
                </a:lnTo>
                <a:lnTo>
                  <a:pt x="9" y="76"/>
                </a:lnTo>
                <a:lnTo>
                  <a:pt x="14" y="81"/>
                </a:lnTo>
                <a:lnTo>
                  <a:pt x="17" y="88"/>
                </a:lnTo>
                <a:lnTo>
                  <a:pt x="16" y="95"/>
                </a:lnTo>
                <a:lnTo>
                  <a:pt x="19" y="101"/>
                </a:lnTo>
                <a:lnTo>
                  <a:pt x="20" y="107"/>
                </a:lnTo>
                <a:lnTo>
                  <a:pt x="17" y="110"/>
                </a:lnTo>
                <a:lnTo>
                  <a:pt x="17" y="123"/>
                </a:lnTo>
                <a:lnTo>
                  <a:pt x="21" y="135"/>
                </a:lnTo>
                <a:lnTo>
                  <a:pt x="25" y="141"/>
                </a:lnTo>
                <a:lnTo>
                  <a:pt x="28" y="154"/>
                </a:lnTo>
                <a:lnTo>
                  <a:pt x="27" y="165"/>
                </a:lnTo>
                <a:lnTo>
                  <a:pt x="31" y="170"/>
                </a:lnTo>
                <a:lnTo>
                  <a:pt x="33" y="164"/>
                </a:lnTo>
                <a:lnTo>
                  <a:pt x="43" y="172"/>
                </a:lnTo>
                <a:lnTo>
                  <a:pt x="56" y="235"/>
                </a:lnTo>
                <a:lnTo>
                  <a:pt x="56" y="239"/>
                </a:lnTo>
                <a:lnTo>
                  <a:pt x="60" y="246"/>
                </a:lnTo>
                <a:lnTo>
                  <a:pt x="115" y="234"/>
                </a:lnTo>
                <a:lnTo>
                  <a:pt x="109" y="229"/>
                </a:lnTo>
                <a:lnTo>
                  <a:pt x="105" y="220"/>
                </a:lnTo>
                <a:lnTo>
                  <a:pt x="105" y="214"/>
                </a:lnTo>
                <a:lnTo>
                  <a:pt x="108" y="208"/>
                </a:lnTo>
                <a:lnTo>
                  <a:pt x="105" y="189"/>
                </a:lnTo>
                <a:lnTo>
                  <a:pt x="105" y="176"/>
                </a:lnTo>
                <a:lnTo>
                  <a:pt x="100" y="156"/>
                </a:lnTo>
                <a:lnTo>
                  <a:pt x="102" y="149"/>
                </a:lnTo>
                <a:lnTo>
                  <a:pt x="101" y="139"/>
                </a:lnTo>
                <a:lnTo>
                  <a:pt x="105" y="133"/>
                </a:lnTo>
                <a:lnTo>
                  <a:pt x="106" y="127"/>
                </a:lnTo>
                <a:lnTo>
                  <a:pt x="106" y="120"/>
                </a:lnTo>
                <a:lnTo>
                  <a:pt x="108" y="114"/>
                </a:lnTo>
                <a:lnTo>
                  <a:pt x="106" y="107"/>
                </a:lnTo>
                <a:lnTo>
                  <a:pt x="109" y="96"/>
                </a:lnTo>
                <a:lnTo>
                  <a:pt x="106" y="84"/>
                </a:lnTo>
                <a:lnTo>
                  <a:pt x="105" y="77"/>
                </a:lnTo>
                <a:lnTo>
                  <a:pt x="111" y="72"/>
                </a:lnTo>
                <a:lnTo>
                  <a:pt x="113" y="70"/>
                </a:lnTo>
                <a:lnTo>
                  <a:pt x="124" y="58"/>
                </a:lnTo>
                <a:lnTo>
                  <a:pt x="130" y="50"/>
                </a:lnTo>
                <a:lnTo>
                  <a:pt x="130" y="43"/>
                </a:lnTo>
                <a:lnTo>
                  <a:pt x="127" y="38"/>
                </a:lnTo>
                <a:lnTo>
                  <a:pt x="123" y="3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6" name="Freeform 14"/>
          <p:cNvSpPr>
            <a:spLocks/>
          </p:cNvSpPr>
          <p:nvPr/>
        </p:nvSpPr>
        <p:spPr bwMode="auto">
          <a:xfrm>
            <a:off x="5192899" y="3015839"/>
            <a:ext cx="876300" cy="1104900"/>
          </a:xfrm>
          <a:custGeom>
            <a:avLst/>
            <a:gdLst>
              <a:gd name="T0" fmla="*/ 299 w 431"/>
              <a:gd name="T1" fmla="*/ 35 h 543"/>
              <a:gd name="T2" fmla="*/ 215 w 431"/>
              <a:gd name="T3" fmla="*/ 23 h 543"/>
              <a:gd name="T4" fmla="*/ 114 w 431"/>
              <a:gd name="T5" fmla="*/ 5 h 543"/>
              <a:gd name="T6" fmla="*/ 87 w 431"/>
              <a:gd name="T7" fmla="*/ 0 h 543"/>
              <a:gd name="T8" fmla="*/ 0 w 431"/>
              <a:gd name="T9" fmla="*/ 485 h 543"/>
              <a:gd name="T10" fmla="*/ 71 w 431"/>
              <a:gd name="T11" fmla="*/ 497 h 543"/>
              <a:gd name="T12" fmla="*/ 175 w 431"/>
              <a:gd name="T13" fmla="*/ 513 h 543"/>
              <a:gd name="T14" fmla="*/ 276 w 431"/>
              <a:gd name="T15" fmla="*/ 529 h 543"/>
              <a:gd name="T16" fmla="*/ 381 w 431"/>
              <a:gd name="T17" fmla="*/ 543 h 543"/>
              <a:gd name="T18" fmla="*/ 431 w 431"/>
              <a:gd name="T19" fmla="*/ 153 h 543"/>
              <a:gd name="T20" fmla="*/ 284 w 431"/>
              <a:gd name="T21" fmla="*/ 133 h 543"/>
              <a:gd name="T22" fmla="*/ 299 w 431"/>
              <a:gd name="T23" fmla="*/ 35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1" h="543">
                <a:moveTo>
                  <a:pt x="299" y="35"/>
                </a:moveTo>
                <a:lnTo>
                  <a:pt x="215" y="23"/>
                </a:lnTo>
                <a:lnTo>
                  <a:pt x="114" y="5"/>
                </a:lnTo>
                <a:lnTo>
                  <a:pt x="87" y="0"/>
                </a:lnTo>
                <a:lnTo>
                  <a:pt x="0" y="485"/>
                </a:lnTo>
                <a:lnTo>
                  <a:pt x="71" y="497"/>
                </a:lnTo>
                <a:lnTo>
                  <a:pt x="175" y="513"/>
                </a:lnTo>
                <a:lnTo>
                  <a:pt x="276" y="529"/>
                </a:lnTo>
                <a:lnTo>
                  <a:pt x="381" y="543"/>
                </a:lnTo>
                <a:lnTo>
                  <a:pt x="431" y="153"/>
                </a:lnTo>
                <a:lnTo>
                  <a:pt x="284" y="133"/>
                </a:lnTo>
                <a:lnTo>
                  <a:pt x="299" y="35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7" name="Freeform 15"/>
          <p:cNvSpPr>
            <a:spLocks noEditPoints="1"/>
          </p:cNvSpPr>
          <p:nvPr/>
        </p:nvSpPr>
        <p:spPr bwMode="auto">
          <a:xfrm>
            <a:off x="6240650" y="4309121"/>
            <a:ext cx="2199217" cy="2144184"/>
          </a:xfrm>
          <a:custGeom>
            <a:avLst/>
            <a:gdLst>
              <a:gd name="T0" fmla="*/ 1065 w 1081"/>
              <a:gd name="T1" fmla="*/ 505 h 1054"/>
              <a:gd name="T2" fmla="*/ 1032 w 1081"/>
              <a:gd name="T3" fmla="*/ 353 h 1054"/>
              <a:gd name="T4" fmla="*/ 971 w 1081"/>
              <a:gd name="T5" fmla="*/ 284 h 1054"/>
              <a:gd name="T6" fmla="*/ 915 w 1081"/>
              <a:gd name="T7" fmla="*/ 270 h 1054"/>
              <a:gd name="T8" fmla="*/ 858 w 1081"/>
              <a:gd name="T9" fmla="*/ 283 h 1054"/>
              <a:gd name="T10" fmla="*/ 813 w 1081"/>
              <a:gd name="T11" fmla="*/ 275 h 1054"/>
              <a:gd name="T12" fmla="*/ 781 w 1081"/>
              <a:gd name="T13" fmla="*/ 287 h 1054"/>
              <a:gd name="T14" fmla="*/ 748 w 1081"/>
              <a:gd name="T15" fmla="*/ 269 h 1054"/>
              <a:gd name="T16" fmla="*/ 709 w 1081"/>
              <a:gd name="T17" fmla="*/ 258 h 1054"/>
              <a:gd name="T18" fmla="*/ 667 w 1081"/>
              <a:gd name="T19" fmla="*/ 243 h 1054"/>
              <a:gd name="T20" fmla="*/ 617 w 1081"/>
              <a:gd name="T21" fmla="*/ 231 h 1054"/>
              <a:gd name="T22" fmla="*/ 583 w 1081"/>
              <a:gd name="T23" fmla="*/ 220 h 1054"/>
              <a:gd name="T24" fmla="*/ 546 w 1081"/>
              <a:gd name="T25" fmla="*/ 11 h 1054"/>
              <a:gd name="T26" fmla="*/ 295 w 1081"/>
              <a:gd name="T27" fmla="*/ 434 h 1054"/>
              <a:gd name="T28" fmla="*/ 2 w 1081"/>
              <a:gd name="T29" fmla="*/ 430 h 1054"/>
              <a:gd name="T30" fmla="*/ 27 w 1081"/>
              <a:gd name="T31" fmla="*/ 459 h 1054"/>
              <a:gd name="T32" fmla="*/ 93 w 1081"/>
              <a:gd name="T33" fmla="*/ 536 h 1054"/>
              <a:gd name="T34" fmla="*/ 135 w 1081"/>
              <a:gd name="T35" fmla="*/ 584 h 1054"/>
              <a:gd name="T36" fmla="*/ 167 w 1081"/>
              <a:gd name="T37" fmla="*/ 671 h 1054"/>
              <a:gd name="T38" fmla="*/ 236 w 1081"/>
              <a:gd name="T39" fmla="*/ 716 h 1054"/>
              <a:gd name="T40" fmla="*/ 280 w 1081"/>
              <a:gd name="T41" fmla="*/ 722 h 1054"/>
              <a:gd name="T42" fmla="*/ 315 w 1081"/>
              <a:gd name="T43" fmla="*/ 663 h 1054"/>
              <a:gd name="T44" fmla="*/ 366 w 1081"/>
              <a:gd name="T45" fmla="*/ 660 h 1054"/>
              <a:gd name="T46" fmla="*/ 423 w 1081"/>
              <a:gd name="T47" fmla="*/ 674 h 1054"/>
              <a:gd name="T48" fmla="*/ 469 w 1081"/>
              <a:gd name="T49" fmla="*/ 716 h 1054"/>
              <a:gd name="T50" fmla="*/ 502 w 1081"/>
              <a:gd name="T51" fmla="*/ 783 h 1054"/>
              <a:gd name="T52" fmla="*/ 534 w 1081"/>
              <a:gd name="T53" fmla="*/ 840 h 1054"/>
              <a:gd name="T54" fmla="*/ 575 w 1081"/>
              <a:gd name="T55" fmla="*/ 890 h 1054"/>
              <a:gd name="T56" fmla="*/ 584 w 1081"/>
              <a:gd name="T57" fmla="*/ 939 h 1054"/>
              <a:gd name="T58" fmla="*/ 624 w 1081"/>
              <a:gd name="T59" fmla="*/ 1000 h 1054"/>
              <a:gd name="T60" fmla="*/ 667 w 1081"/>
              <a:gd name="T61" fmla="*/ 1017 h 1054"/>
              <a:gd name="T62" fmla="*/ 749 w 1081"/>
              <a:gd name="T63" fmla="*/ 1049 h 1054"/>
              <a:gd name="T64" fmla="*/ 774 w 1081"/>
              <a:gd name="T65" fmla="*/ 1035 h 1054"/>
              <a:gd name="T66" fmla="*/ 751 w 1081"/>
              <a:gd name="T67" fmla="*/ 965 h 1054"/>
              <a:gd name="T68" fmla="*/ 753 w 1081"/>
              <a:gd name="T69" fmla="*/ 928 h 1054"/>
              <a:gd name="T70" fmla="*/ 732 w 1081"/>
              <a:gd name="T71" fmla="*/ 904 h 1054"/>
              <a:gd name="T72" fmla="*/ 767 w 1081"/>
              <a:gd name="T73" fmla="*/ 874 h 1054"/>
              <a:gd name="T74" fmla="*/ 775 w 1081"/>
              <a:gd name="T75" fmla="*/ 863 h 1054"/>
              <a:gd name="T76" fmla="*/ 778 w 1081"/>
              <a:gd name="T77" fmla="*/ 831 h 1054"/>
              <a:gd name="T78" fmla="*/ 804 w 1081"/>
              <a:gd name="T79" fmla="*/ 829 h 1054"/>
              <a:gd name="T80" fmla="*/ 843 w 1081"/>
              <a:gd name="T81" fmla="*/ 804 h 1054"/>
              <a:gd name="T82" fmla="*/ 831 w 1081"/>
              <a:gd name="T83" fmla="*/ 781 h 1054"/>
              <a:gd name="T84" fmla="*/ 860 w 1081"/>
              <a:gd name="T85" fmla="*/ 785 h 1054"/>
              <a:gd name="T86" fmla="*/ 892 w 1081"/>
              <a:gd name="T87" fmla="*/ 783 h 1054"/>
              <a:gd name="T88" fmla="*/ 931 w 1081"/>
              <a:gd name="T89" fmla="*/ 759 h 1054"/>
              <a:gd name="T90" fmla="*/ 966 w 1081"/>
              <a:gd name="T91" fmla="*/ 706 h 1054"/>
              <a:gd name="T92" fmla="*/ 980 w 1081"/>
              <a:gd name="T93" fmla="*/ 671 h 1054"/>
              <a:gd name="T94" fmla="*/ 985 w 1081"/>
              <a:gd name="T95" fmla="*/ 704 h 1054"/>
              <a:gd name="T96" fmla="*/ 1058 w 1081"/>
              <a:gd name="T97" fmla="*/ 678 h 1054"/>
              <a:gd name="T98" fmla="*/ 1065 w 1081"/>
              <a:gd name="T99" fmla="*/ 610 h 1054"/>
              <a:gd name="T100" fmla="*/ 1081 w 1081"/>
              <a:gd name="T101" fmla="*/ 553 h 1054"/>
              <a:gd name="T102" fmla="*/ 775 w 1081"/>
              <a:gd name="T103" fmla="*/ 1008 h 1054"/>
              <a:gd name="T104" fmla="*/ 762 w 1081"/>
              <a:gd name="T105" fmla="*/ 965 h 1054"/>
              <a:gd name="T106" fmla="*/ 771 w 1081"/>
              <a:gd name="T107" fmla="*/ 890 h 1054"/>
              <a:gd name="T108" fmla="*/ 794 w 1081"/>
              <a:gd name="T109" fmla="*/ 854 h 1054"/>
              <a:gd name="T110" fmla="*/ 812 w 1081"/>
              <a:gd name="T111" fmla="*/ 827 h 1054"/>
              <a:gd name="T112" fmla="*/ 966 w 1081"/>
              <a:gd name="T113" fmla="*/ 725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1" h="1054">
                <a:moveTo>
                  <a:pt x="1078" y="548"/>
                </a:moveTo>
                <a:lnTo>
                  <a:pt x="1081" y="542"/>
                </a:lnTo>
                <a:lnTo>
                  <a:pt x="1080" y="536"/>
                </a:lnTo>
                <a:lnTo>
                  <a:pt x="1080" y="530"/>
                </a:lnTo>
                <a:lnTo>
                  <a:pt x="1078" y="529"/>
                </a:lnTo>
                <a:lnTo>
                  <a:pt x="1068" y="517"/>
                </a:lnTo>
                <a:lnTo>
                  <a:pt x="1068" y="510"/>
                </a:lnTo>
                <a:lnTo>
                  <a:pt x="1065" y="505"/>
                </a:lnTo>
                <a:lnTo>
                  <a:pt x="1062" y="503"/>
                </a:lnTo>
                <a:lnTo>
                  <a:pt x="1059" y="496"/>
                </a:lnTo>
                <a:lnTo>
                  <a:pt x="1054" y="490"/>
                </a:lnTo>
                <a:lnTo>
                  <a:pt x="1055" y="480"/>
                </a:lnTo>
                <a:lnTo>
                  <a:pt x="1051" y="468"/>
                </a:lnTo>
                <a:lnTo>
                  <a:pt x="1047" y="461"/>
                </a:lnTo>
                <a:lnTo>
                  <a:pt x="1036" y="452"/>
                </a:lnTo>
                <a:lnTo>
                  <a:pt x="1032" y="353"/>
                </a:lnTo>
                <a:lnTo>
                  <a:pt x="1031" y="300"/>
                </a:lnTo>
                <a:lnTo>
                  <a:pt x="1011" y="296"/>
                </a:lnTo>
                <a:lnTo>
                  <a:pt x="1004" y="302"/>
                </a:lnTo>
                <a:lnTo>
                  <a:pt x="998" y="296"/>
                </a:lnTo>
                <a:lnTo>
                  <a:pt x="998" y="293"/>
                </a:lnTo>
                <a:lnTo>
                  <a:pt x="996" y="292"/>
                </a:lnTo>
                <a:lnTo>
                  <a:pt x="978" y="288"/>
                </a:lnTo>
                <a:lnTo>
                  <a:pt x="971" y="284"/>
                </a:lnTo>
                <a:lnTo>
                  <a:pt x="966" y="283"/>
                </a:lnTo>
                <a:lnTo>
                  <a:pt x="954" y="273"/>
                </a:lnTo>
                <a:lnTo>
                  <a:pt x="939" y="264"/>
                </a:lnTo>
                <a:lnTo>
                  <a:pt x="934" y="264"/>
                </a:lnTo>
                <a:lnTo>
                  <a:pt x="929" y="269"/>
                </a:lnTo>
                <a:lnTo>
                  <a:pt x="925" y="272"/>
                </a:lnTo>
                <a:lnTo>
                  <a:pt x="919" y="272"/>
                </a:lnTo>
                <a:lnTo>
                  <a:pt x="915" y="270"/>
                </a:lnTo>
                <a:lnTo>
                  <a:pt x="908" y="265"/>
                </a:lnTo>
                <a:lnTo>
                  <a:pt x="896" y="269"/>
                </a:lnTo>
                <a:lnTo>
                  <a:pt x="890" y="275"/>
                </a:lnTo>
                <a:lnTo>
                  <a:pt x="883" y="275"/>
                </a:lnTo>
                <a:lnTo>
                  <a:pt x="878" y="269"/>
                </a:lnTo>
                <a:lnTo>
                  <a:pt x="871" y="275"/>
                </a:lnTo>
                <a:lnTo>
                  <a:pt x="864" y="275"/>
                </a:lnTo>
                <a:lnTo>
                  <a:pt x="858" y="283"/>
                </a:lnTo>
                <a:lnTo>
                  <a:pt x="851" y="283"/>
                </a:lnTo>
                <a:lnTo>
                  <a:pt x="848" y="289"/>
                </a:lnTo>
                <a:lnTo>
                  <a:pt x="843" y="284"/>
                </a:lnTo>
                <a:lnTo>
                  <a:pt x="836" y="281"/>
                </a:lnTo>
                <a:lnTo>
                  <a:pt x="829" y="277"/>
                </a:lnTo>
                <a:lnTo>
                  <a:pt x="825" y="270"/>
                </a:lnTo>
                <a:lnTo>
                  <a:pt x="820" y="270"/>
                </a:lnTo>
                <a:lnTo>
                  <a:pt x="813" y="275"/>
                </a:lnTo>
                <a:lnTo>
                  <a:pt x="808" y="273"/>
                </a:lnTo>
                <a:lnTo>
                  <a:pt x="802" y="266"/>
                </a:lnTo>
                <a:lnTo>
                  <a:pt x="795" y="264"/>
                </a:lnTo>
                <a:lnTo>
                  <a:pt x="794" y="265"/>
                </a:lnTo>
                <a:lnTo>
                  <a:pt x="794" y="269"/>
                </a:lnTo>
                <a:lnTo>
                  <a:pt x="787" y="275"/>
                </a:lnTo>
                <a:lnTo>
                  <a:pt x="785" y="285"/>
                </a:lnTo>
                <a:lnTo>
                  <a:pt x="781" y="287"/>
                </a:lnTo>
                <a:lnTo>
                  <a:pt x="779" y="285"/>
                </a:lnTo>
                <a:lnTo>
                  <a:pt x="776" y="279"/>
                </a:lnTo>
                <a:lnTo>
                  <a:pt x="779" y="273"/>
                </a:lnTo>
                <a:lnTo>
                  <a:pt x="772" y="272"/>
                </a:lnTo>
                <a:lnTo>
                  <a:pt x="763" y="277"/>
                </a:lnTo>
                <a:lnTo>
                  <a:pt x="756" y="276"/>
                </a:lnTo>
                <a:lnTo>
                  <a:pt x="753" y="269"/>
                </a:lnTo>
                <a:lnTo>
                  <a:pt x="748" y="269"/>
                </a:lnTo>
                <a:lnTo>
                  <a:pt x="745" y="264"/>
                </a:lnTo>
                <a:lnTo>
                  <a:pt x="739" y="261"/>
                </a:lnTo>
                <a:lnTo>
                  <a:pt x="729" y="270"/>
                </a:lnTo>
                <a:lnTo>
                  <a:pt x="724" y="273"/>
                </a:lnTo>
                <a:lnTo>
                  <a:pt x="717" y="272"/>
                </a:lnTo>
                <a:lnTo>
                  <a:pt x="717" y="264"/>
                </a:lnTo>
                <a:lnTo>
                  <a:pt x="716" y="260"/>
                </a:lnTo>
                <a:lnTo>
                  <a:pt x="709" y="258"/>
                </a:lnTo>
                <a:lnTo>
                  <a:pt x="705" y="253"/>
                </a:lnTo>
                <a:lnTo>
                  <a:pt x="706" y="246"/>
                </a:lnTo>
                <a:lnTo>
                  <a:pt x="699" y="247"/>
                </a:lnTo>
                <a:lnTo>
                  <a:pt x="687" y="246"/>
                </a:lnTo>
                <a:lnTo>
                  <a:pt x="680" y="250"/>
                </a:lnTo>
                <a:lnTo>
                  <a:pt x="674" y="253"/>
                </a:lnTo>
                <a:lnTo>
                  <a:pt x="670" y="247"/>
                </a:lnTo>
                <a:lnTo>
                  <a:pt x="667" y="243"/>
                </a:lnTo>
                <a:lnTo>
                  <a:pt x="660" y="243"/>
                </a:lnTo>
                <a:lnTo>
                  <a:pt x="653" y="245"/>
                </a:lnTo>
                <a:lnTo>
                  <a:pt x="641" y="241"/>
                </a:lnTo>
                <a:lnTo>
                  <a:pt x="634" y="237"/>
                </a:lnTo>
                <a:lnTo>
                  <a:pt x="629" y="238"/>
                </a:lnTo>
                <a:lnTo>
                  <a:pt x="625" y="237"/>
                </a:lnTo>
                <a:lnTo>
                  <a:pt x="618" y="237"/>
                </a:lnTo>
                <a:lnTo>
                  <a:pt x="617" y="231"/>
                </a:lnTo>
                <a:lnTo>
                  <a:pt x="617" y="224"/>
                </a:lnTo>
                <a:lnTo>
                  <a:pt x="613" y="219"/>
                </a:lnTo>
                <a:lnTo>
                  <a:pt x="607" y="215"/>
                </a:lnTo>
                <a:lnTo>
                  <a:pt x="605" y="212"/>
                </a:lnTo>
                <a:lnTo>
                  <a:pt x="602" y="219"/>
                </a:lnTo>
                <a:lnTo>
                  <a:pt x="596" y="219"/>
                </a:lnTo>
                <a:lnTo>
                  <a:pt x="590" y="216"/>
                </a:lnTo>
                <a:lnTo>
                  <a:pt x="583" y="220"/>
                </a:lnTo>
                <a:lnTo>
                  <a:pt x="578" y="216"/>
                </a:lnTo>
                <a:lnTo>
                  <a:pt x="567" y="204"/>
                </a:lnTo>
                <a:lnTo>
                  <a:pt x="560" y="200"/>
                </a:lnTo>
                <a:lnTo>
                  <a:pt x="555" y="199"/>
                </a:lnTo>
                <a:lnTo>
                  <a:pt x="555" y="189"/>
                </a:lnTo>
                <a:lnTo>
                  <a:pt x="560" y="15"/>
                </a:lnTo>
                <a:lnTo>
                  <a:pt x="553" y="11"/>
                </a:lnTo>
                <a:lnTo>
                  <a:pt x="546" y="11"/>
                </a:lnTo>
                <a:lnTo>
                  <a:pt x="514" y="9"/>
                </a:lnTo>
                <a:lnTo>
                  <a:pt x="434" y="7"/>
                </a:lnTo>
                <a:lnTo>
                  <a:pt x="327" y="0"/>
                </a:lnTo>
                <a:lnTo>
                  <a:pt x="323" y="1"/>
                </a:lnTo>
                <a:lnTo>
                  <a:pt x="323" y="8"/>
                </a:lnTo>
                <a:lnTo>
                  <a:pt x="308" y="243"/>
                </a:lnTo>
                <a:lnTo>
                  <a:pt x="301" y="333"/>
                </a:lnTo>
                <a:lnTo>
                  <a:pt x="295" y="434"/>
                </a:lnTo>
                <a:lnTo>
                  <a:pt x="289" y="440"/>
                </a:lnTo>
                <a:lnTo>
                  <a:pt x="286" y="440"/>
                </a:lnTo>
                <a:lnTo>
                  <a:pt x="213" y="436"/>
                </a:lnTo>
                <a:lnTo>
                  <a:pt x="142" y="429"/>
                </a:lnTo>
                <a:lnTo>
                  <a:pt x="62" y="422"/>
                </a:lnTo>
                <a:lnTo>
                  <a:pt x="0" y="415"/>
                </a:lnTo>
                <a:lnTo>
                  <a:pt x="0" y="419"/>
                </a:lnTo>
                <a:lnTo>
                  <a:pt x="2" y="430"/>
                </a:lnTo>
                <a:lnTo>
                  <a:pt x="6" y="436"/>
                </a:lnTo>
                <a:lnTo>
                  <a:pt x="6" y="438"/>
                </a:lnTo>
                <a:lnTo>
                  <a:pt x="12" y="441"/>
                </a:lnTo>
                <a:lnTo>
                  <a:pt x="13" y="441"/>
                </a:lnTo>
                <a:lnTo>
                  <a:pt x="16" y="442"/>
                </a:lnTo>
                <a:lnTo>
                  <a:pt x="21" y="446"/>
                </a:lnTo>
                <a:lnTo>
                  <a:pt x="25" y="453"/>
                </a:lnTo>
                <a:lnTo>
                  <a:pt x="27" y="459"/>
                </a:lnTo>
                <a:lnTo>
                  <a:pt x="32" y="471"/>
                </a:lnTo>
                <a:lnTo>
                  <a:pt x="37" y="476"/>
                </a:lnTo>
                <a:lnTo>
                  <a:pt x="50" y="483"/>
                </a:lnTo>
                <a:lnTo>
                  <a:pt x="56" y="488"/>
                </a:lnTo>
                <a:lnTo>
                  <a:pt x="67" y="505"/>
                </a:lnTo>
                <a:lnTo>
                  <a:pt x="79" y="517"/>
                </a:lnTo>
                <a:lnTo>
                  <a:pt x="82" y="524"/>
                </a:lnTo>
                <a:lnTo>
                  <a:pt x="93" y="536"/>
                </a:lnTo>
                <a:lnTo>
                  <a:pt x="100" y="541"/>
                </a:lnTo>
                <a:lnTo>
                  <a:pt x="106" y="542"/>
                </a:lnTo>
                <a:lnTo>
                  <a:pt x="119" y="555"/>
                </a:lnTo>
                <a:lnTo>
                  <a:pt x="125" y="557"/>
                </a:lnTo>
                <a:lnTo>
                  <a:pt x="125" y="564"/>
                </a:lnTo>
                <a:lnTo>
                  <a:pt x="131" y="567"/>
                </a:lnTo>
                <a:lnTo>
                  <a:pt x="134" y="572"/>
                </a:lnTo>
                <a:lnTo>
                  <a:pt x="135" y="584"/>
                </a:lnTo>
                <a:lnTo>
                  <a:pt x="138" y="587"/>
                </a:lnTo>
                <a:lnTo>
                  <a:pt x="143" y="601"/>
                </a:lnTo>
                <a:lnTo>
                  <a:pt x="147" y="606"/>
                </a:lnTo>
                <a:lnTo>
                  <a:pt x="147" y="611"/>
                </a:lnTo>
                <a:lnTo>
                  <a:pt x="146" y="618"/>
                </a:lnTo>
                <a:lnTo>
                  <a:pt x="146" y="630"/>
                </a:lnTo>
                <a:lnTo>
                  <a:pt x="159" y="662"/>
                </a:lnTo>
                <a:lnTo>
                  <a:pt x="167" y="671"/>
                </a:lnTo>
                <a:lnTo>
                  <a:pt x="174" y="672"/>
                </a:lnTo>
                <a:lnTo>
                  <a:pt x="180" y="676"/>
                </a:lnTo>
                <a:lnTo>
                  <a:pt x="184" y="683"/>
                </a:lnTo>
                <a:lnTo>
                  <a:pt x="199" y="697"/>
                </a:lnTo>
                <a:lnTo>
                  <a:pt x="204" y="698"/>
                </a:lnTo>
                <a:lnTo>
                  <a:pt x="216" y="702"/>
                </a:lnTo>
                <a:lnTo>
                  <a:pt x="220" y="708"/>
                </a:lnTo>
                <a:lnTo>
                  <a:pt x="236" y="716"/>
                </a:lnTo>
                <a:lnTo>
                  <a:pt x="243" y="722"/>
                </a:lnTo>
                <a:lnTo>
                  <a:pt x="249" y="728"/>
                </a:lnTo>
                <a:lnTo>
                  <a:pt x="254" y="728"/>
                </a:lnTo>
                <a:lnTo>
                  <a:pt x="255" y="731"/>
                </a:lnTo>
                <a:lnTo>
                  <a:pt x="261" y="732"/>
                </a:lnTo>
                <a:lnTo>
                  <a:pt x="272" y="732"/>
                </a:lnTo>
                <a:lnTo>
                  <a:pt x="273" y="727"/>
                </a:lnTo>
                <a:lnTo>
                  <a:pt x="280" y="722"/>
                </a:lnTo>
                <a:lnTo>
                  <a:pt x="284" y="716"/>
                </a:lnTo>
                <a:lnTo>
                  <a:pt x="289" y="713"/>
                </a:lnTo>
                <a:lnTo>
                  <a:pt x="292" y="708"/>
                </a:lnTo>
                <a:lnTo>
                  <a:pt x="293" y="701"/>
                </a:lnTo>
                <a:lnTo>
                  <a:pt x="297" y="698"/>
                </a:lnTo>
                <a:lnTo>
                  <a:pt x="307" y="674"/>
                </a:lnTo>
                <a:lnTo>
                  <a:pt x="312" y="666"/>
                </a:lnTo>
                <a:lnTo>
                  <a:pt x="315" y="663"/>
                </a:lnTo>
                <a:lnTo>
                  <a:pt x="322" y="662"/>
                </a:lnTo>
                <a:lnTo>
                  <a:pt x="328" y="659"/>
                </a:lnTo>
                <a:lnTo>
                  <a:pt x="334" y="660"/>
                </a:lnTo>
                <a:lnTo>
                  <a:pt x="339" y="657"/>
                </a:lnTo>
                <a:lnTo>
                  <a:pt x="343" y="652"/>
                </a:lnTo>
                <a:lnTo>
                  <a:pt x="350" y="652"/>
                </a:lnTo>
                <a:lnTo>
                  <a:pt x="361" y="657"/>
                </a:lnTo>
                <a:lnTo>
                  <a:pt x="366" y="660"/>
                </a:lnTo>
                <a:lnTo>
                  <a:pt x="373" y="659"/>
                </a:lnTo>
                <a:lnTo>
                  <a:pt x="379" y="660"/>
                </a:lnTo>
                <a:lnTo>
                  <a:pt x="385" y="660"/>
                </a:lnTo>
                <a:lnTo>
                  <a:pt x="403" y="664"/>
                </a:lnTo>
                <a:lnTo>
                  <a:pt x="410" y="660"/>
                </a:lnTo>
                <a:lnTo>
                  <a:pt x="415" y="663"/>
                </a:lnTo>
                <a:lnTo>
                  <a:pt x="420" y="667"/>
                </a:lnTo>
                <a:lnTo>
                  <a:pt x="423" y="674"/>
                </a:lnTo>
                <a:lnTo>
                  <a:pt x="429" y="679"/>
                </a:lnTo>
                <a:lnTo>
                  <a:pt x="430" y="683"/>
                </a:lnTo>
                <a:lnTo>
                  <a:pt x="435" y="682"/>
                </a:lnTo>
                <a:lnTo>
                  <a:pt x="438" y="689"/>
                </a:lnTo>
                <a:lnTo>
                  <a:pt x="445" y="694"/>
                </a:lnTo>
                <a:lnTo>
                  <a:pt x="450" y="697"/>
                </a:lnTo>
                <a:lnTo>
                  <a:pt x="452" y="702"/>
                </a:lnTo>
                <a:lnTo>
                  <a:pt x="469" y="716"/>
                </a:lnTo>
                <a:lnTo>
                  <a:pt x="476" y="729"/>
                </a:lnTo>
                <a:lnTo>
                  <a:pt x="481" y="735"/>
                </a:lnTo>
                <a:lnTo>
                  <a:pt x="484" y="751"/>
                </a:lnTo>
                <a:lnTo>
                  <a:pt x="492" y="764"/>
                </a:lnTo>
                <a:lnTo>
                  <a:pt x="495" y="770"/>
                </a:lnTo>
                <a:lnTo>
                  <a:pt x="495" y="773"/>
                </a:lnTo>
                <a:lnTo>
                  <a:pt x="499" y="778"/>
                </a:lnTo>
                <a:lnTo>
                  <a:pt x="502" y="783"/>
                </a:lnTo>
                <a:lnTo>
                  <a:pt x="507" y="790"/>
                </a:lnTo>
                <a:lnTo>
                  <a:pt x="506" y="793"/>
                </a:lnTo>
                <a:lnTo>
                  <a:pt x="508" y="805"/>
                </a:lnTo>
                <a:lnTo>
                  <a:pt x="514" y="817"/>
                </a:lnTo>
                <a:lnTo>
                  <a:pt x="521" y="823"/>
                </a:lnTo>
                <a:lnTo>
                  <a:pt x="527" y="825"/>
                </a:lnTo>
                <a:lnTo>
                  <a:pt x="533" y="835"/>
                </a:lnTo>
                <a:lnTo>
                  <a:pt x="534" y="840"/>
                </a:lnTo>
                <a:lnTo>
                  <a:pt x="540" y="844"/>
                </a:lnTo>
                <a:lnTo>
                  <a:pt x="544" y="851"/>
                </a:lnTo>
                <a:lnTo>
                  <a:pt x="545" y="858"/>
                </a:lnTo>
                <a:lnTo>
                  <a:pt x="557" y="874"/>
                </a:lnTo>
                <a:lnTo>
                  <a:pt x="568" y="877"/>
                </a:lnTo>
                <a:lnTo>
                  <a:pt x="573" y="882"/>
                </a:lnTo>
                <a:lnTo>
                  <a:pt x="575" y="885"/>
                </a:lnTo>
                <a:lnTo>
                  <a:pt x="575" y="890"/>
                </a:lnTo>
                <a:lnTo>
                  <a:pt x="578" y="897"/>
                </a:lnTo>
                <a:lnTo>
                  <a:pt x="576" y="904"/>
                </a:lnTo>
                <a:lnTo>
                  <a:pt x="573" y="911"/>
                </a:lnTo>
                <a:lnTo>
                  <a:pt x="580" y="915"/>
                </a:lnTo>
                <a:lnTo>
                  <a:pt x="580" y="921"/>
                </a:lnTo>
                <a:lnTo>
                  <a:pt x="579" y="928"/>
                </a:lnTo>
                <a:lnTo>
                  <a:pt x="580" y="934"/>
                </a:lnTo>
                <a:lnTo>
                  <a:pt x="584" y="939"/>
                </a:lnTo>
                <a:lnTo>
                  <a:pt x="591" y="951"/>
                </a:lnTo>
                <a:lnTo>
                  <a:pt x="596" y="958"/>
                </a:lnTo>
                <a:lnTo>
                  <a:pt x="601" y="971"/>
                </a:lnTo>
                <a:lnTo>
                  <a:pt x="602" y="985"/>
                </a:lnTo>
                <a:lnTo>
                  <a:pt x="609" y="990"/>
                </a:lnTo>
                <a:lnTo>
                  <a:pt x="607" y="997"/>
                </a:lnTo>
                <a:lnTo>
                  <a:pt x="611" y="999"/>
                </a:lnTo>
                <a:lnTo>
                  <a:pt x="624" y="1000"/>
                </a:lnTo>
                <a:lnTo>
                  <a:pt x="630" y="1003"/>
                </a:lnTo>
                <a:lnTo>
                  <a:pt x="634" y="1003"/>
                </a:lnTo>
                <a:lnTo>
                  <a:pt x="640" y="1007"/>
                </a:lnTo>
                <a:lnTo>
                  <a:pt x="644" y="1012"/>
                </a:lnTo>
                <a:lnTo>
                  <a:pt x="648" y="1015"/>
                </a:lnTo>
                <a:lnTo>
                  <a:pt x="655" y="1013"/>
                </a:lnTo>
                <a:lnTo>
                  <a:pt x="660" y="1016"/>
                </a:lnTo>
                <a:lnTo>
                  <a:pt x="667" y="1017"/>
                </a:lnTo>
                <a:lnTo>
                  <a:pt x="679" y="1028"/>
                </a:lnTo>
                <a:lnTo>
                  <a:pt x="684" y="1031"/>
                </a:lnTo>
                <a:lnTo>
                  <a:pt x="709" y="1034"/>
                </a:lnTo>
                <a:lnTo>
                  <a:pt x="724" y="1032"/>
                </a:lnTo>
                <a:lnTo>
                  <a:pt x="730" y="1035"/>
                </a:lnTo>
                <a:lnTo>
                  <a:pt x="736" y="1036"/>
                </a:lnTo>
                <a:lnTo>
                  <a:pt x="748" y="1049"/>
                </a:lnTo>
                <a:lnTo>
                  <a:pt x="749" y="1049"/>
                </a:lnTo>
                <a:lnTo>
                  <a:pt x="756" y="1054"/>
                </a:lnTo>
                <a:lnTo>
                  <a:pt x="762" y="1053"/>
                </a:lnTo>
                <a:lnTo>
                  <a:pt x="762" y="1047"/>
                </a:lnTo>
                <a:lnTo>
                  <a:pt x="778" y="1043"/>
                </a:lnTo>
                <a:lnTo>
                  <a:pt x="781" y="1042"/>
                </a:lnTo>
                <a:lnTo>
                  <a:pt x="779" y="1035"/>
                </a:lnTo>
                <a:lnTo>
                  <a:pt x="772" y="1040"/>
                </a:lnTo>
                <a:lnTo>
                  <a:pt x="774" y="1035"/>
                </a:lnTo>
                <a:lnTo>
                  <a:pt x="768" y="1040"/>
                </a:lnTo>
                <a:lnTo>
                  <a:pt x="764" y="1032"/>
                </a:lnTo>
                <a:lnTo>
                  <a:pt x="771" y="1032"/>
                </a:lnTo>
                <a:lnTo>
                  <a:pt x="767" y="1027"/>
                </a:lnTo>
                <a:lnTo>
                  <a:pt x="764" y="1013"/>
                </a:lnTo>
                <a:lnTo>
                  <a:pt x="755" y="993"/>
                </a:lnTo>
                <a:lnTo>
                  <a:pt x="755" y="986"/>
                </a:lnTo>
                <a:lnTo>
                  <a:pt x="751" y="965"/>
                </a:lnTo>
                <a:lnTo>
                  <a:pt x="744" y="959"/>
                </a:lnTo>
                <a:lnTo>
                  <a:pt x="744" y="953"/>
                </a:lnTo>
                <a:lnTo>
                  <a:pt x="751" y="955"/>
                </a:lnTo>
                <a:lnTo>
                  <a:pt x="744" y="947"/>
                </a:lnTo>
                <a:lnTo>
                  <a:pt x="744" y="942"/>
                </a:lnTo>
                <a:lnTo>
                  <a:pt x="751" y="942"/>
                </a:lnTo>
                <a:lnTo>
                  <a:pt x="751" y="935"/>
                </a:lnTo>
                <a:lnTo>
                  <a:pt x="753" y="928"/>
                </a:lnTo>
                <a:lnTo>
                  <a:pt x="753" y="923"/>
                </a:lnTo>
                <a:lnTo>
                  <a:pt x="756" y="916"/>
                </a:lnTo>
                <a:lnTo>
                  <a:pt x="744" y="919"/>
                </a:lnTo>
                <a:lnTo>
                  <a:pt x="730" y="916"/>
                </a:lnTo>
                <a:lnTo>
                  <a:pt x="732" y="909"/>
                </a:lnTo>
                <a:lnTo>
                  <a:pt x="729" y="905"/>
                </a:lnTo>
                <a:lnTo>
                  <a:pt x="725" y="898"/>
                </a:lnTo>
                <a:lnTo>
                  <a:pt x="732" y="904"/>
                </a:lnTo>
                <a:lnTo>
                  <a:pt x="736" y="909"/>
                </a:lnTo>
                <a:lnTo>
                  <a:pt x="743" y="909"/>
                </a:lnTo>
                <a:lnTo>
                  <a:pt x="747" y="907"/>
                </a:lnTo>
                <a:lnTo>
                  <a:pt x="752" y="909"/>
                </a:lnTo>
                <a:lnTo>
                  <a:pt x="747" y="913"/>
                </a:lnTo>
                <a:lnTo>
                  <a:pt x="756" y="911"/>
                </a:lnTo>
                <a:lnTo>
                  <a:pt x="768" y="879"/>
                </a:lnTo>
                <a:lnTo>
                  <a:pt x="767" y="874"/>
                </a:lnTo>
                <a:lnTo>
                  <a:pt x="763" y="871"/>
                </a:lnTo>
                <a:lnTo>
                  <a:pt x="759" y="866"/>
                </a:lnTo>
                <a:lnTo>
                  <a:pt x="759" y="860"/>
                </a:lnTo>
                <a:lnTo>
                  <a:pt x="752" y="863"/>
                </a:lnTo>
                <a:lnTo>
                  <a:pt x="749" y="860"/>
                </a:lnTo>
                <a:lnTo>
                  <a:pt x="756" y="858"/>
                </a:lnTo>
                <a:lnTo>
                  <a:pt x="768" y="858"/>
                </a:lnTo>
                <a:lnTo>
                  <a:pt x="775" y="863"/>
                </a:lnTo>
                <a:lnTo>
                  <a:pt x="787" y="847"/>
                </a:lnTo>
                <a:lnTo>
                  <a:pt x="790" y="840"/>
                </a:lnTo>
                <a:lnTo>
                  <a:pt x="790" y="835"/>
                </a:lnTo>
                <a:lnTo>
                  <a:pt x="785" y="839"/>
                </a:lnTo>
                <a:lnTo>
                  <a:pt x="782" y="844"/>
                </a:lnTo>
                <a:lnTo>
                  <a:pt x="775" y="839"/>
                </a:lnTo>
                <a:lnTo>
                  <a:pt x="779" y="833"/>
                </a:lnTo>
                <a:lnTo>
                  <a:pt x="778" y="831"/>
                </a:lnTo>
                <a:lnTo>
                  <a:pt x="785" y="831"/>
                </a:lnTo>
                <a:lnTo>
                  <a:pt x="790" y="828"/>
                </a:lnTo>
                <a:lnTo>
                  <a:pt x="791" y="832"/>
                </a:lnTo>
                <a:lnTo>
                  <a:pt x="798" y="827"/>
                </a:lnTo>
                <a:lnTo>
                  <a:pt x="800" y="821"/>
                </a:lnTo>
                <a:lnTo>
                  <a:pt x="800" y="827"/>
                </a:lnTo>
                <a:lnTo>
                  <a:pt x="798" y="832"/>
                </a:lnTo>
                <a:lnTo>
                  <a:pt x="804" y="829"/>
                </a:lnTo>
                <a:lnTo>
                  <a:pt x="810" y="821"/>
                </a:lnTo>
                <a:lnTo>
                  <a:pt x="810" y="814"/>
                </a:lnTo>
                <a:lnTo>
                  <a:pt x="808" y="809"/>
                </a:lnTo>
                <a:lnTo>
                  <a:pt x="810" y="802"/>
                </a:lnTo>
                <a:lnTo>
                  <a:pt x="810" y="800"/>
                </a:lnTo>
                <a:lnTo>
                  <a:pt x="818" y="812"/>
                </a:lnTo>
                <a:lnTo>
                  <a:pt x="824" y="814"/>
                </a:lnTo>
                <a:lnTo>
                  <a:pt x="843" y="804"/>
                </a:lnTo>
                <a:lnTo>
                  <a:pt x="844" y="801"/>
                </a:lnTo>
                <a:lnTo>
                  <a:pt x="837" y="798"/>
                </a:lnTo>
                <a:lnTo>
                  <a:pt x="832" y="800"/>
                </a:lnTo>
                <a:lnTo>
                  <a:pt x="835" y="794"/>
                </a:lnTo>
                <a:lnTo>
                  <a:pt x="829" y="789"/>
                </a:lnTo>
                <a:lnTo>
                  <a:pt x="823" y="777"/>
                </a:lnTo>
                <a:lnTo>
                  <a:pt x="829" y="777"/>
                </a:lnTo>
                <a:lnTo>
                  <a:pt x="831" y="781"/>
                </a:lnTo>
                <a:lnTo>
                  <a:pt x="840" y="789"/>
                </a:lnTo>
                <a:lnTo>
                  <a:pt x="846" y="786"/>
                </a:lnTo>
                <a:lnTo>
                  <a:pt x="840" y="774"/>
                </a:lnTo>
                <a:lnTo>
                  <a:pt x="841" y="773"/>
                </a:lnTo>
                <a:lnTo>
                  <a:pt x="846" y="779"/>
                </a:lnTo>
                <a:lnTo>
                  <a:pt x="851" y="783"/>
                </a:lnTo>
                <a:lnTo>
                  <a:pt x="858" y="778"/>
                </a:lnTo>
                <a:lnTo>
                  <a:pt x="860" y="785"/>
                </a:lnTo>
                <a:lnTo>
                  <a:pt x="866" y="783"/>
                </a:lnTo>
                <a:lnTo>
                  <a:pt x="863" y="789"/>
                </a:lnTo>
                <a:lnTo>
                  <a:pt x="875" y="783"/>
                </a:lnTo>
                <a:lnTo>
                  <a:pt x="874" y="789"/>
                </a:lnTo>
                <a:lnTo>
                  <a:pt x="860" y="796"/>
                </a:lnTo>
                <a:lnTo>
                  <a:pt x="860" y="798"/>
                </a:lnTo>
                <a:lnTo>
                  <a:pt x="879" y="787"/>
                </a:lnTo>
                <a:lnTo>
                  <a:pt x="892" y="783"/>
                </a:lnTo>
                <a:lnTo>
                  <a:pt x="898" y="778"/>
                </a:lnTo>
                <a:lnTo>
                  <a:pt x="892" y="779"/>
                </a:lnTo>
                <a:lnTo>
                  <a:pt x="886" y="783"/>
                </a:lnTo>
                <a:lnTo>
                  <a:pt x="885" y="778"/>
                </a:lnTo>
                <a:lnTo>
                  <a:pt x="897" y="773"/>
                </a:lnTo>
                <a:lnTo>
                  <a:pt x="909" y="773"/>
                </a:lnTo>
                <a:lnTo>
                  <a:pt x="921" y="763"/>
                </a:lnTo>
                <a:lnTo>
                  <a:pt x="931" y="759"/>
                </a:lnTo>
                <a:lnTo>
                  <a:pt x="936" y="755"/>
                </a:lnTo>
                <a:lnTo>
                  <a:pt x="948" y="743"/>
                </a:lnTo>
                <a:lnTo>
                  <a:pt x="950" y="732"/>
                </a:lnTo>
                <a:lnTo>
                  <a:pt x="961" y="725"/>
                </a:lnTo>
                <a:lnTo>
                  <a:pt x="965" y="718"/>
                </a:lnTo>
                <a:lnTo>
                  <a:pt x="970" y="716"/>
                </a:lnTo>
                <a:lnTo>
                  <a:pt x="973" y="708"/>
                </a:lnTo>
                <a:lnTo>
                  <a:pt x="966" y="706"/>
                </a:lnTo>
                <a:lnTo>
                  <a:pt x="966" y="697"/>
                </a:lnTo>
                <a:lnTo>
                  <a:pt x="961" y="691"/>
                </a:lnTo>
                <a:lnTo>
                  <a:pt x="961" y="686"/>
                </a:lnTo>
                <a:lnTo>
                  <a:pt x="958" y="679"/>
                </a:lnTo>
                <a:lnTo>
                  <a:pt x="961" y="676"/>
                </a:lnTo>
                <a:lnTo>
                  <a:pt x="970" y="682"/>
                </a:lnTo>
                <a:lnTo>
                  <a:pt x="974" y="676"/>
                </a:lnTo>
                <a:lnTo>
                  <a:pt x="980" y="671"/>
                </a:lnTo>
                <a:lnTo>
                  <a:pt x="986" y="672"/>
                </a:lnTo>
                <a:lnTo>
                  <a:pt x="986" y="682"/>
                </a:lnTo>
                <a:lnTo>
                  <a:pt x="981" y="695"/>
                </a:lnTo>
                <a:lnTo>
                  <a:pt x="994" y="691"/>
                </a:lnTo>
                <a:lnTo>
                  <a:pt x="1007" y="691"/>
                </a:lnTo>
                <a:lnTo>
                  <a:pt x="1005" y="693"/>
                </a:lnTo>
                <a:lnTo>
                  <a:pt x="998" y="694"/>
                </a:lnTo>
                <a:lnTo>
                  <a:pt x="985" y="704"/>
                </a:lnTo>
                <a:lnTo>
                  <a:pt x="981" y="710"/>
                </a:lnTo>
                <a:lnTo>
                  <a:pt x="982" y="710"/>
                </a:lnTo>
                <a:lnTo>
                  <a:pt x="989" y="704"/>
                </a:lnTo>
                <a:lnTo>
                  <a:pt x="996" y="701"/>
                </a:lnTo>
                <a:lnTo>
                  <a:pt x="1003" y="698"/>
                </a:lnTo>
                <a:lnTo>
                  <a:pt x="1020" y="689"/>
                </a:lnTo>
                <a:lnTo>
                  <a:pt x="1040" y="679"/>
                </a:lnTo>
                <a:lnTo>
                  <a:pt x="1058" y="678"/>
                </a:lnTo>
                <a:lnTo>
                  <a:pt x="1050" y="664"/>
                </a:lnTo>
                <a:lnTo>
                  <a:pt x="1057" y="652"/>
                </a:lnTo>
                <a:lnTo>
                  <a:pt x="1062" y="647"/>
                </a:lnTo>
                <a:lnTo>
                  <a:pt x="1062" y="647"/>
                </a:lnTo>
                <a:lnTo>
                  <a:pt x="1069" y="640"/>
                </a:lnTo>
                <a:lnTo>
                  <a:pt x="1070" y="633"/>
                </a:lnTo>
                <a:lnTo>
                  <a:pt x="1068" y="617"/>
                </a:lnTo>
                <a:lnTo>
                  <a:pt x="1065" y="610"/>
                </a:lnTo>
                <a:lnTo>
                  <a:pt x="1069" y="603"/>
                </a:lnTo>
                <a:lnTo>
                  <a:pt x="1068" y="591"/>
                </a:lnTo>
                <a:lnTo>
                  <a:pt x="1070" y="584"/>
                </a:lnTo>
                <a:lnTo>
                  <a:pt x="1074" y="579"/>
                </a:lnTo>
                <a:lnTo>
                  <a:pt x="1076" y="572"/>
                </a:lnTo>
                <a:lnTo>
                  <a:pt x="1080" y="565"/>
                </a:lnTo>
                <a:lnTo>
                  <a:pt x="1078" y="559"/>
                </a:lnTo>
                <a:lnTo>
                  <a:pt x="1081" y="553"/>
                </a:lnTo>
                <a:lnTo>
                  <a:pt x="1078" y="548"/>
                </a:lnTo>
                <a:close/>
                <a:moveTo>
                  <a:pt x="766" y="981"/>
                </a:moveTo>
                <a:lnTo>
                  <a:pt x="767" y="988"/>
                </a:lnTo>
                <a:lnTo>
                  <a:pt x="770" y="993"/>
                </a:lnTo>
                <a:lnTo>
                  <a:pt x="774" y="1008"/>
                </a:lnTo>
                <a:lnTo>
                  <a:pt x="775" y="1020"/>
                </a:lnTo>
                <a:lnTo>
                  <a:pt x="778" y="1027"/>
                </a:lnTo>
                <a:lnTo>
                  <a:pt x="775" y="1008"/>
                </a:lnTo>
                <a:lnTo>
                  <a:pt x="772" y="996"/>
                </a:lnTo>
                <a:lnTo>
                  <a:pt x="762" y="959"/>
                </a:lnTo>
                <a:lnTo>
                  <a:pt x="759" y="938"/>
                </a:lnTo>
                <a:lnTo>
                  <a:pt x="759" y="925"/>
                </a:lnTo>
                <a:lnTo>
                  <a:pt x="758" y="939"/>
                </a:lnTo>
                <a:lnTo>
                  <a:pt x="759" y="946"/>
                </a:lnTo>
                <a:lnTo>
                  <a:pt x="758" y="958"/>
                </a:lnTo>
                <a:lnTo>
                  <a:pt x="762" y="965"/>
                </a:lnTo>
                <a:lnTo>
                  <a:pt x="762" y="970"/>
                </a:lnTo>
                <a:lnTo>
                  <a:pt x="766" y="981"/>
                </a:lnTo>
                <a:close/>
                <a:moveTo>
                  <a:pt x="772" y="882"/>
                </a:moveTo>
                <a:lnTo>
                  <a:pt x="764" y="897"/>
                </a:lnTo>
                <a:lnTo>
                  <a:pt x="760" y="909"/>
                </a:lnTo>
                <a:lnTo>
                  <a:pt x="760" y="921"/>
                </a:lnTo>
                <a:lnTo>
                  <a:pt x="766" y="901"/>
                </a:lnTo>
                <a:lnTo>
                  <a:pt x="771" y="890"/>
                </a:lnTo>
                <a:lnTo>
                  <a:pt x="783" y="870"/>
                </a:lnTo>
                <a:lnTo>
                  <a:pt x="783" y="863"/>
                </a:lnTo>
                <a:lnTo>
                  <a:pt x="776" y="875"/>
                </a:lnTo>
                <a:lnTo>
                  <a:pt x="772" y="882"/>
                </a:lnTo>
                <a:close/>
                <a:moveTo>
                  <a:pt x="798" y="840"/>
                </a:moveTo>
                <a:lnTo>
                  <a:pt x="797" y="846"/>
                </a:lnTo>
                <a:lnTo>
                  <a:pt x="793" y="852"/>
                </a:lnTo>
                <a:lnTo>
                  <a:pt x="794" y="854"/>
                </a:lnTo>
                <a:lnTo>
                  <a:pt x="804" y="842"/>
                </a:lnTo>
                <a:lnTo>
                  <a:pt x="806" y="835"/>
                </a:lnTo>
                <a:lnTo>
                  <a:pt x="804" y="833"/>
                </a:lnTo>
                <a:lnTo>
                  <a:pt x="798" y="840"/>
                </a:lnTo>
                <a:close/>
                <a:moveTo>
                  <a:pt x="836" y="813"/>
                </a:moveTo>
                <a:lnTo>
                  <a:pt x="824" y="820"/>
                </a:lnTo>
                <a:lnTo>
                  <a:pt x="818" y="825"/>
                </a:lnTo>
                <a:lnTo>
                  <a:pt x="812" y="827"/>
                </a:lnTo>
                <a:lnTo>
                  <a:pt x="810" y="828"/>
                </a:lnTo>
                <a:lnTo>
                  <a:pt x="812" y="833"/>
                </a:lnTo>
                <a:lnTo>
                  <a:pt x="831" y="821"/>
                </a:lnTo>
                <a:lnTo>
                  <a:pt x="843" y="814"/>
                </a:lnTo>
                <a:lnTo>
                  <a:pt x="844" y="808"/>
                </a:lnTo>
                <a:lnTo>
                  <a:pt x="843" y="806"/>
                </a:lnTo>
                <a:lnTo>
                  <a:pt x="836" y="813"/>
                </a:lnTo>
                <a:close/>
                <a:moveTo>
                  <a:pt x="966" y="725"/>
                </a:moveTo>
                <a:lnTo>
                  <a:pt x="961" y="729"/>
                </a:lnTo>
                <a:lnTo>
                  <a:pt x="958" y="735"/>
                </a:lnTo>
                <a:lnTo>
                  <a:pt x="977" y="720"/>
                </a:lnTo>
                <a:lnTo>
                  <a:pt x="981" y="713"/>
                </a:lnTo>
                <a:lnTo>
                  <a:pt x="974" y="718"/>
                </a:lnTo>
                <a:lnTo>
                  <a:pt x="966" y="725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248" name="Freeform 16"/>
          <p:cNvSpPr>
            <a:spLocks/>
          </p:cNvSpPr>
          <p:nvPr/>
        </p:nvSpPr>
        <p:spPr bwMode="auto">
          <a:xfrm>
            <a:off x="8928816" y="4122854"/>
            <a:ext cx="1333500" cy="476251"/>
          </a:xfrm>
          <a:custGeom>
            <a:avLst/>
            <a:gdLst>
              <a:gd name="T0" fmla="*/ 621 w 655"/>
              <a:gd name="T1" fmla="*/ 7 h 234"/>
              <a:gd name="T2" fmla="*/ 539 w 655"/>
              <a:gd name="T3" fmla="*/ 19 h 234"/>
              <a:gd name="T4" fmla="*/ 501 w 655"/>
              <a:gd name="T5" fmla="*/ 23 h 234"/>
              <a:gd name="T6" fmla="*/ 466 w 655"/>
              <a:gd name="T7" fmla="*/ 29 h 234"/>
              <a:gd name="T8" fmla="*/ 416 w 655"/>
              <a:gd name="T9" fmla="*/ 34 h 234"/>
              <a:gd name="T10" fmla="*/ 360 w 655"/>
              <a:gd name="T11" fmla="*/ 39 h 234"/>
              <a:gd name="T12" fmla="*/ 284 w 655"/>
              <a:gd name="T13" fmla="*/ 45 h 234"/>
              <a:gd name="T14" fmla="*/ 214 w 655"/>
              <a:gd name="T15" fmla="*/ 53 h 234"/>
              <a:gd name="T16" fmla="*/ 175 w 655"/>
              <a:gd name="T17" fmla="*/ 56 h 234"/>
              <a:gd name="T18" fmla="*/ 165 w 655"/>
              <a:gd name="T19" fmla="*/ 66 h 234"/>
              <a:gd name="T20" fmla="*/ 58 w 655"/>
              <a:gd name="T21" fmla="*/ 83 h 234"/>
              <a:gd name="T22" fmla="*/ 53 w 655"/>
              <a:gd name="T23" fmla="*/ 83 h 234"/>
              <a:gd name="T24" fmla="*/ 49 w 655"/>
              <a:gd name="T25" fmla="*/ 89 h 234"/>
              <a:gd name="T26" fmla="*/ 45 w 655"/>
              <a:gd name="T27" fmla="*/ 98 h 234"/>
              <a:gd name="T28" fmla="*/ 41 w 655"/>
              <a:gd name="T29" fmla="*/ 111 h 234"/>
              <a:gd name="T30" fmla="*/ 42 w 655"/>
              <a:gd name="T31" fmla="*/ 123 h 234"/>
              <a:gd name="T32" fmla="*/ 41 w 655"/>
              <a:gd name="T33" fmla="*/ 137 h 234"/>
              <a:gd name="T34" fmla="*/ 35 w 655"/>
              <a:gd name="T35" fmla="*/ 145 h 234"/>
              <a:gd name="T36" fmla="*/ 32 w 655"/>
              <a:gd name="T37" fmla="*/ 157 h 234"/>
              <a:gd name="T38" fmla="*/ 23 w 655"/>
              <a:gd name="T39" fmla="*/ 163 h 234"/>
              <a:gd name="T40" fmla="*/ 28 w 655"/>
              <a:gd name="T41" fmla="*/ 171 h 234"/>
              <a:gd name="T42" fmla="*/ 20 w 655"/>
              <a:gd name="T43" fmla="*/ 179 h 234"/>
              <a:gd name="T44" fmla="*/ 20 w 655"/>
              <a:gd name="T45" fmla="*/ 187 h 234"/>
              <a:gd name="T46" fmla="*/ 15 w 655"/>
              <a:gd name="T47" fmla="*/ 188 h 234"/>
              <a:gd name="T48" fmla="*/ 8 w 655"/>
              <a:gd name="T49" fmla="*/ 196 h 234"/>
              <a:gd name="T50" fmla="*/ 14 w 655"/>
              <a:gd name="T51" fmla="*/ 203 h 234"/>
              <a:gd name="T52" fmla="*/ 15 w 655"/>
              <a:gd name="T53" fmla="*/ 221 h 234"/>
              <a:gd name="T54" fmla="*/ 7 w 655"/>
              <a:gd name="T55" fmla="*/ 229 h 234"/>
              <a:gd name="T56" fmla="*/ 0 w 655"/>
              <a:gd name="T57" fmla="*/ 234 h 234"/>
              <a:gd name="T58" fmla="*/ 166 w 655"/>
              <a:gd name="T59" fmla="*/ 221 h 234"/>
              <a:gd name="T60" fmla="*/ 166 w 655"/>
              <a:gd name="T61" fmla="*/ 219 h 234"/>
              <a:gd name="T62" fmla="*/ 370 w 655"/>
              <a:gd name="T63" fmla="*/ 199 h 234"/>
              <a:gd name="T64" fmla="*/ 471 w 655"/>
              <a:gd name="T65" fmla="*/ 188 h 234"/>
              <a:gd name="T66" fmla="*/ 485 w 655"/>
              <a:gd name="T67" fmla="*/ 160 h 234"/>
              <a:gd name="T68" fmla="*/ 490 w 655"/>
              <a:gd name="T69" fmla="*/ 145 h 234"/>
              <a:gd name="T70" fmla="*/ 498 w 655"/>
              <a:gd name="T71" fmla="*/ 133 h 234"/>
              <a:gd name="T72" fmla="*/ 524 w 655"/>
              <a:gd name="T73" fmla="*/ 125 h 234"/>
              <a:gd name="T74" fmla="*/ 547 w 655"/>
              <a:gd name="T75" fmla="*/ 104 h 234"/>
              <a:gd name="T76" fmla="*/ 564 w 655"/>
              <a:gd name="T77" fmla="*/ 96 h 234"/>
              <a:gd name="T78" fmla="*/ 571 w 655"/>
              <a:gd name="T79" fmla="*/ 77 h 234"/>
              <a:gd name="T80" fmla="*/ 578 w 655"/>
              <a:gd name="T81" fmla="*/ 73 h 234"/>
              <a:gd name="T82" fmla="*/ 586 w 655"/>
              <a:gd name="T83" fmla="*/ 66 h 234"/>
              <a:gd name="T84" fmla="*/ 597 w 655"/>
              <a:gd name="T85" fmla="*/ 73 h 234"/>
              <a:gd name="T86" fmla="*/ 605 w 655"/>
              <a:gd name="T87" fmla="*/ 60 h 234"/>
              <a:gd name="T88" fmla="*/ 624 w 655"/>
              <a:gd name="T89" fmla="*/ 50 h 234"/>
              <a:gd name="T90" fmla="*/ 635 w 655"/>
              <a:gd name="T91" fmla="*/ 49 h 234"/>
              <a:gd name="T92" fmla="*/ 644 w 655"/>
              <a:gd name="T93" fmla="*/ 29 h 234"/>
              <a:gd name="T94" fmla="*/ 652 w 655"/>
              <a:gd name="T95" fmla="*/ 15 h 234"/>
              <a:gd name="T96" fmla="*/ 655 w 655"/>
              <a:gd name="T97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5" h="234">
                <a:moveTo>
                  <a:pt x="646" y="1"/>
                </a:moveTo>
                <a:lnTo>
                  <a:pt x="621" y="7"/>
                </a:lnTo>
                <a:lnTo>
                  <a:pt x="590" y="12"/>
                </a:lnTo>
                <a:lnTo>
                  <a:pt x="539" y="19"/>
                </a:lnTo>
                <a:lnTo>
                  <a:pt x="525" y="20"/>
                </a:lnTo>
                <a:lnTo>
                  <a:pt x="501" y="23"/>
                </a:lnTo>
                <a:lnTo>
                  <a:pt x="493" y="27"/>
                </a:lnTo>
                <a:lnTo>
                  <a:pt x="466" y="29"/>
                </a:lnTo>
                <a:lnTo>
                  <a:pt x="441" y="33"/>
                </a:lnTo>
                <a:lnTo>
                  <a:pt x="416" y="34"/>
                </a:lnTo>
                <a:lnTo>
                  <a:pt x="382" y="37"/>
                </a:lnTo>
                <a:lnTo>
                  <a:pt x="360" y="39"/>
                </a:lnTo>
                <a:lnTo>
                  <a:pt x="322" y="43"/>
                </a:lnTo>
                <a:lnTo>
                  <a:pt x="284" y="45"/>
                </a:lnTo>
                <a:lnTo>
                  <a:pt x="245" y="50"/>
                </a:lnTo>
                <a:lnTo>
                  <a:pt x="214" y="53"/>
                </a:lnTo>
                <a:lnTo>
                  <a:pt x="181" y="57"/>
                </a:lnTo>
                <a:lnTo>
                  <a:pt x="175" y="56"/>
                </a:lnTo>
                <a:lnTo>
                  <a:pt x="161" y="56"/>
                </a:lnTo>
                <a:lnTo>
                  <a:pt x="165" y="66"/>
                </a:lnTo>
                <a:lnTo>
                  <a:pt x="164" y="73"/>
                </a:lnTo>
                <a:lnTo>
                  <a:pt x="58" y="83"/>
                </a:lnTo>
                <a:lnTo>
                  <a:pt x="51" y="87"/>
                </a:lnTo>
                <a:lnTo>
                  <a:pt x="53" y="83"/>
                </a:lnTo>
                <a:lnTo>
                  <a:pt x="47" y="83"/>
                </a:lnTo>
                <a:lnTo>
                  <a:pt x="49" y="89"/>
                </a:lnTo>
                <a:lnTo>
                  <a:pt x="51" y="96"/>
                </a:lnTo>
                <a:lnTo>
                  <a:pt x="45" y="98"/>
                </a:lnTo>
                <a:lnTo>
                  <a:pt x="49" y="104"/>
                </a:lnTo>
                <a:lnTo>
                  <a:pt x="41" y="111"/>
                </a:lnTo>
                <a:lnTo>
                  <a:pt x="46" y="116"/>
                </a:lnTo>
                <a:lnTo>
                  <a:pt x="42" y="123"/>
                </a:lnTo>
                <a:lnTo>
                  <a:pt x="38" y="133"/>
                </a:lnTo>
                <a:lnTo>
                  <a:pt x="41" y="137"/>
                </a:lnTo>
                <a:lnTo>
                  <a:pt x="42" y="142"/>
                </a:lnTo>
                <a:lnTo>
                  <a:pt x="35" y="145"/>
                </a:lnTo>
                <a:lnTo>
                  <a:pt x="39" y="152"/>
                </a:lnTo>
                <a:lnTo>
                  <a:pt x="32" y="157"/>
                </a:lnTo>
                <a:lnTo>
                  <a:pt x="27" y="160"/>
                </a:lnTo>
                <a:lnTo>
                  <a:pt x="23" y="163"/>
                </a:lnTo>
                <a:lnTo>
                  <a:pt x="23" y="164"/>
                </a:lnTo>
                <a:lnTo>
                  <a:pt x="28" y="171"/>
                </a:lnTo>
                <a:lnTo>
                  <a:pt x="24" y="173"/>
                </a:lnTo>
                <a:lnTo>
                  <a:pt x="20" y="179"/>
                </a:lnTo>
                <a:lnTo>
                  <a:pt x="16" y="180"/>
                </a:lnTo>
                <a:lnTo>
                  <a:pt x="20" y="187"/>
                </a:lnTo>
                <a:lnTo>
                  <a:pt x="18" y="192"/>
                </a:lnTo>
                <a:lnTo>
                  <a:pt x="15" y="188"/>
                </a:lnTo>
                <a:lnTo>
                  <a:pt x="9" y="190"/>
                </a:lnTo>
                <a:lnTo>
                  <a:pt x="8" y="196"/>
                </a:lnTo>
                <a:lnTo>
                  <a:pt x="14" y="195"/>
                </a:lnTo>
                <a:lnTo>
                  <a:pt x="14" y="203"/>
                </a:lnTo>
                <a:lnTo>
                  <a:pt x="16" y="219"/>
                </a:lnTo>
                <a:lnTo>
                  <a:pt x="15" y="221"/>
                </a:lnTo>
                <a:lnTo>
                  <a:pt x="9" y="223"/>
                </a:lnTo>
                <a:lnTo>
                  <a:pt x="7" y="229"/>
                </a:lnTo>
                <a:lnTo>
                  <a:pt x="0" y="233"/>
                </a:lnTo>
                <a:lnTo>
                  <a:pt x="0" y="234"/>
                </a:lnTo>
                <a:lnTo>
                  <a:pt x="108" y="226"/>
                </a:lnTo>
                <a:lnTo>
                  <a:pt x="166" y="221"/>
                </a:lnTo>
                <a:lnTo>
                  <a:pt x="168" y="221"/>
                </a:lnTo>
                <a:lnTo>
                  <a:pt x="166" y="219"/>
                </a:lnTo>
                <a:lnTo>
                  <a:pt x="282" y="210"/>
                </a:lnTo>
                <a:lnTo>
                  <a:pt x="370" y="199"/>
                </a:lnTo>
                <a:lnTo>
                  <a:pt x="440" y="191"/>
                </a:lnTo>
                <a:lnTo>
                  <a:pt x="471" y="188"/>
                </a:lnTo>
                <a:lnTo>
                  <a:pt x="471" y="163"/>
                </a:lnTo>
                <a:lnTo>
                  <a:pt x="485" y="160"/>
                </a:lnTo>
                <a:lnTo>
                  <a:pt x="490" y="153"/>
                </a:lnTo>
                <a:lnTo>
                  <a:pt x="490" y="145"/>
                </a:lnTo>
                <a:lnTo>
                  <a:pt x="493" y="138"/>
                </a:lnTo>
                <a:lnTo>
                  <a:pt x="498" y="133"/>
                </a:lnTo>
                <a:lnTo>
                  <a:pt x="512" y="125"/>
                </a:lnTo>
                <a:lnTo>
                  <a:pt x="524" y="125"/>
                </a:lnTo>
                <a:lnTo>
                  <a:pt x="529" y="122"/>
                </a:lnTo>
                <a:lnTo>
                  <a:pt x="547" y="104"/>
                </a:lnTo>
                <a:lnTo>
                  <a:pt x="559" y="96"/>
                </a:lnTo>
                <a:lnTo>
                  <a:pt x="564" y="96"/>
                </a:lnTo>
                <a:lnTo>
                  <a:pt x="568" y="91"/>
                </a:lnTo>
                <a:lnTo>
                  <a:pt x="571" y="77"/>
                </a:lnTo>
                <a:lnTo>
                  <a:pt x="577" y="80"/>
                </a:lnTo>
                <a:lnTo>
                  <a:pt x="578" y="73"/>
                </a:lnTo>
                <a:lnTo>
                  <a:pt x="581" y="70"/>
                </a:lnTo>
                <a:lnTo>
                  <a:pt x="586" y="66"/>
                </a:lnTo>
                <a:lnTo>
                  <a:pt x="593" y="73"/>
                </a:lnTo>
                <a:lnTo>
                  <a:pt x="597" y="73"/>
                </a:lnTo>
                <a:lnTo>
                  <a:pt x="602" y="66"/>
                </a:lnTo>
                <a:lnTo>
                  <a:pt x="605" y="60"/>
                </a:lnTo>
                <a:lnTo>
                  <a:pt x="612" y="56"/>
                </a:lnTo>
                <a:lnTo>
                  <a:pt x="624" y="50"/>
                </a:lnTo>
                <a:lnTo>
                  <a:pt x="629" y="56"/>
                </a:lnTo>
                <a:lnTo>
                  <a:pt x="635" y="49"/>
                </a:lnTo>
                <a:lnTo>
                  <a:pt x="639" y="35"/>
                </a:lnTo>
                <a:lnTo>
                  <a:pt x="644" y="29"/>
                </a:lnTo>
                <a:lnTo>
                  <a:pt x="651" y="27"/>
                </a:lnTo>
                <a:lnTo>
                  <a:pt x="652" y="15"/>
                </a:lnTo>
                <a:lnTo>
                  <a:pt x="652" y="8"/>
                </a:lnTo>
                <a:lnTo>
                  <a:pt x="655" y="0"/>
                </a:lnTo>
                <a:lnTo>
                  <a:pt x="646" y="1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49" name="Freeform 17"/>
          <p:cNvSpPr>
            <a:spLocks/>
          </p:cNvSpPr>
          <p:nvPr/>
        </p:nvSpPr>
        <p:spPr bwMode="auto">
          <a:xfrm>
            <a:off x="6835432" y="2418939"/>
            <a:ext cx="1096433" cy="715433"/>
          </a:xfrm>
          <a:custGeom>
            <a:avLst/>
            <a:gdLst>
              <a:gd name="T0" fmla="*/ 538 w 539"/>
              <a:gd name="T1" fmla="*/ 80 h 352"/>
              <a:gd name="T2" fmla="*/ 534 w 539"/>
              <a:gd name="T3" fmla="*/ 75 h 352"/>
              <a:gd name="T4" fmla="*/ 527 w 539"/>
              <a:gd name="T5" fmla="*/ 71 h 352"/>
              <a:gd name="T6" fmla="*/ 521 w 539"/>
              <a:gd name="T7" fmla="*/ 69 h 352"/>
              <a:gd name="T8" fmla="*/ 513 w 539"/>
              <a:gd name="T9" fmla="*/ 57 h 352"/>
              <a:gd name="T10" fmla="*/ 509 w 539"/>
              <a:gd name="T11" fmla="*/ 52 h 352"/>
              <a:gd name="T12" fmla="*/ 511 w 539"/>
              <a:gd name="T13" fmla="*/ 46 h 352"/>
              <a:gd name="T14" fmla="*/ 517 w 539"/>
              <a:gd name="T15" fmla="*/ 41 h 352"/>
              <a:gd name="T16" fmla="*/ 523 w 539"/>
              <a:gd name="T17" fmla="*/ 37 h 352"/>
              <a:gd name="T18" fmla="*/ 527 w 539"/>
              <a:gd name="T19" fmla="*/ 32 h 352"/>
              <a:gd name="T20" fmla="*/ 530 w 539"/>
              <a:gd name="T21" fmla="*/ 18 h 352"/>
              <a:gd name="T22" fmla="*/ 404 w 539"/>
              <a:gd name="T23" fmla="*/ 18 h 352"/>
              <a:gd name="T24" fmla="*/ 278 w 539"/>
              <a:gd name="T25" fmla="*/ 15 h 352"/>
              <a:gd name="T26" fmla="*/ 144 w 539"/>
              <a:gd name="T27" fmla="*/ 9 h 352"/>
              <a:gd name="T28" fmla="*/ 23 w 539"/>
              <a:gd name="T29" fmla="*/ 0 h 352"/>
              <a:gd name="T30" fmla="*/ 18 w 539"/>
              <a:gd name="T31" fmla="*/ 86 h 352"/>
              <a:gd name="T32" fmla="*/ 14 w 539"/>
              <a:gd name="T33" fmla="*/ 92 h 352"/>
              <a:gd name="T34" fmla="*/ 0 w 539"/>
              <a:gd name="T35" fmla="*/ 287 h 352"/>
              <a:gd name="T36" fmla="*/ 73 w 539"/>
              <a:gd name="T37" fmla="*/ 293 h 352"/>
              <a:gd name="T38" fmla="*/ 197 w 539"/>
              <a:gd name="T39" fmla="*/ 298 h 352"/>
              <a:gd name="T40" fmla="*/ 314 w 539"/>
              <a:gd name="T41" fmla="*/ 304 h 352"/>
              <a:gd name="T42" fmla="*/ 394 w 539"/>
              <a:gd name="T43" fmla="*/ 304 h 352"/>
              <a:gd name="T44" fmla="*/ 401 w 539"/>
              <a:gd name="T45" fmla="*/ 312 h 352"/>
              <a:gd name="T46" fmla="*/ 428 w 539"/>
              <a:gd name="T47" fmla="*/ 327 h 352"/>
              <a:gd name="T48" fmla="*/ 435 w 539"/>
              <a:gd name="T49" fmla="*/ 324 h 352"/>
              <a:gd name="T50" fmla="*/ 439 w 539"/>
              <a:gd name="T51" fmla="*/ 318 h 352"/>
              <a:gd name="T52" fmla="*/ 452 w 539"/>
              <a:gd name="T53" fmla="*/ 320 h 352"/>
              <a:gd name="T54" fmla="*/ 479 w 539"/>
              <a:gd name="T55" fmla="*/ 317 h 352"/>
              <a:gd name="T56" fmla="*/ 490 w 539"/>
              <a:gd name="T57" fmla="*/ 325 h 352"/>
              <a:gd name="T58" fmla="*/ 496 w 539"/>
              <a:gd name="T59" fmla="*/ 327 h 352"/>
              <a:gd name="T60" fmla="*/ 502 w 539"/>
              <a:gd name="T61" fmla="*/ 329 h 352"/>
              <a:gd name="T62" fmla="*/ 502 w 539"/>
              <a:gd name="T63" fmla="*/ 331 h 352"/>
              <a:gd name="T64" fmla="*/ 509 w 539"/>
              <a:gd name="T65" fmla="*/ 331 h 352"/>
              <a:gd name="T66" fmla="*/ 515 w 539"/>
              <a:gd name="T67" fmla="*/ 336 h 352"/>
              <a:gd name="T68" fmla="*/ 521 w 539"/>
              <a:gd name="T69" fmla="*/ 339 h 352"/>
              <a:gd name="T70" fmla="*/ 524 w 539"/>
              <a:gd name="T71" fmla="*/ 346 h 352"/>
              <a:gd name="T72" fmla="*/ 531 w 539"/>
              <a:gd name="T73" fmla="*/ 351 h 352"/>
              <a:gd name="T74" fmla="*/ 536 w 539"/>
              <a:gd name="T75" fmla="*/ 352 h 352"/>
              <a:gd name="T76" fmla="*/ 534 w 539"/>
              <a:gd name="T77" fmla="*/ 340 h 352"/>
              <a:gd name="T78" fmla="*/ 528 w 539"/>
              <a:gd name="T79" fmla="*/ 335 h 352"/>
              <a:gd name="T80" fmla="*/ 525 w 539"/>
              <a:gd name="T81" fmla="*/ 328 h 352"/>
              <a:gd name="T82" fmla="*/ 528 w 539"/>
              <a:gd name="T83" fmla="*/ 321 h 352"/>
              <a:gd name="T84" fmla="*/ 531 w 539"/>
              <a:gd name="T85" fmla="*/ 320 h 352"/>
              <a:gd name="T86" fmla="*/ 535 w 539"/>
              <a:gd name="T87" fmla="*/ 309 h 352"/>
              <a:gd name="T88" fmla="*/ 534 w 539"/>
              <a:gd name="T89" fmla="*/ 302 h 352"/>
              <a:gd name="T90" fmla="*/ 538 w 539"/>
              <a:gd name="T91" fmla="*/ 295 h 352"/>
              <a:gd name="T92" fmla="*/ 538 w 539"/>
              <a:gd name="T93" fmla="*/ 290 h 352"/>
              <a:gd name="T94" fmla="*/ 531 w 539"/>
              <a:gd name="T95" fmla="*/ 283 h 352"/>
              <a:gd name="T96" fmla="*/ 530 w 539"/>
              <a:gd name="T97" fmla="*/ 278 h 352"/>
              <a:gd name="T98" fmla="*/ 532 w 539"/>
              <a:gd name="T99" fmla="*/ 276 h 352"/>
              <a:gd name="T100" fmla="*/ 534 w 539"/>
              <a:gd name="T101" fmla="*/ 270 h 352"/>
              <a:gd name="T102" fmla="*/ 530 w 539"/>
              <a:gd name="T103" fmla="*/ 263 h 352"/>
              <a:gd name="T104" fmla="*/ 528 w 539"/>
              <a:gd name="T105" fmla="*/ 256 h 352"/>
              <a:gd name="T106" fmla="*/ 539 w 539"/>
              <a:gd name="T107" fmla="*/ 256 h 352"/>
              <a:gd name="T108" fmla="*/ 538 w 539"/>
              <a:gd name="T109" fmla="*/ 8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9" h="352">
                <a:moveTo>
                  <a:pt x="538" y="80"/>
                </a:moveTo>
                <a:lnTo>
                  <a:pt x="534" y="75"/>
                </a:lnTo>
                <a:lnTo>
                  <a:pt x="527" y="71"/>
                </a:lnTo>
                <a:lnTo>
                  <a:pt x="521" y="69"/>
                </a:lnTo>
                <a:lnTo>
                  <a:pt x="513" y="57"/>
                </a:lnTo>
                <a:lnTo>
                  <a:pt x="509" y="52"/>
                </a:lnTo>
                <a:lnTo>
                  <a:pt x="511" y="46"/>
                </a:lnTo>
                <a:lnTo>
                  <a:pt x="517" y="41"/>
                </a:lnTo>
                <a:lnTo>
                  <a:pt x="523" y="37"/>
                </a:lnTo>
                <a:lnTo>
                  <a:pt x="527" y="32"/>
                </a:lnTo>
                <a:lnTo>
                  <a:pt x="530" y="18"/>
                </a:lnTo>
                <a:lnTo>
                  <a:pt x="404" y="18"/>
                </a:lnTo>
                <a:lnTo>
                  <a:pt x="278" y="15"/>
                </a:lnTo>
                <a:lnTo>
                  <a:pt x="144" y="9"/>
                </a:lnTo>
                <a:lnTo>
                  <a:pt x="23" y="0"/>
                </a:lnTo>
                <a:lnTo>
                  <a:pt x="18" y="86"/>
                </a:lnTo>
                <a:lnTo>
                  <a:pt x="14" y="92"/>
                </a:lnTo>
                <a:lnTo>
                  <a:pt x="0" y="287"/>
                </a:lnTo>
                <a:lnTo>
                  <a:pt x="73" y="293"/>
                </a:lnTo>
                <a:lnTo>
                  <a:pt x="197" y="298"/>
                </a:lnTo>
                <a:lnTo>
                  <a:pt x="314" y="304"/>
                </a:lnTo>
                <a:lnTo>
                  <a:pt x="394" y="304"/>
                </a:lnTo>
                <a:lnTo>
                  <a:pt x="401" y="312"/>
                </a:lnTo>
                <a:lnTo>
                  <a:pt x="428" y="327"/>
                </a:lnTo>
                <a:lnTo>
                  <a:pt x="435" y="324"/>
                </a:lnTo>
                <a:lnTo>
                  <a:pt x="439" y="318"/>
                </a:lnTo>
                <a:lnTo>
                  <a:pt x="452" y="320"/>
                </a:lnTo>
                <a:lnTo>
                  <a:pt x="479" y="317"/>
                </a:lnTo>
                <a:lnTo>
                  <a:pt x="490" y="325"/>
                </a:lnTo>
                <a:lnTo>
                  <a:pt x="496" y="327"/>
                </a:lnTo>
                <a:lnTo>
                  <a:pt x="502" y="329"/>
                </a:lnTo>
                <a:lnTo>
                  <a:pt x="502" y="331"/>
                </a:lnTo>
                <a:lnTo>
                  <a:pt x="509" y="331"/>
                </a:lnTo>
                <a:lnTo>
                  <a:pt x="515" y="336"/>
                </a:lnTo>
                <a:lnTo>
                  <a:pt x="521" y="339"/>
                </a:lnTo>
                <a:lnTo>
                  <a:pt x="524" y="346"/>
                </a:lnTo>
                <a:lnTo>
                  <a:pt x="531" y="351"/>
                </a:lnTo>
                <a:lnTo>
                  <a:pt x="536" y="352"/>
                </a:lnTo>
                <a:lnTo>
                  <a:pt x="534" y="340"/>
                </a:lnTo>
                <a:lnTo>
                  <a:pt x="528" y="335"/>
                </a:lnTo>
                <a:lnTo>
                  <a:pt x="525" y="328"/>
                </a:lnTo>
                <a:lnTo>
                  <a:pt x="528" y="321"/>
                </a:lnTo>
                <a:lnTo>
                  <a:pt x="531" y="320"/>
                </a:lnTo>
                <a:lnTo>
                  <a:pt x="535" y="309"/>
                </a:lnTo>
                <a:lnTo>
                  <a:pt x="534" y="302"/>
                </a:lnTo>
                <a:lnTo>
                  <a:pt x="538" y="295"/>
                </a:lnTo>
                <a:lnTo>
                  <a:pt x="538" y="290"/>
                </a:lnTo>
                <a:lnTo>
                  <a:pt x="531" y="283"/>
                </a:lnTo>
                <a:lnTo>
                  <a:pt x="530" y="278"/>
                </a:lnTo>
                <a:lnTo>
                  <a:pt x="532" y="276"/>
                </a:lnTo>
                <a:lnTo>
                  <a:pt x="534" y="270"/>
                </a:lnTo>
                <a:lnTo>
                  <a:pt x="530" y="263"/>
                </a:lnTo>
                <a:lnTo>
                  <a:pt x="528" y="256"/>
                </a:lnTo>
                <a:lnTo>
                  <a:pt x="539" y="256"/>
                </a:lnTo>
                <a:lnTo>
                  <a:pt x="538" y="80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0" name="Freeform 18"/>
          <p:cNvSpPr>
            <a:spLocks/>
          </p:cNvSpPr>
          <p:nvPr/>
        </p:nvSpPr>
        <p:spPr bwMode="auto">
          <a:xfrm>
            <a:off x="10052765" y="4395906"/>
            <a:ext cx="793751" cy="607484"/>
          </a:xfrm>
          <a:custGeom>
            <a:avLst/>
            <a:gdLst>
              <a:gd name="T0" fmla="*/ 198 w 390"/>
              <a:gd name="T1" fmla="*/ 26 h 299"/>
              <a:gd name="T2" fmla="*/ 184 w 390"/>
              <a:gd name="T3" fmla="*/ 4 h 299"/>
              <a:gd name="T4" fmla="*/ 146 w 390"/>
              <a:gd name="T5" fmla="*/ 1 h 299"/>
              <a:gd name="T6" fmla="*/ 64 w 390"/>
              <a:gd name="T7" fmla="*/ 15 h 299"/>
              <a:gd name="T8" fmla="*/ 35 w 390"/>
              <a:gd name="T9" fmla="*/ 29 h 299"/>
              <a:gd name="T10" fmla="*/ 3 w 390"/>
              <a:gd name="T11" fmla="*/ 61 h 299"/>
              <a:gd name="T12" fmla="*/ 10 w 390"/>
              <a:gd name="T13" fmla="*/ 77 h 299"/>
              <a:gd name="T14" fmla="*/ 37 w 390"/>
              <a:gd name="T15" fmla="*/ 87 h 299"/>
              <a:gd name="T16" fmla="*/ 53 w 390"/>
              <a:gd name="T17" fmla="*/ 106 h 299"/>
              <a:gd name="T18" fmla="*/ 84 w 390"/>
              <a:gd name="T19" fmla="*/ 141 h 299"/>
              <a:gd name="T20" fmla="*/ 106 w 390"/>
              <a:gd name="T21" fmla="*/ 160 h 299"/>
              <a:gd name="T22" fmla="*/ 126 w 390"/>
              <a:gd name="T23" fmla="*/ 172 h 299"/>
              <a:gd name="T24" fmla="*/ 133 w 390"/>
              <a:gd name="T25" fmla="*/ 185 h 299"/>
              <a:gd name="T26" fmla="*/ 148 w 390"/>
              <a:gd name="T27" fmla="*/ 198 h 299"/>
              <a:gd name="T28" fmla="*/ 160 w 390"/>
              <a:gd name="T29" fmla="*/ 206 h 299"/>
              <a:gd name="T30" fmla="*/ 180 w 390"/>
              <a:gd name="T31" fmla="*/ 230 h 299"/>
              <a:gd name="T32" fmla="*/ 186 w 390"/>
              <a:gd name="T33" fmla="*/ 249 h 299"/>
              <a:gd name="T34" fmla="*/ 206 w 390"/>
              <a:gd name="T35" fmla="*/ 264 h 299"/>
              <a:gd name="T36" fmla="*/ 213 w 390"/>
              <a:gd name="T37" fmla="*/ 283 h 299"/>
              <a:gd name="T38" fmla="*/ 230 w 390"/>
              <a:gd name="T39" fmla="*/ 296 h 299"/>
              <a:gd name="T40" fmla="*/ 240 w 390"/>
              <a:gd name="T41" fmla="*/ 287 h 299"/>
              <a:gd name="T42" fmla="*/ 247 w 390"/>
              <a:gd name="T43" fmla="*/ 286 h 299"/>
              <a:gd name="T44" fmla="*/ 241 w 390"/>
              <a:gd name="T45" fmla="*/ 271 h 299"/>
              <a:gd name="T46" fmla="*/ 238 w 390"/>
              <a:gd name="T47" fmla="*/ 259 h 299"/>
              <a:gd name="T48" fmla="*/ 248 w 390"/>
              <a:gd name="T49" fmla="*/ 257 h 299"/>
              <a:gd name="T50" fmla="*/ 266 w 390"/>
              <a:gd name="T51" fmla="*/ 267 h 299"/>
              <a:gd name="T52" fmla="*/ 266 w 390"/>
              <a:gd name="T53" fmla="*/ 257 h 299"/>
              <a:gd name="T54" fmla="*/ 251 w 390"/>
              <a:gd name="T55" fmla="*/ 250 h 299"/>
              <a:gd name="T56" fmla="*/ 266 w 390"/>
              <a:gd name="T57" fmla="*/ 248 h 299"/>
              <a:gd name="T58" fmla="*/ 285 w 390"/>
              <a:gd name="T59" fmla="*/ 238 h 299"/>
              <a:gd name="T60" fmla="*/ 291 w 390"/>
              <a:gd name="T61" fmla="*/ 233 h 299"/>
              <a:gd name="T62" fmla="*/ 305 w 390"/>
              <a:gd name="T63" fmla="*/ 225 h 299"/>
              <a:gd name="T64" fmla="*/ 299 w 390"/>
              <a:gd name="T65" fmla="*/ 207 h 299"/>
              <a:gd name="T66" fmla="*/ 313 w 390"/>
              <a:gd name="T67" fmla="*/ 211 h 299"/>
              <a:gd name="T68" fmla="*/ 326 w 390"/>
              <a:gd name="T69" fmla="*/ 196 h 299"/>
              <a:gd name="T70" fmla="*/ 335 w 390"/>
              <a:gd name="T71" fmla="*/ 185 h 299"/>
              <a:gd name="T72" fmla="*/ 347 w 390"/>
              <a:gd name="T73" fmla="*/ 172 h 299"/>
              <a:gd name="T74" fmla="*/ 354 w 390"/>
              <a:gd name="T75" fmla="*/ 165 h 299"/>
              <a:gd name="T76" fmla="*/ 344 w 390"/>
              <a:gd name="T77" fmla="*/ 148 h 299"/>
              <a:gd name="T78" fmla="*/ 345 w 390"/>
              <a:gd name="T79" fmla="*/ 152 h 299"/>
              <a:gd name="T80" fmla="*/ 354 w 390"/>
              <a:gd name="T81" fmla="*/ 141 h 299"/>
              <a:gd name="T82" fmla="*/ 383 w 390"/>
              <a:gd name="T83" fmla="*/ 95 h 299"/>
              <a:gd name="T84" fmla="*/ 387 w 390"/>
              <a:gd name="T85" fmla="*/ 8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0" h="299">
                <a:moveTo>
                  <a:pt x="287" y="14"/>
                </a:moveTo>
                <a:lnTo>
                  <a:pt x="201" y="29"/>
                </a:lnTo>
                <a:lnTo>
                  <a:pt x="198" y="26"/>
                </a:lnTo>
                <a:lnTo>
                  <a:pt x="198" y="20"/>
                </a:lnTo>
                <a:lnTo>
                  <a:pt x="195" y="14"/>
                </a:lnTo>
                <a:lnTo>
                  <a:pt x="184" y="4"/>
                </a:lnTo>
                <a:lnTo>
                  <a:pt x="179" y="7"/>
                </a:lnTo>
                <a:lnTo>
                  <a:pt x="174" y="0"/>
                </a:lnTo>
                <a:lnTo>
                  <a:pt x="146" y="1"/>
                </a:lnTo>
                <a:lnTo>
                  <a:pt x="76" y="10"/>
                </a:lnTo>
                <a:lnTo>
                  <a:pt x="71" y="12"/>
                </a:lnTo>
                <a:lnTo>
                  <a:pt x="64" y="15"/>
                </a:lnTo>
                <a:lnTo>
                  <a:pt x="52" y="19"/>
                </a:lnTo>
                <a:lnTo>
                  <a:pt x="42" y="29"/>
                </a:lnTo>
                <a:lnTo>
                  <a:pt x="35" y="29"/>
                </a:lnTo>
                <a:lnTo>
                  <a:pt x="15" y="39"/>
                </a:lnTo>
                <a:lnTo>
                  <a:pt x="14" y="45"/>
                </a:lnTo>
                <a:lnTo>
                  <a:pt x="3" y="61"/>
                </a:lnTo>
                <a:lnTo>
                  <a:pt x="0" y="68"/>
                </a:lnTo>
                <a:lnTo>
                  <a:pt x="3" y="75"/>
                </a:lnTo>
                <a:lnTo>
                  <a:pt x="10" y="77"/>
                </a:lnTo>
                <a:lnTo>
                  <a:pt x="16" y="79"/>
                </a:lnTo>
                <a:lnTo>
                  <a:pt x="29" y="88"/>
                </a:lnTo>
                <a:lnTo>
                  <a:pt x="37" y="87"/>
                </a:lnTo>
                <a:lnTo>
                  <a:pt x="44" y="92"/>
                </a:lnTo>
                <a:lnTo>
                  <a:pt x="46" y="99"/>
                </a:lnTo>
                <a:lnTo>
                  <a:pt x="53" y="106"/>
                </a:lnTo>
                <a:lnTo>
                  <a:pt x="56" y="112"/>
                </a:lnTo>
                <a:lnTo>
                  <a:pt x="72" y="131"/>
                </a:lnTo>
                <a:lnTo>
                  <a:pt x="84" y="141"/>
                </a:lnTo>
                <a:lnTo>
                  <a:pt x="96" y="146"/>
                </a:lnTo>
                <a:lnTo>
                  <a:pt x="102" y="153"/>
                </a:lnTo>
                <a:lnTo>
                  <a:pt x="106" y="160"/>
                </a:lnTo>
                <a:lnTo>
                  <a:pt x="110" y="164"/>
                </a:lnTo>
                <a:lnTo>
                  <a:pt x="117" y="165"/>
                </a:lnTo>
                <a:lnTo>
                  <a:pt x="126" y="172"/>
                </a:lnTo>
                <a:lnTo>
                  <a:pt x="132" y="175"/>
                </a:lnTo>
                <a:lnTo>
                  <a:pt x="132" y="179"/>
                </a:lnTo>
                <a:lnTo>
                  <a:pt x="133" y="185"/>
                </a:lnTo>
                <a:lnTo>
                  <a:pt x="140" y="188"/>
                </a:lnTo>
                <a:lnTo>
                  <a:pt x="141" y="195"/>
                </a:lnTo>
                <a:lnTo>
                  <a:pt x="148" y="198"/>
                </a:lnTo>
                <a:lnTo>
                  <a:pt x="148" y="199"/>
                </a:lnTo>
                <a:lnTo>
                  <a:pt x="153" y="204"/>
                </a:lnTo>
                <a:lnTo>
                  <a:pt x="160" y="206"/>
                </a:lnTo>
                <a:lnTo>
                  <a:pt x="174" y="214"/>
                </a:lnTo>
                <a:lnTo>
                  <a:pt x="174" y="221"/>
                </a:lnTo>
                <a:lnTo>
                  <a:pt x="180" y="230"/>
                </a:lnTo>
                <a:lnTo>
                  <a:pt x="184" y="237"/>
                </a:lnTo>
                <a:lnTo>
                  <a:pt x="184" y="242"/>
                </a:lnTo>
                <a:lnTo>
                  <a:pt x="186" y="249"/>
                </a:lnTo>
                <a:lnTo>
                  <a:pt x="191" y="253"/>
                </a:lnTo>
                <a:lnTo>
                  <a:pt x="201" y="257"/>
                </a:lnTo>
                <a:lnTo>
                  <a:pt x="206" y="264"/>
                </a:lnTo>
                <a:lnTo>
                  <a:pt x="209" y="269"/>
                </a:lnTo>
                <a:lnTo>
                  <a:pt x="213" y="276"/>
                </a:lnTo>
                <a:lnTo>
                  <a:pt x="213" y="283"/>
                </a:lnTo>
                <a:lnTo>
                  <a:pt x="214" y="288"/>
                </a:lnTo>
                <a:lnTo>
                  <a:pt x="218" y="295"/>
                </a:lnTo>
                <a:lnTo>
                  <a:pt x="230" y="296"/>
                </a:lnTo>
                <a:lnTo>
                  <a:pt x="233" y="298"/>
                </a:lnTo>
                <a:lnTo>
                  <a:pt x="237" y="299"/>
                </a:lnTo>
                <a:lnTo>
                  <a:pt x="240" y="287"/>
                </a:lnTo>
                <a:lnTo>
                  <a:pt x="243" y="280"/>
                </a:lnTo>
                <a:lnTo>
                  <a:pt x="243" y="287"/>
                </a:lnTo>
                <a:lnTo>
                  <a:pt x="247" y="286"/>
                </a:lnTo>
                <a:lnTo>
                  <a:pt x="251" y="280"/>
                </a:lnTo>
                <a:lnTo>
                  <a:pt x="244" y="275"/>
                </a:lnTo>
                <a:lnTo>
                  <a:pt x="241" y="271"/>
                </a:lnTo>
                <a:lnTo>
                  <a:pt x="240" y="265"/>
                </a:lnTo>
                <a:lnTo>
                  <a:pt x="233" y="253"/>
                </a:lnTo>
                <a:lnTo>
                  <a:pt x="238" y="259"/>
                </a:lnTo>
                <a:lnTo>
                  <a:pt x="241" y="264"/>
                </a:lnTo>
                <a:lnTo>
                  <a:pt x="248" y="269"/>
                </a:lnTo>
                <a:lnTo>
                  <a:pt x="248" y="257"/>
                </a:lnTo>
                <a:lnTo>
                  <a:pt x="252" y="268"/>
                </a:lnTo>
                <a:lnTo>
                  <a:pt x="259" y="272"/>
                </a:lnTo>
                <a:lnTo>
                  <a:pt x="266" y="267"/>
                </a:lnTo>
                <a:lnTo>
                  <a:pt x="268" y="257"/>
                </a:lnTo>
                <a:lnTo>
                  <a:pt x="261" y="263"/>
                </a:lnTo>
                <a:lnTo>
                  <a:pt x="266" y="257"/>
                </a:lnTo>
                <a:lnTo>
                  <a:pt x="264" y="253"/>
                </a:lnTo>
                <a:lnTo>
                  <a:pt x="257" y="253"/>
                </a:lnTo>
                <a:lnTo>
                  <a:pt x="251" y="250"/>
                </a:lnTo>
                <a:lnTo>
                  <a:pt x="247" y="252"/>
                </a:lnTo>
                <a:lnTo>
                  <a:pt x="259" y="246"/>
                </a:lnTo>
                <a:lnTo>
                  <a:pt x="266" y="248"/>
                </a:lnTo>
                <a:lnTo>
                  <a:pt x="272" y="245"/>
                </a:lnTo>
                <a:lnTo>
                  <a:pt x="278" y="244"/>
                </a:lnTo>
                <a:lnTo>
                  <a:pt x="285" y="238"/>
                </a:lnTo>
                <a:lnTo>
                  <a:pt x="280" y="236"/>
                </a:lnTo>
                <a:lnTo>
                  <a:pt x="286" y="238"/>
                </a:lnTo>
                <a:lnTo>
                  <a:pt x="291" y="233"/>
                </a:lnTo>
                <a:lnTo>
                  <a:pt x="299" y="232"/>
                </a:lnTo>
                <a:lnTo>
                  <a:pt x="298" y="227"/>
                </a:lnTo>
                <a:lnTo>
                  <a:pt x="305" y="225"/>
                </a:lnTo>
                <a:lnTo>
                  <a:pt x="308" y="218"/>
                </a:lnTo>
                <a:lnTo>
                  <a:pt x="302" y="215"/>
                </a:lnTo>
                <a:lnTo>
                  <a:pt x="299" y="207"/>
                </a:lnTo>
                <a:lnTo>
                  <a:pt x="305" y="207"/>
                </a:lnTo>
                <a:lnTo>
                  <a:pt x="308" y="213"/>
                </a:lnTo>
                <a:lnTo>
                  <a:pt x="313" y="211"/>
                </a:lnTo>
                <a:lnTo>
                  <a:pt x="318" y="206"/>
                </a:lnTo>
                <a:lnTo>
                  <a:pt x="322" y="199"/>
                </a:lnTo>
                <a:lnTo>
                  <a:pt x="326" y="196"/>
                </a:lnTo>
                <a:lnTo>
                  <a:pt x="324" y="190"/>
                </a:lnTo>
                <a:lnTo>
                  <a:pt x="328" y="184"/>
                </a:lnTo>
                <a:lnTo>
                  <a:pt x="335" y="185"/>
                </a:lnTo>
                <a:lnTo>
                  <a:pt x="340" y="184"/>
                </a:lnTo>
                <a:lnTo>
                  <a:pt x="343" y="177"/>
                </a:lnTo>
                <a:lnTo>
                  <a:pt x="347" y="172"/>
                </a:lnTo>
                <a:lnTo>
                  <a:pt x="343" y="169"/>
                </a:lnTo>
                <a:lnTo>
                  <a:pt x="348" y="171"/>
                </a:lnTo>
                <a:lnTo>
                  <a:pt x="354" y="165"/>
                </a:lnTo>
                <a:lnTo>
                  <a:pt x="349" y="158"/>
                </a:lnTo>
                <a:lnTo>
                  <a:pt x="343" y="154"/>
                </a:lnTo>
                <a:lnTo>
                  <a:pt x="344" y="148"/>
                </a:lnTo>
                <a:lnTo>
                  <a:pt x="347" y="141"/>
                </a:lnTo>
                <a:lnTo>
                  <a:pt x="349" y="139"/>
                </a:lnTo>
                <a:lnTo>
                  <a:pt x="345" y="152"/>
                </a:lnTo>
                <a:lnTo>
                  <a:pt x="351" y="154"/>
                </a:lnTo>
                <a:lnTo>
                  <a:pt x="354" y="161"/>
                </a:lnTo>
                <a:lnTo>
                  <a:pt x="354" y="141"/>
                </a:lnTo>
                <a:lnTo>
                  <a:pt x="356" y="134"/>
                </a:lnTo>
                <a:lnTo>
                  <a:pt x="370" y="108"/>
                </a:lnTo>
                <a:lnTo>
                  <a:pt x="383" y="95"/>
                </a:lnTo>
                <a:lnTo>
                  <a:pt x="390" y="91"/>
                </a:lnTo>
                <a:lnTo>
                  <a:pt x="390" y="87"/>
                </a:lnTo>
                <a:lnTo>
                  <a:pt x="387" y="85"/>
                </a:lnTo>
                <a:lnTo>
                  <a:pt x="287" y="14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1" name="Freeform 19"/>
          <p:cNvSpPr>
            <a:spLocks/>
          </p:cNvSpPr>
          <p:nvPr/>
        </p:nvSpPr>
        <p:spPr bwMode="auto">
          <a:xfrm>
            <a:off x="11504799" y="2740672"/>
            <a:ext cx="82551" cy="150284"/>
          </a:xfrm>
          <a:custGeom>
            <a:avLst/>
            <a:gdLst>
              <a:gd name="T0" fmla="*/ 40 w 40"/>
              <a:gd name="T1" fmla="*/ 21 h 73"/>
              <a:gd name="T2" fmla="*/ 40 w 40"/>
              <a:gd name="T3" fmla="*/ 21 h 73"/>
              <a:gd name="T4" fmla="*/ 36 w 40"/>
              <a:gd name="T5" fmla="*/ 16 h 73"/>
              <a:gd name="T6" fmla="*/ 35 w 40"/>
              <a:gd name="T7" fmla="*/ 12 h 73"/>
              <a:gd name="T8" fmla="*/ 32 w 40"/>
              <a:gd name="T9" fmla="*/ 11 h 73"/>
              <a:gd name="T10" fmla="*/ 29 w 40"/>
              <a:gd name="T11" fmla="*/ 4 h 73"/>
              <a:gd name="T12" fmla="*/ 23 w 40"/>
              <a:gd name="T13" fmla="*/ 0 h 73"/>
              <a:gd name="T14" fmla="*/ 0 w 40"/>
              <a:gd name="T15" fmla="*/ 7 h 73"/>
              <a:gd name="T16" fmla="*/ 13 w 40"/>
              <a:gd name="T17" fmla="*/ 57 h 73"/>
              <a:gd name="T18" fmla="*/ 14 w 40"/>
              <a:gd name="T19" fmla="*/ 63 h 73"/>
              <a:gd name="T20" fmla="*/ 12 w 40"/>
              <a:gd name="T21" fmla="*/ 67 h 73"/>
              <a:gd name="T22" fmla="*/ 13 w 40"/>
              <a:gd name="T23" fmla="*/ 70 h 73"/>
              <a:gd name="T24" fmla="*/ 13 w 40"/>
              <a:gd name="T25" fmla="*/ 73 h 73"/>
              <a:gd name="T26" fmla="*/ 20 w 40"/>
              <a:gd name="T27" fmla="*/ 70 h 73"/>
              <a:gd name="T28" fmla="*/ 37 w 40"/>
              <a:gd name="T29" fmla="*/ 58 h 73"/>
              <a:gd name="T30" fmla="*/ 39 w 40"/>
              <a:gd name="T31" fmla="*/ 51 h 73"/>
              <a:gd name="T32" fmla="*/ 36 w 40"/>
              <a:gd name="T33" fmla="*/ 43 h 73"/>
              <a:gd name="T34" fmla="*/ 36 w 40"/>
              <a:gd name="T35" fmla="*/ 38 h 73"/>
              <a:gd name="T36" fmla="*/ 32 w 40"/>
              <a:gd name="T37" fmla="*/ 31 h 73"/>
              <a:gd name="T38" fmla="*/ 35 w 40"/>
              <a:gd name="T39" fmla="*/ 24 h 73"/>
              <a:gd name="T40" fmla="*/ 33 w 40"/>
              <a:gd name="T41" fmla="*/ 17 h 73"/>
              <a:gd name="T42" fmla="*/ 37 w 40"/>
              <a:gd name="T43" fmla="*/ 24 h 73"/>
              <a:gd name="T44" fmla="*/ 40 w 40"/>
              <a:gd name="T45" fmla="*/ 2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" h="73">
                <a:moveTo>
                  <a:pt x="40" y="21"/>
                </a:moveTo>
                <a:lnTo>
                  <a:pt x="40" y="21"/>
                </a:lnTo>
                <a:lnTo>
                  <a:pt x="36" y="16"/>
                </a:lnTo>
                <a:lnTo>
                  <a:pt x="35" y="12"/>
                </a:lnTo>
                <a:lnTo>
                  <a:pt x="32" y="11"/>
                </a:lnTo>
                <a:lnTo>
                  <a:pt x="29" y="4"/>
                </a:lnTo>
                <a:lnTo>
                  <a:pt x="23" y="0"/>
                </a:lnTo>
                <a:lnTo>
                  <a:pt x="0" y="7"/>
                </a:lnTo>
                <a:lnTo>
                  <a:pt x="13" y="57"/>
                </a:lnTo>
                <a:lnTo>
                  <a:pt x="14" y="63"/>
                </a:lnTo>
                <a:lnTo>
                  <a:pt x="12" y="67"/>
                </a:lnTo>
                <a:lnTo>
                  <a:pt x="13" y="70"/>
                </a:lnTo>
                <a:lnTo>
                  <a:pt x="13" y="73"/>
                </a:lnTo>
                <a:lnTo>
                  <a:pt x="20" y="70"/>
                </a:lnTo>
                <a:lnTo>
                  <a:pt x="37" y="58"/>
                </a:lnTo>
                <a:lnTo>
                  <a:pt x="39" y="51"/>
                </a:lnTo>
                <a:lnTo>
                  <a:pt x="36" y="43"/>
                </a:lnTo>
                <a:lnTo>
                  <a:pt x="36" y="38"/>
                </a:lnTo>
                <a:lnTo>
                  <a:pt x="32" y="31"/>
                </a:lnTo>
                <a:lnTo>
                  <a:pt x="35" y="24"/>
                </a:lnTo>
                <a:lnTo>
                  <a:pt x="33" y="17"/>
                </a:lnTo>
                <a:lnTo>
                  <a:pt x="37" y="24"/>
                </a:lnTo>
                <a:lnTo>
                  <a:pt x="40" y="21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2" name="Freeform 20"/>
          <p:cNvSpPr>
            <a:spLocks/>
          </p:cNvSpPr>
          <p:nvPr/>
        </p:nvSpPr>
        <p:spPr bwMode="auto">
          <a:xfrm>
            <a:off x="10255965" y="2884606"/>
            <a:ext cx="912284" cy="596900"/>
          </a:xfrm>
          <a:custGeom>
            <a:avLst/>
            <a:gdLst>
              <a:gd name="T0" fmla="*/ 425 w 448"/>
              <a:gd name="T1" fmla="*/ 146 h 294"/>
              <a:gd name="T2" fmla="*/ 417 w 448"/>
              <a:gd name="T3" fmla="*/ 135 h 294"/>
              <a:gd name="T4" fmla="*/ 406 w 448"/>
              <a:gd name="T5" fmla="*/ 127 h 294"/>
              <a:gd name="T6" fmla="*/ 409 w 448"/>
              <a:gd name="T7" fmla="*/ 111 h 294"/>
              <a:gd name="T8" fmla="*/ 408 w 448"/>
              <a:gd name="T9" fmla="*/ 99 h 294"/>
              <a:gd name="T10" fmla="*/ 402 w 448"/>
              <a:gd name="T11" fmla="*/ 92 h 294"/>
              <a:gd name="T12" fmla="*/ 416 w 448"/>
              <a:gd name="T13" fmla="*/ 70 h 294"/>
              <a:gd name="T14" fmla="*/ 419 w 448"/>
              <a:gd name="T15" fmla="*/ 58 h 294"/>
              <a:gd name="T16" fmla="*/ 425 w 448"/>
              <a:gd name="T17" fmla="*/ 49 h 294"/>
              <a:gd name="T18" fmla="*/ 412 w 448"/>
              <a:gd name="T19" fmla="*/ 45 h 294"/>
              <a:gd name="T20" fmla="*/ 396 w 448"/>
              <a:gd name="T21" fmla="*/ 33 h 294"/>
              <a:gd name="T22" fmla="*/ 388 w 448"/>
              <a:gd name="T23" fmla="*/ 14 h 294"/>
              <a:gd name="T24" fmla="*/ 375 w 448"/>
              <a:gd name="T25" fmla="*/ 10 h 294"/>
              <a:gd name="T26" fmla="*/ 366 w 448"/>
              <a:gd name="T27" fmla="*/ 0 h 294"/>
              <a:gd name="T28" fmla="*/ 300 w 448"/>
              <a:gd name="T29" fmla="*/ 15 h 294"/>
              <a:gd name="T30" fmla="*/ 111 w 448"/>
              <a:gd name="T31" fmla="*/ 53 h 294"/>
              <a:gd name="T32" fmla="*/ 49 w 448"/>
              <a:gd name="T33" fmla="*/ 41 h 294"/>
              <a:gd name="T34" fmla="*/ 27 w 448"/>
              <a:gd name="T35" fmla="*/ 54 h 294"/>
              <a:gd name="T36" fmla="*/ 21 w 448"/>
              <a:gd name="T37" fmla="*/ 60 h 294"/>
              <a:gd name="T38" fmla="*/ 0 w 448"/>
              <a:gd name="T39" fmla="*/ 75 h 294"/>
              <a:gd name="T40" fmla="*/ 22 w 448"/>
              <a:gd name="T41" fmla="*/ 204 h 294"/>
              <a:gd name="T42" fmla="*/ 114 w 448"/>
              <a:gd name="T43" fmla="*/ 279 h 294"/>
              <a:gd name="T44" fmla="*/ 383 w 448"/>
              <a:gd name="T45" fmla="*/ 225 h 294"/>
              <a:gd name="T46" fmla="*/ 389 w 448"/>
              <a:gd name="T47" fmla="*/ 213 h 294"/>
              <a:gd name="T48" fmla="*/ 401 w 448"/>
              <a:gd name="T49" fmla="*/ 209 h 294"/>
              <a:gd name="T50" fmla="*/ 408 w 448"/>
              <a:gd name="T51" fmla="*/ 210 h 294"/>
              <a:gd name="T52" fmla="*/ 420 w 448"/>
              <a:gd name="T53" fmla="*/ 202 h 294"/>
              <a:gd name="T54" fmla="*/ 427 w 448"/>
              <a:gd name="T55" fmla="*/ 191 h 294"/>
              <a:gd name="T56" fmla="*/ 432 w 448"/>
              <a:gd name="T57" fmla="*/ 184 h 294"/>
              <a:gd name="T58" fmla="*/ 434 w 448"/>
              <a:gd name="T59" fmla="*/ 183 h 294"/>
              <a:gd name="T60" fmla="*/ 446 w 448"/>
              <a:gd name="T61" fmla="*/ 171 h 294"/>
              <a:gd name="T62" fmla="*/ 435 w 448"/>
              <a:gd name="T63" fmla="*/ 15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294">
                <a:moveTo>
                  <a:pt x="428" y="148"/>
                </a:moveTo>
                <a:lnTo>
                  <a:pt x="425" y="146"/>
                </a:lnTo>
                <a:lnTo>
                  <a:pt x="419" y="142"/>
                </a:lnTo>
                <a:lnTo>
                  <a:pt x="417" y="135"/>
                </a:lnTo>
                <a:lnTo>
                  <a:pt x="411" y="134"/>
                </a:lnTo>
                <a:lnTo>
                  <a:pt x="406" y="127"/>
                </a:lnTo>
                <a:lnTo>
                  <a:pt x="404" y="117"/>
                </a:lnTo>
                <a:lnTo>
                  <a:pt x="409" y="111"/>
                </a:lnTo>
                <a:lnTo>
                  <a:pt x="411" y="104"/>
                </a:lnTo>
                <a:lnTo>
                  <a:pt x="408" y="99"/>
                </a:lnTo>
                <a:lnTo>
                  <a:pt x="405" y="98"/>
                </a:lnTo>
                <a:lnTo>
                  <a:pt x="402" y="92"/>
                </a:lnTo>
                <a:lnTo>
                  <a:pt x="409" y="87"/>
                </a:lnTo>
                <a:lnTo>
                  <a:pt x="416" y="70"/>
                </a:lnTo>
                <a:lnTo>
                  <a:pt x="416" y="64"/>
                </a:lnTo>
                <a:lnTo>
                  <a:pt x="419" y="58"/>
                </a:lnTo>
                <a:lnTo>
                  <a:pt x="425" y="50"/>
                </a:lnTo>
                <a:lnTo>
                  <a:pt x="425" y="49"/>
                </a:lnTo>
                <a:lnTo>
                  <a:pt x="417" y="45"/>
                </a:lnTo>
                <a:lnTo>
                  <a:pt x="412" y="45"/>
                </a:lnTo>
                <a:lnTo>
                  <a:pt x="401" y="39"/>
                </a:lnTo>
                <a:lnTo>
                  <a:pt x="396" y="33"/>
                </a:lnTo>
                <a:lnTo>
                  <a:pt x="394" y="27"/>
                </a:lnTo>
                <a:lnTo>
                  <a:pt x="388" y="14"/>
                </a:lnTo>
                <a:lnTo>
                  <a:pt x="381" y="8"/>
                </a:lnTo>
                <a:lnTo>
                  <a:pt x="375" y="10"/>
                </a:lnTo>
                <a:lnTo>
                  <a:pt x="373" y="4"/>
                </a:lnTo>
                <a:lnTo>
                  <a:pt x="366" y="0"/>
                </a:lnTo>
                <a:lnTo>
                  <a:pt x="366" y="0"/>
                </a:lnTo>
                <a:lnTo>
                  <a:pt x="300" y="15"/>
                </a:lnTo>
                <a:lnTo>
                  <a:pt x="199" y="35"/>
                </a:lnTo>
                <a:lnTo>
                  <a:pt x="111" y="53"/>
                </a:lnTo>
                <a:lnTo>
                  <a:pt x="53" y="64"/>
                </a:lnTo>
                <a:lnTo>
                  <a:pt x="49" y="41"/>
                </a:lnTo>
                <a:lnTo>
                  <a:pt x="49" y="38"/>
                </a:lnTo>
                <a:lnTo>
                  <a:pt x="27" y="54"/>
                </a:lnTo>
                <a:lnTo>
                  <a:pt x="27" y="53"/>
                </a:lnTo>
                <a:lnTo>
                  <a:pt x="21" y="60"/>
                </a:lnTo>
                <a:lnTo>
                  <a:pt x="9" y="69"/>
                </a:lnTo>
                <a:lnTo>
                  <a:pt x="0" y="75"/>
                </a:lnTo>
                <a:lnTo>
                  <a:pt x="0" y="79"/>
                </a:lnTo>
                <a:lnTo>
                  <a:pt x="22" y="204"/>
                </a:lnTo>
                <a:lnTo>
                  <a:pt x="38" y="294"/>
                </a:lnTo>
                <a:lnTo>
                  <a:pt x="114" y="279"/>
                </a:lnTo>
                <a:lnTo>
                  <a:pt x="240" y="256"/>
                </a:lnTo>
                <a:lnTo>
                  <a:pt x="383" y="225"/>
                </a:lnTo>
                <a:lnTo>
                  <a:pt x="385" y="219"/>
                </a:lnTo>
                <a:lnTo>
                  <a:pt x="389" y="213"/>
                </a:lnTo>
                <a:lnTo>
                  <a:pt x="396" y="209"/>
                </a:lnTo>
                <a:lnTo>
                  <a:pt x="401" y="209"/>
                </a:lnTo>
                <a:lnTo>
                  <a:pt x="406" y="209"/>
                </a:lnTo>
                <a:lnTo>
                  <a:pt x="408" y="210"/>
                </a:lnTo>
                <a:lnTo>
                  <a:pt x="415" y="203"/>
                </a:lnTo>
                <a:lnTo>
                  <a:pt x="420" y="202"/>
                </a:lnTo>
                <a:lnTo>
                  <a:pt x="427" y="196"/>
                </a:lnTo>
                <a:lnTo>
                  <a:pt x="427" y="191"/>
                </a:lnTo>
                <a:lnTo>
                  <a:pt x="431" y="186"/>
                </a:lnTo>
                <a:lnTo>
                  <a:pt x="432" y="184"/>
                </a:lnTo>
                <a:lnTo>
                  <a:pt x="432" y="184"/>
                </a:lnTo>
                <a:lnTo>
                  <a:pt x="434" y="183"/>
                </a:lnTo>
                <a:lnTo>
                  <a:pt x="438" y="177"/>
                </a:lnTo>
                <a:lnTo>
                  <a:pt x="446" y="171"/>
                </a:lnTo>
                <a:lnTo>
                  <a:pt x="448" y="164"/>
                </a:lnTo>
                <a:lnTo>
                  <a:pt x="435" y="153"/>
                </a:lnTo>
                <a:lnTo>
                  <a:pt x="428" y="148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3" name="Freeform 21"/>
          <p:cNvSpPr>
            <a:spLocks/>
          </p:cNvSpPr>
          <p:nvPr/>
        </p:nvSpPr>
        <p:spPr bwMode="auto">
          <a:xfrm>
            <a:off x="3905966" y="1885539"/>
            <a:ext cx="1259417" cy="1047751"/>
          </a:xfrm>
          <a:custGeom>
            <a:avLst/>
            <a:gdLst>
              <a:gd name="T0" fmla="*/ 602 w 619"/>
              <a:gd name="T1" fmla="*/ 150 h 515"/>
              <a:gd name="T2" fmla="*/ 518 w 619"/>
              <a:gd name="T3" fmla="*/ 119 h 515"/>
              <a:gd name="T4" fmla="*/ 444 w 619"/>
              <a:gd name="T5" fmla="*/ 107 h 515"/>
              <a:gd name="T6" fmla="*/ 418 w 619"/>
              <a:gd name="T7" fmla="*/ 103 h 515"/>
              <a:gd name="T8" fmla="*/ 380 w 619"/>
              <a:gd name="T9" fmla="*/ 107 h 515"/>
              <a:gd name="T10" fmla="*/ 356 w 619"/>
              <a:gd name="T11" fmla="*/ 109 h 515"/>
              <a:gd name="T12" fmla="*/ 324 w 619"/>
              <a:gd name="T13" fmla="*/ 105 h 515"/>
              <a:gd name="T14" fmla="*/ 303 w 619"/>
              <a:gd name="T15" fmla="*/ 99 h 515"/>
              <a:gd name="T16" fmla="*/ 284 w 619"/>
              <a:gd name="T17" fmla="*/ 89 h 515"/>
              <a:gd name="T18" fmla="*/ 261 w 619"/>
              <a:gd name="T19" fmla="*/ 85 h 515"/>
              <a:gd name="T20" fmla="*/ 237 w 619"/>
              <a:gd name="T21" fmla="*/ 92 h 515"/>
              <a:gd name="T22" fmla="*/ 221 w 619"/>
              <a:gd name="T23" fmla="*/ 86 h 515"/>
              <a:gd name="T24" fmla="*/ 202 w 619"/>
              <a:gd name="T25" fmla="*/ 74 h 515"/>
              <a:gd name="T26" fmla="*/ 196 w 619"/>
              <a:gd name="T27" fmla="*/ 24 h 515"/>
              <a:gd name="T28" fmla="*/ 181 w 619"/>
              <a:gd name="T29" fmla="*/ 19 h 515"/>
              <a:gd name="T30" fmla="*/ 171 w 619"/>
              <a:gd name="T31" fmla="*/ 9 h 515"/>
              <a:gd name="T32" fmla="*/ 153 w 619"/>
              <a:gd name="T33" fmla="*/ 7 h 515"/>
              <a:gd name="T34" fmla="*/ 145 w 619"/>
              <a:gd name="T35" fmla="*/ 4 h 515"/>
              <a:gd name="T36" fmla="*/ 145 w 619"/>
              <a:gd name="T37" fmla="*/ 5 h 515"/>
              <a:gd name="T38" fmla="*/ 134 w 619"/>
              <a:gd name="T39" fmla="*/ 20 h 515"/>
              <a:gd name="T40" fmla="*/ 129 w 619"/>
              <a:gd name="T41" fmla="*/ 32 h 515"/>
              <a:gd name="T42" fmla="*/ 129 w 619"/>
              <a:gd name="T43" fmla="*/ 50 h 515"/>
              <a:gd name="T44" fmla="*/ 125 w 619"/>
              <a:gd name="T45" fmla="*/ 68 h 515"/>
              <a:gd name="T46" fmla="*/ 115 w 619"/>
              <a:gd name="T47" fmla="*/ 77 h 515"/>
              <a:gd name="T48" fmla="*/ 110 w 619"/>
              <a:gd name="T49" fmla="*/ 97 h 515"/>
              <a:gd name="T50" fmla="*/ 92 w 619"/>
              <a:gd name="T51" fmla="*/ 131 h 515"/>
              <a:gd name="T52" fmla="*/ 85 w 619"/>
              <a:gd name="T53" fmla="*/ 162 h 515"/>
              <a:gd name="T54" fmla="*/ 77 w 619"/>
              <a:gd name="T55" fmla="*/ 174 h 515"/>
              <a:gd name="T56" fmla="*/ 57 w 619"/>
              <a:gd name="T57" fmla="*/ 225 h 515"/>
              <a:gd name="T58" fmla="*/ 62 w 619"/>
              <a:gd name="T59" fmla="*/ 231 h 515"/>
              <a:gd name="T60" fmla="*/ 43 w 619"/>
              <a:gd name="T61" fmla="*/ 249 h 515"/>
              <a:gd name="T62" fmla="*/ 43 w 619"/>
              <a:gd name="T63" fmla="*/ 256 h 515"/>
              <a:gd name="T64" fmla="*/ 37 w 619"/>
              <a:gd name="T65" fmla="*/ 260 h 515"/>
              <a:gd name="T66" fmla="*/ 20 w 619"/>
              <a:gd name="T67" fmla="*/ 285 h 515"/>
              <a:gd name="T68" fmla="*/ 11 w 619"/>
              <a:gd name="T69" fmla="*/ 326 h 515"/>
              <a:gd name="T70" fmla="*/ 3 w 619"/>
              <a:gd name="T71" fmla="*/ 346 h 515"/>
              <a:gd name="T72" fmla="*/ 7 w 619"/>
              <a:gd name="T73" fmla="*/ 391 h 515"/>
              <a:gd name="T74" fmla="*/ 298 w 619"/>
              <a:gd name="T75" fmla="*/ 468 h 515"/>
              <a:gd name="T76" fmla="*/ 544 w 619"/>
              <a:gd name="T77" fmla="*/ 342 h 515"/>
              <a:gd name="T78" fmla="*/ 555 w 619"/>
              <a:gd name="T79" fmla="*/ 323 h 515"/>
              <a:gd name="T80" fmla="*/ 556 w 619"/>
              <a:gd name="T81" fmla="*/ 303 h 515"/>
              <a:gd name="T82" fmla="*/ 543 w 619"/>
              <a:gd name="T83" fmla="*/ 294 h 515"/>
              <a:gd name="T84" fmla="*/ 560 w 619"/>
              <a:gd name="T85" fmla="*/ 256 h 515"/>
              <a:gd name="T86" fmla="*/ 579 w 619"/>
              <a:gd name="T87" fmla="*/ 237 h 515"/>
              <a:gd name="T88" fmla="*/ 601 w 619"/>
              <a:gd name="T89" fmla="*/ 200 h 515"/>
              <a:gd name="T90" fmla="*/ 616 w 619"/>
              <a:gd name="T91" fmla="*/ 16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9" h="515">
                <a:moveTo>
                  <a:pt x="616" y="165"/>
                </a:moveTo>
                <a:lnTo>
                  <a:pt x="604" y="154"/>
                </a:lnTo>
                <a:lnTo>
                  <a:pt x="602" y="150"/>
                </a:lnTo>
                <a:lnTo>
                  <a:pt x="598" y="143"/>
                </a:lnTo>
                <a:lnTo>
                  <a:pt x="598" y="135"/>
                </a:lnTo>
                <a:lnTo>
                  <a:pt x="518" y="119"/>
                </a:lnTo>
                <a:lnTo>
                  <a:pt x="458" y="104"/>
                </a:lnTo>
                <a:lnTo>
                  <a:pt x="451" y="108"/>
                </a:lnTo>
                <a:lnTo>
                  <a:pt x="444" y="107"/>
                </a:lnTo>
                <a:lnTo>
                  <a:pt x="437" y="105"/>
                </a:lnTo>
                <a:lnTo>
                  <a:pt x="424" y="104"/>
                </a:lnTo>
                <a:lnTo>
                  <a:pt x="418" y="103"/>
                </a:lnTo>
                <a:lnTo>
                  <a:pt x="413" y="105"/>
                </a:lnTo>
                <a:lnTo>
                  <a:pt x="393" y="105"/>
                </a:lnTo>
                <a:lnTo>
                  <a:pt x="380" y="107"/>
                </a:lnTo>
                <a:lnTo>
                  <a:pt x="368" y="109"/>
                </a:lnTo>
                <a:lnTo>
                  <a:pt x="361" y="111"/>
                </a:lnTo>
                <a:lnTo>
                  <a:pt x="356" y="109"/>
                </a:lnTo>
                <a:lnTo>
                  <a:pt x="349" y="104"/>
                </a:lnTo>
                <a:lnTo>
                  <a:pt x="343" y="101"/>
                </a:lnTo>
                <a:lnTo>
                  <a:pt x="324" y="105"/>
                </a:lnTo>
                <a:lnTo>
                  <a:pt x="318" y="104"/>
                </a:lnTo>
                <a:lnTo>
                  <a:pt x="305" y="104"/>
                </a:lnTo>
                <a:lnTo>
                  <a:pt x="303" y="99"/>
                </a:lnTo>
                <a:lnTo>
                  <a:pt x="298" y="93"/>
                </a:lnTo>
                <a:lnTo>
                  <a:pt x="291" y="92"/>
                </a:lnTo>
                <a:lnTo>
                  <a:pt x="284" y="89"/>
                </a:lnTo>
                <a:lnTo>
                  <a:pt x="273" y="88"/>
                </a:lnTo>
                <a:lnTo>
                  <a:pt x="268" y="85"/>
                </a:lnTo>
                <a:lnTo>
                  <a:pt x="261" y="85"/>
                </a:lnTo>
                <a:lnTo>
                  <a:pt x="255" y="89"/>
                </a:lnTo>
                <a:lnTo>
                  <a:pt x="249" y="91"/>
                </a:lnTo>
                <a:lnTo>
                  <a:pt x="237" y="92"/>
                </a:lnTo>
                <a:lnTo>
                  <a:pt x="230" y="91"/>
                </a:lnTo>
                <a:lnTo>
                  <a:pt x="223" y="86"/>
                </a:lnTo>
                <a:lnTo>
                  <a:pt x="221" y="86"/>
                </a:lnTo>
                <a:lnTo>
                  <a:pt x="214" y="82"/>
                </a:lnTo>
                <a:lnTo>
                  <a:pt x="204" y="78"/>
                </a:lnTo>
                <a:lnTo>
                  <a:pt x="202" y="74"/>
                </a:lnTo>
                <a:lnTo>
                  <a:pt x="206" y="42"/>
                </a:lnTo>
                <a:lnTo>
                  <a:pt x="203" y="30"/>
                </a:lnTo>
                <a:lnTo>
                  <a:pt x="196" y="24"/>
                </a:lnTo>
                <a:lnTo>
                  <a:pt x="192" y="17"/>
                </a:lnTo>
                <a:lnTo>
                  <a:pt x="188" y="16"/>
                </a:lnTo>
                <a:lnTo>
                  <a:pt x="181" y="19"/>
                </a:lnTo>
                <a:lnTo>
                  <a:pt x="175" y="16"/>
                </a:lnTo>
                <a:lnTo>
                  <a:pt x="175" y="15"/>
                </a:lnTo>
                <a:lnTo>
                  <a:pt x="171" y="9"/>
                </a:lnTo>
                <a:lnTo>
                  <a:pt x="165" y="5"/>
                </a:lnTo>
                <a:lnTo>
                  <a:pt x="158" y="7"/>
                </a:lnTo>
                <a:lnTo>
                  <a:pt x="153" y="7"/>
                </a:lnTo>
                <a:lnTo>
                  <a:pt x="150" y="4"/>
                </a:lnTo>
                <a:lnTo>
                  <a:pt x="146" y="3"/>
                </a:lnTo>
                <a:lnTo>
                  <a:pt x="145" y="4"/>
                </a:lnTo>
                <a:lnTo>
                  <a:pt x="148" y="8"/>
                </a:lnTo>
                <a:lnTo>
                  <a:pt x="146" y="8"/>
                </a:lnTo>
                <a:lnTo>
                  <a:pt x="145" y="5"/>
                </a:lnTo>
                <a:lnTo>
                  <a:pt x="139" y="0"/>
                </a:lnTo>
                <a:lnTo>
                  <a:pt x="137" y="7"/>
                </a:lnTo>
                <a:lnTo>
                  <a:pt x="134" y="20"/>
                </a:lnTo>
                <a:lnTo>
                  <a:pt x="129" y="26"/>
                </a:lnTo>
                <a:lnTo>
                  <a:pt x="130" y="27"/>
                </a:lnTo>
                <a:lnTo>
                  <a:pt x="129" y="32"/>
                </a:lnTo>
                <a:lnTo>
                  <a:pt x="126" y="39"/>
                </a:lnTo>
                <a:lnTo>
                  <a:pt x="126" y="46"/>
                </a:lnTo>
                <a:lnTo>
                  <a:pt x="129" y="50"/>
                </a:lnTo>
                <a:lnTo>
                  <a:pt x="123" y="55"/>
                </a:lnTo>
                <a:lnTo>
                  <a:pt x="121" y="62"/>
                </a:lnTo>
                <a:lnTo>
                  <a:pt x="125" y="68"/>
                </a:lnTo>
                <a:lnTo>
                  <a:pt x="118" y="66"/>
                </a:lnTo>
                <a:lnTo>
                  <a:pt x="118" y="72"/>
                </a:lnTo>
                <a:lnTo>
                  <a:pt x="115" y="77"/>
                </a:lnTo>
                <a:lnTo>
                  <a:pt x="114" y="84"/>
                </a:lnTo>
                <a:lnTo>
                  <a:pt x="111" y="91"/>
                </a:lnTo>
                <a:lnTo>
                  <a:pt x="110" y="97"/>
                </a:lnTo>
                <a:lnTo>
                  <a:pt x="103" y="107"/>
                </a:lnTo>
                <a:lnTo>
                  <a:pt x="102" y="114"/>
                </a:lnTo>
                <a:lnTo>
                  <a:pt x="92" y="131"/>
                </a:lnTo>
                <a:lnTo>
                  <a:pt x="89" y="143"/>
                </a:lnTo>
                <a:lnTo>
                  <a:pt x="84" y="156"/>
                </a:lnTo>
                <a:lnTo>
                  <a:pt x="85" y="162"/>
                </a:lnTo>
                <a:lnTo>
                  <a:pt x="84" y="165"/>
                </a:lnTo>
                <a:lnTo>
                  <a:pt x="80" y="168"/>
                </a:lnTo>
                <a:lnTo>
                  <a:pt x="77" y="174"/>
                </a:lnTo>
                <a:lnTo>
                  <a:pt x="73" y="187"/>
                </a:lnTo>
                <a:lnTo>
                  <a:pt x="61" y="218"/>
                </a:lnTo>
                <a:lnTo>
                  <a:pt x="57" y="225"/>
                </a:lnTo>
                <a:lnTo>
                  <a:pt x="56" y="231"/>
                </a:lnTo>
                <a:lnTo>
                  <a:pt x="62" y="229"/>
                </a:lnTo>
                <a:lnTo>
                  <a:pt x="62" y="231"/>
                </a:lnTo>
                <a:lnTo>
                  <a:pt x="56" y="231"/>
                </a:lnTo>
                <a:lnTo>
                  <a:pt x="50" y="237"/>
                </a:lnTo>
                <a:lnTo>
                  <a:pt x="43" y="249"/>
                </a:lnTo>
                <a:lnTo>
                  <a:pt x="41" y="256"/>
                </a:lnTo>
                <a:lnTo>
                  <a:pt x="43" y="256"/>
                </a:lnTo>
                <a:lnTo>
                  <a:pt x="43" y="256"/>
                </a:lnTo>
                <a:lnTo>
                  <a:pt x="43" y="256"/>
                </a:lnTo>
                <a:lnTo>
                  <a:pt x="43" y="256"/>
                </a:lnTo>
                <a:lnTo>
                  <a:pt x="37" y="260"/>
                </a:lnTo>
                <a:lnTo>
                  <a:pt x="35" y="266"/>
                </a:lnTo>
                <a:lnTo>
                  <a:pt x="33" y="261"/>
                </a:lnTo>
                <a:lnTo>
                  <a:pt x="20" y="285"/>
                </a:lnTo>
                <a:lnTo>
                  <a:pt x="8" y="302"/>
                </a:lnTo>
                <a:lnTo>
                  <a:pt x="8" y="314"/>
                </a:lnTo>
                <a:lnTo>
                  <a:pt x="11" y="326"/>
                </a:lnTo>
                <a:lnTo>
                  <a:pt x="10" y="333"/>
                </a:lnTo>
                <a:lnTo>
                  <a:pt x="4" y="340"/>
                </a:lnTo>
                <a:lnTo>
                  <a:pt x="3" y="346"/>
                </a:lnTo>
                <a:lnTo>
                  <a:pt x="0" y="353"/>
                </a:lnTo>
                <a:lnTo>
                  <a:pt x="1" y="379"/>
                </a:lnTo>
                <a:lnTo>
                  <a:pt x="7" y="391"/>
                </a:lnTo>
                <a:lnTo>
                  <a:pt x="10" y="391"/>
                </a:lnTo>
                <a:lnTo>
                  <a:pt x="167" y="434"/>
                </a:lnTo>
                <a:lnTo>
                  <a:pt x="298" y="468"/>
                </a:lnTo>
                <a:lnTo>
                  <a:pt x="421" y="497"/>
                </a:lnTo>
                <a:lnTo>
                  <a:pt x="508" y="515"/>
                </a:lnTo>
                <a:lnTo>
                  <a:pt x="544" y="342"/>
                </a:lnTo>
                <a:lnTo>
                  <a:pt x="547" y="338"/>
                </a:lnTo>
                <a:lnTo>
                  <a:pt x="550" y="335"/>
                </a:lnTo>
                <a:lnTo>
                  <a:pt x="555" y="323"/>
                </a:lnTo>
                <a:lnTo>
                  <a:pt x="555" y="315"/>
                </a:lnTo>
                <a:lnTo>
                  <a:pt x="560" y="308"/>
                </a:lnTo>
                <a:lnTo>
                  <a:pt x="556" y="303"/>
                </a:lnTo>
                <a:lnTo>
                  <a:pt x="551" y="299"/>
                </a:lnTo>
                <a:lnTo>
                  <a:pt x="544" y="296"/>
                </a:lnTo>
                <a:lnTo>
                  <a:pt x="543" y="294"/>
                </a:lnTo>
                <a:lnTo>
                  <a:pt x="547" y="273"/>
                </a:lnTo>
                <a:lnTo>
                  <a:pt x="552" y="268"/>
                </a:lnTo>
                <a:lnTo>
                  <a:pt x="560" y="256"/>
                </a:lnTo>
                <a:lnTo>
                  <a:pt x="571" y="249"/>
                </a:lnTo>
                <a:lnTo>
                  <a:pt x="577" y="243"/>
                </a:lnTo>
                <a:lnTo>
                  <a:pt x="579" y="237"/>
                </a:lnTo>
                <a:lnTo>
                  <a:pt x="581" y="231"/>
                </a:lnTo>
                <a:lnTo>
                  <a:pt x="592" y="219"/>
                </a:lnTo>
                <a:lnTo>
                  <a:pt x="601" y="200"/>
                </a:lnTo>
                <a:lnTo>
                  <a:pt x="615" y="184"/>
                </a:lnTo>
                <a:lnTo>
                  <a:pt x="619" y="177"/>
                </a:lnTo>
                <a:lnTo>
                  <a:pt x="616" y="16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4" name="Freeform 22"/>
          <p:cNvSpPr>
            <a:spLocks/>
          </p:cNvSpPr>
          <p:nvPr/>
        </p:nvSpPr>
        <p:spPr bwMode="auto">
          <a:xfrm>
            <a:off x="6905283" y="4207521"/>
            <a:ext cx="1361017" cy="694267"/>
          </a:xfrm>
          <a:custGeom>
            <a:avLst/>
            <a:gdLst>
              <a:gd name="T0" fmla="*/ 650 w 669"/>
              <a:gd name="T1" fmla="*/ 61 h 341"/>
              <a:gd name="T2" fmla="*/ 554 w 669"/>
              <a:gd name="T3" fmla="*/ 14 h 341"/>
              <a:gd name="T4" fmla="*/ 202 w 669"/>
              <a:gd name="T5" fmla="*/ 10 h 341"/>
              <a:gd name="T6" fmla="*/ 3 w 669"/>
              <a:gd name="T7" fmla="*/ 0 h 341"/>
              <a:gd name="T8" fmla="*/ 107 w 669"/>
              <a:gd name="T9" fmla="*/ 56 h 341"/>
              <a:gd name="T10" fmla="*/ 219 w 669"/>
              <a:gd name="T11" fmla="*/ 60 h 341"/>
              <a:gd name="T12" fmla="*/ 233 w 669"/>
              <a:gd name="T13" fmla="*/ 64 h 341"/>
              <a:gd name="T14" fmla="*/ 228 w 669"/>
              <a:gd name="T15" fmla="*/ 248 h 341"/>
              <a:gd name="T16" fmla="*/ 240 w 669"/>
              <a:gd name="T17" fmla="*/ 253 h 341"/>
              <a:gd name="T18" fmla="*/ 256 w 669"/>
              <a:gd name="T19" fmla="*/ 269 h 341"/>
              <a:gd name="T20" fmla="*/ 269 w 669"/>
              <a:gd name="T21" fmla="*/ 268 h 341"/>
              <a:gd name="T22" fmla="*/ 278 w 669"/>
              <a:gd name="T23" fmla="*/ 261 h 341"/>
              <a:gd name="T24" fmla="*/ 286 w 669"/>
              <a:gd name="T25" fmla="*/ 268 h 341"/>
              <a:gd name="T26" fmla="*/ 290 w 669"/>
              <a:gd name="T27" fmla="*/ 280 h 341"/>
              <a:gd name="T28" fmla="*/ 298 w 669"/>
              <a:gd name="T29" fmla="*/ 286 h 341"/>
              <a:gd name="T30" fmla="*/ 307 w 669"/>
              <a:gd name="T31" fmla="*/ 286 h 341"/>
              <a:gd name="T32" fmla="*/ 326 w 669"/>
              <a:gd name="T33" fmla="*/ 294 h 341"/>
              <a:gd name="T34" fmla="*/ 340 w 669"/>
              <a:gd name="T35" fmla="*/ 292 h 341"/>
              <a:gd name="T36" fmla="*/ 347 w 669"/>
              <a:gd name="T37" fmla="*/ 302 h 341"/>
              <a:gd name="T38" fmla="*/ 360 w 669"/>
              <a:gd name="T39" fmla="*/ 295 h 341"/>
              <a:gd name="T40" fmla="*/ 379 w 669"/>
              <a:gd name="T41" fmla="*/ 295 h 341"/>
              <a:gd name="T42" fmla="*/ 382 w 669"/>
              <a:gd name="T43" fmla="*/ 307 h 341"/>
              <a:gd name="T44" fmla="*/ 390 w 669"/>
              <a:gd name="T45" fmla="*/ 313 h 341"/>
              <a:gd name="T46" fmla="*/ 397 w 669"/>
              <a:gd name="T47" fmla="*/ 322 h 341"/>
              <a:gd name="T48" fmla="*/ 412 w 669"/>
              <a:gd name="T49" fmla="*/ 310 h 341"/>
              <a:gd name="T50" fmla="*/ 421 w 669"/>
              <a:gd name="T51" fmla="*/ 318 h 341"/>
              <a:gd name="T52" fmla="*/ 429 w 669"/>
              <a:gd name="T53" fmla="*/ 325 h 341"/>
              <a:gd name="T54" fmla="*/ 445 w 669"/>
              <a:gd name="T55" fmla="*/ 321 h 341"/>
              <a:gd name="T56" fmla="*/ 449 w 669"/>
              <a:gd name="T57" fmla="*/ 328 h 341"/>
              <a:gd name="T58" fmla="*/ 454 w 669"/>
              <a:gd name="T59" fmla="*/ 336 h 341"/>
              <a:gd name="T60" fmla="*/ 460 w 669"/>
              <a:gd name="T61" fmla="*/ 324 h 341"/>
              <a:gd name="T62" fmla="*/ 467 w 669"/>
              <a:gd name="T63" fmla="*/ 314 h 341"/>
              <a:gd name="T64" fmla="*/ 475 w 669"/>
              <a:gd name="T65" fmla="*/ 315 h 341"/>
              <a:gd name="T66" fmla="*/ 486 w 669"/>
              <a:gd name="T67" fmla="*/ 324 h 341"/>
              <a:gd name="T68" fmla="*/ 498 w 669"/>
              <a:gd name="T69" fmla="*/ 319 h 341"/>
              <a:gd name="T70" fmla="*/ 509 w 669"/>
              <a:gd name="T71" fmla="*/ 330 h 341"/>
              <a:gd name="T72" fmla="*/ 521 w 669"/>
              <a:gd name="T73" fmla="*/ 338 h 341"/>
              <a:gd name="T74" fmla="*/ 531 w 669"/>
              <a:gd name="T75" fmla="*/ 332 h 341"/>
              <a:gd name="T76" fmla="*/ 544 w 669"/>
              <a:gd name="T77" fmla="*/ 324 h 341"/>
              <a:gd name="T78" fmla="*/ 556 w 669"/>
              <a:gd name="T79" fmla="*/ 324 h 341"/>
              <a:gd name="T80" fmla="*/ 569 w 669"/>
              <a:gd name="T81" fmla="*/ 318 h 341"/>
              <a:gd name="T82" fmla="*/ 588 w 669"/>
              <a:gd name="T83" fmla="*/ 319 h 341"/>
              <a:gd name="T84" fmla="*/ 598 w 669"/>
              <a:gd name="T85" fmla="*/ 321 h 341"/>
              <a:gd name="T86" fmla="*/ 607 w 669"/>
              <a:gd name="T87" fmla="*/ 313 h 341"/>
              <a:gd name="T88" fmla="*/ 627 w 669"/>
              <a:gd name="T89" fmla="*/ 322 h 341"/>
              <a:gd name="T90" fmla="*/ 644 w 669"/>
              <a:gd name="T91" fmla="*/ 333 h 341"/>
              <a:gd name="T92" fmla="*/ 669 w 669"/>
              <a:gd name="T93" fmla="*/ 341 h 341"/>
              <a:gd name="T94" fmla="*/ 665 w 669"/>
              <a:gd name="T95" fmla="*/ 14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9" h="341">
                <a:moveTo>
                  <a:pt x="665" y="144"/>
                </a:moveTo>
                <a:lnTo>
                  <a:pt x="650" y="61"/>
                </a:lnTo>
                <a:lnTo>
                  <a:pt x="650" y="12"/>
                </a:lnTo>
                <a:lnTo>
                  <a:pt x="554" y="14"/>
                </a:lnTo>
                <a:lnTo>
                  <a:pt x="376" y="14"/>
                </a:lnTo>
                <a:lnTo>
                  <a:pt x="202" y="10"/>
                </a:lnTo>
                <a:lnTo>
                  <a:pt x="79" y="4"/>
                </a:lnTo>
                <a:lnTo>
                  <a:pt x="3" y="0"/>
                </a:lnTo>
                <a:lnTo>
                  <a:pt x="0" y="49"/>
                </a:lnTo>
                <a:lnTo>
                  <a:pt x="107" y="56"/>
                </a:lnTo>
                <a:lnTo>
                  <a:pt x="187" y="58"/>
                </a:lnTo>
                <a:lnTo>
                  <a:pt x="219" y="60"/>
                </a:lnTo>
                <a:lnTo>
                  <a:pt x="226" y="60"/>
                </a:lnTo>
                <a:lnTo>
                  <a:pt x="233" y="64"/>
                </a:lnTo>
                <a:lnTo>
                  <a:pt x="228" y="238"/>
                </a:lnTo>
                <a:lnTo>
                  <a:pt x="228" y="248"/>
                </a:lnTo>
                <a:lnTo>
                  <a:pt x="233" y="249"/>
                </a:lnTo>
                <a:lnTo>
                  <a:pt x="240" y="253"/>
                </a:lnTo>
                <a:lnTo>
                  <a:pt x="251" y="265"/>
                </a:lnTo>
                <a:lnTo>
                  <a:pt x="256" y="269"/>
                </a:lnTo>
                <a:lnTo>
                  <a:pt x="263" y="265"/>
                </a:lnTo>
                <a:lnTo>
                  <a:pt x="269" y="268"/>
                </a:lnTo>
                <a:lnTo>
                  <a:pt x="275" y="268"/>
                </a:lnTo>
                <a:lnTo>
                  <a:pt x="278" y="261"/>
                </a:lnTo>
                <a:lnTo>
                  <a:pt x="280" y="264"/>
                </a:lnTo>
                <a:lnTo>
                  <a:pt x="286" y="268"/>
                </a:lnTo>
                <a:lnTo>
                  <a:pt x="290" y="273"/>
                </a:lnTo>
                <a:lnTo>
                  <a:pt x="290" y="280"/>
                </a:lnTo>
                <a:lnTo>
                  <a:pt x="291" y="286"/>
                </a:lnTo>
                <a:lnTo>
                  <a:pt x="298" y="286"/>
                </a:lnTo>
                <a:lnTo>
                  <a:pt x="302" y="287"/>
                </a:lnTo>
                <a:lnTo>
                  <a:pt x="307" y="286"/>
                </a:lnTo>
                <a:lnTo>
                  <a:pt x="314" y="290"/>
                </a:lnTo>
                <a:lnTo>
                  <a:pt x="326" y="294"/>
                </a:lnTo>
                <a:lnTo>
                  <a:pt x="333" y="292"/>
                </a:lnTo>
                <a:lnTo>
                  <a:pt x="340" y="292"/>
                </a:lnTo>
                <a:lnTo>
                  <a:pt x="343" y="296"/>
                </a:lnTo>
                <a:lnTo>
                  <a:pt x="347" y="302"/>
                </a:lnTo>
                <a:lnTo>
                  <a:pt x="353" y="299"/>
                </a:lnTo>
                <a:lnTo>
                  <a:pt x="360" y="295"/>
                </a:lnTo>
                <a:lnTo>
                  <a:pt x="372" y="296"/>
                </a:lnTo>
                <a:lnTo>
                  <a:pt x="379" y="295"/>
                </a:lnTo>
                <a:lnTo>
                  <a:pt x="378" y="302"/>
                </a:lnTo>
                <a:lnTo>
                  <a:pt x="382" y="307"/>
                </a:lnTo>
                <a:lnTo>
                  <a:pt x="389" y="309"/>
                </a:lnTo>
                <a:lnTo>
                  <a:pt x="390" y="313"/>
                </a:lnTo>
                <a:lnTo>
                  <a:pt x="390" y="321"/>
                </a:lnTo>
                <a:lnTo>
                  <a:pt x="397" y="322"/>
                </a:lnTo>
                <a:lnTo>
                  <a:pt x="402" y="319"/>
                </a:lnTo>
                <a:lnTo>
                  <a:pt x="412" y="310"/>
                </a:lnTo>
                <a:lnTo>
                  <a:pt x="418" y="313"/>
                </a:lnTo>
                <a:lnTo>
                  <a:pt x="421" y="318"/>
                </a:lnTo>
                <a:lnTo>
                  <a:pt x="426" y="318"/>
                </a:lnTo>
                <a:lnTo>
                  <a:pt x="429" y="325"/>
                </a:lnTo>
                <a:lnTo>
                  <a:pt x="436" y="326"/>
                </a:lnTo>
                <a:lnTo>
                  <a:pt x="445" y="321"/>
                </a:lnTo>
                <a:lnTo>
                  <a:pt x="452" y="322"/>
                </a:lnTo>
                <a:lnTo>
                  <a:pt x="449" y="328"/>
                </a:lnTo>
                <a:lnTo>
                  <a:pt x="452" y="334"/>
                </a:lnTo>
                <a:lnTo>
                  <a:pt x="454" y="336"/>
                </a:lnTo>
                <a:lnTo>
                  <a:pt x="458" y="334"/>
                </a:lnTo>
                <a:lnTo>
                  <a:pt x="460" y="324"/>
                </a:lnTo>
                <a:lnTo>
                  <a:pt x="467" y="318"/>
                </a:lnTo>
                <a:lnTo>
                  <a:pt x="467" y="314"/>
                </a:lnTo>
                <a:lnTo>
                  <a:pt x="468" y="313"/>
                </a:lnTo>
                <a:lnTo>
                  <a:pt x="475" y="315"/>
                </a:lnTo>
                <a:lnTo>
                  <a:pt x="481" y="322"/>
                </a:lnTo>
                <a:lnTo>
                  <a:pt x="486" y="324"/>
                </a:lnTo>
                <a:lnTo>
                  <a:pt x="493" y="319"/>
                </a:lnTo>
                <a:lnTo>
                  <a:pt x="498" y="319"/>
                </a:lnTo>
                <a:lnTo>
                  <a:pt x="502" y="326"/>
                </a:lnTo>
                <a:lnTo>
                  <a:pt x="509" y="330"/>
                </a:lnTo>
                <a:lnTo>
                  <a:pt x="516" y="333"/>
                </a:lnTo>
                <a:lnTo>
                  <a:pt x="521" y="338"/>
                </a:lnTo>
                <a:lnTo>
                  <a:pt x="524" y="332"/>
                </a:lnTo>
                <a:lnTo>
                  <a:pt x="531" y="332"/>
                </a:lnTo>
                <a:lnTo>
                  <a:pt x="537" y="324"/>
                </a:lnTo>
                <a:lnTo>
                  <a:pt x="544" y="324"/>
                </a:lnTo>
                <a:lnTo>
                  <a:pt x="551" y="318"/>
                </a:lnTo>
                <a:lnTo>
                  <a:pt x="556" y="324"/>
                </a:lnTo>
                <a:lnTo>
                  <a:pt x="563" y="324"/>
                </a:lnTo>
                <a:lnTo>
                  <a:pt x="569" y="318"/>
                </a:lnTo>
                <a:lnTo>
                  <a:pt x="581" y="314"/>
                </a:lnTo>
                <a:lnTo>
                  <a:pt x="588" y="319"/>
                </a:lnTo>
                <a:lnTo>
                  <a:pt x="592" y="321"/>
                </a:lnTo>
                <a:lnTo>
                  <a:pt x="598" y="321"/>
                </a:lnTo>
                <a:lnTo>
                  <a:pt x="602" y="318"/>
                </a:lnTo>
                <a:lnTo>
                  <a:pt x="607" y="313"/>
                </a:lnTo>
                <a:lnTo>
                  <a:pt x="612" y="313"/>
                </a:lnTo>
                <a:lnTo>
                  <a:pt x="627" y="322"/>
                </a:lnTo>
                <a:lnTo>
                  <a:pt x="639" y="332"/>
                </a:lnTo>
                <a:lnTo>
                  <a:pt x="644" y="333"/>
                </a:lnTo>
                <a:lnTo>
                  <a:pt x="651" y="337"/>
                </a:lnTo>
                <a:lnTo>
                  <a:pt x="669" y="341"/>
                </a:lnTo>
                <a:lnTo>
                  <a:pt x="667" y="171"/>
                </a:lnTo>
                <a:lnTo>
                  <a:pt x="665" y="144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5" name="Freeform 23"/>
          <p:cNvSpPr>
            <a:spLocks/>
          </p:cNvSpPr>
          <p:nvPr/>
        </p:nvSpPr>
        <p:spPr bwMode="auto">
          <a:xfrm>
            <a:off x="9644249" y="3037006"/>
            <a:ext cx="656167" cy="751417"/>
          </a:xfrm>
          <a:custGeom>
            <a:avLst/>
            <a:gdLst>
              <a:gd name="T0" fmla="*/ 323 w 323"/>
              <a:gd name="T1" fmla="*/ 129 h 370"/>
              <a:gd name="T2" fmla="*/ 301 w 323"/>
              <a:gd name="T3" fmla="*/ 0 h 370"/>
              <a:gd name="T4" fmla="*/ 251 w 323"/>
              <a:gd name="T5" fmla="*/ 31 h 370"/>
              <a:gd name="T6" fmla="*/ 241 w 323"/>
              <a:gd name="T7" fmla="*/ 42 h 370"/>
              <a:gd name="T8" fmla="*/ 222 w 323"/>
              <a:gd name="T9" fmla="*/ 62 h 370"/>
              <a:gd name="T10" fmla="*/ 204 w 323"/>
              <a:gd name="T11" fmla="*/ 62 h 370"/>
              <a:gd name="T12" fmla="*/ 184 w 323"/>
              <a:gd name="T13" fmla="*/ 73 h 370"/>
              <a:gd name="T14" fmla="*/ 171 w 323"/>
              <a:gd name="T15" fmla="*/ 79 h 370"/>
              <a:gd name="T16" fmla="*/ 158 w 323"/>
              <a:gd name="T17" fmla="*/ 75 h 370"/>
              <a:gd name="T18" fmla="*/ 139 w 323"/>
              <a:gd name="T19" fmla="*/ 81 h 370"/>
              <a:gd name="T20" fmla="*/ 139 w 323"/>
              <a:gd name="T21" fmla="*/ 74 h 370"/>
              <a:gd name="T22" fmla="*/ 144 w 323"/>
              <a:gd name="T23" fmla="*/ 65 h 370"/>
              <a:gd name="T24" fmla="*/ 131 w 323"/>
              <a:gd name="T25" fmla="*/ 70 h 370"/>
              <a:gd name="T26" fmla="*/ 116 w 323"/>
              <a:gd name="T27" fmla="*/ 63 h 370"/>
              <a:gd name="T28" fmla="*/ 97 w 323"/>
              <a:gd name="T29" fmla="*/ 59 h 370"/>
              <a:gd name="T30" fmla="*/ 66 w 323"/>
              <a:gd name="T31" fmla="*/ 62 h 370"/>
              <a:gd name="T32" fmla="*/ 12 w 323"/>
              <a:gd name="T33" fmla="*/ 163 h 370"/>
              <a:gd name="T34" fmla="*/ 39 w 323"/>
              <a:gd name="T35" fmla="*/ 322 h 370"/>
              <a:gd name="T36" fmla="*/ 55 w 323"/>
              <a:gd name="T37" fmla="*/ 323 h 370"/>
              <a:gd name="T38" fmla="*/ 74 w 323"/>
              <a:gd name="T39" fmla="*/ 337 h 370"/>
              <a:gd name="T40" fmla="*/ 90 w 323"/>
              <a:gd name="T41" fmla="*/ 350 h 370"/>
              <a:gd name="T42" fmla="*/ 106 w 323"/>
              <a:gd name="T43" fmla="*/ 350 h 370"/>
              <a:gd name="T44" fmla="*/ 125 w 323"/>
              <a:gd name="T45" fmla="*/ 360 h 370"/>
              <a:gd name="T46" fmla="*/ 135 w 323"/>
              <a:gd name="T47" fmla="*/ 353 h 370"/>
              <a:gd name="T48" fmla="*/ 150 w 323"/>
              <a:gd name="T49" fmla="*/ 360 h 370"/>
              <a:gd name="T50" fmla="*/ 161 w 323"/>
              <a:gd name="T51" fmla="*/ 357 h 370"/>
              <a:gd name="T52" fmla="*/ 171 w 323"/>
              <a:gd name="T53" fmla="*/ 345 h 370"/>
              <a:gd name="T54" fmla="*/ 184 w 323"/>
              <a:gd name="T55" fmla="*/ 351 h 370"/>
              <a:gd name="T56" fmla="*/ 196 w 323"/>
              <a:gd name="T57" fmla="*/ 358 h 370"/>
              <a:gd name="T58" fmla="*/ 207 w 323"/>
              <a:gd name="T59" fmla="*/ 369 h 370"/>
              <a:gd name="T60" fmla="*/ 213 w 323"/>
              <a:gd name="T61" fmla="*/ 369 h 370"/>
              <a:gd name="T62" fmla="*/ 227 w 323"/>
              <a:gd name="T63" fmla="*/ 358 h 370"/>
              <a:gd name="T64" fmla="*/ 234 w 323"/>
              <a:gd name="T65" fmla="*/ 349 h 370"/>
              <a:gd name="T66" fmla="*/ 230 w 323"/>
              <a:gd name="T67" fmla="*/ 332 h 370"/>
              <a:gd name="T68" fmla="*/ 234 w 323"/>
              <a:gd name="T69" fmla="*/ 323 h 370"/>
              <a:gd name="T70" fmla="*/ 235 w 323"/>
              <a:gd name="T71" fmla="*/ 311 h 370"/>
              <a:gd name="T72" fmla="*/ 246 w 323"/>
              <a:gd name="T73" fmla="*/ 307 h 370"/>
              <a:gd name="T74" fmla="*/ 255 w 323"/>
              <a:gd name="T75" fmla="*/ 309 h 370"/>
              <a:gd name="T76" fmla="*/ 254 w 323"/>
              <a:gd name="T77" fmla="*/ 297 h 370"/>
              <a:gd name="T78" fmla="*/ 258 w 323"/>
              <a:gd name="T79" fmla="*/ 284 h 370"/>
              <a:gd name="T80" fmla="*/ 269 w 323"/>
              <a:gd name="T81" fmla="*/ 273 h 370"/>
              <a:gd name="T82" fmla="*/ 274 w 323"/>
              <a:gd name="T83" fmla="*/ 259 h 370"/>
              <a:gd name="T84" fmla="*/ 297 w 323"/>
              <a:gd name="T85" fmla="*/ 253 h 370"/>
              <a:gd name="T86" fmla="*/ 314 w 323"/>
              <a:gd name="T87" fmla="*/ 234 h 370"/>
              <a:gd name="T88" fmla="*/ 315 w 323"/>
              <a:gd name="T89" fmla="*/ 215 h 370"/>
              <a:gd name="T90" fmla="*/ 315 w 323"/>
              <a:gd name="T91" fmla="*/ 203 h 370"/>
              <a:gd name="T92" fmla="*/ 319 w 323"/>
              <a:gd name="T93" fmla="*/ 194 h 370"/>
              <a:gd name="T94" fmla="*/ 320 w 323"/>
              <a:gd name="T95" fmla="*/ 169 h 370"/>
              <a:gd name="T96" fmla="*/ 319 w 323"/>
              <a:gd name="T97" fmla="*/ 144 h 370"/>
              <a:gd name="T98" fmla="*/ 316 w 323"/>
              <a:gd name="T99" fmla="*/ 132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3" h="370">
                <a:moveTo>
                  <a:pt x="319" y="132"/>
                </a:moveTo>
                <a:lnTo>
                  <a:pt x="323" y="129"/>
                </a:lnTo>
                <a:lnTo>
                  <a:pt x="301" y="4"/>
                </a:lnTo>
                <a:lnTo>
                  <a:pt x="301" y="0"/>
                </a:lnTo>
                <a:lnTo>
                  <a:pt x="265" y="21"/>
                </a:lnTo>
                <a:lnTo>
                  <a:pt x="251" y="31"/>
                </a:lnTo>
                <a:lnTo>
                  <a:pt x="246" y="35"/>
                </a:lnTo>
                <a:lnTo>
                  <a:pt x="241" y="42"/>
                </a:lnTo>
                <a:lnTo>
                  <a:pt x="234" y="51"/>
                </a:lnTo>
                <a:lnTo>
                  <a:pt x="222" y="62"/>
                </a:lnTo>
                <a:lnTo>
                  <a:pt x="209" y="63"/>
                </a:lnTo>
                <a:lnTo>
                  <a:pt x="204" y="62"/>
                </a:lnTo>
                <a:lnTo>
                  <a:pt x="190" y="69"/>
                </a:lnTo>
                <a:lnTo>
                  <a:pt x="184" y="73"/>
                </a:lnTo>
                <a:lnTo>
                  <a:pt x="177" y="75"/>
                </a:lnTo>
                <a:lnTo>
                  <a:pt x="171" y="79"/>
                </a:lnTo>
                <a:lnTo>
                  <a:pt x="166" y="78"/>
                </a:lnTo>
                <a:lnTo>
                  <a:pt x="158" y="75"/>
                </a:lnTo>
                <a:lnTo>
                  <a:pt x="146" y="75"/>
                </a:lnTo>
                <a:lnTo>
                  <a:pt x="139" y="81"/>
                </a:lnTo>
                <a:lnTo>
                  <a:pt x="134" y="79"/>
                </a:lnTo>
                <a:lnTo>
                  <a:pt x="139" y="74"/>
                </a:lnTo>
                <a:lnTo>
                  <a:pt x="150" y="71"/>
                </a:lnTo>
                <a:lnTo>
                  <a:pt x="144" y="65"/>
                </a:lnTo>
                <a:lnTo>
                  <a:pt x="138" y="71"/>
                </a:lnTo>
                <a:lnTo>
                  <a:pt x="131" y="70"/>
                </a:lnTo>
                <a:lnTo>
                  <a:pt x="125" y="65"/>
                </a:lnTo>
                <a:lnTo>
                  <a:pt x="116" y="63"/>
                </a:lnTo>
                <a:lnTo>
                  <a:pt x="111" y="60"/>
                </a:lnTo>
                <a:lnTo>
                  <a:pt x="97" y="59"/>
                </a:lnTo>
                <a:lnTo>
                  <a:pt x="96" y="56"/>
                </a:lnTo>
                <a:lnTo>
                  <a:pt x="66" y="62"/>
                </a:lnTo>
                <a:lnTo>
                  <a:pt x="0" y="73"/>
                </a:lnTo>
                <a:lnTo>
                  <a:pt x="12" y="163"/>
                </a:lnTo>
                <a:lnTo>
                  <a:pt x="31" y="327"/>
                </a:lnTo>
                <a:lnTo>
                  <a:pt x="39" y="322"/>
                </a:lnTo>
                <a:lnTo>
                  <a:pt x="44" y="327"/>
                </a:lnTo>
                <a:lnTo>
                  <a:pt x="55" y="323"/>
                </a:lnTo>
                <a:lnTo>
                  <a:pt x="70" y="330"/>
                </a:lnTo>
                <a:lnTo>
                  <a:pt x="74" y="337"/>
                </a:lnTo>
                <a:lnTo>
                  <a:pt x="83" y="349"/>
                </a:lnTo>
                <a:lnTo>
                  <a:pt x="90" y="350"/>
                </a:lnTo>
                <a:lnTo>
                  <a:pt x="102" y="349"/>
                </a:lnTo>
                <a:lnTo>
                  <a:pt x="106" y="350"/>
                </a:lnTo>
                <a:lnTo>
                  <a:pt x="119" y="360"/>
                </a:lnTo>
                <a:lnTo>
                  <a:pt x="125" y="360"/>
                </a:lnTo>
                <a:lnTo>
                  <a:pt x="130" y="353"/>
                </a:lnTo>
                <a:lnTo>
                  <a:pt x="135" y="353"/>
                </a:lnTo>
                <a:lnTo>
                  <a:pt x="143" y="354"/>
                </a:lnTo>
                <a:lnTo>
                  <a:pt x="150" y="360"/>
                </a:lnTo>
                <a:lnTo>
                  <a:pt x="155" y="357"/>
                </a:lnTo>
                <a:lnTo>
                  <a:pt x="161" y="357"/>
                </a:lnTo>
                <a:lnTo>
                  <a:pt x="165" y="350"/>
                </a:lnTo>
                <a:lnTo>
                  <a:pt x="171" y="345"/>
                </a:lnTo>
                <a:lnTo>
                  <a:pt x="178" y="341"/>
                </a:lnTo>
                <a:lnTo>
                  <a:pt x="184" y="351"/>
                </a:lnTo>
                <a:lnTo>
                  <a:pt x="189" y="358"/>
                </a:lnTo>
                <a:lnTo>
                  <a:pt x="196" y="358"/>
                </a:lnTo>
                <a:lnTo>
                  <a:pt x="201" y="364"/>
                </a:lnTo>
                <a:lnTo>
                  <a:pt x="207" y="369"/>
                </a:lnTo>
                <a:lnTo>
                  <a:pt x="207" y="370"/>
                </a:lnTo>
                <a:lnTo>
                  <a:pt x="213" y="369"/>
                </a:lnTo>
                <a:lnTo>
                  <a:pt x="222" y="365"/>
                </a:lnTo>
                <a:lnTo>
                  <a:pt x="227" y="358"/>
                </a:lnTo>
                <a:lnTo>
                  <a:pt x="227" y="353"/>
                </a:lnTo>
                <a:lnTo>
                  <a:pt x="234" y="349"/>
                </a:lnTo>
                <a:lnTo>
                  <a:pt x="232" y="337"/>
                </a:lnTo>
                <a:lnTo>
                  <a:pt x="230" y="332"/>
                </a:lnTo>
                <a:lnTo>
                  <a:pt x="231" y="326"/>
                </a:lnTo>
                <a:lnTo>
                  <a:pt x="234" y="323"/>
                </a:lnTo>
                <a:lnTo>
                  <a:pt x="234" y="316"/>
                </a:lnTo>
                <a:lnTo>
                  <a:pt x="235" y="311"/>
                </a:lnTo>
                <a:lnTo>
                  <a:pt x="241" y="304"/>
                </a:lnTo>
                <a:lnTo>
                  <a:pt x="246" y="307"/>
                </a:lnTo>
                <a:lnTo>
                  <a:pt x="253" y="316"/>
                </a:lnTo>
                <a:lnTo>
                  <a:pt x="255" y="309"/>
                </a:lnTo>
                <a:lnTo>
                  <a:pt x="258" y="304"/>
                </a:lnTo>
                <a:lnTo>
                  <a:pt x="254" y="297"/>
                </a:lnTo>
                <a:lnTo>
                  <a:pt x="258" y="291"/>
                </a:lnTo>
                <a:lnTo>
                  <a:pt x="258" y="284"/>
                </a:lnTo>
                <a:lnTo>
                  <a:pt x="261" y="278"/>
                </a:lnTo>
                <a:lnTo>
                  <a:pt x="269" y="273"/>
                </a:lnTo>
                <a:lnTo>
                  <a:pt x="269" y="268"/>
                </a:lnTo>
                <a:lnTo>
                  <a:pt x="274" y="259"/>
                </a:lnTo>
                <a:lnTo>
                  <a:pt x="285" y="263"/>
                </a:lnTo>
                <a:lnTo>
                  <a:pt x="297" y="253"/>
                </a:lnTo>
                <a:lnTo>
                  <a:pt x="305" y="240"/>
                </a:lnTo>
                <a:lnTo>
                  <a:pt x="314" y="234"/>
                </a:lnTo>
                <a:lnTo>
                  <a:pt x="316" y="221"/>
                </a:lnTo>
                <a:lnTo>
                  <a:pt x="315" y="215"/>
                </a:lnTo>
                <a:lnTo>
                  <a:pt x="316" y="209"/>
                </a:lnTo>
                <a:lnTo>
                  <a:pt x="315" y="203"/>
                </a:lnTo>
                <a:lnTo>
                  <a:pt x="318" y="203"/>
                </a:lnTo>
                <a:lnTo>
                  <a:pt x="319" y="194"/>
                </a:lnTo>
                <a:lnTo>
                  <a:pt x="318" y="188"/>
                </a:lnTo>
                <a:lnTo>
                  <a:pt x="320" y="169"/>
                </a:lnTo>
                <a:lnTo>
                  <a:pt x="323" y="162"/>
                </a:lnTo>
                <a:lnTo>
                  <a:pt x="319" y="144"/>
                </a:lnTo>
                <a:lnTo>
                  <a:pt x="315" y="139"/>
                </a:lnTo>
                <a:lnTo>
                  <a:pt x="316" y="132"/>
                </a:lnTo>
                <a:lnTo>
                  <a:pt x="319" y="13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" name="Freeform 24"/>
          <p:cNvSpPr>
            <a:spLocks/>
          </p:cNvSpPr>
          <p:nvPr/>
        </p:nvSpPr>
        <p:spPr bwMode="auto">
          <a:xfrm>
            <a:off x="6881998" y="1817805"/>
            <a:ext cx="1032933" cy="637117"/>
          </a:xfrm>
          <a:custGeom>
            <a:avLst/>
            <a:gdLst>
              <a:gd name="T0" fmla="*/ 507 w 507"/>
              <a:gd name="T1" fmla="*/ 301 h 313"/>
              <a:gd name="T2" fmla="*/ 505 w 507"/>
              <a:gd name="T3" fmla="*/ 289 h 313"/>
              <a:gd name="T4" fmla="*/ 505 w 507"/>
              <a:gd name="T5" fmla="*/ 282 h 313"/>
              <a:gd name="T6" fmla="*/ 504 w 507"/>
              <a:gd name="T7" fmla="*/ 275 h 313"/>
              <a:gd name="T8" fmla="*/ 496 w 507"/>
              <a:gd name="T9" fmla="*/ 266 h 313"/>
              <a:gd name="T10" fmla="*/ 494 w 507"/>
              <a:gd name="T11" fmla="*/ 259 h 313"/>
              <a:gd name="T12" fmla="*/ 494 w 507"/>
              <a:gd name="T13" fmla="*/ 252 h 313"/>
              <a:gd name="T14" fmla="*/ 492 w 507"/>
              <a:gd name="T15" fmla="*/ 247 h 313"/>
              <a:gd name="T16" fmla="*/ 490 w 507"/>
              <a:gd name="T17" fmla="*/ 224 h 313"/>
              <a:gd name="T18" fmla="*/ 492 w 507"/>
              <a:gd name="T19" fmla="*/ 217 h 313"/>
              <a:gd name="T20" fmla="*/ 489 w 507"/>
              <a:gd name="T21" fmla="*/ 210 h 313"/>
              <a:gd name="T22" fmla="*/ 489 w 507"/>
              <a:gd name="T23" fmla="*/ 202 h 313"/>
              <a:gd name="T24" fmla="*/ 488 w 507"/>
              <a:gd name="T25" fmla="*/ 189 h 313"/>
              <a:gd name="T26" fmla="*/ 488 w 507"/>
              <a:gd name="T27" fmla="*/ 176 h 313"/>
              <a:gd name="T28" fmla="*/ 485 w 507"/>
              <a:gd name="T29" fmla="*/ 170 h 313"/>
              <a:gd name="T30" fmla="*/ 486 w 507"/>
              <a:gd name="T31" fmla="*/ 164 h 313"/>
              <a:gd name="T32" fmla="*/ 486 w 507"/>
              <a:gd name="T33" fmla="*/ 157 h 313"/>
              <a:gd name="T34" fmla="*/ 484 w 507"/>
              <a:gd name="T35" fmla="*/ 144 h 313"/>
              <a:gd name="T36" fmla="*/ 475 w 507"/>
              <a:gd name="T37" fmla="*/ 125 h 313"/>
              <a:gd name="T38" fmla="*/ 477 w 507"/>
              <a:gd name="T39" fmla="*/ 122 h 313"/>
              <a:gd name="T40" fmla="*/ 469 w 507"/>
              <a:gd name="T41" fmla="*/ 101 h 313"/>
              <a:gd name="T42" fmla="*/ 469 w 507"/>
              <a:gd name="T43" fmla="*/ 95 h 313"/>
              <a:gd name="T44" fmla="*/ 469 w 507"/>
              <a:gd name="T45" fmla="*/ 83 h 313"/>
              <a:gd name="T46" fmla="*/ 467 w 507"/>
              <a:gd name="T47" fmla="*/ 79 h 313"/>
              <a:gd name="T48" fmla="*/ 469 w 507"/>
              <a:gd name="T49" fmla="*/ 73 h 313"/>
              <a:gd name="T50" fmla="*/ 467 w 507"/>
              <a:gd name="T51" fmla="*/ 61 h 313"/>
              <a:gd name="T52" fmla="*/ 470 w 507"/>
              <a:gd name="T53" fmla="*/ 49 h 313"/>
              <a:gd name="T54" fmla="*/ 469 w 507"/>
              <a:gd name="T55" fmla="*/ 44 h 313"/>
              <a:gd name="T56" fmla="*/ 463 w 507"/>
              <a:gd name="T57" fmla="*/ 26 h 313"/>
              <a:gd name="T58" fmla="*/ 462 w 507"/>
              <a:gd name="T59" fmla="*/ 21 h 313"/>
              <a:gd name="T60" fmla="*/ 462 w 507"/>
              <a:gd name="T61" fmla="*/ 21 h 313"/>
              <a:gd name="T62" fmla="*/ 463 w 507"/>
              <a:gd name="T63" fmla="*/ 17 h 313"/>
              <a:gd name="T64" fmla="*/ 405 w 507"/>
              <a:gd name="T65" fmla="*/ 17 h 313"/>
              <a:gd name="T66" fmla="*/ 275 w 507"/>
              <a:gd name="T67" fmla="*/ 14 h 313"/>
              <a:gd name="T68" fmla="*/ 122 w 507"/>
              <a:gd name="T69" fmla="*/ 7 h 313"/>
              <a:gd name="T70" fmla="*/ 21 w 507"/>
              <a:gd name="T71" fmla="*/ 0 h 313"/>
              <a:gd name="T72" fmla="*/ 21 w 507"/>
              <a:gd name="T73" fmla="*/ 3 h 313"/>
              <a:gd name="T74" fmla="*/ 0 w 507"/>
              <a:gd name="T75" fmla="*/ 295 h 313"/>
              <a:gd name="T76" fmla="*/ 121 w 507"/>
              <a:gd name="T77" fmla="*/ 304 h 313"/>
              <a:gd name="T78" fmla="*/ 255 w 507"/>
              <a:gd name="T79" fmla="*/ 310 h 313"/>
              <a:gd name="T80" fmla="*/ 381 w 507"/>
              <a:gd name="T81" fmla="*/ 313 h 313"/>
              <a:gd name="T82" fmla="*/ 507 w 507"/>
              <a:gd name="T83" fmla="*/ 313 h 313"/>
              <a:gd name="T84" fmla="*/ 505 w 507"/>
              <a:gd name="T85" fmla="*/ 306 h 313"/>
              <a:gd name="T86" fmla="*/ 507 w 507"/>
              <a:gd name="T87" fmla="*/ 301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7" h="313">
                <a:moveTo>
                  <a:pt x="507" y="301"/>
                </a:moveTo>
                <a:lnTo>
                  <a:pt x="505" y="289"/>
                </a:lnTo>
                <a:lnTo>
                  <a:pt x="505" y="282"/>
                </a:lnTo>
                <a:lnTo>
                  <a:pt x="504" y="275"/>
                </a:lnTo>
                <a:lnTo>
                  <a:pt x="496" y="266"/>
                </a:lnTo>
                <a:lnTo>
                  <a:pt x="494" y="259"/>
                </a:lnTo>
                <a:lnTo>
                  <a:pt x="494" y="252"/>
                </a:lnTo>
                <a:lnTo>
                  <a:pt x="492" y="247"/>
                </a:lnTo>
                <a:lnTo>
                  <a:pt x="490" y="224"/>
                </a:lnTo>
                <a:lnTo>
                  <a:pt x="492" y="217"/>
                </a:lnTo>
                <a:lnTo>
                  <a:pt x="489" y="210"/>
                </a:lnTo>
                <a:lnTo>
                  <a:pt x="489" y="202"/>
                </a:lnTo>
                <a:lnTo>
                  <a:pt x="488" y="189"/>
                </a:lnTo>
                <a:lnTo>
                  <a:pt x="488" y="176"/>
                </a:lnTo>
                <a:lnTo>
                  <a:pt x="485" y="170"/>
                </a:lnTo>
                <a:lnTo>
                  <a:pt x="486" y="164"/>
                </a:lnTo>
                <a:lnTo>
                  <a:pt x="486" y="157"/>
                </a:lnTo>
                <a:lnTo>
                  <a:pt x="484" y="144"/>
                </a:lnTo>
                <a:lnTo>
                  <a:pt x="475" y="125"/>
                </a:lnTo>
                <a:lnTo>
                  <a:pt x="477" y="122"/>
                </a:lnTo>
                <a:lnTo>
                  <a:pt x="469" y="101"/>
                </a:lnTo>
                <a:lnTo>
                  <a:pt x="469" y="95"/>
                </a:lnTo>
                <a:lnTo>
                  <a:pt x="469" y="83"/>
                </a:lnTo>
                <a:lnTo>
                  <a:pt x="467" y="79"/>
                </a:lnTo>
                <a:lnTo>
                  <a:pt x="469" y="73"/>
                </a:lnTo>
                <a:lnTo>
                  <a:pt x="467" y="61"/>
                </a:lnTo>
                <a:lnTo>
                  <a:pt x="470" y="49"/>
                </a:lnTo>
                <a:lnTo>
                  <a:pt x="469" y="44"/>
                </a:lnTo>
                <a:lnTo>
                  <a:pt x="463" y="26"/>
                </a:lnTo>
                <a:lnTo>
                  <a:pt x="462" y="21"/>
                </a:lnTo>
                <a:lnTo>
                  <a:pt x="462" y="21"/>
                </a:lnTo>
                <a:lnTo>
                  <a:pt x="463" y="17"/>
                </a:lnTo>
                <a:lnTo>
                  <a:pt x="405" y="17"/>
                </a:lnTo>
                <a:lnTo>
                  <a:pt x="275" y="14"/>
                </a:lnTo>
                <a:lnTo>
                  <a:pt x="122" y="7"/>
                </a:lnTo>
                <a:lnTo>
                  <a:pt x="21" y="0"/>
                </a:lnTo>
                <a:lnTo>
                  <a:pt x="21" y="3"/>
                </a:lnTo>
                <a:lnTo>
                  <a:pt x="0" y="295"/>
                </a:lnTo>
                <a:lnTo>
                  <a:pt x="121" y="304"/>
                </a:lnTo>
                <a:lnTo>
                  <a:pt x="255" y="310"/>
                </a:lnTo>
                <a:lnTo>
                  <a:pt x="381" y="313"/>
                </a:lnTo>
                <a:lnTo>
                  <a:pt x="507" y="313"/>
                </a:lnTo>
                <a:lnTo>
                  <a:pt x="505" y="306"/>
                </a:lnTo>
                <a:lnTo>
                  <a:pt x="507" y="30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7" name="Freeform 25"/>
          <p:cNvSpPr>
            <a:spLocks/>
          </p:cNvSpPr>
          <p:nvPr/>
        </p:nvSpPr>
        <p:spPr bwMode="auto">
          <a:xfrm>
            <a:off x="4371632" y="2838039"/>
            <a:ext cx="996951" cy="1540933"/>
          </a:xfrm>
          <a:custGeom>
            <a:avLst/>
            <a:gdLst>
              <a:gd name="T0" fmla="*/ 279 w 490"/>
              <a:gd name="T1" fmla="*/ 47 h 758"/>
              <a:gd name="T2" fmla="*/ 192 w 490"/>
              <a:gd name="T3" fmla="*/ 29 h 758"/>
              <a:gd name="T4" fmla="*/ 69 w 490"/>
              <a:gd name="T5" fmla="*/ 0 h 758"/>
              <a:gd name="T6" fmla="*/ 16 w 490"/>
              <a:gd name="T7" fmla="*/ 221 h 758"/>
              <a:gd name="T8" fmla="*/ 0 w 490"/>
              <a:gd name="T9" fmla="*/ 286 h 758"/>
              <a:gd name="T10" fmla="*/ 227 w 490"/>
              <a:gd name="T11" fmla="*/ 617 h 758"/>
              <a:gd name="T12" fmla="*/ 323 w 490"/>
              <a:gd name="T13" fmla="*/ 758 h 758"/>
              <a:gd name="T14" fmla="*/ 325 w 490"/>
              <a:gd name="T15" fmla="*/ 744 h 758"/>
              <a:gd name="T16" fmla="*/ 331 w 490"/>
              <a:gd name="T17" fmla="*/ 739 h 758"/>
              <a:gd name="T18" fmla="*/ 331 w 490"/>
              <a:gd name="T19" fmla="*/ 724 h 758"/>
              <a:gd name="T20" fmla="*/ 330 w 490"/>
              <a:gd name="T21" fmla="*/ 712 h 758"/>
              <a:gd name="T22" fmla="*/ 330 w 490"/>
              <a:gd name="T23" fmla="*/ 705 h 758"/>
              <a:gd name="T24" fmla="*/ 333 w 490"/>
              <a:gd name="T25" fmla="*/ 697 h 758"/>
              <a:gd name="T26" fmla="*/ 331 w 490"/>
              <a:gd name="T27" fmla="*/ 685 h 758"/>
              <a:gd name="T28" fmla="*/ 331 w 490"/>
              <a:gd name="T29" fmla="*/ 678 h 758"/>
              <a:gd name="T30" fmla="*/ 335 w 490"/>
              <a:gd name="T31" fmla="*/ 673 h 758"/>
              <a:gd name="T32" fmla="*/ 331 w 490"/>
              <a:gd name="T33" fmla="*/ 661 h 758"/>
              <a:gd name="T34" fmla="*/ 334 w 490"/>
              <a:gd name="T35" fmla="*/ 652 h 758"/>
              <a:gd name="T36" fmla="*/ 342 w 490"/>
              <a:gd name="T37" fmla="*/ 647 h 758"/>
              <a:gd name="T38" fmla="*/ 349 w 490"/>
              <a:gd name="T39" fmla="*/ 646 h 758"/>
              <a:gd name="T40" fmla="*/ 354 w 490"/>
              <a:gd name="T41" fmla="*/ 650 h 758"/>
              <a:gd name="T42" fmla="*/ 361 w 490"/>
              <a:gd name="T43" fmla="*/ 650 h 758"/>
              <a:gd name="T44" fmla="*/ 367 w 490"/>
              <a:gd name="T45" fmla="*/ 656 h 758"/>
              <a:gd name="T46" fmla="*/ 369 w 490"/>
              <a:gd name="T47" fmla="*/ 663 h 758"/>
              <a:gd name="T48" fmla="*/ 376 w 490"/>
              <a:gd name="T49" fmla="*/ 665 h 758"/>
              <a:gd name="T50" fmla="*/ 383 w 490"/>
              <a:gd name="T51" fmla="*/ 658 h 758"/>
              <a:gd name="T52" fmla="*/ 390 w 490"/>
              <a:gd name="T53" fmla="*/ 648 h 758"/>
              <a:gd name="T54" fmla="*/ 403 w 490"/>
              <a:gd name="T55" fmla="*/ 573 h 758"/>
              <a:gd name="T56" fmla="*/ 490 w 490"/>
              <a:gd name="T57" fmla="*/ 88 h 758"/>
              <a:gd name="T58" fmla="*/ 394 w 490"/>
              <a:gd name="T59" fmla="*/ 72 h 758"/>
              <a:gd name="T60" fmla="*/ 279 w 490"/>
              <a:gd name="T61" fmla="*/ 4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0" h="758">
                <a:moveTo>
                  <a:pt x="279" y="47"/>
                </a:moveTo>
                <a:lnTo>
                  <a:pt x="192" y="29"/>
                </a:lnTo>
                <a:lnTo>
                  <a:pt x="69" y="0"/>
                </a:lnTo>
                <a:lnTo>
                  <a:pt x="16" y="221"/>
                </a:lnTo>
                <a:lnTo>
                  <a:pt x="0" y="286"/>
                </a:lnTo>
                <a:lnTo>
                  <a:pt x="227" y="617"/>
                </a:lnTo>
                <a:lnTo>
                  <a:pt x="323" y="758"/>
                </a:lnTo>
                <a:lnTo>
                  <a:pt x="325" y="744"/>
                </a:lnTo>
                <a:lnTo>
                  <a:pt x="331" y="739"/>
                </a:lnTo>
                <a:lnTo>
                  <a:pt x="331" y="724"/>
                </a:lnTo>
                <a:lnTo>
                  <a:pt x="330" y="712"/>
                </a:lnTo>
                <a:lnTo>
                  <a:pt x="330" y="705"/>
                </a:lnTo>
                <a:lnTo>
                  <a:pt x="333" y="697"/>
                </a:lnTo>
                <a:lnTo>
                  <a:pt x="331" y="685"/>
                </a:lnTo>
                <a:lnTo>
                  <a:pt x="331" y="678"/>
                </a:lnTo>
                <a:lnTo>
                  <a:pt x="335" y="673"/>
                </a:lnTo>
                <a:lnTo>
                  <a:pt x="331" y="661"/>
                </a:lnTo>
                <a:lnTo>
                  <a:pt x="334" y="652"/>
                </a:lnTo>
                <a:lnTo>
                  <a:pt x="342" y="647"/>
                </a:lnTo>
                <a:lnTo>
                  <a:pt x="349" y="646"/>
                </a:lnTo>
                <a:lnTo>
                  <a:pt x="354" y="650"/>
                </a:lnTo>
                <a:lnTo>
                  <a:pt x="361" y="650"/>
                </a:lnTo>
                <a:lnTo>
                  <a:pt x="367" y="656"/>
                </a:lnTo>
                <a:lnTo>
                  <a:pt x="369" y="663"/>
                </a:lnTo>
                <a:lnTo>
                  <a:pt x="376" y="665"/>
                </a:lnTo>
                <a:lnTo>
                  <a:pt x="383" y="658"/>
                </a:lnTo>
                <a:lnTo>
                  <a:pt x="390" y="648"/>
                </a:lnTo>
                <a:lnTo>
                  <a:pt x="403" y="573"/>
                </a:lnTo>
                <a:lnTo>
                  <a:pt x="490" y="88"/>
                </a:lnTo>
                <a:lnTo>
                  <a:pt x="394" y="72"/>
                </a:lnTo>
                <a:lnTo>
                  <a:pt x="279" y="47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8" name="Freeform 26"/>
          <p:cNvSpPr>
            <a:spLocks noEditPoints="1"/>
          </p:cNvSpPr>
          <p:nvPr/>
        </p:nvSpPr>
        <p:spPr bwMode="auto">
          <a:xfrm>
            <a:off x="10355449" y="2234788"/>
            <a:ext cx="1178984" cy="876300"/>
          </a:xfrm>
          <a:custGeom>
            <a:avLst/>
            <a:gdLst>
              <a:gd name="T0" fmla="*/ 452 w 579"/>
              <a:gd name="T1" fmla="*/ 404 h 431"/>
              <a:gd name="T2" fmla="*/ 452 w 579"/>
              <a:gd name="T3" fmla="*/ 379 h 431"/>
              <a:gd name="T4" fmla="*/ 463 w 579"/>
              <a:gd name="T5" fmla="*/ 358 h 431"/>
              <a:gd name="T6" fmla="*/ 443 w 579"/>
              <a:gd name="T7" fmla="*/ 279 h 431"/>
              <a:gd name="T8" fmla="*/ 441 w 579"/>
              <a:gd name="T9" fmla="*/ 205 h 431"/>
              <a:gd name="T10" fmla="*/ 418 w 579"/>
              <a:gd name="T11" fmla="*/ 130 h 431"/>
              <a:gd name="T12" fmla="*/ 413 w 579"/>
              <a:gd name="T13" fmla="*/ 120 h 431"/>
              <a:gd name="T14" fmla="*/ 402 w 579"/>
              <a:gd name="T15" fmla="*/ 89 h 431"/>
              <a:gd name="T16" fmla="*/ 404 w 579"/>
              <a:gd name="T17" fmla="*/ 67 h 431"/>
              <a:gd name="T18" fmla="*/ 399 w 579"/>
              <a:gd name="T19" fmla="*/ 47 h 431"/>
              <a:gd name="T20" fmla="*/ 391 w 579"/>
              <a:gd name="T21" fmla="*/ 20 h 431"/>
              <a:gd name="T22" fmla="*/ 386 w 579"/>
              <a:gd name="T23" fmla="*/ 2 h 431"/>
              <a:gd name="T24" fmla="*/ 293 w 579"/>
              <a:gd name="T25" fmla="*/ 23 h 431"/>
              <a:gd name="T26" fmla="*/ 252 w 579"/>
              <a:gd name="T27" fmla="*/ 53 h 431"/>
              <a:gd name="T28" fmla="*/ 223 w 579"/>
              <a:gd name="T29" fmla="*/ 107 h 431"/>
              <a:gd name="T30" fmla="*/ 203 w 579"/>
              <a:gd name="T31" fmla="*/ 128 h 431"/>
              <a:gd name="T32" fmla="*/ 209 w 579"/>
              <a:gd name="T33" fmla="*/ 143 h 431"/>
              <a:gd name="T34" fmla="*/ 215 w 579"/>
              <a:gd name="T35" fmla="*/ 142 h 431"/>
              <a:gd name="T36" fmla="*/ 218 w 579"/>
              <a:gd name="T37" fmla="*/ 150 h 431"/>
              <a:gd name="T38" fmla="*/ 219 w 579"/>
              <a:gd name="T39" fmla="*/ 169 h 431"/>
              <a:gd name="T40" fmla="*/ 218 w 579"/>
              <a:gd name="T41" fmla="*/ 188 h 431"/>
              <a:gd name="T42" fmla="*/ 196 w 579"/>
              <a:gd name="T43" fmla="*/ 201 h 431"/>
              <a:gd name="T44" fmla="*/ 182 w 579"/>
              <a:gd name="T45" fmla="*/ 218 h 431"/>
              <a:gd name="T46" fmla="*/ 160 w 579"/>
              <a:gd name="T47" fmla="*/ 223 h 431"/>
              <a:gd name="T48" fmla="*/ 119 w 579"/>
              <a:gd name="T49" fmla="*/ 226 h 431"/>
              <a:gd name="T50" fmla="*/ 57 w 579"/>
              <a:gd name="T51" fmla="*/ 238 h 431"/>
              <a:gd name="T52" fmla="*/ 38 w 579"/>
              <a:gd name="T53" fmla="*/ 247 h 431"/>
              <a:gd name="T54" fmla="*/ 35 w 579"/>
              <a:gd name="T55" fmla="*/ 262 h 431"/>
              <a:gd name="T56" fmla="*/ 48 w 579"/>
              <a:gd name="T57" fmla="*/ 272 h 431"/>
              <a:gd name="T58" fmla="*/ 53 w 579"/>
              <a:gd name="T59" fmla="*/ 296 h 431"/>
              <a:gd name="T60" fmla="*/ 34 w 579"/>
              <a:gd name="T61" fmla="*/ 320 h 431"/>
              <a:gd name="T62" fmla="*/ 3 w 579"/>
              <a:gd name="T63" fmla="*/ 356 h 431"/>
              <a:gd name="T64" fmla="*/ 4 w 579"/>
              <a:gd name="T65" fmla="*/ 383 h 431"/>
              <a:gd name="T66" fmla="*/ 251 w 579"/>
              <a:gd name="T67" fmla="*/ 334 h 431"/>
              <a:gd name="T68" fmla="*/ 324 w 579"/>
              <a:gd name="T69" fmla="*/ 323 h 431"/>
              <a:gd name="T70" fmla="*/ 339 w 579"/>
              <a:gd name="T71" fmla="*/ 333 h 431"/>
              <a:gd name="T72" fmla="*/ 352 w 579"/>
              <a:gd name="T73" fmla="*/ 358 h 431"/>
              <a:gd name="T74" fmla="*/ 376 w 579"/>
              <a:gd name="T75" fmla="*/ 368 h 431"/>
              <a:gd name="T76" fmla="*/ 437 w 579"/>
              <a:gd name="T77" fmla="*/ 376 h 431"/>
              <a:gd name="T78" fmla="*/ 431 w 579"/>
              <a:gd name="T79" fmla="*/ 362 h 431"/>
              <a:gd name="T80" fmla="*/ 441 w 579"/>
              <a:gd name="T81" fmla="*/ 381 h 431"/>
              <a:gd name="T82" fmla="*/ 443 w 579"/>
              <a:gd name="T83" fmla="*/ 414 h 431"/>
              <a:gd name="T84" fmla="*/ 565 w 579"/>
              <a:gd name="T85" fmla="*/ 354 h 431"/>
              <a:gd name="T86" fmla="*/ 544 w 579"/>
              <a:gd name="T87" fmla="*/ 372 h 431"/>
              <a:gd name="T88" fmla="*/ 539 w 579"/>
              <a:gd name="T89" fmla="*/ 368 h 431"/>
              <a:gd name="T90" fmla="*/ 551 w 579"/>
              <a:gd name="T91" fmla="*/ 346 h 431"/>
              <a:gd name="T92" fmla="*/ 501 w 579"/>
              <a:gd name="T93" fmla="*/ 377 h 431"/>
              <a:gd name="T94" fmla="*/ 486 w 579"/>
              <a:gd name="T95" fmla="*/ 385 h 431"/>
              <a:gd name="T96" fmla="*/ 462 w 579"/>
              <a:gd name="T97" fmla="*/ 396 h 431"/>
              <a:gd name="T98" fmla="*/ 454 w 579"/>
              <a:gd name="T99" fmla="*/ 407 h 431"/>
              <a:gd name="T100" fmla="*/ 440 w 579"/>
              <a:gd name="T101" fmla="*/ 427 h 431"/>
              <a:gd name="T102" fmla="*/ 448 w 579"/>
              <a:gd name="T103" fmla="*/ 431 h 431"/>
              <a:gd name="T104" fmla="*/ 486 w 579"/>
              <a:gd name="T105" fmla="*/ 413 h 431"/>
              <a:gd name="T106" fmla="*/ 512 w 579"/>
              <a:gd name="T107" fmla="*/ 396 h 431"/>
              <a:gd name="T108" fmla="*/ 532 w 579"/>
              <a:gd name="T109" fmla="*/ 388 h 431"/>
              <a:gd name="T110" fmla="*/ 552 w 579"/>
              <a:gd name="T111" fmla="*/ 373 h 431"/>
              <a:gd name="T112" fmla="*/ 579 w 579"/>
              <a:gd name="T113" fmla="*/ 349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" h="431">
                <a:moveTo>
                  <a:pt x="443" y="414"/>
                </a:moveTo>
                <a:lnTo>
                  <a:pt x="445" y="407"/>
                </a:lnTo>
                <a:lnTo>
                  <a:pt x="452" y="404"/>
                </a:lnTo>
                <a:lnTo>
                  <a:pt x="452" y="398"/>
                </a:lnTo>
                <a:lnTo>
                  <a:pt x="459" y="384"/>
                </a:lnTo>
                <a:lnTo>
                  <a:pt x="452" y="379"/>
                </a:lnTo>
                <a:lnTo>
                  <a:pt x="452" y="376"/>
                </a:lnTo>
                <a:lnTo>
                  <a:pt x="463" y="365"/>
                </a:lnTo>
                <a:lnTo>
                  <a:pt x="463" y="358"/>
                </a:lnTo>
                <a:lnTo>
                  <a:pt x="459" y="352"/>
                </a:lnTo>
                <a:lnTo>
                  <a:pt x="445" y="281"/>
                </a:lnTo>
                <a:lnTo>
                  <a:pt x="443" y="279"/>
                </a:lnTo>
                <a:lnTo>
                  <a:pt x="444" y="218"/>
                </a:lnTo>
                <a:lnTo>
                  <a:pt x="445" y="212"/>
                </a:lnTo>
                <a:lnTo>
                  <a:pt x="441" y="205"/>
                </a:lnTo>
                <a:lnTo>
                  <a:pt x="441" y="201"/>
                </a:lnTo>
                <a:lnTo>
                  <a:pt x="428" y="138"/>
                </a:lnTo>
                <a:lnTo>
                  <a:pt x="418" y="130"/>
                </a:lnTo>
                <a:lnTo>
                  <a:pt x="416" y="136"/>
                </a:lnTo>
                <a:lnTo>
                  <a:pt x="412" y="131"/>
                </a:lnTo>
                <a:lnTo>
                  <a:pt x="413" y="120"/>
                </a:lnTo>
                <a:lnTo>
                  <a:pt x="410" y="107"/>
                </a:lnTo>
                <a:lnTo>
                  <a:pt x="406" y="101"/>
                </a:lnTo>
                <a:lnTo>
                  <a:pt x="402" y="89"/>
                </a:lnTo>
                <a:lnTo>
                  <a:pt x="402" y="76"/>
                </a:lnTo>
                <a:lnTo>
                  <a:pt x="405" y="73"/>
                </a:lnTo>
                <a:lnTo>
                  <a:pt x="404" y="67"/>
                </a:lnTo>
                <a:lnTo>
                  <a:pt x="401" y="61"/>
                </a:lnTo>
                <a:lnTo>
                  <a:pt x="402" y="54"/>
                </a:lnTo>
                <a:lnTo>
                  <a:pt x="399" y="47"/>
                </a:lnTo>
                <a:lnTo>
                  <a:pt x="394" y="42"/>
                </a:lnTo>
                <a:lnTo>
                  <a:pt x="391" y="35"/>
                </a:lnTo>
                <a:lnTo>
                  <a:pt x="391" y="20"/>
                </a:lnTo>
                <a:lnTo>
                  <a:pt x="386" y="13"/>
                </a:lnTo>
                <a:lnTo>
                  <a:pt x="387" y="8"/>
                </a:lnTo>
                <a:lnTo>
                  <a:pt x="386" y="2"/>
                </a:lnTo>
                <a:lnTo>
                  <a:pt x="385" y="0"/>
                </a:lnTo>
                <a:lnTo>
                  <a:pt x="337" y="13"/>
                </a:lnTo>
                <a:lnTo>
                  <a:pt x="293" y="23"/>
                </a:lnTo>
                <a:lnTo>
                  <a:pt x="287" y="23"/>
                </a:lnTo>
                <a:lnTo>
                  <a:pt x="275" y="30"/>
                </a:lnTo>
                <a:lnTo>
                  <a:pt x="252" y="53"/>
                </a:lnTo>
                <a:lnTo>
                  <a:pt x="233" y="86"/>
                </a:lnTo>
                <a:lnTo>
                  <a:pt x="233" y="94"/>
                </a:lnTo>
                <a:lnTo>
                  <a:pt x="223" y="107"/>
                </a:lnTo>
                <a:lnTo>
                  <a:pt x="221" y="111"/>
                </a:lnTo>
                <a:lnTo>
                  <a:pt x="214" y="116"/>
                </a:lnTo>
                <a:lnTo>
                  <a:pt x="203" y="128"/>
                </a:lnTo>
                <a:lnTo>
                  <a:pt x="202" y="135"/>
                </a:lnTo>
                <a:lnTo>
                  <a:pt x="207" y="139"/>
                </a:lnTo>
                <a:lnTo>
                  <a:pt x="209" y="143"/>
                </a:lnTo>
                <a:lnTo>
                  <a:pt x="207" y="136"/>
                </a:lnTo>
                <a:lnTo>
                  <a:pt x="214" y="134"/>
                </a:lnTo>
                <a:lnTo>
                  <a:pt x="215" y="142"/>
                </a:lnTo>
                <a:lnTo>
                  <a:pt x="223" y="138"/>
                </a:lnTo>
                <a:lnTo>
                  <a:pt x="219" y="145"/>
                </a:lnTo>
                <a:lnTo>
                  <a:pt x="218" y="150"/>
                </a:lnTo>
                <a:lnTo>
                  <a:pt x="213" y="153"/>
                </a:lnTo>
                <a:lnTo>
                  <a:pt x="218" y="165"/>
                </a:lnTo>
                <a:lnTo>
                  <a:pt x="219" y="169"/>
                </a:lnTo>
                <a:lnTo>
                  <a:pt x="222" y="176"/>
                </a:lnTo>
                <a:lnTo>
                  <a:pt x="222" y="182"/>
                </a:lnTo>
                <a:lnTo>
                  <a:pt x="218" y="188"/>
                </a:lnTo>
                <a:lnTo>
                  <a:pt x="211" y="188"/>
                </a:lnTo>
                <a:lnTo>
                  <a:pt x="205" y="196"/>
                </a:lnTo>
                <a:lnTo>
                  <a:pt x="196" y="201"/>
                </a:lnTo>
                <a:lnTo>
                  <a:pt x="194" y="208"/>
                </a:lnTo>
                <a:lnTo>
                  <a:pt x="188" y="214"/>
                </a:lnTo>
                <a:lnTo>
                  <a:pt x="182" y="218"/>
                </a:lnTo>
                <a:lnTo>
                  <a:pt x="177" y="223"/>
                </a:lnTo>
                <a:lnTo>
                  <a:pt x="173" y="222"/>
                </a:lnTo>
                <a:lnTo>
                  <a:pt x="160" y="223"/>
                </a:lnTo>
                <a:lnTo>
                  <a:pt x="148" y="226"/>
                </a:lnTo>
                <a:lnTo>
                  <a:pt x="136" y="233"/>
                </a:lnTo>
                <a:lnTo>
                  <a:pt x="119" y="226"/>
                </a:lnTo>
                <a:lnTo>
                  <a:pt x="94" y="227"/>
                </a:lnTo>
                <a:lnTo>
                  <a:pt x="69" y="233"/>
                </a:lnTo>
                <a:lnTo>
                  <a:pt x="57" y="238"/>
                </a:lnTo>
                <a:lnTo>
                  <a:pt x="50" y="241"/>
                </a:lnTo>
                <a:lnTo>
                  <a:pt x="43" y="243"/>
                </a:lnTo>
                <a:lnTo>
                  <a:pt x="38" y="247"/>
                </a:lnTo>
                <a:lnTo>
                  <a:pt x="31" y="250"/>
                </a:lnTo>
                <a:lnTo>
                  <a:pt x="31" y="250"/>
                </a:lnTo>
                <a:lnTo>
                  <a:pt x="35" y="262"/>
                </a:lnTo>
                <a:lnTo>
                  <a:pt x="34" y="266"/>
                </a:lnTo>
                <a:lnTo>
                  <a:pt x="48" y="269"/>
                </a:lnTo>
                <a:lnTo>
                  <a:pt x="48" y="272"/>
                </a:lnTo>
                <a:lnTo>
                  <a:pt x="45" y="276"/>
                </a:lnTo>
                <a:lnTo>
                  <a:pt x="53" y="289"/>
                </a:lnTo>
                <a:lnTo>
                  <a:pt x="53" y="296"/>
                </a:lnTo>
                <a:lnTo>
                  <a:pt x="42" y="308"/>
                </a:lnTo>
                <a:lnTo>
                  <a:pt x="39" y="315"/>
                </a:lnTo>
                <a:lnTo>
                  <a:pt x="34" y="320"/>
                </a:lnTo>
                <a:lnTo>
                  <a:pt x="26" y="329"/>
                </a:lnTo>
                <a:lnTo>
                  <a:pt x="16" y="341"/>
                </a:lnTo>
                <a:lnTo>
                  <a:pt x="3" y="356"/>
                </a:lnTo>
                <a:lnTo>
                  <a:pt x="0" y="357"/>
                </a:lnTo>
                <a:lnTo>
                  <a:pt x="0" y="360"/>
                </a:lnTo>
                <a:lnTo>
                  <a:pt x="4" y="383"/>
                </a:lnTo>
                <a:lnTo>
                  <a:pt x="62" y="372"/>
                </a:lnTo>
                <a:lnTo>
                  <a:pt x="150" y="354"/>
                </a:lnTo>
                <a:lnTo>
                  <a:pt x="251" y="334"/>
                </a:lnTo>
                <a:lnTo>
                  <a:pt x="317" y="319"/>
                </a:lnTo>
                <a:lnTo>
                  <a:pt x="317" y="319"/>
                </a:lnTo>
                <a:lnTo>
                  <a:pt x="324" y="323"/>
                </a:lnTo>
                <a:lnTo>
                  <a:pt x="326" y="329"/>
                </a:lnTo>
                <a:lnTo>
                  <a:pt x="332" y="327"/>
                </a:lnTo>
                <a:lnTo>
                  <a:pt x="339" y="333"/>
                </a:lnTo>
                <a:lnTo>
                  <a:pt x="345" y="346"/>
                </a:lnTo>
                <a:lnTo>
                  <a:pt x="347" y="352"/>
                </a:lnTo>
                <a:lnTo>
                  <a:pt x="352" y="358"/>
                </a:lnTo>
                <a:lnTo>
                  <a:pt x="363" y="364"/>
                </a:lnTo>
                <a:lnTo>
                  <a:pt x="368" y="364"/>
                </a:lnTo>
                <a:lnTo>
                  <a:pt x="376" y="368"/>
                </a:lnTo>
                <a:lnTo>
                  <a:pt x="376" y="369"/>
                </a:lnTo>
                <a:lnTo>
                  <a:pt x="441" y="391"/>
                </a:lnTo>
                <a:lnTo>
                  <a:pt x="437" y="376"/>
                </a:lnTo>
                <a:lnTo>
                  <a:pt x="431" y="369"/>
                </a:lnTo>
                <a:lnTo>
                  <a:pt x="429" y="364"/>
                </a:lnTo>
                <a:lnTo>
                  <a:pt x="431" y="362"/>
                </a:lnTo>
                <a:lnTo>
                  <a:pt x="432" y="368"/>
                </a:lnTo>
                <a:lnTo>
                  <a:pt x="439" y="372"/>
                </a:lnTo>
                <a:lnTo>
                  <a:pt x="441" y="381"/>
                </a:lnTo>
                <a:lnTo>
                  <a:pt x="443" y="400"/>
                </a:lnTo>
                <a:lnTo>
                  <a:pt x="440" y="414"/>
                </a:lnTo>
                <a:lnTo>
                  <a:pt x="443" y="414"/>
                </a:lnTo>
                <a:close/>
                <a:moveTo>
                  <a:pt x="573" y="353"/>
                </a:moveTo>
                <a:lnTo>
                  <a:pt x="566" y="356"/>
                </a:lnTo>
                <a:lnTo>
                  <a:pt x="565" y="354"/>
                </a:lnTo>
                <a:lnTo>
                  <a:pt x="558" y="356"/>
                </a:lnTo>
                <a:lnTo>
                  <a:pt x="552" y="360"/>
                </a:lnTo>
                <a:lnTo>
                  <a:pt x="544" y="372"/>
                </a:lnTo>
                <a:lnTo>
                  <a:pt x="540" y="373"/>
                </a:lnTo>
                <a:lnTo>
                  <a:pt x="533" y="375"/>
                </a:lnTo>
                <a:lnTo>
                  <a:pt x="539" y="368"/>
                </a:lnTo>
                <a:lnTo>
                  <a:pt x="544" y="362"/>
                </a:lnTo>
                <a:lnTo>
                  <a:pt x="544" y="357"/>
                </a:lnTo>
                <a:lnTo>
                  <a:pt x="551" y="346"/>
                </a:lnTo>
                <a:lnTo>
                  <a:pt x="532" y="368"/>
                </a:lnTo>
                <a:lnTo>
                  <a:pt x="520" y="373"/>
                </a:lnTo>
                <a:lnTo>
                  <a:pt x="501" y="377"/>
                </a:lnTo>
                <a:lnTo>
                  <a:pt x="496" y="380"/>
                </a:lnTo>
                <a:lnTo>
                  <a:pt x="491" y="385"/>
                </a:lnTo>
                <a:lnTo>
                  <a:pt x="486" y="385"/>
                </a:lnTo>
                <a:lnTo>
                  <a:pt x="474" y="392"/>
                </a:lnTo>
                <a:lnTo>
                  <a:pt x="468" y="391"/>
                </a:lnTo>
                <a:lnTo>
                  <a:pt x="462" y="396"/>
                </a:lnTo>
                <a:lnTo>
                  <a:pt x="463" y="402"/>
                </a:lnTo>
                <a:lnTo>
                  <a:pt x="456" y="400"/>
                </a:lnTo>
                <a:lnTo>
                  <a:pt x="454" y="407"/>
                </a:lnTo>
                <a:lnTo>
                  <a:pt x="443" y="414"/>
                </a:lnTo>
                <a:lnTo>
                  <a:pt x="441" y="422"/>
                </a:lnTo>
                <a:lnTo>
                  <a:pt x="440" y="427"/>
                </a:lnTo>
                <a:lnTo>
                  <a:pt x="443" y="429"/>
                </a:lnTo>
                <a:lnTo>
                  <a:pt x="455" y="426"/>
                </a:lnTo>
                <a:lnTo>
                  <a:pt x="448" y="431"/>
                </a:lnTo>
                <a:lnTo>
                  <a:pt x="462" y="426"/>
                </a:lnTo>
                <a:lnTo>
                  <a:pt x="483" y="413"/>
                </a:lnTo>
                <a:lnTo>
                  <a:pt x="486" y="413"/>
                </a:lnTo>
                <a:lnTo>
                  <a:pt x="493" y="407"/>
                </a:lnTo>
                <a:lnTo>
                  <a:pt x="500" y="404"/>
                </a:lnTo>
                <a:lnTo>
                  <a:pt x="512" y="396"/>
                </a:lnTo>
                <a:lnTo>
                  <a:pt x="519" y="394"/>
                </a:lnTo>
                <a:lnTo>
                  <a:pt x="525" y="389"/>
                </a:lnTo>
                <a:lnTo>
                  <a:pt x="532" y="388"/>
                </a:lnTo>
                <a:lnTo>
                  <a:pt x="544" y="380"/>
                </a:lnTo>
                <a:lnTo>
                  <a:pt x="546" y="375"/>
                </a:lnTo>
                <a:lnTo>
                  <a:pt x="552" y="373"/>
                </a:lnTo>
                <a:lnTo>
                  <a:pt x="565" y="362"/>
                </a:lnTo>
                <a:lnTo>
                  <a:pt x="571" y="358"/>
                </a:lnTo>
                <a:lnTo>
                  <a:pt x="579" y="349"/>
                </a:lnTo>
                <a:lnTo>
                  <a:pt x="573" y="353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59" name="Freeform 27"/>
          <p:cNvSpPr>
            <a:spLocks/>
          </p:cNvSpPr>
          <p:nvPr/>
        </p:nvSpPr>
        <p:spPr bwMode="auto">
          <a:xfrm>
            <a:off x="5825782" y="4120738"/>
            <a:ext cx="1085851" cy="1136651"/>
          </a:xfrm>
          <a:custGeom>
            <a:avLst/>
            <a:gdLst>
              <a:gd name="T0" fmla="*/ 310 w 534"/>
              <a:gd name="T1" fmla="*/ 25 h 559"/>
              <a:gd name="T2" fmla="*/ 197 w 534"/>
              <a:gd name="T3" fmla="*/ 15 h 559"/>
              <a:gd name="T4" fmla="*/ 70 w 534"/>
              <a:gd name="T5" fmla="*/ 0 h 559"/>
              <a:gd name="T6" fmla="*/ 0 w 534"/>
              <a:gd name="T7" fmla="*/ 548 h 559"/>
              <a:gd name="T8" fmla="*/ 0 w 534"/>
              <a:gd name="T9" fmla="*/ 551 h 559"/>
              <a:gd name="T10" fmla="*/ 64 w 534"/>
              <a:gd name="T11" fmla="*/ 559 h 559"/>
              <a:gd name="T12" fmla="*/ 70 w 534"/>
              <a:gd name="T13" fmla="*/ 556 h 559"/>
              <a:gd name="T14" fmla="*/ 74 w 534"/>
              <a:gd name="T15" fmla="*/ 523 h 559"/>
              <a:gd name="T16" fmla="*/ 78 w 534"/>
              <a:gd name="T17" fmla="*/ 515 h 559"/>
              <a:gd name="T18" fmla="*/ 210 w 534"/>
              <a:gd name="T19" fmla="*/ 530 h 559"/>
              <a:gd name="T20" fmla="*/ 210 w 534"/>
              <a:gd name="T21" fmla="*/ 530 h 559"/>
              <a:gd name="T22" fmla="*/ 210 w 534"/>
              <a:gd name="T23" fmla="*/ 528 h 559"/>
              <a:gd name="T24" fmla="*/ 206 w 534"/>
              <a:gd name="T25" fmla="*/ 522 h 559"/>
              <a:gd name="T26" fmla="*/ 204 w 534"/>
              <a:gd name="T27" fmla="*/ 511 h 559"/>
              <a:gd name="T28" fmla="*/ 204 w 534"/>
              <a:gd name="T29" fmla="*/ 507 h 559"/>
              <a:gd name="T30" fmla="*/ 266 w 534"/>
              <a:gd name="T31" fmla="*/ 514 h 559"/>
              <a:gd name="T32" fmla="*/ 346 w 534"/>
              <a:gd name="T33" fmla="*/ 521 h 559"/>
              <a:gd name="T34" fmla="*/ 417 w 534"/>
              <a:gd name="T35" fmla="*/ 528 h 559"/>
              <a:gd name="T36" fmla="*/ 490 w 534"/>
              <a:gd name="T37" fmla="*/ 532 h 559"/>
              <a:gd name="T38" fmla="*/ 493 w 534"/>
              <a:gd name="T39" fmla="*/ 532 h 559"/>
              <a:gd name="T40" fmla="*/ 499 w 534"/>
              <a:gd name="T41" fmla="*/ 526 h 559"/>
              <a:gd name="T42" fmla="*/ 505 w 534"/>
              <a:gd name="T43" fmla="*/ 425 h 559"/>
              <a:gd name="T44" fmla="*/ 512 w 534"/>
              <a:gd name="T45" fmla="*/ 335 h 559"/>
              <a:gd name="T46" fmla="*/ 527 w 534"/>
              <a:gd name="T47" fmla="*/ 100 h 559"/>
              <a:gd name="T48" fmla="*/ 527 w 534"/>
              <a:gd name="T49" fmla="*/ 93 h 559"/>
              <a:gd name="T50" fmla="*/ 531 w 534"/>
              <a:gd name="T51" fmla="*/ 92 h 559"/>
              <a:gd name="T52" fmla="*/ 534 w 534"/>
              <a:gd name="T53" fmla="*/ 43 h 559"/>
              <a:gd name="T54" fmla="*/ 447 w 534"/>
              <a:gd name="T55" fmla="*/ 38 h 559"/>
              <a:gd name="T56" fmla="*/ 310 w 534"/>
              <a:gd name="T57" fmla="*/ 2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34" h="559">
                <a:moveTo>
                  <a:pt x="310" y="25"/>
                </a:moveTo>
                <a:lnTo>
                  <a:pt x="197" y="15"/>
                </a:lnTo>
                <a:lnTo>
                  <a:pt x="70" y="0"/>
                </a:lnTo>
                <a:lnTo>
                  <a:pt x="0" y="548"/>
                </a:lnTo>
                <a:lnTo>
                  <a:pt x="0" y="551"/>
                </a:lnTo>
                <a:lnTo>
                  <a:pt x="64" y="559"/>
                </a:lnTo>
                <a:lnTo>
                  <a:pt x="70" y="556"/>
                </a:lnTo>
                <a:lnTo>
                  <a:pt x="74" y="523"/>
                </a:lnTo>
                <a:lnTo>
                  <a:pt x="78" y="515"/>
                </a:lnTo>
                <a:lnTo>
                  <a:pt x="210" y="530"/>
                </a:lnTo>
                <a:lnTo>
                  <a:pt x="210" y="530"/>
                </a:lnTo>
                <a:lnTo>
                  <a:pt x="210" y="528"/>
                </a:lnTo>
                <a:lnTo>
                  <a:pt x="206" y="522"/>
                </a:lnTo>
                <a:lnTo>
                  <a:pt x="204" y="511"/>
                </a:lnTo>
                <a:lnTo>
                  <a:pt x="204" y="507"/>
                </a:lnTo>
                <a:lnTo>
                  <a:pt x="266" y="514"/>
                </a:lnTo>
                <a:lnTo>
                  <a:pt x="346" y="521"/>
                </a:lnTo>
                <a:lnTo>
                  <a:pt x="417" y="528"/>
                </a:lnTo>
                <a:lnTo>
                  <a:pt x="490" y="532"/>
                </a:lnTo>
                <a:lnTo>
                  <a:pt x="493" y="532"/>
                </a:lnTo>
                <a:lnTo>
                  <a:pt x="499" y="526"/>
                </a:lnTo>
                <a:lnTo>
                  <a:pt x="505" y="425"/>
                </a:lnTo>
                <a:lnTo>
                  <a:pt x="512" y="335"/>
                </a:lnTo>
                <a:lnTo>
                  <a:pt x="527" y="100"/>
                </a:lnTo>
                <a:lnTo>
                  <a:pt x="527" y="93"/>
                </a:lnTo>
                <a:lnTo>
                  <a:pt x="531" y="92"/>
                </a:lnTo>
                <a:lnTo>
                  <a:pt x="534" y="43"/>
                </a:lnTo>
                <a:lnTo>
                  <a:pt x="447" y="38"/>
                </a:lnTo>
                <a:lnTo>
                  <a:pt x="310" y="25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0" name="Freeform 28"/>
          <p:cNvSpPr>
            <a:spLocks noEditPoints="1"/>
          </p:cNvSpPr>
          <p:nvPr/>
        </p:nvSpPr>
        <p:spPr bwMode="auto">
          <a:xfrm>
            <a:off x="11075116" y="2986206"/>
            <a:ext cx="209551" cy="480484"/>
          </a:xfrm>
          <a:custGeom>
            <a:avLst/>
            <a:gdLst>
              <a:gd name="T0" fmla="*/ 101 w 103"/>
              <a:gd name="T1" fmla="*/ 106 h 236"/>
              <a:gd name="T2" fmla="*/ 98 w 103"/>
              <a:gd name="T3" fmla="*/ 79 h 236"/>
              <a:gd name="T4" fmla="*/ 79 w 103"/>
              <a:gd name="T5" fmla="*/ 79 h 236"/>
              <a:gd name="T6" fmla="*/ 75 w 103"/>
              <a:gd name="T7" fmla="*/ 61 h 236"/>
              <a:gd name="T8" fmla="*/ 80 w 103"/>
              <a:gd name="T9" fmla="*/ 54 h 236"/>
              <a:gd name="T10" fmla="*/ 86 w 103"/>
              <a:gd name="T11" fmla="*/ 44 h 236"/>
              <a:gd name="T12" fmla="*/ 88 w 103"/>
              <a:gd name="T13" fmla="*/ 29 h 236"/>
              <a:gd name="T14" fmla="*/ 23 w 103"/>
              <a:gd name="T15" fmla="*/ 0 h 236"/>
              <a:gd name="T16" fmla="*/ 14 w 103"/>
              <a:gd name="T17" fmla="*/ 14 h 236"/>
              <a:gd name="T18" fmla="*/ 7 w 103"/>
              <a:gd name="T19" fmla="*/ 37 h 236"/>
              <a:gd name="T20" fmla="*/ 3 w 103"/>
              <a:gd name="T21" fmla="*/ 48 h 236"/>
              <a:gd name="T22" fmla="*/ 9 w 103"/>
              <a:gd name="T23" fmla="*/ 54 h 236"/>
              <a:gd name="T24" fmla="*/ 2 w 103"/>
              <a:gd name="T25" fmla="*/ 67 h 236"/>
              <a:gd name="T26" fmla="*/ 9 w 103"/>
              <a:gd name="T27" fmla="*/ 84 h 236"/>
              <a:gd name="T28" fmla="*/ 17 w 103"/>
              <a:gd name="T29" fmla="*/ 92 h 236"/>
              <a:gd name="T30" fmla="*/ 26 w 103"/>
              <a:gd name="T31" fmla="*/ 98 h 236"/>
              <a:gd name="T32" fmla="*/ 46 w 103"/>
              <a:gd name="T33" fmla="*/ 114 h 236"/>
              <a:gd name="T34" fmla="*/ 36 w 103"/>
              <a:gd name="T35" fmla="*/ 127 h 236"/>
              <a:gd name="T36" fmla="*/ 30 w 103"/>
              <a:gd name="T37" fmla="*/ 134 h 236"/>
              <a:gd name="T38" fmla="*/ 29 w 103"/>
              <a:gd name="T39" fmla="*/ 136 h 236"/>
              <a:gd name="T40" fmla="*/ 26 w 103"/>
              <a:gd name="T41" fmla="*/ 148 h 236"/>
              <a:gd name="T42" fmla="*/ 18 w 103"/>
              <a:gd name="T43" fmla="*/ 153 h 236"/>
              <a:gd name="T44" fmla="*/ 7 w 103"/>
              <a:gd name="T45" fmla="*/ 161 h 236"/>
              <a:gd name="T46" fmla="*/ 3 w 103"/>
              <a:gd name="T47" fmla="*/ 176 h 236"/>
              <a:gd name="T48" fmla="*/ 0 w 103"/>
              <a:gd name="T49" fmla="*/ 182 h 236"/>
              <a:gd name="T50" fmla="*/ 4 w 103"/>
              <a:gd name="T51" fmla="*/ 188 h 236"/>
              <a:gd name="T52" fmla="*/ 15 w 103"/>
              <a:gd name="T53" fmla="*/ 202 h 236"/>
              <a:gd name="T54" fmla="*/ 29 w 103"/>
              <a:gd name="T55" fmla="*/ 207 h 236"/>
              <a:gd name="T56" fmla="*/ 45 w 103"/>
              <a:gd name="T57" fmla="*/ 213 h 236"/>
              <a:gd name="T58" fmla="*/ 60 w 103"/>
              <a:gd name="T59" fmla="*/ 218 h 236"/>
              <a:gd name="T60" fmla="*/ 59 w 103"/>
              <a:gd name="T61" fmla="*/ 236 h 236"/>
              <a:gd name="T62" fmla="*/ 68 w 103"/>
              <a:gd name="T63" fmla="*/ 230 h 236"/>
              <a:gd name="T64" fmla="*/ 74 w 103"/>
              <a:gd name="T65" fmla="*/ 218 h 236"/>
              <a:gd name="T66" fmla="*/ 79 w 103"/>
              <a:gd name="T67" fmla="*/ 199 h 236"/>
              <a:gd name="T68" fmla="*/ 76 w 103"/>
              <a:gd name="T69" fmla="*/ 195 h 236"/>
              <a:gd name="T70" fmla="*/ 87 w 103"/>
              <a:gd name="T71" fmla="*/ 188 h 236"/>
              <a:gd name="T72" fmla="*/ 88 w 103"/>
              <a:gd name="T73" fmla="*/ 176 h 236"/>
              <a:gd name="T74" fmla="*/ 92 w 103"/>
              <a:gd name="T75" fmla="*/ 168 h 236"/>
              <a:gd name="T76" fmla="*/ 98 w 103"/>
              <a:gd name="T77" fmla="*/ 154 h 236"/>
              <a:gd name="T78" fmla="*/ 97 w 103"/>
              <a:gd name="T79" fmla="*/ 142 h 236"/>
              <a:gd name="T80" fmla="*/ 98 w 103"/>
              <a:gd name="T81" fmla="*/ 127 h 236"/>
              <a:gd name="T82" fmla="*/ 98 w 103"/>
              <a:gd name="T83" fmla="*/ 119 h 236"/>
              <a:gd name="T84" fmla="*/ 101 w 103"/>
              <a:gd name="T85" fmla="*/ 119 h 236"/>
              <a:gd name="T86" fmla="*/ 102 w 103"/>
              <a:gd name="T87" fmla="*/ 137 h 236"/>
              <a:gd name="T88" fmla="*/ 102 w 103"/>
              <a:gd name="T89" fmla="*/ 113 h 236"/>
              <a:gd name="T90" fmla="*/ 102 w 103"/>
              <a:gd name="T91" fmla="*/ 148 h 236"/>
              <a:gd name="T92" fmla="*/ 102 w 103"/>
              <a:gd name="T93" fmla="*/ 15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3" h="236">
                <a:moveTo>
                  <a:pt x="102" y="113"/>
                </a:moveTo>
                <a:lnTo>
                  <a:pt x="101" y="106"/>
                </a:lnTo>
                <a:lnTo>
                  <a:pt x="101" y="87"/>
                </a:lnTo>
                <a:lnTo>
                  <a:pt x="98" y="79"/>
                </a:lnTo>
                <a:lnTo>
                  <a:pt x="86" y="77"/>
                </a:lnTo>
                <a:lnTo>
                  <a:pt x="79" y="79"/>
                </a:lnTo>
                <a:lnTo>
                  <a:pt x="75" y="79"/>
                </a:lnTo>
                <a:lnTo>
                  <a:pt x="75" y="61"/>
                </a:lnTo>
                <a:lnTo>
                  <a:pt x="79" y="53"/>
                </a:lnTo>
                <a:lnTo>
                  <a:pt x="80" y="54"/>
                </a:lnTo>
                <a:lnTo>
                  <a:pt x="86" y="48"/>
                </a:lnTo>
                <a:lnTo>
                  <a:pt x="86" y="44"/>
                </a:lnTo>
                <a:lnTo>
                  <a:pt x="88" y="35"/>
                </a:lnTo>
                <a:lnTo>
                  <a:pt x="88" y="29"/>
                </a:lnTo>
                <a:lnTo>
                  <a:pt x="88" y="22"/>
                </a:lnTo>
                <a:lnTo>
                  <a:pt x="23" y="0"/>
                </a:lnTo>
                <a:lnTo>
                  <a:pt x="17" y="8"/>
                </a:lnTo>
                <a:lnTo>
                  <a:pt x="14" y="14"/>
                </a:lnTo>
                <a:lnTo>
                  <a:pt x="14" y="20"/>
                </a:lnTo>
                <a:lnTo>
                  <a:pt x="7" y="37"/>
                </a:lnTo>
                <a:lnTo>
                  <a:pt x="0" y="42"/>
                </a:lnTo>
                <a:lnTo>
                  <a:pt x="3" y="48"/>
                </a:lnTo>
                <a:lnTo>
                  <a:pt x="6" y="49"/>
                </a:lnTo>
                <a:lnTo>
                  <a:pt x="9" y="54"/>
                </a:lnTo>
                <a:lnTo>
                  <a:pt x="7" y="61"/>
                </a:lnTo>
                <a:lnTo>
                  <a:pt x="2" y="67"/>
                </a:lnTo>
                <a:lnTo>
                  <a:pt x="4" y="77"/>
                </a:lnTo>
                <a:lnTo>
                  <a:pt x="9" y="84"/>
                </a:lnTo>
                <a:lnTo>
                  <a:pt x="15" y="85"/>
                </a:lnTo>
                <a:lnTo>
                  <a:pt x="17" y="92"/>
                </a:lnTo>
                <a:lnTo>
                  <a:pt x="23" y="96"/>
                </a:lnTo>
                <a:lnTo>
                  <a:pt x="26" y="98"/>
                </a:lnTo>
                <a:lnTo>
                  <a:pt x="33" y="103"/>
                </a:lnTo>
                <a:lnTo>
                  <a:pt x="46" y="114"/>
                </a:lnTo>
                <a:lnTo>
                  <a:pt x="44" y="121"/>
                </a:lnTo>
                <a:lnTo>
                  <a:pt x="36" y="127"/>
                </a:lnTo>
                <a:lnTo>
                  <a:pt x="32" y="133"/>
                </a:lnTo>
                <a:lnTo>
                  <a:pt x="30" y="134"/>
                </a:lnTo>
                <a:lnTo>
                  <a:pt x="30" y="134"/>
                </a:lnTo>
                <a:lnTo>
                  <a:pt x="29" y="136"/>
                </a:lnTo>
                <a:lnTo>
                  <a:pt x="26" y="142"/>
                </a:lnTo>
                <a:lnTo>
                  <a:pt x="26" y="148"/>
                </a:lnTo>
                <a:lnTo>
                  <a:pt x="19" y="153"/>
                </a:lnTo>
                <a:lnTo>
                  <a:pt x="18" y="153"/>
                </a:lnTo>
                <a:lnTo>
                  <a:pt x="14" y="156"/>
                </a:lnTo>
                <a:lnTo>
                  <a:pt x="7" y="161"/>
                </a:lnTo>
                <a:lnTo>
                  <a:pt x="4" y="167"/>
                </a:lnTo>
                <a:lnTo>
                  <a:pt x="3" y="176"/>
                </a:lnTo>
                <a:lnTo>
                  <a:pt x="2" y="180"/>
                </a:lnTo>
                <a:lnTo>
                  <a:pt x="0" y="182"/>
                </a:lnTo>
                <a:lnTo>
                  <a:pt x="4" y="188"/>
                </a:lnTo>
                <a:lnTo>
                  <a:pt x="4" y="188"/>
                </a:lnTo>
                <a:lnTo>
                  <a:pt x="4" y="191"/>
                </a:lnTo>
                <a:lnTo>
                  <a:pt x="15" y="202"/>
                </a:lnTo>
                <a:lnTo>
                  <a:pt x="22" y="203"/>
                </a:lnTo>
                <a:lnTo>
                  <a:pt x="29" y="207"/>
                </a:lnTo>
                <a:lnTo>
                  <a:pt x="40" y="215"/>
                </a:lnTo>
                <a:lnTo>
                  <a:pt x="45" y="213"/>
                </a:lnTo>
                <a:lnTo>
                  <a:pt x="57" y="213"/>
                </a:lnTo>
                <a:lnTo>
                  <a:pt x="60" y="218"/>
                </a:lnTo>
                <a:lnTo>
                  <a:pt x="57" y="229"/>
                </a:lnTo>
                <a:lnTo>
                  <a:pt x="59" y="236"/>
                </a:lnTo>
                <a:lnTo>
                  <a:pt x="64" y="234"/>
                </a:lnTo>
                <a:lnTo>
                  <a:pt x="68" y="230"/>
                </a:lnTo>
                <a:lnTo>
                  <a:pt x="69" y="223"/>
                </a:lnTo>
                <a:lnTo>
                  <a:pt x="74" y="218"/>
                </a:lnTo>
                <a:lnTo>
                  <a:pt x="76" y="205"/>
                </a:lnTo>
                <a:lnTo>
                  <a:pt x="79" y="199"/>
                </a:lnTo>
                <a:lnTo>
                  <a:pt x="76" y="198"/>
                </a:lnTo>
                <a:lnTo>
                  <a:pt x="76" y="195"/>
                </a:lnTo>
                <a:lnTo>
                  <a:pt x="82" y="188"/>
                </a:lnTo>
                <a:lnTo>
                  <a:pt x="87" y="188"/>
                </a:lnTo>
                <a:lnTo>
                  <a:pt x="84" y="183"/>
                </a:lnTo>
                <a:lnTo>
                  <a:pt x="88" y="176"/>
                </a:lnTo>
                <a:lnTo>
                  <a:pt x="86" y="171"/>
                </a:lnTo>
                <a:lnTo>
                  <a:pt x="92" y="168"/>
                </a:lnTo>
                <a:lnTo>
                  <a:pt x="94" y="161"/>
                </a:lnTo>
                <a:lnTo>
                  <a:pt x="98" y="154"/>
                </a:lnTo>
                <a:lnTo>
                  <a:pt x="101" y="148"/>
                </a:lnTo>
                <a:lnTo>
                  <a:pt x="97" y="142"/>
                </a:lnTo>
                <a:lnTo>
                  <a:pt x="99" y="137"/>
                </a:lnTo>
                <a:lnTo>
                  <a:pt x="98" y="127"/>
                </a:lnTo>
                <a:lnTo>
                  <a:pt x="95" y="121"/>
                </a:lnTo>
                <a:lnTo>
                  <a:pt x="98" y="119"/>
                </a:lnTo>
                <a:lnTo>
                  <a:pt x="99" y="114"/>
                </a:lnTo>
                <a:lnTo>
                  <a:pt x="101" y="119"/>
                </a:lnTo>
                <a:lnTo>
                  <a:pt x="101" y="125"/>
                </a:lnTo>
                <a:lnTo>
                  <a:pt x="102" y="137"/>
                </a:lnTo>
                <a:lnTo>
                  <a:pt x="103" y="131"/>
                </a:lnTo>
                <a:lnTo>
                  <a:pt x="102" y="113"/>
                </a:lnTo>
                <a:close/>
                <a:moveTo>
                  <a:pt x="102" y="153"/>
                </a:moveTo>
                <a:lnTo>
                  <a:pt x="102" y="148"/>
                </a:lnTo>
                <a:lnTo>
                  <a:pt x="97" y="167"/>
                </a:lnTo>
                <a:lnTo>
                  <a:pt x="102" y="153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1" name="Freeform 29"/>
          <p:cNvSpPr>
            <a:spLocks/>
          </p:cNvSpPr>
          <p:nvPr/>
        </p:nvSpPr>
        <p:spPr bwMode="auto">
          <a:xfrm>
            <a:off x="11341816" y="2097205"/>
            <a:ext cx="260351" cy="543984"/>
          </a:xfrm>
          <a:custGeom>
            <a:avLst/>
            <a:gdLst>
              <a:gd name="T0" fmla="*/ 122 w 128"/>
              <a:gd name="T1" fmla="*/ 202 h 268"/>
              <a:gd name="T2" fmla="*/ 116 w 128"/>
              <a:gd name="T3" fmla="*/ 195 h 268"/>
              <a:gd name="T4" fmla="*/ 115 w 128"/>
              <a:gd name="T5" fmla="*/ 190 h 268"/>
              <a:gd name="T6" fmla="*/ 108 w 128"/>
              <a:gd name="T7" fmla="*/ 185 h 268"/>
              <a:gd name="T8" fmla="*/ 103 w 128"/>
              <a:gd name="T9" fmla="*/ 180 h 268"/>
              <a:gd name="T10" fmla="*/ 100 w 128"/>
              <a:gd name="T11" fmla="*/ 175 h 268"/>
              <a:gd name="T12" fmla="*/ 97 w 128"/>
              <a:gd name="T13" fmla="*/ 168 h 268"/>
              <a:gd name="T14" fmla="*/ 97 w 128"/>
              <a:gd name="T15" fmla="*/ 162 h 268"/>
              <a:gd name="T16" fmla="*/ 90 w 128"/>
              <a:gd name="T17" fmla="*/ 144 h 268"/>
              <a:gd name="T18" fmla="*/ 44 w 128"/>
              <a:gd name="T19" fmla="*/ 3 h 268"/>
              <a:gd name="T20" fmla="*/ 43 w 128"/>
              <a:gd name="T21" fmla="*/ 0 h 268"/>
              <a:gd name="T22" fmla="*/ 38 w 128"/>
              <a:gd name="T23" fmla="*/ 7 h 268"/>
              <a:gd name="T24" fmla="*/ 31 w 128"/>
              <a:gd name="T25" fmla="*/ 4 h 268"/>
              <a:gd name="T26" fmla="*/ 25 w 128"/>
              <a:gd name="T27" fmla="*/ 10 h 268"/>
              <a:gd name="T28" fmla="*/ 25 w 128"/>
              <a:gd name="T29" fmla="*/ 15 h 268"/>
              <a:gd name="T30" fmla="*/ 21 w 128"/>
              <a:gd name="T31" fmla="*/ 28 h 268"/>
              <a:gd name="T32" fmla="*/ 23 w 128"/>
              <a:gd name="T33" fmla="*/ 34 h 268"/>
              <a:gd name="T34" fmla="*/ 23 w 128"/>
              <a:gd name="T35" fmla="*/ 34 h 268"/>
              <a:gd name="T36" fmla="*/ 21 w 128"/>
              <a:gd name="T37" fmla="*/ 38 h 268"/>
              <a:gd name="T38" fmla="*/ 25 w 128"/>
              <a:gd name="T39" fmla="*/ 46 h 268"/>
              <a:gd name="T40" fmla="*/ 21 w 128"/>
              <a:gd name="T41" fmla="*/ 60 h 268"/>
              <a:gd name="T42" fmla="*/ 23 w 128"/>
              <a:gd name="T43" fmla="*/ 66 h 268"/>
              <a:gd name="T44" fmla="*/ 27 w 128"/>
              <a:gd name="T45" fmla="*/ 72 h 268"/>
              <a:gd name="T46" fmla="*/ 30 w 128"/>
              <a:gd name="T47" fmla="*/ 77 h 268"/>
              <a:gd name="T48" fmla="*/ 30 w 128"/>
              <a:gd name="T49" fmla="*/ 84 h 268"/>
              <a:gd name="T50" fmla="*/ 24 w 128"/>
              <a:gd name="T51" fmla="*/ 92 h 268"/>
              <a:gd name="T52" fmla="*/ 13 w 128"/>
              <a:gd name="T53" fmla="*/ 104 h 268"/>
              <a:gd name="T54" fmla="*/ 11 w 128"/>
              <a:gd name="T55" fmla="*/ 106 h 268"/>
              <a:gd name="T56" fmla="*/ 5 w 128"/>
              <a:gd name="T57" fmla="*/ 111 h 268"/>
              <a:gd name="T58" fmla="*/ 6 w 128"/>
              <a:gd name="T59" fmla="*/ 118 h 268"/>
              <a:gd name="T60" fmla="*/ 9 w 128"/>
              <a:gd name="T61" fmla="*/ 130 h 268"/>
              <a:gd name="T62" fmla="*/ 6 w 128"/>
              <a:gd name="T63" fmla="*/ 141 h 268"/>
              <a:gd name="T64" fmla="*/ 8 w 128"/>
              <a:gd name="T65" fmla="*/ 148 h 268"/>
              <a:gd name="T66" fmla="*/ 6 w 128"/>
              <a:gd name="T67" fmla="*/ 154 h 268"/>
              <a:gd name="T68" fmla="*/ 6 w 128"/>
              <a:gd name="T69" fmla="*/ 161 h 268"/>
              <a:gd name="T70" fmla="*/ 5 w 128"/>
              <a:gd name="T71" fmla="*/ 167 h 268"/>
              <a:gd name="T72" fmla="*/ 1 w 128"/>
              <a:gd name="T73" fmla="*/ 173 h 268"/>
              <a:gd name="T74" fmla="*/ 2 w 128"/>
              <a:gd name="T75" fmla="*/ 183 h 268"/>
              <a:gd name="T76" fmla="*/ 0 w 128"/>
              <a:gd name="T77" fmla="*/ 190 h 268"/>
              <a:gd name="T78" fmla="*/ 5 w 128"/>
              <a:gd name="T79" fmla="*/ 210 h 268"/>
              <a:gd name="T80" fmla="*/ 5 w 128"/>
              <a:gd name="T81" fmla="*/ 223 h 268"/>
              <a:gd name="T82" fmla="*/ 8 w 128"/>
              <a:gd name="T83" fmla="*/ 242 h 268"/>
              <a:gd name="T84" fmla="*/ 5 w 128"/>
              <a:gd name="T85" fmla="*/ 248 h 268"/>
              <a:gd name="T86" fmla="*/ 5 w 128"/>
              <a:gd name="T87" fmla="*/ 254 h 268"/>
              <a:gd name="T88" fmla="*/ 9 w 128"/>
              <a:gd name="T89" fmla="*/ 263 h 268"/>
              <a:gd name="T90" fmla="*/ 15 w 128"/>
              <a:gd name="T91" fmla="*/ 268 h 268"/>
              <a:gd name="T92" fmla="*/ 94 w 128"/>
              <a:gd name="T93" fmla="*/ 249 h 268"/>
              <a:gd name="T94" fmla="*/ 103 w 128"/>
              <a:gd name="T95" fmla="*/ 241 h 268"/>
              <a:gd name="T96" fmla="*/ 107 w 128"/>
              <a:gd name="T97" fmla="*/ 234 h 268"/>
              <a:gd name="T98" fmla="*/ 108 w 128"/>
              <a:gd name="T99" fmla="*/ 234 h 268"/>
              <a:gd name="T100" fmla="*/ 112 w 128"/>
              <a:gd name="T101" fmla="*/ 227 h 268"/>
              <a:gd name="T102" fmla="*/ 119 w 128"/>
              <a:gd name="T103" fmla="*/ 223 h 268"/>
              <a:gd name="T104" fmla="*/ 122 w 128"/>
              <a:gd name="T105" fmla="*/ 223 h 268"/>
              <a:gd name="T106" fmla="*/ 124 w 128"/>
              <a:gd name="T107" fmla="*/ 223 h 268"/>
              <a:gd name="T108" fmla="*/ 124 w 128"/>
              <a:gd name="T109" fmla="*/ 217 h 268"/>
              <a:gd name="T110" fmla="*/ 128 w 128"/>
              <a:gd name="T111" fmla="*/ 204 h 268"/>
              <a:gd name="T112" fmla="*/ 124 w 128"/>
              <a:gd name="T113" fmla="*/ 203 h 268"/>
              <a:gd name="T114" fmla="*/ 122 w 128"/>
              <a:gd name="T115" fmla="*/ 202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268">
                <a:moveTo>
                  <a:pt x="122" y="202"/>
                </a:moveTo>
                <a:lnTo>
                  <a:pt x="116" y="195"/>
                </a:lnTo>
                <a:lnTo>
                  <a:pt x="115" y="190"/>
                </a:lnTo>
                <a:lnTo>
                  <a:pt x="108" y="185"/>
                </a:lnTo>
                <a:lnTo>
                  <a:pt x="103" y="180"/>
                </a:lnTo>
                <a:lnTo>
                  <a:pt x="100" y="175"/>
                </a:lnTo>
                <a:lnTo>
                  <a:pt x="97" y="168"/>
                </a:lnTo>
                <a:lnTo>
                  <a:pt x="97" y="162"/>
                </a:lnTo>
                <a:lnTo>
                  <a:pt x="90" y="144"/>
                </a:lnTo>
                <a:lnTo>
                  <a:pt x="44" y="3"/>
                </a:lnTo>
                <a:lnTo>
                  <a:pt x="43" y="0"/>
                </a:lnTo>
                <a:lnTo>
                  <a:pt x="38" y="7"/>
                </a:lnTo>
                <a:lnTo>
                  <a:pt x="31" y="4"/>
                </a:lnTo>
                <a:lnTo>
                  <a:pt x="25" y="10"/>
                </a:lnTo>
                <a:lnTo>
                  <a:pt x="25" y="15"/>
                </a:lnTo>
                <a:lnTo>
                  <a:pt x="21" y="28"/>
                </a:lnTo>
                <a:lnTo>
                  <a:pt x="23" y="34"/>
                </a:lnTo>
                <a:lnTo>
                  <a:pt x="23" y="34"/>
                </a:lnTo>
                <a:lnTo>
                  <a:pt x="21" y="38"/>
                </a:lnTo>
                <a:lnTo>
                  <a:pt x="25" y="46"/>
                </a:lnTo>
                <a:lnTo>
                  <a:pt x="21" y="60"/>
                </a:lnTo>
                <a:lnTo>
                  <a:pt x="23" y="66"/>
                </a:lnTo>
                <a:lnTo>
                  <a:pt x="27" y="72"/>
                </a:lnTo>
                <a:lnTo>
                  <a:pt x="30" y="77"/>
                </a:lnTo>
                <a:lnTo>
                  <a:pt x="30" y="84"/>
                </a:lnTo>
                <a:lnTo>
                  <a:pt x="24" y="92"/>
                </a:lnTo>
                <a:lnTo>
                  <a:pt x="13" y="104"/>
                </a:lnTo>
                <a:lnTo>
                  <a:pt x="11" y="106"/>
                </a:lnTo>
                <a:lnTo>
                  <a:pt x="5" y="111"/>
                </a:lnTo>
                <a:lnTo>
                  <a:pt x="6" y="118"/>
                </a:lnTo>
                <a:lnTo>
                  <a:pt x="9" y="130"/>
                </a:lnTo>
                <a:lnTo>
                  <a:pt x="6" y="141"/>
                </a:lnTo>
                <a:lnTo>
                  <a:pt x="8" y="148"/>
                </a:lnTo>
                <a:lnTo>
                  <a:pt x="6" y="154"/>
                </a:lnTo>
                <a:lnTo>
                  <a:pt x="6" y="161"/>
                </a:lnTo>
                <a:lnTo>
                  <a:pt x="5" y="167"/>
                </a:lnTo>
                <a:lnTo>
                  <a:pt x="1" y="173"/>
                </a:lnTo>
                <a:lnTo>
                  <a:pt x="2" y="183"/>
                </a:lnTo>
                <a:lnTo>
                  <a:pt x="0" y="190"/>
                </a:lnTo>
                <a:lnTo>
                  <a:pt x="5" y="210"/>
                </a:lnTo>
                <a:lnTo>
                  <a:pt x="5" y="223"/>
                </a:lnTo>
                <a:lnTo>
                  <a:pt x="8" y="242"/>
                </a:lnTo>
                <a:lnTo>
                  <a:pt x="5" y="248"/>
                </a:lnTo>
                <a:lnTo>
                  <a:pt x="5" y="254"/>
                </a:lnTo>
                <a:lnTo>
                  <a:pt x="9" y="263"/>
                </a:lnTo>
                <a:lnTo>
                  <a:pt x="15" y="268"/>
                </a:lnTo>
                <a:lnTo>
                  <a:pt x="94" y="249"/>
                </a:lnTo>
                <a:lnTo>
                  <a:pt x="103" y="241"/>
                </a:lnTo>
                <a:lnTo>
                  <a:pt x="107" y="234"/>
                </a:lnTo>
                <a:lnTo>
                  <a:pt x="108" y="234"/>
                </a:lnTo>
                <a:lnTo>
                  <a:pt x="112" y="227"/>
                </a:lnTo>
                <a:lnTo>
                  <a:pt x="119" y="223"/>
                </a:lnTo>
                <a:lnTo>
                  <a:pt x="122" y="223"/>
                </a:lnTo>
                <a:lnTo>
                  <a:pt x="124" y="223"/>
                </a:lnTo>
                <a:lnTo>
                  <a:pt x="124" y="217"/>
                </a:lnTo>
                <a:lnTo>
                  <a:pt x="128" y="204"/>
                </a:lnTo>
                <a:lnTo>
                  <a:pt x="124" y="203"/>
                </a:lnTo>
                <a:lnTo>
                  <a:pt x="122" y="20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2" name="Freeform 30"/>
          <p:cNvSpPr>
            <a:spLocks/>
          </p:cNvSpPr>
          <p:nvPr/>
        </p:nvSpPr>
        <p:spPr bwMode="auto">
          <a:xfrm>
            <a:off x="6812149" y="3001021"/>
            <a:ext cx="1293284" cy="637117"/>
          </a:xfrm>
          <a:custGeom>
            <a:avLst/>
            <a:gdLst>
              <a:gd name="T0" fmla="*/ 625 w 636"/>
              <a:gd name="T1" fmla="*/ 294 h 313"/>
              <a:gd name="T2" fmla="*/ 617 w 636"/>
              <a:gd name="T3" fmla="*/ 283 h 313"/>
              <a:gd name="T4" fmla="*/ 608 w 636"/>
              <a:gd name="T5" fmla="*/ 266 h 313"/>
              <a:gd name="T6" fmla="*/ 602 w 636"/>
              <a:gd name="T7" fmla="*/ 252 h 313"/>
              <a:gd name="T8" fmla="*/ 594 w 636"/>
              <a:gd name="T9" fmla="*/ 243 h 313"/>
              <a:gd name="T10" fmla="*/ 594 w 636"/>
              <a:gd name="T11" fmla="*/ 210 h 313"/>
              <a:gd name="T12" fmla="*/ 596 w 636"/>
              <a:gd name="T13" fmla="*/ 197 h 313"/>
              <a:gd name="T14" fmla="*/ 593 w 636"/>
              <a:gd name="T15" fmla="*/ 183 h 313"/>
              <a:gd name="T16" fmla="*/ 590 w 636"/>
              <a:gd name="T17" fmla="*/ 169 h 313"/>
              <a:gd name="T18" fmla="*/ 583 w 636"/>
              <a:gd name="T19" fmla="*/ 160 h 313"/>
              <a:gd name="T20" fmla="*/ 578 w 636"/>
              <a:gd name="T21" fmla="*/ 157 h 313"/>
              <a:gd name="T22" fmla="*/ 578 w 636"/>
              <a:gd name="T23" fmla="*/ 145 h 313"/>
              <a:gd name="T24" fmla="*/ 578 w 636"/>
              <a:gd name="T25" fmla="*/ 133 h 313"/>
              <a:gd name="T26" fmla="*/ 573 w 636"/>
              <a:gd name="T27" fmla="*/ 121 h 313"/>
              <a:gd name="T28" fmla="*/ 565 w 636"/>
              <a:gd name="T29" fmla="*/ 103 h 313"/>
              <a:gd name="T30" fmla="*/ 559 w 636"/>
              <a:gd name="T31" fmla="*/ 91 h 313"/>
              <a:gd name="T32" fmla="*/ 554 w 636"/>
              <a:gd name="T33" fmla="*/ 79 h 313"/>
              <a:gd name="T34" fmla="*/ 555 w 636"/>
              <a:gd name="T35" fmla="*/ 67 h 313"/>
              <a:gd name="T36" fmla="*/ 543 w 636"/>
              <a:gd name="T37" fmla="*/ 64 h 313"/>
              <a:gd name="T38" fmla="*/ 533 w 636"/>
              <a:gd name="T39" fmla="*/ 52 h 313"/>
              <a:gd name="T40" fmla="*/ 521 w 636"/>
              <a:gd name="T41" fmla="*/ 44 h 313"/>
              <a:gd name="T42" fmla="*/ 514 w 636"/>
              <a:gd name="T43" fmla="*/ 42 h 313"/>
              <a:gd name="T44" fmla="*/ 502 w 636"/>
              <a:gd name="T45" fmla="*/ 38 h 313"/>
              <a:gd name="T46" fmla="*/ 464 w 636"/>
              <a:gd name="T47" fmla="*/ 33 h 313"/>
              <a:gd name="T48" fmla="*/ 447 w 636"/>
              <a:gd name="T49" fmla="*/ 37 h 313"/>
              <a:gd name="T50" fmla="*/ 413 w 636"/>
              <a:gd name="T51" fmla="*/ 25 h 313"/>
              <a:gd name="T52" fmla="*/ 326 w 636"/>
              <a:gd name="T53" fmla="*/ 17 h 313"/>
              <a:gd name="T54" fmla="*/ 85 w 636"/>
              <a:gd name="T55" fmla="*/ 6 h 313"/>
              <a:gd name="T56" fmla="*/ 0 w 636"/>
              <a:gd name="T57" fmla="*/ 195 h 313"/>
              <a:gd name="T58" fmla="*/ 138 w 636"/>
              <a:gd name="T59" fmla="*/ 205 h 313"/>
              <a:gd name="T60" fmla="*/ 139 w 636"/>
              <a:gd name="T61" fmla="*/ 302 h 313"/>
              <a:gd name="T62" fmla="*/ 417 w 636"/>
              <a:gd name="T63" fmla="*/ 312 h 313"/>
              <a:gd name="T64" fmla="*/ 636 w 636"/>
              <a:gd name="T65" fmla="*/ 312 h 313"/>
              <a:gd name="T66" fmla="*/ 629 w 636"/>
              <a:gd name="T67" fmla="*/ 301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6" h="313">
                <a:moveTo>
                  <a:pt x="629" y="301"/>
                </a:moveTo>
                <a:lnTo>
                  <a:pt x="625" y="294"/>
                </a:lnTo>
                <a:lnTo>
                  <a:pt x="624" y="287"/>
                </a:lnTo>
                <a:lnTo>
                  <a:pt x="617" y="283"/>
                </a:lnTo>
                <a:lnTo>
                  <a:pt x="612" y="278"/>
                </a:lnTo>
                <a:lnTo>
                  <a:pt x="608" y="266"/>
                </a:lnTo>
                <a:lnTo>
                  <a:pt x="602" y="259"/>
                </a:lnTo>
                <a:lnTo>
                  <a:pt x="602" y="252"/>
                </a:lnTo>
                <a:lnTo>
                  <a:pt x="601" y="247"/>
                </a:lnTo>
                <a:lnTo>
                  <a:pt x="594" y="243"/>
                </a:lnTo>
                <a:lnTo>
                  <a:pt x="598" y="224"/>
                </a:lnTo>
                <a:lnTo>
                  <a:pt x="594" y="210"/>
                </a:lnTo>
                <a:lnTo>
                  <a:pt x="594" y="203"/>
                </a:lnTo>
                <a:lnTo>
                  <a:pt x="596" y="197"/>
                </a:lnTo>
                <a:lnTo>
                  <a:pt x="590" y="190"/>
                </a:lnTo>
                <a:lnTo>
                  <a:pt x="593" y="183"/>
                </a:lnTo>
                <a:lnTo>
                  <a:pt x="589" y="176"/>
                </a:lnTo>
                <a:lnTo>
                  <a:pt x="590" y="169"/>
                </a:lnTo>
                <a:lnTo>
                  <a:pt x="583" y="167"/>
                </a:lnTo>
                <a:lnTo>
                  <a:pt x="583" y="160"/>
                </a:lnTo>
                <a:lnTo>
                  <a:pt x="578" y="160"/>
                </a:lnTo>
                <a:lnTo>
                  <a:pt x="578" y="157"/>
                </a:lnTo>
                <a:lnTo>
                  <a:pt x="578" y="152"/>
                </a:lnTo>
                <a:lnTo>
                  <a:pt x="578" y="145"/>
                </a:lnTo>
                <a:lnTo>
                  <a:pt x="578" y="140"/>
                </a:lnTo>
                <a:lnTo>
                  <a:pt x="578" y="133"/>
                </a:lnTo>
                <a:lnTo>
                  <a:pt x="573" y="126"/>
                </a:lnTo>
                <a:lnTo>
                  <a:pt x="573" y="121"/>
                </a:lnTo>
                <a:lnTo>
                  <a:pt x="565" y="110"/>
                </a:lnTo>
                <a:lnTo>
                  <a:pt x="565" y="103"/>
                </a:lnTo>
                <a:lnTo>
                  <a:pt x="559" y="98"/>
                </a:lnTo>
                <a:lnTo>
                  <a:pt x="559" y="91"/>
                </a:lnTo>
                <a:lnTo>
                  <a:pt x="558" y="86"/>
                </a:lnTo>
                <a:lnTo>
                  <a:pt x="554" y="79"/>
                </a:lnTo>
                <a:lnTo>
                  <a:pt x="555" y="75"/>
                </a:lnTo>
                <a:lnTo>
                  <a:pt x="555" y="67"/>
                </a:lnTo>
                <a:lnTo>
                  <a:pt x="548" y="65"/>
                </a:lnTo>
                <a:lnTo>
                  <a:pt x="543" y="64"/>
                </a:lnTo>
                <a:lnTo>
                  <a:pt x="536" y="59"/>
                </a:lnTo>
                <a:lnTo>
                  <a:pt x="533" y="52"/>
                </a:lnTo>
                <a:lnTo>
                  <a:pt x="527" y="49"/>
                </a:lnTo>
                <a:lnTo>
                  <a:pt x="521" y="44"/>
                </a:lnTo>
                <a:lnTo>
                  <a:pt x="514" y="44"/>
                </a:lnTo>
                <a:lnTo>
                  <a:pt x="514" y="42"/>
                </a:lnTo>
                <a:lnTo>
                  <a:pt x="508" y="40"/>
                </a:lnTo>
                <a:lnTo>
                  <a:pt x="502" y="38"/>
                </a:lnTo>
                <a:lnTo>
                  <a:pt x="491" y="30"/>
                </a:lnTo>
                <a:lnTo>
                  <a:pt x="464" y="33"/>
                </a:lnTo>
                <a:lnTo>
                  <a:pt x="451" y="31"/>
                </a:lnTo>
                <a:lnTo>
                  <a:pt x="447" y="37"/>
                </a:lnTo>
                <a:lnTo>
                  <a:pt x="440" y="40"/>
                </a:lnTo>
                <a:lnTo>
                  <a:pt x="413" y="25"/>
                </a:lnTo>
                <a:lnTo>
                  <a:pt x="406" y="17"/>
                </a:lnTo>
                <a:lnTo>
                  <a:pt x="326" y="17"/>
                </a:lnTo>
                <a:lnTo>
                  <a:pt x="209" y="11"/>
                </a:lnTo>
                <a:lnTo>
                  <a:pt x="85" y="6"/>
                </a:lnTo>
                <a:lnTo>
                  <a:pt x="12" y="0"/>
                </a:lnTo>
                <a:lnTo>
                  <a:pt x="0" y="195"/>
                </a:lnTo>
                <a:lnTo>
                  <a:pt x="66" y="201"/>
                </a:lnTo>
                <a:lnTo>
                  <a:pt x="138" y="205"/>
                </a:lnTo>
                <a:lnTo>
                  <a:pt x="145" y="207"/>
                </a:lnTo>
                <a:lnTo>
                  <a:pt x="139" y="302"/>
                </a:lnTo>
                <a:lnTo>
                  <a:pt x="234" y="308"/>
                </a:lnTo>
                <a:lnTo>
                  <a:pt x="417" y="312"/>
                </a:lnTo>
                <a:lnTo>
                  <a:pt x="512" y="313"/>
                </a:lnTo>
                <a:lnTo>
                  <a:pt x="636" y="312"/>
                </a:lnTo>
                <a:lnTo>
                  <a:pt x="629" y="306"/>
                </a:lnTo>
                <a:lnTo>
                  <a:pt x="629" y="30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3" name="Freeform 31"/>
          <p:cNvSpPr>
            <a:spLocks/>
          </p:cNvSpPr>
          <p:nvPr/>
        </p:nvSpPr>
        <p:spPr bwMode="auto">
          <a:xfrm>
            <a:off x="5313549" y="1604021"/>
            <a:ext cx="1612900" cy="1001184"/>
          </a:xfrm>
          <a:custGeom>
            <a:avLst/>
            <a:gdLst>
              <a:gd name="T0" fmla="*/ 518 w 792"/>
              <a:gd name="T1" fmla="*/ 80 h 492"/>
              <a:gd name="T2" fmla="*/ 279 w 792"/>
              <a:gd name="T3" fmla="*/ 47 h 492"/>
              <a:gd name="T4" fmla="*/ 19 w 792"/>
              <a:gd name="T5" fmla="*/ 0 h 492"/>
              <a:gd name="T6" fmla="*/ 0 w 792"/>
              <a:gd name="T7" fmla="*/ 96 h 492"/>
              <a:gd name="T8" fmla="*/ 9 w 792"/>
              <a:gd name="T9" fmla="*/ 118 h 492"/>
              <a:gd name="T10" fmla="*/ 16 w 792"/>
              <a:gd name="T11" fmla="*/ 137 h 492"/>
              <a:gd name="T12" fmla="*/ 17 w 792"/>
              <a:gd name="T13" fmla="*/ 149 h 492"/>
              <a:gd name="T14" fmla="*/ 20 w 792"/>
              <a:gd name="T15" fmla="*/ 162 h 492"/>
              <a:gd name="T16" fmla="*/ 32 w 792"/>
              <a:gd name="T17" fmla="*/ 174 h 492"/>
              <a:gd name="T18" fmla="*/ 39 w 792"/>
              <a:gd name="T19" fmla="*/ 185 h 492"/>
              <a:gd name="T20" fmla="*/ 48 w 792"/>
              <a:gd name="T21" fmla="*/ 206 h 492"/>
              <a:gd name="T22" fmla="*/ 53 w 792"/>
              <a:gd name="T23" fmla="*/ 214 h 492"/>
              <a:gd name="T24" fmla="*/ 59 w 792"/>
              <a:gd name="T25" fmla="*/ 226 h 492"/>
              <a:gd name="T26" fmla="*/ 69 w 792"/>
              <a:gd name="T27" fmla="*/ 233 h 492"/>
              <a:gd name="T28" fmla="*/ 73 w 792"/>
              <a:gd name="T29" fmla="*/ 242 h 492"/>
              <a:gd name="T30" fmla="*/ 88 w 792"/>
              <a:gd name="T31" fmla="*/ 243 h 492"/>
              <a:gd name="T32" fmla="*/ 74 w 792"/>
              <a:gd name="T33" fmla="*/ 276 h 492"/>
              <a:gd name="T34" fmla="*/ 67 w 792"/>
              <a:gd name="T35" fmla="*/ 288 h 492"/>
              <a:gd name="T36" fmla="*/ 66 w 792"/>
              <a:gd name="T37" fmla="*/ 300 h 492"/>
              <a:gd name="T38" fmla="*/ 67 w 792"/>
              <a:gd name="T39" fmla="*/ 319 h 492"/>
              <a:gd name="T40" fmla="*/ 58 w 792"/>
              <a:gd name="T41" fmla="*/ 326 h 492"/>
              <a:gd name="T42" fmla="*/ 55 w 792"/>
              <a:gd name="T43" fmla="*/ 340 h 492"/>
              <a:gd name="T44" fmla="*/ 61 w 792"/>
              <a:gd name="T45" fmla="*/ 348 h 492"/>
              <a:gd name="T46" fmla="*/ 73 w 792"/>
              <a:gd name="T47" fmla="*/ 356 h 492"/>
              <a:gd name="T48" fmla="*/ 99 w 792"/>
              <a:gd name="T49" fmla="*/ 346 h 492"/>
              <a:gd name="T50" fmla="*/ 105 w 792"/>
              <a:gd name="T51" fmla="*/ 365 h 492"/>
              <a:gd name="T52" fmla="*/ 112 w 792"/>
              <a:gd name="T53" fmla="*/ 395 h 492"/>
              <a:gd name="T54" fmla="*/ 119 w 792"/>
              <a:gd name="T55" fmla="*/ 407 h 492"/>
              <a:gd name="T56" fmla="*/ 116 w 792"/>
              <a:gd name="T57" fmla="*/ 422 h 492"/>
              <a:gd name="T58" fmla="*/ 123 w 792"/>
              <a:gd name="T59" fmla="*/ 434 h 492"/>
              <a:gd name="T60" fmla="*/ 136 w 792"/>
              <a:gd name="T61" fmla="*/ 438 h 492"/>
              <a:gd name="T62" fmla="*/ 138 w 792"/>
              <a:gd name="T63" fmla="*/ 456 h 492"/>
              <a:gd name="T64" fmla="*/ 141 w 792"/>
              <a:gd name="T65" fmla="*/ 468 h 492"/>
              <a:gd name="T66" fmla="*/ 150 w 792"/>
              <a:gd name="T67" fmla="*/ 480 h 492"/>
              <a:gd name="T68" fmla="*/ 154 w 792"/>
              <a:gd name="T69" fmla="*/ 473 h 492"/>
              <a:gd name="T70" fmla="*/ 173 w 792"/>
              <a:gd name="T71" fmla="*/ 472 h 492"/>
              <a:gd name="T72" fmla="*/ 185 w 792"/>
              <a:gd name="T73" fmla="*/ 475 h 492"/>
              <a:gd name="T74" fmla="*/ 195 w 792"/>
              <a:gd name="T75" fmla="*/ 468 h 492"/>
              <a:gd name="T76" fmla="*/ 220 w 792"/>
              <a:gd name="T77" fmla="*/ 473 h 492"/>
              <a:gd name="T78" fmla="*/ 233 w 792"/>
              <a:gd name="T79" fmla="*/ 475 h 492"/>
              <a:gd name="T80" fmla="*/ 245 w 792"/>
              <a:gd name="T81" fmla="*/ 473 h 492"/>
              <a:gd name="T82" fmla="*/ 261 w 792"/>
              <a:gd name="T83" fmla="*/ 463 h 492"/>
              <a:gd name="T84" fmla="*/ 269 w 792"/>
              <a:gd name="T85" fmla="*/ 482 h 492"/>
              <a:gd name="T86" fmla="*/ 281 w 792"/>
              <a:gd name="T87" fmla="*/ 444 h 492"/>
              <a:gd name="T88" fmla="*/ 413 w 792"/>
              <a:gd name="T89" fmla="*/ 457 h 492"/>
              <a:gd name="T90" fmla="*/ 670 w 792"/>
              <a:gd name="T91" fmla="*/ 484 h 492"/>
              <a:gd name="T92" fmla="*/ 766 w 792"/>
              <a:gd name="T93" fmla="*/ 486 h 492"/>
              <a:gd name="T94" fmla="*/ 792 w 792"/>
              <a:gd name="T95" fmla="*/ 108 h 492"/>
              <a:gd name="T96" fmla="*/ 744 w 792"/>
              <a:gd name="T97" fmla="*/ 10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2" h="492">
                <a:moveTo>
                  <a:pt x="618" y="91"/>
                </a:moveTo>
                <a:lnTo>
                  <a:pt x="518" y="80"/>
                </a:lnTo>
                <a:lnTo>
                  <a:pt x="425" y="67"/>
                </a:lnTo>
                <a:lnTo>
                  <a:pt x="279" y="47"/>
                </a:lnTo>
                <a:lnTo>
                  <a:pt x="113" y="19"/>
                </a:lnTo>
                <a:lnTo>
                  <a:pt x="19" y="0"/>
                </a:lnTo>
                <a:lnTo>
                  <a:pt x="19" y="3"/>
                </a:lnTo>
                <a:lnTo>
                  <a:pt x="0" y="96"/>
                </a:lnTo>
                <a:lnTo>
                  <a:pt x="9" y="115"/>
                </a:lnTo>
                <a:lnTo>
                  <a:pt x="9" y="118"/>
                </a:lnTo>
                <a:lnTo>
                  <a:pt x="15" y="130"/>
                </a:lnTo>
                <a:lnTo>
                  <a:pt x="16" y="137"/>
                </a:lnTo>
                <a:lnTo>
                  <a:pt x="13" y="143"/>
                </a:lnTo>
                <a:lnTo>
                  <a:pt x="17" y="149"/>
                </a:lnTo>
                <a:lnTo>
                  <a:pt x="11" y="150"/>
                </a:lnTo>
                <a:lnTo>
                  <a:pt x="20" y="162"/>
                </a:lnTo>
                <a:lnTo>
                  <a:pt x="23" y="169"/>
                </a:lnTo>
                <a:lnTo>
                  <a:pt x="32" y="174"/>
                </a:lnTo>
                <a:lnTo>
                  <a:pt x="35" y="180"/>
                </a:lnTo>
                <a:lnTo>
                  <a:pt x="39" y="185"/>
                </a:lnTo>
                <a:lnTo>
                  <a:pt x="40" y="192"/>
                </a:lnTo>
                <a:lnTo>
                  <a:pt x="48" y="206"/>
                </a:lnTo>
                <a:lnTo>
                  <a:pt x="54" y="211"/>
                </a:lnTo>
                <a:lnTo>
                  <a:pt x="53" y="214"/>
                </a:lnTo>
                <a:lnTo>
                  <a:pt x="54" y="220"/>
                </a:lnTo>
                <a:lnTo>
                  <a:pt x="59" y="226"/>
                </a:lnTo>
                <a:lnTo>
                  <a:pt x="62" y="233"/>
                </a:lnTo>
                <a:lnTo>
                  <a:pt x="69" y="233"/>
                </a:lnTo>
                <a:lnTo>
                  <a:pt x="67" y="238"/>
                </a:lnTo>
                <a:lnTo>
                  <a:pt x="73" y="242"/>
                </a:lnTo>
                <a:lnTo>
                  <a:pt x="82" y="242"/>
                </a:lnTo>
                <a:lnTo>
                  <a:pt x="88" y="243"/>
                </a:lnTo>
                <a:lnTo>
                  <a:pt x="81" y="262"/>
                </a:lnTo>
                <a:lnTo>
                  <a:pt x="74" y="276"/>
                </a:lnTo>
                <a:lnTo>
                  <a:pt x="73" y="281"/>
                </a:lnTo>
                <a:lnTo>
                  <a:pt x="67" y="288"/>
                </a:lnTo>
                <a:lnTo>
                  <a:pt x="70" y="294"/>
                </a:lnTo>
                <a:lnTo>
                  <a:pt x="66" y="300"/>
                </a:lnTo>
                <a:lnTo>
                  <a:pt x="70" y="307"/>
                </a:lnTo>
                <a:lnTo>
                  <a:pt x="67" y="319"/>
                </a:lnTo>
                <a:lnTo>
                  <a:pt x="62" y="321"/>
                </a:lnTo>
                <a:lnTo>
                  <a:pt x="58" y="326"/>
                </a:lnTo>
                <a:lnTo>
                  <a:pt x="61" y="333"/>
                </a:lnTo>
                <a:lnTo>
                  <a:pt x="55" y="340"/>
                </a:lnTo>
                <a:lnTo>
                  <a:pt x="54" y="345"/>
                </a:lnTo>
                <a:lnTo>
                  <a:pt x="61" y="348"/>
                </a:lnTo>
                <a:lnTo>
                  <a:pt x="66" y="356"/>
                </a:lnTo>
                <a:lnTo>
                  <a:pt x="73" y="356"/>
                </a:lnTo>
                <a:lnTo>
                  <a:pt x="99" y="341"/>
                </a:lnTo>
                <a:lnTo>
                  <a:pt x="99" y="346"/>
                </a:lnTo>
                <a:lnTo>
                  <a:pt x="105" y="353"/>
                </a:lnTo>
                <a:lnTo>
                  <a:pt x="105" y="365"/>
                </a:lnTo>
                <a:lnTo>
                  <a:pt x="108" y="383"/>
                </a:lnTo>
                <a:lnTo>
                  <a:pt x="112" y="395"/>
                </a:lnTo>
                <a:lnTo>
                  <a:pt x="117" y="400"/>
                </a:lnTo>
                <a:lnTo>
                  <a:pt x="119" y="407"/>
                </a:lnTo>
                <a:lnTo>
                  <a:pt x="120" y="414"/>
                </a:lnTo>
                <a:lnTo>
                  <a:pt x="116" y="422"/>
                </a:lnTo>
                <a:lnTo>
                  <a:pt x="119" y="429"/>
                </a:lnTo>
                <a:lnTo>
                  <a:pt x="123" y="434"/>
                </a:lnTo>
                <a:lnTo>
                  <a:pt x="130" y="433"/>
                </a:lnTo>
                <a:lnTo>
                  <a:pt x="136" y="438"/>
                </a:lnTo>
                <a:lnTo>
                  <a:pt x="141" y="450"/>
                </a:lnTo>
                <a:lnTo>
                  <a:pt x="138" y="456"/>
                </a:lnTo>
                <a:lnTo>
                  <a:pt x="142" y="463"/>
                </a:lnTo>
                <a:lnTo>
                  <a:pt x="141" y="468"/>
                </a:lnTo>
                <a:lnTo>
                  <a:pt x="145" y="475"/>
                </a:lnTo>
                <a:lnTo>
                  <a:pt x="150" y="480"/>
                </a:lnTo>
                <a:lnTo>
                  <a:pt x="153" y="479"/>
                </a:lnTo>
                <a:lnTo>
                  <a:pt x="154" y="473"/>
                </a:lnTo>
                <a:lnTo>
                  <a:pt x="159" y="469"/>
                </a:lnTo>
                <a:lnTo>
                  <a:pt x="173" y="472"/>
                </a:lnTo>
                <a:lnTo>
                  <a:pt x="178" y="475"/>
                </a:lnTo>
                <a:lnTo>
                  <a:pt x="185" y="475"/>
                </a:lnTo>
                <a:lnTo>
                  <a:pt x="191" y="469"/>
                </a:lnTo>
                <a:lnTo>
                  <a:pt x="195" y="468"/>
                </a:lnTo>
                <a:lnTo>
                  <a:pt x="208" y="473"/>
                </a:lnTo>
                <a:lnTo>
                  <a:pt x="220" y="473"/>
                </a:lnTo>
                <a:lnTo>
                  <a:pt x="227" y="476"/>
                </a:lnTo>
                <a:lnTo>
                  <a:pt x="233" y="475"/>
                </a:lnTo>
                <a:lnTo>
                  <a:pt x="245" y="479"/>
                </a:lnTo>
                <a:lnTo>
                  <a:pt x="245" y="473"/>
                </a:lnTo>
                <a:lnTo>
                  <a:pt x="254" y="461"/>
                </a:lnTo>
                <a:lnTo>
                  <a:pt x="261" y="463"/>
                </a:lnTo>
                <a:lnTo>
                  <a:pt x="265" y="475"/>
                </a:lnTo>
                <a:lnTo>
                  <a:pt x="269" y="482"/>
                </a:lnTo>
                <a:lnTo>
                  <a:pt x="275" y="487"/>
                </a:lnTo>
                <a:lnTo>
                  <a:pt x="281" y="444"/>
                </a:lnTo>
                <a:lnTo>
                  <a:pt x="287" y="440"/>
                </a:lnTo>
                <a:lnTo>
                  <a:pt x="413" y="457"/>
                </a:lnTo>
                <a:lnTo>
                  <a:pt x="534" y="472"/>
                </a:lnTo>
                <a:lnTo>
                  <a:pt x="670" y="484"/>
                </a:lnTo>
                <a:lnTo>
                  <a:pt x="762" y="492"/>
                </a:lnTo>
                <a:lnTo>
                  <a:pt x="766" y="486"/>
                </a:lnTo>
                <a:lnTo>
                  <a:pt x="771" y="400"/>
                </a:lnTo>
                <a:lnTo>
                  <a:pt x="792" y="108"/>
                </a:lnTo>
                <a:lnTo>
                  <a:pt x="792" y="105"/>
                </a:lnTo>
                <a:lnTo>
                  <a:pt x="744" y="103"/>
                </a:lnTo>
                <a:lnTo>
                  <a:pt x="618" y="9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4" name="Freeform 32"/>
          <p:cNvSpPr>
            <a:spLocks/>
          </p:cNvSpPr>
          <p:nvPr/>
        </p:nvSpPr>
        <p:spPr bwMode="auto">
          <a:xfrm>
            <a:off x="8035582" y="3489972"/>
            <a:ext cx="1051984" cy="914400"/>
          </a:xfrm>
          <a:custGeom>
            <a:avLst/>
            <a:gdLst>
              <a:gd name="T0" fmla="*/ 517 w 517"/>
              <a:gd name="T1" fmla="*/ 350 h 449"/>
              <a:gd name="T2" fmla="*/ 507 w 517"/>
              <a:gd name="T3" fmla="*/ 340 h 449"/>
              <a:gd name="T4" fmla="*/ 492 w 517"/>
              <a:gd name="T5" fmla="*/ 330 h 449"/>
              <a:gd name="T6" fmla="*/ 488 w 517"/>
              <a:gd name="T7" fmla="*/ 311 h 449"/>
              <a:gd name="T8" fmla="*/ 482 w 517"/>
              <a:gd name="T9" fmla="*/ 292 h 449"/>
              <a:gd name="T10" fmla="*/ 474 w 517"/>
              <a:gd name="T11" fmla="*/ 276 h 449"/>
              <a:gd name="T12" fmla="*/ 465 w 517"/>
              <a:gd name="T13" fmla="*/ 265 h 449"/>
              <a:gd name="T14" fmla="*/ 447 w 517"/>
              <a:gd name="T15" fmla="*/ 261 h 449"/>
              <a:gd name="T16" fmla="*/ 442 w 517"/>
              <a:gd name="T17" fmla="*/ 253 h 449"/>
              <a:gd name="T18" fmla="*/ 412 w 517"/>
              <a:gd name="T19" fmla="*/ 229 h 449"/>
              <a:gd name="T20" fmla="*/ 412 w 517"/>
              <a:gd name="T21" fmla="*/ 216 h 449"/>
              <a:gd name="T22" fmla="*/ 419 w 517"/>
              <a:gd name="T23" fmla="*/ 199 h 449"/>
              <a:gd name="T24" fmla="*/ 423 w 517"/>
              <a:gd name="T25" fmla="*/ 178 h 449"/>
              <a:gd name="T26" fmla="*/ 427 w 517"/>
              <a:gd name="T27" fmla="*/ 168 h 449"/>
              <a:gd name="T28" fmla="*/ 409 w 517"/>
              <a:gd name="T29" fmla="*/ 160 h 449"/>
              <a:gd name="T30" fmla="*/ 400 w 517"/>
              <a:gd name="T31" fmla="*/ 158 h 449"/>
              <a:gd name="T32" fmla="*/ 389 w 517"/>
              <a:gd name="T33" fmla="*/ 166 h 449"/>
              <a:gd name="T34" fmla="*/ 378 w 517"/>
              <a:gd name="T35" fmla="*/ 132 h 449"/>
              <a:gd name="T36" fmla="*/ 367 w 517"/>
              <a:gd name="T37" fmla="*/ 122 h 449"/>
              <a:gd name="T38" fmla="*/ 350 w 517"/>
              <a:gd name="T39" fmla="*/ 105 h 449"/>
              <a:gd name="T40" fmla="*/ 337 w 517"/>
              <a:gd name="T41" fmla="*/ 95 h 449"/>
              <a:gd name="T42" fmla="*/ 327 w 517"/>
              <a:gd name="T43" fmla="*/ 82 h 449"/>
              <a:gd name="T44" fmla="*/ 320 w 517"/>
              <a:gd name="T45" fmla="*/ 63 h 449"/>
              <a:gd name="T46" fmla="*/ 314 w 517"/>
              <a:gd name="T47" fmla="*/ 49 h 449"/>
              <a:gd name="T48" fmla="*/ 316 w 517"/>
              <a:gd name="T49" fmla="*/ 30 h 449"/>
              <a:gd name="T50" fmla="*/ 316 w 517"/>
              <a:gd name="T51" fmla="*/ 23 h 449"/>
              <a:gd name="T52" fmla="*/ 300 w 517"/>
              <a:gd name="T53" fmla="*/ 7 h 449"/>
              <a:gd name="T54" fmla="*/ 247 w 517"/>
              <a:gd name="T55" fmla="*/ 5 h 449"/>
              <a:gd name="T56" fmla="*/ 83 w 517"/>
              <a:gd name="T57" fmla="*/ 13 h 449"/>
              <a:gd name="T58" fmla="*/ 0 w 517"/>
              <a:gd name="T59" fmla="*/ 19 h 449"/>
              <a:gd name="T60" fmla="*/ 10 w 517"/>
              <a:gd name="T61" fmla="*/ 38 h 449"/>
              <a:gd name="T62" fmla="*/ 22 w 517"/>
              <a:gd name="T63" fmla="*/ 47 h 449"/>
              <a:gd name="T64" fmla="*/ 27 w 517"/>
              <a:gd name="T65" fmla="*/ 61 h 449"/>
              <a:gd name="T66" fmla="*/ 34 w 517"/>
              <a:gd name="T67" fmla="*/ 72 h 449"/>
              <a:gd name="T68" fmla="*/ 57 w 517"/>
              <a:gd name="T69" fmla="*/ 81 h 449"/>
              <a:gd name="T70" fmla="*/ 67 w 517"/>
              <a:gd name="T71" fmla="*/ 89 h 449"/>
              <a:gd name="T72" fmla="*/ 67 w 517"/>
              <a:gd name="T73" fmla="*/ 97 h 449"/>
              <a:gd name="T74" fmla="*/ 59 w 517"/>
              <a:gd name="T75" fmla="*/ 103 h 449"/>
              <a:gd name="T76" fmla="*/ 53 w 517"/>
              <a:gd name="T77" fmla="*/ 119 h 449"/>
              <a:gd name="T78" fmla="*/ 67 w 517"/>
              <a:gd name="T79" fmla="*/ 131 h 449"/>
              <a:gd name="T80" fmla="*/ 76 w 517"/>
              <a:gd name="T81" fmla="*/ 150 h 449"/>
              <a:gd name="T82" fmla="*/ 88 w 517"/>
              <a:gd name="T83" fmla="*/ 157 h 449"/>
              <a:gd name="T84" fmla="*/ 94 w 517"/>
              <a:gd name="T85" fmla="*/ 414 h 449"/>
              <a:gd name="T86" fmla="*/ 296 w 517"/>
              <a:gd name="T87" fmla="*/ 407 h 449"/>
              <a:gd name="T88" fmla="*/ 442 w 517"/>
              <a:gd name="T89" fmla="*/ 402 h 449"/>
              <a:gd name="T90" fmla="*/ 448 w 517"/>
              <a:gd name="T91" fmla="*/ 414 h 449"/>
              <a:gd name="T92" fmla="*/ 443 w 517"/>
              <a:gd name="T93" fmla="*/ 426 h 449"/>
              <a:gd name="T94" fmla="*/ 432 w 517"/>
              <a:gd name="T95" fmla="*/ 436 h 449"/>
              <a:gd name="T96" fmla="*/ 432 w 517"/>
              <a:gd name="T97" fmla="*/ 449 h 449"/>
              <a:gd name="T98" fmla="*/ 481 w 517"/>
              <a:gd name="T99" fmla="*/ 434 h 449"/>
              <a:gd name="T100" fmla="*/ 480 w 517"/>
              <a:gd name="T101" fmla="*/ 422 h 449"/>
              <a:gd name="T102" fmla="*/ 484 w 517"/>
              <a:gd name="T103" fmla="*/ 409 h 449"/>
              <a:gd name="T104" fmla="*/ 488 w 517"/>
              <a:gd name="T105" fmla="*/ 400 h 449"/>
              <a:gd name="T106" fmla="*/ 489 w 517"/>
              <a:gd name="T107" fmla="*/ 387 h 449"/>
              <a:gd name="T108" fmla="*/ 490 w 517"/>
              <a:gd name="T109" fmla="*/ 398 h 449"/>
              <a:gd name="T110" fmla="*/ 499 w 517"/>
              <a:gd name="T111" fmla="*/ 386 h 449"/>
              <a:gd name="T112" fmla="*/ 512 w 517"/>
              <a:gd name="T113" fmla="*/ 386 h 449"/>
              <a:gd name="T114" fmla="*/ 512 w 517"/>
              <a:gd name="T115" fmla="*/ 371 h 449"/>
              <a:gd name="T116" fmla="*/ 516 w 517"/>
              <a:gd name="T117" fmla="*/ 356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7" h="449">
                <a:moveTo>
                  <a:pt x="516" y="356"/>
                </a:moveTo>
                <a:lnTo>
                  <a:pt x="517" y="350"/>
                </a:lnTo>
                <a:lnTo>
                  <a:pt x="516" y="345"/>
                </a:lnTo>
                <a:lnTo>
                  <a:pt x="507" y="340"/>
                </a:lnTo>
                <a:lnTo>
                  <a:pt x="501" y="342"/>
                </a:lnTo>
                <a:lnTo>
                  <a:pt x="492" y="330"/>
                </a:lnTo>
                <a:lnTo>
                  <a:pt x="484" y="318"/>
                </a:lnTo>
                <a:lnTo>
                  <a:pt x="488" y="311"/>
                </a:lnTo>
                <a:lnTo>
                  <a:pt x="489" y="304"/>
                </a:lnTo>
                <a:lnTo>
                  <a:pt x="482" y="292"/>
                </a:lnTo>
                <a:lnTo>
                  <a:pt x="481" y="279"/>
                </a:lnTo>
                <a:lnTo>
                  <a:pt x="474" y="276"/>
                </a:lnTo>
                <a:lnTo>
                  <a:pt x="469" y="272"/>
                </a:lnTo>
                <a:lnTo>
                  <a:pt x="465" y="265"/>
                </a:lnTo>
                <a:lnTo>
                  <a:pt x="454" y="258"/>
                </a:lnTo>
                <a:lnTo>
                  <a:pt x="447" y="261"/>
                </a:lnTo>
                <a:lnTo>
                  <a:pt x="446" y="253"/>
                </a:lnTo>
                <a:lnTo>
                  <a:pt x="442" y="253"/>
                </a:lnTo>
                <a:lnTo>
                  <a:pt x="424" y="241"/>
                </a:lnTo>
                <a:lnTo>
                  <a:pt x="412" y="229"/>
                </a:lnTo>
                <a:lnTo>
                  <a:pt x="411" y="222"/>
                </a:lnTo>
                <a:lnTo>
                  <a:pt x="412" y="216"/>
                </a:lnTo>
                <a:lnTo>
                  <a:pt x="415" y="210"/>
                </a:lnTo>
                <a:lnTo>
                  <a:pt x="419" y="199"/>
                </a:lnTo>
                <a:lnTo>
                  <a:pt x="423" y="189"/>
                </a:lnTo>
                <a:lnTo>
                  <a:pt x="423" y="178"/>
                </a:lnTo>
                <a:lnTo>
                  <a:pt x="427" y="170"/>
                </a:lnTo>
                <a:lnTo>
                  <a:pt x="427" y="168"/>
                </a:lnTo>
                <a:lnTo>
                  <a:pt x="415" y="161"/>
                </a:lnTo>
                <a:lnTo>
                  <a:pt x="409" y="160"/>
                </a:lnTo>
                <a:lnTo>
                  <a:pt x="402" y="157"/>
                </a:lnTo>
                <a:lnTo>
                  <a:pt x="400" y="158"/>
                </a:lnTo>
                <a:lnTo>
                  <a:pt x="396" y="164"/>
                </a:lnTo>
                <a:lnTo>
                  <a:pt x="389" y="166"/>
                </a:lnTo>
                <a:lnTo>
                  <a:pt x="383" y="160"/>
                </a:lnTo>
                <a:lnTo>
                  <a:pt x="378" y="132"/>
                </a:lnTo>
                <a:lnTo>
                  <a:pt x="374" y="126"/>
                </a:lnTo>
                <a:lnTo>
                  <a:pt x="367" y="122"/>
                </a:lnTo>
                <a:lnTo>
                  <a:pt x="352" y="112"/>
                </a:lnTo>
                <a:lnTo>
                  <a:pt x="350" y="105"/>
                </a:lnTo>
                <a:lnTo>
                  <a:pt x="343" y="101"/>
                </a:lnTo>
                <a:lnTo>
                  <a:pt x="337" y="95"/>
                </a:lnTo>
                <a:lnTo>
                  <a:pt x="329" y="89"/>
                </a:lnTo>
                <a:lnTo>
                  <a:pt x="327" y="82"/>
                </a:lnTo>
                <a:lnTo>
                  <a:pt x="324" y="77"/>
                </a:lnTo>
                <a:lnTo>
                  <a:pt x="320" y="63"/>
                </a:lnTo>
                <a:lnTo>
                  <a:pt x="317" y="61"/>
                </a:lnTo>
                <a:lnTo>
                  <a:pt x="314" y="49"/>
                </a:lnTo>
                <a:lnTo>
                  <a:pt x="314" y="36"/>
                </a:lnTo>
                <a:lnTo>
                  <a:pt x="316" y="30"/>
                </a:lnTo>
                <a:lnTo>
                  <a:pt x="319" y="23"/>
                </a:lnTo>
                <a:lnTo>
                  <a:pt x="316" y="23"/>
                </a:lnTo>
                <a:lnTo>
                  <a:pt x="312" y="16"/>
                </a:lnTo>
                <a:lnTo>
                  <a:pt x="300" y="7"/>
                </a:lnTo>
                <a:lnTo>
                  <a:pt x="296" y="0"/>
                </a:lnTo>
                <a:lnTo>
                  <a:pt x="247" y="5"/>
                </a:lnTo>
                <a:lnTo>
                  <a:pt x="134" y="12"/>
                </a:lnTo>
                <a:lnTo>
                  <a:pt x="83" y="13"/>
                </a:lnTo>
                <a:lnTo>
                  <a:pt x="0" y="12"/>
                </a:lnTo>
                <a:lnTo>
                  <a:pt x="0" y="19"/>
                </a:lnTo>
                <a:lnTo>
                  <a:pt x="6" y="26"/>
                </a:lnTo>
                <a:lnTo>
                  <a:pt x="10" y="38"/>
                </a:lnTo>
                <a:lnTo>
                  <a:pt x="15" y="43"/>
                </a:lnTo>
                <a:lnTo>
                  <a:pt x="22" y="47"/>
                </a:lnTo>
                <a:lnTo>
                  <a:pt x="23" y="54"/>
                </a:lnTo>
                <a:lnTo>
                  <a:pt x="27" y="61"/>
                </a:lnTo>
                <a:lnTo>
                  <a:pt x="27" y="66"/>
                </a:lnTo>
                <a:lnTo>
                  <a:pt x="34" y="72"/>
                </a:lnTo>
                <a:lnTo>
                  <a:pt x="52" y="85"/>
                </a:lnTo>
                <a:lnTo>
                  <a:pt x="57" y="81"/>
                </a:lnTo>
                <a:lnTo>
                  <a:pt x="63" y="82"/>
                </a:lnTo>
                <a:lnTo>
                  <a:pt x="67" y="89"/>
                </a:lnTo>
                <a:lnTo>
                  <a:pt x="68" y="96"/>
                </a:lnTo>
                <a:lnTo>
                  <a:pt x="67" y="97"/>
                </a:lnTo>
                <a:lnTo>
                  <a:pt x="61" y="97"/>
                </a:lnTo>
                <a:lnTo>
                  <a:pt x="59" y="103"/>
                </a:lnTo>
                <a:lnTo>
                  <a:pt x="51" y="114"/>
                </a:lnTo>
                <a:lnTo>
                  <a:pt x="53" y="119"/>
                </a:lnTo>
                <a:lnTo>
                  <a:pt x="60" y="127"/>
                </a:lnTo>
                <a:lnTo>
                  <a:pt x="67" y="131"/>
                </a:lnTo>
                <a:lnTo>
                  <a:pt x="67" y="138"/>
                </a:lnTo>
                <a:lnTo>
                  <a:pt x="76" y="150"/>
                </a:lnTo>
                <a:lnTo>
                  <a:pt x="82" y="151"/>
                </a:lnTo>
                <a:lnTo>
                  <a:pt x="88" y="157"/>
                </a:lnTo>
                <a:lnTo>
                  <a:pt x="94" y="365"/>
                </a:lnTo>
                <a:lnTo>
                  <a:pt x="94" y="414"/>
                </a:lnTo>
                <a:lnTo>
                  <a:pt x="172" y="413"/>
                </a:lnTo>
                <a:lnTo>
                  <a:pt x="296" y="407"/>
                </a:lnTo>
                <a:lnTo>
                  <a:pt x="436" y="398"/>
                </a:lnTo>
                <a:lnTo>
                  <a:pt x="442" y="402"/>
                </a:lnTo>
                <a:lnTo>
                  <a:pt x="447" y="407"/>
                </a:lnTo>
                <a:lnTo>
                  <a:pt x="448" y="414"/>
                </a:lnTo>
                <a:lnTo>
                  <a:pt x="448" y="419"/>
                </a:lnTo>
                <a:lnTo>
                  <a:pt x="443" y="426"/>
                </a:lnTo>
                <a:lnTo>
                  <a:pt x="436" y="430"/>
                </a:lnTo>
                <a:lnTo>
                  <a:pt x="432" y="436"/>
                </a:lnTo>
                <a:lnTo>
                  <a:pt x="430" y="442"/>
                </a:lnTo>
                <a:lnTo>
                  <a:pt x="432" y="449"/>
                </a:lnTo>
                <a:lnTo>
                  <a:pt x="477" y="444"/>
                </a:lnTo>
                <a:lnTo>
                  <a:pt x="481" y="434"/>
                </a:lnTo>
                <a:lnTo>
                  <a:pt x="485" y="427"/>
                </a:lnTo>
                <a:lnTo>
                  <a:pt x="480" y="422"/>
                </a:lnTo>
                <a:lnTo>
                  <a:pt x="488" y="415"/>
                </a:lnTo>
                <a:lnTo>
                  <a:pt x="484" y="409"/>
                </a:lnTo>
                <a:lnTo>
                  <a:pt x="490" y="407"/>
                </a:lnTo>
                <a:lnTo>
                  <a:pt x="488" y="400"/>
                </a:lnTo>
                <a:lnTo>
                  <a:pt x="486" y="394"/>
                </a:lnTo>
                <a:lnTo>
                  <a:pt x="489" y="387"/>
                </a:lnTo>
                <a:lnTo>
                  <a:pt x="492" y="394"/>
                </a:lnTo>
                <a:lnTo>
                  <a:pt x="490" y="398"/>
                </a:lnTo>
                <a:lnTo>
                  <a:pt x="497" y="394"/>
                </a:lnTo>
                <a:lnTo>
                  <a:pt x="499" y="386"/>
                </a:lnTo>
                <a:lnTo>
                  <a:pt x="505" y="383"/>
                </a:lnTo>
                <a:lnTo>
                  <a:pt x="512" y="386"/>
                </a:lnTo>
                <a:lnTo>
                  <a:pt x="515" y="376"/>
                </a:lnTo>
                <a:lnTo>
                  <a:pt x="512" y="371"/>
                </a:lnTo>
                <a:lnTo>
                  <a:pt x="517" y="365"/>
                </a:lnTo>
                <a:lnTo>
                  <a:pt x="516" y="35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5" name="Freeform 33"/>
          <p:cNvSpPr>
            <a:spLocks noEditPoints="1"/>
          </p:cNvSpPr>
          <p:nvPr/>
        </p:nvSpPr>
        <p:spPr bwMode="auto">
          <a:xfrm>
            <a:off x="8757365" y="4573705"/>
            <a:ext cx="560917" cy="973667"/>
          </a:xfrm>
          <a:custGeom>
            <a:avLst/>
            <a:gdLst>
              <a:gd name="T0" fmla="*/ 264 w 276"/>
              <a:gd name="T1" fmla="*/ 468 h 479"/>
              <a:gd name="T2" fmla="*/ 276 w 276"/>
              <a:gd name="T3" fmla="*/ 448 h 479"/>
              <a:gd name="T4" fmla="*/ 256 w 276"/>
              <a:gd name="T5" fmla="*/ 5 h 479"/>
              <a:gd name="T6" fmla="*/ 193 w 276"/>
              <a:gd name="T7" fmla="*/ 5 h 479"/>
              <a:gd name="T8" fmla="*/ 88 w 276"/>
              <a:gd name="T9" fmla="*/ 21 h 479"/>
              <a:gd name="T10" fmla="*/ 73 w 276"/>
              <a:gd name="T11" fmla="*/ 27 h 479"/>
              <a:gd name="T12" fmla="*/ 67 w 276"/>
              <a:gd name="T13" fmla="*/ 34 h 479"/>
              <a:gd name="T14" fmla="*/ 67 w 276"/>
              <a:gd name="T15" fmla="*/ 50 h 479"/>
              <a:gd name="T16" fmla="*/ 70 w 276"/>
              <a:gd name="T17" fmla="*/ 57 h 479"/>
              <a:gd name="T18" fmla="*/ 62 w 276"/>
              <a:gd name="T19" fmla="*/ 75 h 479"/>
              <a:gd name="T20" fmla="*/ 54 w 276"/>
              <a:gd name="T21" fmla="*/ 84 h 479"/>
              <a:gd name="T22" fmla="*/ 40 w 276"/>
              <a:gd name="T23" fmla="*/ 90 h 479"/>
              <a:gd name="T24" fmla="*/ 42 w 276"/>
              <a:gd name="T25" fmla="*/ 104 h 479"/>
              <a:gd name="T26" fmla="*/ 34 w 276"/>
              <a:gd name="T27" fmla="*/ 120 h 479"/>
              <a:gd name="T28" fmla="*/ 32 w 276"/>
              <a:gd name="T29" fmla="*/ 135 h 479"/>
              <a:gd name="T30" fmla="*/ 32 w 276"/>
              <a:gd name="T31" fmla="*/ 142 h 479"/>
              <a:gd name="T32" fmla="*/ 20 w 276"/>
              <a:gd name="T33" fmla="*/ 146 h 479"/>
              <a:gd name="T34" fmla="*/ 24 w 276"/>
              <a:gd name="T35" fmla="*/ 162 h 479"/>
              <a:gd name="T36" fmla="*/ 29 w 276"/>
              <a:gd name="T37" fmla="*/ 168 h 479"/>
              <a:gd name="T38" fmla="*/ 29 w 276"/>
              <a:gd name="T39" fmla="*/ 173 h 479"/>
              <a:gd name="T40" fmla="*/ 32 w 276"/>
              <a:gd name="T41" fmla="*/ 188 h 479"/>
              <a:gd name="T42" fmla="*/ 28 w 276"/>
              <a:gd name="T43" fmla="*/ 199 h 479"/>
              <a:gd name="T44" fmla="*/ 25 w 276"/>
              <a:gd name="T45" fmla="*/ 215 h 479"/>
              <a:gd name="T46" fmla="*/ 35 w 276"/>
              <a:gd name="T47" fmla="*/ 219 h 479"/>
              <a:gd name="T48" fmla="*/ 31 w 276"/>
              <a:gd name="T49" fmla="*/ 237 h 479"/>
              <a:gd name="T50" fmla="*/ 34 w 276"/>
              <a:gd name="T51" fmla="*/ 251 h 479"/>
              <a:gd name="T52" fmla="*/ 43 w 276"/>
              <a:gd name="T53" fmla="*/ 262 h 479"/>
              <a:gd name="T54" fmla="*/ 40 w 276"/>
              <a:gd name="T55" fmla="*/ 268 h 479"/>
              <a:gd name="T56" fmla="*/ 54 w 276"/>
              <a:gd name="T57" fmla="*/ 277 h 479"/>
              <a:gd name="T58" fmla="*/ 50 w 276"/>
              <a:gd name="T59" fmla="*/ 280 h 479"/>
              <a:gd name="T60" fmla="*/ 35 w 276"/>
              <a:gd name="T61" fmla="*/ 295 h 479"/>
              <a:gd name="T62" fmla="*/ 42 w 276"/>
              <a:gd name="T63" fmla="*/ 301 h 479"/>
              <a:gd name="T64" fmla="*/ 42 w 276"/>
              <a:gd name="T65" fmla="*/ 307 h 479"/>
              <a:gd name="T66" fmla="*/ 23 w 276"/>
              <a:gd name="T67" fmla="*/ 326 h 479"/>
              <a:gd name="T68" fmla="*/ 19 w 276"/>
              <a:gd name="T69" fmla="*/ 342 h 479"/>
              <a:gd name="T70" fmla="*/ 16 w 276"/>
              <a:gd name="T71" fmla="*/ 353 h 479"/>
              <a:gd name="T72" fmla="*/ 12 w 276"/>
              <a:gd name="T73" fmla="*/ 372 h 479"/>
              <a:gd name="T74" fmla="*/ 8 w 276"/>
              <a:gd name="T75" fmla="*/ 384 h 479"/>
              <a:gd name="T76" fmla="*/ 2 w 276"/>
              <a:gd name="T77" fmla="*/ 399 h 479"/>
              <a:gd name="T78" fmla="*/ 82 w 276"/>
              <a:gd name="T79" fmla="*/ 407 h 479"/>
              <a:gd name="T80" fmla="*/ 159 w 276"/>
              <a:gd name="T81" fmla="*/ 408 h 479"/>
              <a:gd name="T82" fmla="*/ 155 w 276"/>
              <a:gd name="T83" fmla="*/ 438 h 479"/>
              <a:gd name="T84" fmla="*/ 170 w 276"/>
              <a:gd name="T85" fmla="*/ 458 h 479"/>
              <a:gd name="T86" fmla="*/ 177 w 276"/>
              <a:gd name="T87" fmla="*/ 473 h 479"/>
              <a:gd name="T88" fmla="*/ 189 w 276"/>
              <a:gd name="T89" fmla="*/ 477 h 479"/>
              <a:gd name="T90" fmla="*/ 200 w 276"/>
              <a:gd name="T91" fmla="*/ 464 h 479"/>
              <a:gd name="T92" fmla="*/ 204 w 276"/>
              <a:gd name="T93" fmla="*/ 463 h 479"/>
              <a:gd name="T94" fmla="*/ 235 w 276"/>
              <a:gd name="T95" fmla="*/ 454 h 479"/>
              <a:gd name="T96" fmla="*/ 239 w 276"/>
              <a:gd name="T97" fmla="*/ 450 h 479"/>
              <a:gd name="T98" fmla="*/ 258 w 276"/>
              <a:gd name="T99" fmla="*/ 454 h 479"/>
              <a:gd name="T100" fmla="*/ 276 w 276"/>
              <a:gd name="T101" fmla="*/ 45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6" h="479">
                <a:moveTo>
                  <a:pt x="251" y="468"/>
                </a:moveTo>
                <a:lnTo>
                  <a:pt x="257" y="469"/>
                </a:lnTo>
                <a:lnTo>
                  <a:pt x="264" y="468"/>
                </a:lnTo>
                <a:lnTo>
                  <a:pt x="251" y="467"/>
                </a:lnTo>
                <a:lnTo>
                  <a:pt x="251" y="468"/>
                </a:lnTo>
                <a:close/>
                <a:moveTo>
                  <a:pt x="276" y="448"/>
                </a:moveTo>
                <a:lnTo>
                  <a:pt x="256" y="303"/>
                </a:lnTo>
                <a:lnTo>
                  <a:pt x="261" y="8"/>
                </a:lnTo>
                <a:lnTo>
                  <a:pt x="256" y="5"/>
                </a:lnTo>
                <a:lnTo>
                  <a:pt x="253" y="0"/>
                </a:lnTo>
                <a:lnTo>
                  <a:pt x="251" y="0"/>
                </a:lnTo>
                <a:lnTo>
                  <a:pt x="193" y="5"/>
                </a:lnTo>
                <a:lnTo>
                  <a:pt x="85" y="13"/>
                </a:lnTo>
                <a:lnTo>
                  <a:pt x="88" y="16"/>
                </a:lnTo>
                <a:lnTo>
                  <a:pt x="88" y="21"/>
                </a:lnTo>
                <a:lnTo>
                  <a:pt x="82" y="27"/>
                </a:lnTo>
                <a:lnTo>
                  <a:pt x="76" y="31"/>
                </a:lnTo>
                <a:lnTo>
                  <a:pt x="73" y="27"/>
                </a:lnTo>
                <a:lnTo>
                  <a:pt x="74" y="40"/>
                </a:lnTo>
                <a:lnTo>
                  <a:pt x="70" y="40"/>
                </a:lnTo>
                <a:lnTo>
                  <a:pt x="67" y="34"/>
                </a:lnTo>
                <a:lnTo>
                  <a:pt x="67" y="43"/>
                </a:lnTo>
                <a:lnTo>
                  <a:pt x="74" y="47"/>
                </a:lnTo>
                <a:lnTo>
                  <a:pt x="67" y="50"/>
                </a:lnTo>
                <a:lnTo>
                  <a:pt x="66" y="43"/>
                </a:lnTo>
                <a:lnTo>
                  <a:pt x="66" y="54"/>
                </a:lnTo>
                <a:lnTo>
                  <a:pt x="70" y="57"/>
                </a:lnTo>
                <a:lnTo>
                  <a:pt x="66" y="65"/>
                </a:lnTo>
                <a:lnTo>
                  <a:pt x="67" y="69"/>
                </a:lnTo>
                <a:lnTo>
                  <a:pt x="62" y="75"/>
                </a:lnTo>
                <a:lnTo>
                  <a:pt x="59" y="77"/>
                </a:lnTo>
                <a:lnTo>
                  <a:pt x="53" y="77"/>
                </a:lnTo>
                <a:lnTo>
                  <a:pt x="54" y="84"/>
                </a:lnTo>
                <a:lnTo>
                  <a:pt x="48" y="89"/>
                </a:lnTo>
                <a:lnTo>
                  <a:pt x="47" y="93"/>
                </a:lnTo>
                <a:lnTo>
                  <a:pt x="40" y="90"/>
                </a:lnTo>
                <a:lnTo>
                  <a:pt x="44" y="96"/>
                </a:lnTo>
                <a:lnTo>
                  <a:pt x="42" y="97"/>
                </a:lnTo>
                <a:lnTo>
                  <a:pt x="42" y="104"/>
                </a:lnTo>
                <a:lnTo>
                  <a:pt x="46" y="109"/>
                </a:lnTo>
                <a:lnTo>
                  <a:pt x="29" y="116"/>
                </a:lnTo>
                <a:lnTo>
                  <a:pt x="34" y="120"/>
                </a:lnTo>
                <a:lnTo>
                  <a:pt x="32" y="127"/>
                </a:lnTo>
                <a:lnTo>
                  <a:pt x="34" y="132"/>
                </a:lnTo>
                <a:lnTo>
                  <a:pt x="32" y="135"/>
                </a:lnTo>
                <a:lnTo>
                  <a:pt x="25" y="135"/>
                </a:lnTo>
                <a:lnTo>
                  <a:pt x="25" y="140"/>
                </a:lnTo>
                <a:lnTo>
                  <a:pt x="32" y="142"/>
                </a:lnTo>
                <a:lnTo>
                  <a:pt x="27" y="146"/>
                </a:lnTo>
                <a:lnTo>
                  <a:pt x="24" y="143"/>
                </a:lnTo>
                <a:lnTo>
                  <a:pt x="20" y="146"/>
                </a:lnTo>
                <a:lnTo>
                  <a:pt x="25" y="153"/>
                </a:lnTo>
                <a:lnTo>
                  <a:pt x="19" y="157"/>
                </a:lnTo>
                <a:lnTo>
                  <a:pt x="24" y="162"/>
                </a:lnTo>
                <a:lnTo>
                  <a:pt x="20" y="169"/>
                </a:lnTo>
                <a:lnTo>
                  <a:pt x="25" y="163"/>
                </a:lnTo>
                <a:lnTo>
                  <a:pt x="29" y="168"/>
                </a:lnTo>
                <a:lnTo>
                  <a:pt x="24" y="172"/>
                </a:lnTo>
                <a:lnTo>
                  <a:pt x="29" y="174"/>
                </a:lnTo>
                <a:lnTo>
                  <a:pt x="29" y="173"/>
                </a:lnTo>
                <a:lnTo>
                  <a:pt x="28" y="178"/>
                </a:lnTo>
                <a:lnTo>
                  <a:pt x="31" y="186"/>
                </a:lnTo>
                <a:lnTo>
                  <a:pt x="32" y="188"/>
                </a:lnTo>
                <a:lnTo>
                  <a:pt x="35" y="197"/>
                </a:lnTo>
                <a:lnTo>
                  <a:pt x="34" y="199"/>
                </a:lnTo>
                <a:lnTo>
                  <a:pt x="28" y="199"/>
                </a:lnTo>
                <a:lnTo>
                  <a:pt x="29" y="204"/>
                </a:lnTo>
                <a:lnTo>
                  <a:pt x="28" y="212"/>
                </a:lnTo>
                <a:lnTo>
                  <a:pt x="25" y="215"/>
                </a:lnTo>
                <a:lnTo>
                  <a:pt x="24" y="222"/>
                </a:lnTo>
                <a:lnTo>
                  <a:pt x="31" y="218"/>
                </a:lnTo>
                <a:lnTo>
                  <a:pt x="35" y="219"/>
                </a:lnTo>
                <a:lnTo>
                  <a:pt x="36" y="224"/>
                </a:lnTo>
                <a:lnTo>
                  <a:pt x="31" y="230"/>
                </a:lnTo>
                <a:lnTo>
                  <a:pt x="31" y="237"/>
                </a:lnTo>
                <a:lnTo>
                  <a:pt x="39" y="241"/>
                </a:lnTo>
                <a:lnTo>
                  <a:pt x="31" y="247"/>
                </a:lnTo>
                <a:lnTo>
                  <a:pt x="34" y="251"/>
                </a:lnTo>
                <a:lnTo>
                  <a:pt x="44" y="250"/>
                </a:lnTo>
                <a:lnTo>
                  <a:pt x="39" y="257"/>
                </a:lnTo>
                <a:lnTo>
                  <a:pt x="43" y="262"/>
                </a:lnTo>
                <a:lnTo>
                  <a:pt x="38" y="261"/>
                </a:lnTo>
                <a:lnTo>
                  <a:pt x="36" y="262"/>
                </a:lnTo>
                <a:lnTo>
                  <a:pt x="40" y="268"/>
                </a:lnTo>
                <a:lnTo>
                  <a:pt x="46" y="270"/>
                </a:lnTo>
                <a:lnTo>
                  <a:pt x="47" y="276"/>
                </a:lnTo>
                <a:lnTo>
                  <a:pt x="54" y="277"/>
                </a:lnTo>
                <a:lnTo>
                  <a:pt x="55" y="278"/>
                </a:lnTo>
                <a:lnTo>
                  <a:pt x="54" y="280"/>
                </a:lnTo>
                <a:lnTo>
                  <a:pt x="50" y="280"/>
                </a:lnTo>
                <a:lnTo>
                  <a:pt x="44" y="287"/>
                </a:lnTo>
                <a:lnTo>
                  <a:pt x="38" y="289"/>
                </a:lnTo>
                <a:lnTo>
                  <a:pt x="35" y="295"/>
                </a:lnTo>
                <a:lnTo>
                  <a:pt x="40" y="296"/>
                </a:lnTo>
                <a:lnTo>
                  <a:pt x="47" y="295"/>
                </a:lnTo>
                <a:lnTo>
                  <a:pt x="42" y="301"/>
                </a:lnTo>
                <a:lnTo>
                  <a:pt x="42" y="304"/>
                </a:lnTo>
                <a:lnTo>
                  <a:pt x="35" y="306"/>
                </a:lnTo>
                <a:lnTo>
                  <a:pt x="42" y="307"/>
                </a:lnTo>
                <a:lnTo>
                  <a:pt x="42" y="308"/>
                </a:lnTo>
                <a:lnTo>
                  <a:pt x="28" y="324"/>
                </a:lnTo>
                <a:lnTo>
                  <a:pt x="23" y="326"/>
                </a:lnTo>
                <a:lnTo>
                  <a:pt x="20" y="333"/>
                </a:lnTo>
                <a:lnTo>
                  <a:pt x="24" y="335"/>
                </a:lnTo>
                <a:lnTo>
                  <a:pt x="19" y="342"/>
                </a:lnTo>
                <a:lnTo>
                  <a:pt x="17" y="348"/>
                </a:lnTo>
                <a:lnTo>
                  <a:pt x="11" y="352"/>
                </a:lnTo>
                <a:lnTo>
                  <a:pt x="16" y="353"/>
                </a:lnTo>
                <a:lnTo>
                  <a:pt x="15" y="354"/>
                </a:lnTo>
                <a:lnTo>
                  <a:pt x="9" y="360"/>
                </a:lnTo>
                <a:lnTo>
                  <a:pt x="12" y="372"/>
                </a:lnTo>
                <a:lnTo>
                  <a:pt x="5" y="373"/>
                </a:lnTo>
                <a:lnTo>
                  <a:pt x="11" y="379"/>
                </a:lnTo>
                <a:lnTo>
                  <a:pt x="8" y="384"/>
                </a:lnTo>
                <a:lnTo>
                  <a:pt x="0" y="385"/>
                </a:lnTo>
                <a:lnTo>
                  <a:pt x="4" y="392"/>
                </a:lnTo>
                <a:lnTo>
                  <a:pt x="2" y="399"/>
                </a:lnTo>
                <a:lnTo>
                  <a:pt x="6" y="404"/>
                </a:lnTo>
                <a:lnTo>
                  <a:pt x="1" y="411"/>
                </a:lnTo>
                <a:lnTo>
                  <a:pt x="82" y="407"/>
                </a:lnTo>
                <a:lnTo>
                  <a:pt x="161" y="400"/>
                </a:lnTo>
                <a:lnTo>
                  <a:pt x="161" y="402"/>
                </a:lnTo>
                <a:lnTo>
                  <a:pt x="159" y="408"/>
                </a:lnTo>
                <a:lnTo>
                  <a:pt x="155" y="421"/>
                </a:lnTo>
                <a:lnTo>
                  <a:pt x="153" y="431"/>
                </a:lnTo>
                <a:lnTo>
                  <a:pt x="155" y="438"/>
                </a:lnTo>
                <a:lnTo>
                  <a:pt x="159" y="444"/>
                </a:lnTo>
                <a:lnTo>
                  <a:pt x="169" y="452"/>
                </a:lnTo>
                <a:lnTo>
                  <a:pt x="170" y="458"/>
                </a:lnTo>
                <a:lnTo>
                  <a:pt x="174" y="465"/>
                </a:lnTo>
                <a:lnTo>
                  <a:pt x="173" y="468"/>
                </a:lnTo>
                <a:lnTo>
                  <a:pt x="177" y="473"/>
                </a:lnTo>
                <a:lnTo>
                  <a:pt x="181" y="476"/>
                </a:lnTo>
                <a:lnTo>
                  <a:pt x="184" y="479"/>
                </a:lnTo>
                <a:lnTo>
                  <a:pt x="189" y="477"/>
                </a:lnTo>
                <a:lnTo>
                  <a:pt x="192" y="472"/>
                </a:lnTo>
                <a:lnTo>
                  <a:pt x="199" y="467"/>
                </a:lnTo>
                <a:lnTo>
                  <a:pt x="200" y="464"/>
                </a:lnTo>
                <a:lnTo>
                  <a:pt x="200" y="463"/>
                </a:lnTo>
                <a:lnTo>
                  <a:pt x="205" y="461"/>
                </a:lnTo>
                <a:lnTo>
                  <a:pt x="204" y="463"/>
                </a:lnTo>
                <a:lnTo>
                  <a:pt x="210" y="463"/>
                </a:lnTo>
                <a:lnTo>
                  <a:pt x="222" y="457"/>
                </a:lnTo>
                <a:lnTo>
                  <a:pt x="235" y="454"/>
                </a:lnTo>
                <a:lnTo>
                  <a:pt x="238" y="453"/>
                </a:lnTo>
                <a:lnTo>
                  <a:pt x="228" y="452"/>
                </a:lnTo>
                <a:lnTo>
                  <a:pt x="239" y="450"/>
                </a:lnTo>
                <a:lnTo>
                  <a:pt x="246" y="456"/>
                </a:lnTo>
                <a:lnTo>
                  <a:pt x="251" y="457"/>
                </a:lnTo>
                <a:lnTo>
                  <a:pt x="258" y="454"/>
                </a:lnTo>
                <a:lnTo>
                  <a:pt x="260" y="453"/>
                </a:lnTo>
                <a:lnTo>
                  <a:pt x="272" y="457"/>
                </a:lnTo>
                <a:lnTo>
                  <a:pt x="276" y="450"/>
                </a:lnTo>
                <a:lnTo>
                  <a:pt x="276" y="448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6" name="Freeform 34"/>
          <p:cNvSpPr>
            <a:spLocks noEditPoints="1"/>
          </p:cNvSpPr>
          <p:nvPr/>
        </p:nvSpPr>
        <p:spPr bwMode="auto">
          <a:xfrm>
            <a:off x="7821798" y="1777588"/>
            <a:ext cx="1170517" cy="1162051"/>
          </a:xfrm>
          <a:custGeom>
            <a:avLst/>
            <a:gdLst>
              <a:gd name="T0" fmla="*/ 475 w 575"/>
              <a:gd name="T1" fmla="*/ 112 h 571"/>
              <a:gd name="T2" fmla="*/ 451 w 575"/>
              <a:gd name="T3" fmla="*/ 110 h 571"/>
              <a:gd name="T4" fmla="*/ 425 w 575"/>
              <a:gd name="T5" fmla="*/ 111 h 571"/>
              <a:gd name="T6" fmla="*/ 419 w 575"/>
              <a:gd name="T7" fmla="*/ 99 h 571"/>
              <a:gd name="T8" fmla="*/ 395 w 575"/>
              <a:gd name="T9" fmla="*/ 114 h 571"/>
              <a:gd name="T10" fmla="*/ 363 w 575"/>
              <a:gd name="T11" fmla="*/ 112 h 571"/>
              <a:gd name="T12" fmla="*/ 341 w 575"/>
              <a:gd name="T13" fmla="*/ 93 h 571"/>
              <a:gd name="T14" fmla="*/ 323 w 575"/>
              <a:gd name="T15" fmla="*/ 103 h 571"/>
              <a:gd name="T16" fmla="*/ 313 w 575"/>
              <a:gd name="T17" fmla="*/ 89 h 571"/>
              <a:gd name="T18" fmla="*/ 302 w 575"/>
              <a:gd name="T19" fmla="*/ 79 h 571"/>
              <a:gd name="T20" fmla="*/ 257 w 575"/>
              <a:gd name="T21" fmla="*/ 68 h 571"/>
              <a:gd name="T22" fmla="*/ 249 w 575"/>
              <a:gd name="T23" fmla="*/ 70 h 571"/>
              <a:gd name="T24" fmla="*/ 223 w 575"/>
              <a:gd name="T25" fmla="*/ 77 h 571"/>
              <a:gd name="T26" fmla="*/ 188 w 575"/>
              <a:gd name="T27" fmla="*/ 64 h 571"/>
              <a:gd name="T28" fmla="*/ 164 w 575"/>
              <a:gd name="T29" fmla="*/ 56 h 571"/>
              <a:gd name="T30" fmla="*/ 156 w 575"/>
              <a:gd name="T31" fmla="*/ 8 h 571"/>
              <a:gd name="T32" fmla="*/ 134 w 575"/>
              <a:gd name="T33" fmla="*/ 0 h 571"/>
              <a:gd name="T34" fmla="*/ 84 w 575"/>
              <a:gd name="T35" fmla="*/ 37 h 571"/>
              <a:gd name="T36" fmla="*/ 0 w 575"/>
              <a:gd name="T37" fmla="*/ 41 h 571"/>
              <a:gd name="T38" fmla="*/ 8 w 575"/>
              <a:gd name="T39" fmla="*/ 69 h 571"/>
              <a:gd name="T40" fmla="*/ 5 w 575"/>
              <a:gd name="T41" fmla="*/ 99 h 571"/>
              <a:gd name="T42" fmla="*/ 7 w 575"/>
              <a:gd name="T43" fmla="*/ 121 h 571"/>
              <a:gd name="T44" fmla="*/ 22 w 575"/>
              <a:gd name="T45" fmla="*/ 164 h 571"/>
              <a:gd name="T46" fmla="*/ 23 w 575"/>
              <a:gd name="T47" fmla="*/ 190 h 571"/>
              <a:gd name="T48" fmla="*/ 27 w 575"/>
              <a:gd name="T49" fmla="*/ 222 h 571"/>
              <a:gd name="T50" fmla="*/ 28 w 575"/>
              <a:gd name="T51" fmla="*/ 244 h 571"/>
              <a:gd name="T52" fmla="*/ 32 w 575"/>
              <a:gd name="T53" fmla="*/ 279 h 571"/>
              <a:gd name="T54" fmla="*/ 43 w 575"/>
              <a:gd name="T55" fmla="*/ 302 h 571"/>
              <a:gd name="T56" fmla="*/ 43 w 575"/>
              <a:gd name="T57" fmla="*/ 326 h 571"/>
              <a:gd name="T58" fmla="*/ 38 w 575"/>
              <a:gd name="T59" fmla="*/ 352 h 571"/>
              <a:gd name="T60" fmla="*/ 24 w 575"/>
              <a:gd name="T61" fmla="*/ 367 h 571"/>
              <a:gd name="T62" fmla="*/ 42 w 575"/>
              <a:gd name="T63" fmla="*/ 386 h 571"/>
              <a:gd name="T64" fmla="*/ 54 w 575"/>
              <a:gd name="T65" fmla="*/ 571 h 571"/>
              <a:gd name="T66" fmla="*/ 349 w 575"/>
              <a:gd name="T67" fmla="*/ 563 h 571"/>
              <a:gd name="T68" fmla="*/ 419 w 575"/>
              <a:gd name="T69" fmla="*/ 550 h 571"/>
              <a:gd name="T70" fmla="*/ 410 w 575"/>
              <a:gd name="T71" fmla="*/ 518 h 571"/>
              <a:gd name="T72" fmla="*/ 392 w 575"/>
              <a:gd name="T73" fmla="*/ 508 h 571"/>
              <a:gd name="T74" fmla="*/ 365 w 575"/>
              <a:gd name="T75" fmla="*/ 479 h 571"/>
              <a:gd name="T76" fmla="*/ 342 w 575"/>
              <a:gd name="T77" fmla="*/ 467 h 571"/>
              <a:gd name="T78" fmla="*/ 321 w 575"/>
              <a:gd name="T79" fmla="*/ 456 h 571"/>
              <a:gd name="T80" fmla="*/ 307 w 575"/>
              <a:gd name="T81" fmla="*/ 436 h 571"/>
              <a:gd name="T82" fmla="*/ 307 w 575"/>
              <a:gd name="T83" fmla="*/ 405 h 571"/>
              <a:gd name="T84" fmla="*/ 306 w 575"/>
              <a:gd name="T85" fmla="*/ 364 h 571"/>
              <a:gd name="T86" fmla="*/ 295 w 575"/>
              <a:gd name="T87" fmla="*/ 351 h 571"/>
              <a:gd name="T88" fmla="*/ 304 w 575"/>
              <a:gd name="T89" fmla="*/ 333 h 571"/>
              <a:gd name="T90" fmla="*/ 333 w 575"/>
              <a:gd name="T91" fmla="*/ 313 h 571"/>
              <a:gd name="T92" fmla="*/ 337 w 575"/>
              <a:gd name="T93" fmla="*/ 255 h 571"/>
              <a:gd name="T94" fmla="*/ 344 w 575"/>
              <a:gd name="T95" fmla="*/ 244 h 571"/>
              <a:gd name="T96" fmla="*/ 371 w 575"/>
              <a:gd name="T97" fmla="*/ 219 h 571"/>
              <a:gd name="T98" fmla="*/ 396 w 575"/>
              <a:gd name="T99" fmla="*/ 191 h 571"/>
              <a:gd name="T100" fmla="*/ 447 w 575"/>
              <a:gd name="T101" fmla="*/ 146 h 571"/>
              <a:gd name="T102" fmla="*/ 486 w 575"/>
              <a:gd name="T103" fmla="*/ 127 h 571"/>
              <a:gd name="T104" fmla="*/ 503 w 575"/>
              <a:gd name="T105" fmla="*/ 114 h 571"/>
              <a:gd name="T106" fmla="*/ 572 w 575"/>
              <a:gd name="T107" fmla="*/ 92 h 571"/>
              <a:gd name="T108" fmla="*/ 543 w 575"/>
              <a:gd name="T109" fmla="*/ 111 h 571"/>
              <a:gd name="T110" fmla="*/ 532 w 575"/>
              <a:gd name="T111" fmla="*/ 129 h 571"/>
              <a:gd name="T112" fmla="*/ 548 w 575"/>
              <a:gd name="T113" fmla="*/ 116 h 571"/>
              <a:gd name="T114" fmla="*/ 568 w 575"/>
              <a:gd name="T115" fmla="*/ 99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5" h="571">
                <a:moveTo>
                  <a:pt x="482" y="116"/>
                </a:moveTo>
                <a:lnTo>
                  <a:pt x="476" y="114"/>
                </a:lnTo>
                <a:lnTo>
                  <a:pt x="475" y="112"/>
                </a:lnTo>
                <a:lnTo>
                  <a:pt x="470" y="106"/>
                </a:lnTo>
                <a:lnTo>
                  <a:pt x="456" y="107"/>
                </a:lnTo>
                <a:lnTo>
                  <a:pt x="451" y="110"/>
                </a:lnTo>
                <a:lnTo>
                  <a:pt x="437" y="108"/>
                </a:lnTo>
                <a:lnTo>
                  <a:pt x="430" y="111"/>
                </a:lnTo>
                <a:lnTo>
                  <a:pt x="425" y="111"/>
                </a:lnTo>
                <a:lnTo>
                  <a:pt x="424" y="104"/>
                </a:lnTo>
                <a:lnTo>
                  <a:pt x="419" y="103"/>
                </a:lnTo>
                <a:lnTo>
                  <a:pt x="419" y="99"/>
                </a:lnTo>
                <a:lnTo>
                  <a:pt x="413" y="99"/>
                </a:lnTo>
                <a:lnTo>
                  <a:pt x="401" y="107"/>
                </a:lnTo>
                <a:lnTo>
                  <a:pt x="395" y="114"/>
                </a:lnTo>
                <a:lnTo>
                  <a:pt x="382" y="119"/>
                </a:lnTo>
                <a:lnTo>
                  <a:pt x="375" y="118"/>
                </a:lnTo>
                <a:lnTo>
                  <a:pt x="363" y="112"/>
                </a:lnTo>
                <a:lnTo>
                  <a:pt x="361" y="107"/>
                </a:lnTo>
                <a:lnTo>
                  <a:pt x="344" y="100"/>
                </a:lnTo>
                <a:lnTo>
                  <a:pt x="341" y="93"/>
                </a:lnTo>
                <a:lnTo>
                  <a:pt x="334" y="92"/>
                </a:lnTo>
                <a:lnTo>
                  <a:pt x="325" y="93"/>
                </a:lnTo>
                <a:lnTo>
                  <a:pt x="323" y="103"/>
                </a:lnTo>
                <a:lnTo>
                  <a:pt x="317" y="100"/>
                </a:lnTo>
                <a:lnTo>
                  <a:pt x="313" y="95"/>
                </a:lnTo>
                <a:lnTo>
                  <a:pt x="313" y="89"/>
                </a:lnTo>
                <a:lnTo>
                  <a:pt x="306" y="84"/>
                </a:lnTo>
                <a:lnTo>
                  <a:pt x="300" y="84"/>
                </a:lnTo>
                <a:lnTo>
                  <a:pt x="302" y="79"/>
                </a:lnTo>
                <a:lnTo>
                  <a:pt x="276" y="68"/>
                </a:lnTo>
                <a:lnTo>
                  <a:pt x="262" y="68"/>
                </a:lnTo>
                <a:lnTo>
                  <a:pt x="257" y="68"/>
                </a:lnTo>
                <a:lnTo>
                  <a:pt x="254" y="69"/>
                </a:lnTo>
                <a:lnTo>
                  <a:pt x="253" y="70"/>
                </a:lnTo>
                <a:lnTo>
                  <a:pt x="249" y="70"/>
                </a:lnTo>
                <a:lnTo>
                  <a:pt x="245" y="77"/>
                </a:lnTo>
                <a:lnTo>
                  <a:pt x="230" y="80"/>
                </a:lnTo>
                <a:lnTo>
                  <a:pt x="223" y="77"/>
                </a:lnTo>
                <a:lnTo>
                  <a:pt x="220" y="70"/>
                </a:lnTo>
                <a:lnTo>
                  <a:pt x="193" y="68"/>
                </a:lnTo>
                <a:lnTo>
                  <a:pt x="188" y="64"/>
                </a:lnTo>
                <a:lnTo>
                  <a:pt x="176" y="64"/>
                </a:lnTo>
                <a:lnTo>
                  <a:pt x="169" y="61"/>
                </a:lnTo>
                <a:lnTo>
                  <a:pt x="164" y="56"/>
                </a:lnTo>
                <a:lnTo>
                  <a:pt x="165" y="46"/>
                </a:lnTo>
                <a:lnTo>
                  <a:pt x="160" y="29"/>
                </a:lnTo>
                <a:lnTo>
                  <a:pt x="156" y="8"/>
                </a:lnTo>
                <a:lnTo>
                  <a:pt x="150" y="3"/>
                </a:lnTo>
                <a:lnTo>
                  <a:pt x="138" y="1"/>
                </a:lnTo>
                <a:lnTo>
                  <a:pt x="134" y="0"/>
                </a:lnTo>
                <a:lnTo>
                  <a:pt x="135" y="30"/>
                </a:lnTo>
                <a:lnTo>
                  <a:pt x="134" y="35"/>
                </a:lnTo>
                <a:lnTo>
                  <a:pt x="84" y="37"/>
                </a:lnTo>
                <a:lnTo>
                  <a:pt x="1" y="37"/>
                </a:lnTo>
                <a:lnTo>
                  <a:pt x="0" y="41"/>
                </a:lnTo>
                <a:lnTo>
                  <a:pt x="0" y="41"/>
                </a:lnTo>
                <a:lnTo>
                  <a:pt x="1" y="46"/>
                </a:lnTo>
                <a:lnTo>
                  <a:pt x="7" y="64"/>
                </a:lnTo>
                <a:lnTo>
                  <a:pt x="8" y="69"/>
                </a:lnTo>
                <a:lnTo>
                  <a:pt x="5" y="81"/>
                </a:lnTo>
                <a:lnTo>
                  <a:pt x="7" y="93"/>
                </a:lnTo>
                <a:lnTo>
                  <a:pt x="5" y="99"/>
                </a:lnTo>
                <a:lnTo>
                  <a:pt x="7" y="103"/>
                </a:lnTo>
                <a:lnTo>
                  <a:pt x="7" y="115"/>
                </a:lnTo>
                <a:lnTo>
                  <a:pt x="7" y="121"/>
                </a:lnTo>
                <a:lnTo>
                  <a:pt x="15" y="142"/>
                </a:lnTo>
                <a:lnTo>
                  <a:pt x="13" y="145"/>
                </a:lnTo>
                <a:lnTo>
                  <a:pt x="22" y="164"/>
                </a:lnTo>
                <a:lnTo>
                  <a:pt x="24" y="177"/>
                </a:lnTo>
                <a:lnTo>
                  <a:pt x="24" y="184"/>
                </a:lnTo>
                <a:lnTo>
                  <a:pt x="23" y="190"/>
                </a:lnTo>
                <a:lnTo>
                  <a:pt x="26" y="196"/>
                </a:lnTo>
                <a:lnTo>
                  <a:pt x="26" y="209"/>
                </a:lnTo>
                <a:lnTo>
                  <a:pt x="27" y="222"/>
                </a:lnTo>
                <a:lnTo>
                  <a:pt x="27" y="230"/>
                </a:lnTo>
                <a:lnTo>
                  <a:pt x="30" y="237"/>
                </a:lnTo>
                <a:lnTo>
                  <a:pt x="28" y="244"/>
                </a:lnTo>
                <a:lnTo>
                  <a:pt x="30" y="267"/>
                </a:lnTo>
                <a:lnTo>
                  <a:pt x="32" y="272"/>
                </a:lnTo>
                <a:lnTo>
                  <a:pt x="32" y="279"/>
                </a:lnTo>
                <a:lnTo>
                  <a:pt x="34" y="286"/>
                </a:lnTo>
                <a:lnTo>
                  <a:pt x="42" y="295"/>
                </a:lnTo>
                <a:lnTo>
                  <a:pt x="43" y="302"/>
                </a:lnTo>
                <a:lnTo>
                  <a:pt x="43" y="309"/>
                </a:lnTo>
                <a:lnTo>
                  <a:pt x="45" y="321"/>
                </a:lnTo>
                <a:lnTo>
                  <a:pt x="43" y="326"/>
                </a:lnTo>
                <a:lnTo>
                  <a:pt x="45" y="333"/>
                </a:lnTo>
                <a:lnTo>
                  <a:pt x="42" y="347"/>
                </a:lnTo>
                <a:lnTo>
                  <a:pt x="38" y="352"/>
                </a:lnTo>
                <a:lnTo>
                  <a:pt x="32" y="356"/>
                </a:lnTo>
                <a:lnTo>
                  <a:pt x="26" y="361"/>
                </a:lnTo>
                <a:lnTo>
                  <a:pt x="24" y="367"/>
                </a:lnTo>
                <a:lnTo>
                  <a:pt x="28" y="372"/>
                </a:lnTo>
                <a:lnTo>
                  <a:pt x="36" y="384"/>
                </a:lnTo>
                <a:lnTo>
                  <a:pt x="42" y="386"/>
                </a:lnTo>
                <a:lnTo>
                  <a:pt x="49" y="390"/>
                </a:lnTo>
                <a:lnTo>
                  <a:pt x="53" y="395"/>
                </a:lnTo>
                <a:lnTo>
                  <a:pt x="54" y="571"/>
                </a:lnTo>
                <a:lnTo>
                  <a:pt x="126" y="571"/>
                </a:lnTo>
                <a:lnTo>
                  <a:pt x="248" y="567"/>
                </a:lnTo>
                <a:lnTo>
                  <a:pt x="349" y="563"/>
                </a:lnTo>
                <a:lnTo>
                  <a:pt x="422" y="559"/>
                </a:lnTo>
                <a:lnTo>
                  <a:pt x="419" y="552"/>
                </a:lnTo>
                <a:lnTo>
                  <a:pt x="419" y="550"/>
                </a:lnTo>
                <a:lnTo>
                  <a:pt x="418" y="544"/>
                </a:lnTo>
                <a:lnTo>
                  <a:pt x="415" y="527"/>
                </a:lnTo>
                <a:lnTo>
                  <a:pt x="410" y="518"/>
                </a:lnTo>
                <a:lnTo>
                  <a:pt x="405" y="513"/>
                </a:lnTo>
                <a:lnTo>
                  <a:pt x="398" y="509"/>
                </a:lnTo>
                <a:lnTo>
                  <a:pt x="392" y="508"/>
                </a:lnTo>
                <a:lnTo>
                  <a:pt x="386" y="504"/>
                </a:lnTo>
                <a:lnTo>
                  <a:pt x="373" y="493"/>
                </a:lnTo>
                <a:lnTo>
                  <a:pt x="365" y="479"/>
                </a:lnTo>
                <a:lnTo>
                  <a:pt x="356" y="474"/>
                </a:lnTo>
                <a:lnTo>
                  <a:pt x="348" y="471"/>
                </a:lnTo>
                <a:lnTo>
                  <a:pt x="342" y="467"/>
                </a:lnTo>
                <a:lnTo>
                  <a:pt x="338" y="460"/>
                </a:lnTo>
                <a:lnTo>
                  <a:pt x="327" y="459"/>
                </a:lnTo>
                <a:lnTo>
                  <a:pt x="321" y="456"/>
                </a:lnTo>
                <a:lnTo>
                  <a:pt x="314" y="449"/>
                </a:lnTo>
                <a:lnTo>
                  <a:pt x="304" y="443"/>
                </a:lnTo>
                <a:lnTo>
                  <a:pt x="307" y="436"/>
                </a:lnTo>
                <a:lnTo>
                  <a:pt x="307" y="425"/>
                </a:lnTo>
                <a:lnTo>
                  <a:pt x="304" y="411"/>
                </a:lnTo>
                <a:lnTo>
                  <a:pt x="307" y="405"/>
                </a:lnTo>
                <a:lnTo>
                  <a:pt x="306" y="394"/>
                </a:lnTo>
                <a:lnTo>
                  <a:pt x="313" y="378"/>
                </a:lnTo>
                <a:lnTo>
                  <a:pt x="306" y="364"/>
                </a:lnTo>
                <a:lnTo>
                  <a:pt x="299" y="364"/>
                </a:lnTo>
                <a:lnTo>
                  <a:pt x="295" y="357"/>
                </a:lnTo>
                <a:lnTo>
                  <a:pt x="295" y="351"/>
                </a:lnTo>
                <a:lnTo>
                  <a:pt x="300" y="345"/>
                </a:lnTo>
                <a:lnTo>
                  <a:pt x="303" y="338"/>
                </a:lnTo>
                <a:lnTo>
                  <a:pt x="304" y="333"/>
                </a:lnTo>
                <a:lnTo>
                  <a:pt x="317" y="324"/>
                </a:lnTo>
                <a:lnTo>
                  <a:pt x="329" y="318"/>
                </a:lnTo>
                <a:lnTo>
                  <a:pt x="333" y="313"/>
                </a:lnTo>
                <a:lnTo>
                  <a:pt x="334" y="305"/>
                </a:lnTo>
                <a:lnTo>
                  <a:pt x="331" y="255"/>
                </a:lnTo>
                <a:lnTo>
                  <a:pt x="337" y="255"/>
                </a:lnTo>
                <a:lnTo>
                  <a:pt x="340" y="248"/>
                </a:lnTo>
                <a:lnTo>
                  <a:pt x="341" y="248"/>
                </a:lnTo>
                <a:lnTo>
                  <a:pt x="344" y="244"/>
                </a:lnTo>
                <a:lnTo>
                  <a:pt x="346" y="240"/>
                </a:lnTo>
                <a:lnTo>
                  <a:pt x="365" y="225"/>
                </a:lnTo>
                <a:lnTo>
                  <a:pt x="371" y="219"/>
                </a:lnTo>
                <a:lnTo>
                  <a:pt x="375" y="214"/>
                </a:lnTo>
                <a:lnTo>
                  <a:pt x="382" y="209"/>
                </a:lnTo>
                <a:lnTo>
                  <a:pt x="396" y="191"/>
                </a:lnTo>
                <a:lnTo>
                  <a:pt x="403" y="180"/>
                </a:lnTo>
                <a:lnTo>
                  <a:pt x="428" y="157"/>
                </a:lnTo>
                <a:lnTo>
                  <a:pt x="447" y="146"/>
                </a:lnTo>
                <a:lnTo>
                  <a:pt x="459" y="141"/>
                </a:lnTo>
                <a:lnTo>
                  <a:pt x="465" y="138"/>
                </a:lnTo>
                <a:lnTo>
                  <a:pt x="486" y="127"/>
                </a:lnTo>
                <a:lnTo>
                  <a:pt x="491" y="125"/>
                </a:lnTo>
                <a:lnTo>
                  <a:pt x="498" y="118"/>
                </a:lnTo>
                <a:lnTo>
                  <a:pt x="503" y="114"/>
                </a:lnTo>
                <a:lnTo>
                  <a:pt x="488" y="114"/>
                </a:lnTo>
                <a:lnTo>
                  <a:pt x="482" y="116"/>
                </a:lnTo>
                <a:close/>
                <a:moveTo>
                  <a:pt x="572" y="92"/>
                </a:moveTo>
                <a:lnTo>
                  <a:pt x="566" y="96"/>
                </a:lnTo>
                <a:lnTo>
                  <a:pt x="555" y="104"/>
                </a:lnTo>
                <a:lnTo>
                  <a:pt x="543" y="111"/>
                </a:lnTo>
                <a:lnTo>
                  <a:pt x="530" y="119"/>
                </a:lnTo>
                <a:lnTo>
                  <a:pt x="530" y="123"/>
                </a:lnTo>
                <a:lnTo>
                  <a:pt x="532" y="129"/>
                </a:lnTo>
                <a:lnTo>
                  <a:pt x="539" y="126"/>
                </a:lnTo>
                <a:lnTo>
                  <a:pt x="543" y="121"/>
                </a:lnTo>
                <a:lnTo>
                  <a:pt x="548" y="116"/>
                </a:lnTo>
                <a:lnTo>
                  <a:pt x="560" y="111"/>
                </a:lnTo>
                <a:lnTo>
                  <a:pt x="567" y="106"/>
                </a:lnTo>
                <a:lnTo>
                  <a:pt x="568" y="99"/>
                </a:lnTo>
                <a:lnTo>
                  <a:pt x="575" y="93"/>
                </a:lnTo>
                <a:lnTo>
                  <a:pt x="572" y="92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7" name="Freeform 35"/>
          <p:cNvSpPr>
            <a:spLocks noEditPoints="1"/>
          </p:cNvSpPr>
          <p:nvPr/>
        </p:nvSpPr>
        <p:spPr bwMode="auto">
          <a:xfrm>
            <a:off x="8757366" y="2090855"/>
            <a:ext cx="1198033" cy="1115484"/>
          </a:xfrm>
          <a:custGeom>
            <a:avLst/>
            <a:gdLst>
              <a:gd name="T0" fmla="*/ 455 w 589"/>
              <a:gd name="T1" fmla="*/ 101 h 548"/>
              <a:gd name="T2" fmla="*/ 128 w 589"/>
              <a:gd name="T3" fmla="*/ 38 h 548"/>
              <a:gd name="T4" fmla="*/ 150 w 589"/>
              <a:gd name="T5" fmla="*/ 21 h 548"/>
              <a:gd name="T6" fmla="*/ 153 w 589"/>
              <a:gd name="T7" fmla="*/ 2 h 548"/>
              <a:gd name="T8" fmla="*/ 128 w 589"/>
              <a:gd name="T9" fmla="*/ 38 h 548"/>
              <a:gd name="T10" fmla="*/ 339 w 589"/>
              <a:gd name="T11" fmla="*/ 151 h 548"/>
              <a:gd name="T12" fmla="*/ 580 w 589"/>
              <a:gd name="T13" fmla="*/ 377 h 548"/>
              <a:gd name="T14" fmla="*/ 553 w 589"/>
              <a:gd name="T15" fmla="*/ 299 h 548"/>
              <a:gd name="T16" fmla="*/ 513 w 589"/>
              <a:gd name="T17" fmla="*/ 306 h 548"/>
              <a:gd name="T18" fmla="*/ 491 w 589"/>
              <a:gd name="T19" fmla="*/ 343 h 548"/>
              <a:gd name="T20" fmla="*/ 478 w 589"/>
              <a:gd name="T21" fmla="*/ 305 h 548"/>
              <a:gd name="T22" fmla="*/ 505 w 589"/>
              <a:gd name="T23" fmla="*/ 267 h 548"/>
              <a:gd name="T24" fmla="*/ 487 w 589"/>
              <a:gd name="T25" fmla="*/ 205 h 548"/>
              <a:gd name="T26" fmla="*/ 484 w 589"/>
              <a:gd name="T27" fmla="*/ 176 h 548"/>
              <a:gd name="T28" fmla="*/ 440 w 589"/>
              <a:gd name="T29" fmla="*/ 161 h 548"/>
              <a:gd name="T30" fmla="*/ 407 w 589"/>
              <a:gd name="T31" fmla="*/ 149 h 548"/>
              <a:gd name="T32" fmla="*/ 373 w 589"/>
              <a:gd name="T33" fmla="*/ 155 h 548"/>
              <a:gd name="T34" fmla="*/ 368 w 589"/>
              <a:gd name="T35" fmla="*/ 183 h 548"/>
              <a:gd name="T36" fmla="*/ 353 w 589"/>
              <a:gd name="T37" fmla="*/ 229 h 548"/>
              <a:gd name="T38" fmla="*/ 344 w 589"/>
              <a:gd name="T39" fmla="*/ 237 h 548"/>
              <a:gd name="T40" fmla="*/ 341 w 589"/>
              <a:gd name="T41" fmla="*/ 203 h 548"/>
              <a:gd name="T42" fmla="*/ 316 w 589"/>
              <a:gd name="T43" fmla="*/ 229 h 548"/>
              <a:gd name="T44" fmla="*/ 300 w 589"/>
              <a:gd name="T45" fmla="*/ 281 h 548"/>
              <a:gd name="T46" fmla="*/ 292 w 589"/>
              <a:gd name="T47" fmla="*/ 331 h 548"/>
              <a:gd name="T48" fmla="*/ 314 w 589"/>
              <a:gd name="T49" fmla="*/ 398 h 548"/>
              <a:gd name="T50" fmla="*/ 316 w 589"/>
              <a:gd name="T51" fmla="*/ 497 h 548"/>
              <a:gd name="T52" fmla="*/ 289 w 589"/>
              <a:gd name="T53" fmla="*/ 548 h 548"/>
              <a:gd name="T54" fmla="*/ 532 w 589"/>
              <a:gd name="T55" fmla="*/ 521 h 548"/>
              <a:gd name="T56" fmla="*/ 551 w 589"/>
              <a:gd name="T57" fmla="*/ 460 h 548"/>
              <a:gd name="T58" fmla="*/ 575 w 589"/>
              <a:gd name="T59" fmla="*/ 421 h 548"/>
              <a:gd name="T60" fmla="*/ 587 w 589"/>
              <a:gd name="T61" fmla="*/ 412 h 548"/>
              <a:gd name="T62" fmla="*/ 321 w 589"/>
              <a:gd name="T63" fmla="*/ 132 h 548"/>
              <a:gd name="T64" fmla="*/ 369 w 589"/>
              <a:gd name="T65" fmla="*/ 122 h 548"/>
              <a:gd name="T66" fmla="*/ 402 w 589"/>
              <a:gd name="T67" fmla="*/ 119 h 548"/>
              <a:gd name="T68" fmla="*/ 433 w 589"/>
              <a:gd name="T69" fmla="*/ 101 h 548"/>
              <a:gd name="T70" fmla="*/ 413 w 589"/>
              <a:gd name="T71" fmla="*/ 75 h 548"/>
              <a:gd name="T72" fmla="*/ 388 w 589"/>
              <a:gd name="T73" fmla="*/ 72 h 548"/>
              <a:gd name="T74" fmla="*/ 342 w 589"/>
              <a:gd name="T75" fmla="*/ 52 h 548"/>
              <a:gd name="T76" fmla="*/ 276 w 589"/>
              <a:gd name="T77" fmla="*/ 73 h 548"/>
              <a:gd name="T78" fmla="*/ 230 w 589"/>
              <a:gd name="T79" fmla="*/ 86 h 548"/>
              <a:gd name="T80" fmla="*/ 184 w 589"/>
              <a:gd name="T81" fmla="*/ 64 h 548"/>
              <a:gd name="T82" fmla="*/ 142 w 589"/>
              <a:gd name="T83" fmla="*/ 64 h 548"/>
              <a:gd name="T84" fmla="*/ 128 w 589"/>
              <a:gd name="T85" fmla="*/ 71 h 548"/>
              <a:gd name="T86" fmla="*/ 96 w 589"/>
              <a:gd name="T87" fmla="*/ 46 h 548"/>
              <a:gd name="T88" fmla="*/ 55 w 589"/>
              <a:gd name="T89" fmla="*/ 72 h 548"/>
              <a:gd name="T90" fmla="*/ 0 w 589"/>
              <a:gd name="T91" fmla="*/ 102 h 548"/>
              <a:gd name="T92" fmla="*/ 109 w 589"/>
              <a:gd name="T93" fmla="*/ 147 h 548"/>
              <a:gd name="T94" fmla="*/ 159 w 589"/>
              <a:gd name="T95" fmla="*/ 153 h 548"/>
              <a:gd name="T96" fmla="*/ 184 w 589"/>
              <a:gd name="T97" fmla="*/ 182 h 548"/>
              <a:gd name="T98" fmla="*/ 192 w 589"/>
              <a:gd name="T99" fmla="*/ 217 h 548"/>
              <a:gd name="T100" fmla="*/ 208 w 589"/>
              <a:gd name="T101" fmla="*/ 213 h 548"/>
              <a:gd name="T102" fmla="*/ 238 w 589"/>
              <a:gd name="T103" fmla="*/ 148 h 548"/>
              <a:gd name="T104" fmla="*/ 254 w 589"/>
              <a:gd name="T105" fmla="*/ 151 h 548"/>
              <a:gd name="T106" fmla="*/ 264 w 589"/>
              <a:gd name="T107" fmla="*/ 170 h 548"/>
              <a:gd name="T108" fmla="*/ 289 w 589"/>
              <a:gd name="T109" fmla="*/ 13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9" h="548">
                <a:moveTo>
                  <a:pt x="452" y="118"/>
                </a:moveTo>
                <a:lnTo>
                  <a:pt x="464" y="117"/>
                </a:lnTo>
                <a:lnTo>
                  <a:pt x="471" y="113"/>
                </a:lnTo>
                <a:lnTo>
                  <a:pt x="467" y="106"/>
                </a:lnTo>
                <a:lnTo>
                  <a:pt x="460" y="101"/>
                </a:lnTo>
                <a:lnTo>
                  <a:pt x="455" y="101"/>
                </a:lnTo>
                <a:lnTo>
                  <a:pt x="457" y="107"/>
                </a:lnTo>
                <a:lnTo>
                  <a:pt x="450" y="111"/>
                </a:lnTo>
                <a:lnTo>
                  <a:pt x="445" y="114"/>
                </a:lnTo>
                <a:lnTo>
                  <a:pt x="450" y="117"/>
                </a:lnTo>
                <a:lnTo>
                  <a:pt x="452" y="118"/>
                </a:lnTo>
                <a:close/>
                <a:moveTo>
                  <a:pt x="128" y="38"/>
                </a:moveTo>
                <a:lnTo>
                  <a:pt x="130" y="31"/>
                </a:lnTo>
                <a:lnTo>
                  <a:pt x="130" y="38"/>
                </a:lnTo>
                <a:lnTo>
                  <a:pt x="124" y="45"/>
                </a:lnTo>
                <a:lnTo>
                  <a:pt x="131" y="50"/>
                </a:lnTo>
                <a:lnTo>
                  <a:pt x="139" y="34"/>
                </a:lnTo>
                <a:lnTo>
                  <a:pt x="150" y="21"/>
                </a:lnTo>
                <a:lnTo>
                  <a:pt x="157" y="15"/>
                </a:lnTo>
                <a:lnTo>
                  <a:pt x="158" y="10"/>
                </a:lnTo>
                <a:lnTo>
                  <a:pt x="166" y="10"/>
                </a:lnTo>
                <a:lnTo>
                  <a:pt x="172" y="4"/>
                </a:lnTo>
                <a:lnTo>
                  <a:pt x="166" y="0"/>
                </a:lnTo>
                <a:lnTo>
                  <a:pt x="153" y="2"/>
                </a:lnTo>
                <a:lnTo>
                  <a:pt x="139" y="6"/>
                </a:lnTo>
                <a:lnTo>
                  <a:pt x="127" y="14"/>
                </a:lnTo>
                <a:lnTo>
                  <a:pt x="119" y="26"/>
                </a:lnTo>
                <a:lnTo>
                  <a:pt x="115" y="31"/>
                </a:lnTo>
                <a:lnTo>
                  <a:pt x="117" y="38"/>
                </a:lnTo>
                <a:lnTo>
                  <a:pt x="128" y="38"/>
                </a:lnTo>
                <a:close/>
                <a:moveTo>
                  <a:pt x="334" y="155"/>
                </a:moveTo>
                <a:lnTo>
                  <a:pt x="333" y="160"/>
                </a:lnTo>
                <a:lnTo>
                  <a:pt x="333" y="167"/>
                </a:lnTo>
                <a:lnTo>
                  <a:pt x="339" y="165"/>
                </a:lnTo>
                <a:lnTo>
                  <a:pt x="338" y="152"/>
                </a:lnTo>
                <a:lnTo>
                  <a:pt x="339" y="151"/>
                </a:lnTo>
                <a:lnTo>
                  <a:pt x="334" y="155"/>
                </a:lnTo>
                <a:close/>
                <a:moveTo>
                  <a:pt x="586" y="394"/>
                </a:moveTo>
                <a:lnTo>
                  <a:pt x="589" y="391"/>
                </a:lnTo>
                <a:lnTo>
                  <a:pt x="587" y="386"/>
                </a:lnTo>
                <a:lnTo>
                  <a:pt x="587" y="386"/>
                </a:lnTo>
                <a:lnTo>
                  <a:pt x="580" y="377"/>
                </a:lnTo>
                <a:lnTo>
                  <a:pt x="578" y="368"/>
                </a:lnTo>
                <a:lnTo>
                  <a:pt x="575" y="356"/>
                </a:lnTo>
                <a:lnTo>
                  <a:pt x="571" y="343"/>
                </a:lnTo>
                <a:lnTo>
                  <a:pt x="567" y="337"/>
                </a:lnTo>
                <a:lnTo>
                  <a:pt x="560" y="313"/>
                </a:lnTo>
                <a:lnTo>
                  <a:pt x="553" y="299"/>
                </a:lnTo>
                <a:lnTo>
                  <a:pt x="548" y="294"/>
                </a:lnTo>
                <a:lnTo>
                  <a:pt x="541" y="291"/>
                </a:lnTo>
                <a:lnTo>
                  <a:pt x="534" y="290"/>
                </a:lnTo>
                <a:lnTo>
                  <a:pt x="525" y="298"/>
                </a:lnTo>
                <a:lnTo>
                  <a:pt x="519" y="299"/>
                </a:lnTo>
                <a:lnTo>
                  <a:pt x="513" y="306"/>
                </a:lnTo>
                <a:lnTo>
                  <a:pt x="506" y="309"/>
                </a:lnTo>
                <a:lnTo>
                  <a:pt x="507" y="314"/>
                </a:lnTo>
                <a:lnTo>
                  <a:pt x="505" y="325"/>
                </a:lnTo>
                <a:lnTo>
                  <a:pt x="499" y="331"/>
                </a:lnTo>
                <a:lnTo>
                  <a:pt x="495" y="336"/>
                </a:lnTo>
                <a:lnTo>
                  <a:pt x="491" y="343"/>
                </a:lnTo>
                <a:lnTo>
                  <a:pt x="484" y="340"/>
                </a:lnTo>
                <a:lnTo>
                  <a:pt x="479" y="340"/>
                </a:lnTo>
                <a:lnTo>
                  <a:pt x="471" y="332"/>
                </a:lnTo>
                <a:lnTo>
                  <a:pt x="469" y="322"/>
                </a:lnTo>
                <a:lnTo>
                  <a:pt x="471" y="310"/>
                </a:lnTo>
                <a:lnTo>
                  <a:pt x="478" y="305"/>
                </a:lnTo>
                <a:lnTo>
                  <a:pt x="484" y="305"/>
                </a:lnTo>
                <a:lnTo>
                  <a:pt x="490" y="294"/>
                </a:lnTo>
                <a:lnTo>
                  <a:pt x="491" y="282"/>
                </a:lnTo>
                <a:lnTo>
                  <a:pt x="492" y="276"/>
                </a:lnTo>
                <a:lnTo>
                  <a:pt x="499" y="272"/>
                </a:lnTo>
                <a:lnTo>
                  <a:pt x="505" y="267"/>
                </a:lnTo>
                <a:lnTo>
                  <a:pt x="502" y="247"/>
                </a:lnTo>
                <a:lnTo>
                  <a:pt x="503" y="234"/>
                </a:lnTo>
                <a:lnTo>
                  <a:pt x="501" y="221"/>
                </a:lnTo>
                <a:lnTo>
                  <a:pt x="496" y="216"/>
                </a:lnTo>
                <a:lnTo>
                  <a:pt x="490" y="211"/>
                </a:lnTo>
                <a:lnTo>
                  <a:pt x="487" y="205"/>
                </a:lnTo>
                <a:lnTo>
                  <a:pt x="490" y="198"/>
                </a:lnTo>
                <a:lnTo>
                  <a:pt x="495" y="197"/>
                </a:lnTo>
                <a:lnTo>
                  <a:pt x="495" y="190"/>
                </a:lnTo>
                <a:lnTo>
                  <a:pt x="491" y="187"/>
                </a:lnTo>
                <a:lnTo>
                  <a:pt x="487" y="182"/>
                </a:lnTo>
                <a:lnTo>
                  <a:pt x="484" y="176"/>
                </a:lnTo>
                <a:lnTo>
                  <a:pt x="479" y="171"/>
                </a:lnTo>
                <a:lnTo>
                  <a:pt x="472" y="171"/>
                </a:lnTo>
                <a:lnTo>
                  <a:pt x="465" y="168"/>
                </a:lnTo>
                <a:lnTo>
                  <a:pt x="452" y="165"/>
                </a:lnTo>
                <a:lnTo>
                  <a:pt x="446" y="161"/>
                </a:lnTo>
                <a:lnTo>
                  <a:pt x="440" y="161"/>
                </a:lnTo>
                <a:lnTo>
                  <a:pt x="434" y="160"/>
                </a:lnTo>
                <a:lnTo>
                  <a:pt x="430" y="155"/>
                </a:lnTo>
                <a:lnTo>
                  <a:pt x="425" y="151"/>
                </a:lnTo>
                <a:lnTo>
                  <a:pt x="418" y="149"/>
                </a:lnTo>
                <a:lnTo>
                  <a:pt x="413" y="149"/>
                </a:lnTo>
                <a:lnTo>
                  <a:pt x="407" y="149"/>
                </a:lnTo>
                <a:lnTo>
                  <a:pt x="400" y="145"/>
                </a:lnTo>
                <a:lnTo>
                  <a:pt x="395" y="144"/>
                </a:lnTo>
                <a:lnTo>
                  <a:pt x="388" y="140"/>
                </a:lnTo>
                <a:lnTo>
                  <a:pt x="383" y="144"/>
                </a:lnTo>
                <a:lnTo>
                  <a:pt x="377" y="148"/>
                </a:lnTo>
                <a:lnTo>
                  <a:pt x="373" y="155"/>
                </a:lnTo>
                <a:lnTo>
                  <a:pt x="367" y="161"/>
                </a:lnTo>
                <a:lnTo>
                  <a:pt x="367" y="167"/>
                </a:lnTo>
                <a:lnTo>
                  <a:pt x="371" y="174"/>
                </a:lnTo>
                <a:lnTo>
                  <a:pt x="376" y="178"/>
                </a:lnTo>
                <a:lnTo>
                  <a:pt x="377" y="183"/>
                </a:lnTo>
                <a:lnTo>
                  <a:pt x="368" y="183"/>
                </a:lnTo>
                <a:lnTo>
                  <a:pt x="361" y="187"/>
                </a:lnTo>
                <a:lnTo>
                  <a:pt x="356" y="191"/>
                </a:lnTo>
                <a:lnTo>
                  <a:pt x="352" y="198"/>
                </a:lnTo>
                <a:lnTo>
                  <a:pt x="354" y="217"/>
                </a:lnTo>
                <a:lnTo>
                  <a:pt x="354" y="224"/>
                </a:lnTo>
                <a:lnTo>
                  <a:pt x="353" y="229"/>
                </a:lnTo>
                <a:lnTo>
                  <a:pt x="352" y="236"/>
                </a:lnTo>
                <a:lnTo>
                  <a:pt x="346" y="243"/>
                </a:lnTo>
                <a:lnTo>
                  <a:pt x="348" y="236"/>
                </a:lnTo>
                <a:lnTo>
                  <a:pt x="348" y="224"/>
                </a:lnTo>
                <a:lnTo>
                  <a:pt x="345" y="224"/>
                </a:lnTo>
                <a:lnTo>
                  <a:pt x="344" y="237"/>
                </a:lnTo>
                <a:lnTo>
                  <a:pt x="339" y="243"/>
                </a:lnTo>
                <a:lnTo>
                  <a:pt x="338" y="237"/>
                </a:lnTo>
                <a:lnTo>
                  <a:pt x="341" y="230"/>
                </a:lnTo>
                <a:lnTo>
                  <a:pt x="338" y="224"/>
                </a:lnTo>
                <a:lnTo>
                  <a:pt x="339" y="220"/>
                </a:lnTo>
                <a:lnTo>
                  <a:pt x="341" y="203"/>
                </a:lnTo>
                <a:lnTo>
                  <a:pt x="335" y="207"/>
                </a:lnTo>
                <a:lnTo>
                  <a:pt x="333" y="213"/>
                </a:lnTo>
                <a:lnTo>
                  <a:pt x="329" y="220"/>
                </a:lnTo>
                <a:lnTo>
                  <a:pt x="327" y="225"/>
                </a:lnTo>
                <a:lnTo>
                  <a:pt x="323" y="232"/>
                </a:lnTo>
                <a:lnTo>
                  <a:pt x="316" y="229"/>
                </a:lnTo>
                <a:lnTo>
                  <a:pt x="308" y="241"/>
                </a:lnTo>
                <a:lnTo>
                  <a:pt x="310" y="247"/>
                </a:lnTo>
                <a:lnTo>
                  <a:pt x="304" y="253"/>
                </a:lnTo>
                <a:lnTo>
                  <a:pt x="297" y="257"/>
                </a:lnTo>
                <a:lnTo>
                  <a:pt x="302" y="270"/>
                </a:lnTo>
                <a:lnTo>
                  <a:pt x="300" y="281"/>
                </a:lnTo>
                <a:lnTo>
                  <a:pt x="302" y="287"/>
                </a:lnTo>
                <a:lnTo>
                  <a:pt x="302" y="294"/>
                </a:lnTo>
                <a:lnTo>
                  <a:pt x="293" y="312"/>
                </a:lnTo>
                <a:lnTo>
                  <a:pt x="288" y="318"/>
                </a:lnTo>
                <a:lnTo>
                  <a:pt x="288" y="325"/>
                </a:lnTo>
                <a:lnTo>
                  <a:pt x="292" y="331"/>
                </a:lnTo>
                <a:lnTo>
                  <a:pt x="296" y="350"/>
                </a:lnTo>
                <a:lnTo>
                  <a:pt x="292" y="356"/>
                </a:lnTo>
                <a:lnTo>
                  <a:pt x="289" y="362"/>
                </a:lnTo>
                <a:lnTo>
                  <a:pt x="291" y="368"/>
                </a:lnTo>
                <a:lnTo>
                  <a:pt x="308" y="401"/>
                </a:lnTo>
                <a:lnTo>
                  <a:pt x="314" y="398"/>
                </a:lnTo>
                <a:lnTo>
                  <a:pt x="311" y="405"/>
                </a:lnTo>
                <a:lnTo>
                  <a:pt x="319" y="424"/>
                </a:lnTo>
                <a:lnTo>
                  <a:pt x="323" y="450"/>
                </a:lnTo>
                <a:lnTo>
                  <a:pt x="323" y="467"/>
                </a:lnTo>
                <a:lnTo>
                  <a:pt x="319" y="490"/>
                </a:lnTo>
                <a:lnTo>
                  <a:pt x="316" y="497"/>
                </a:lnTo>
                <a:lnTo>
                  <a:pt x="310" y="509"/>
                </a:lnTo>
                <a:lnTo>
                  <a:pt x="304" y="528"/>
                </a:lnTo>
                <a:lnTo>
                  <a:pt x="302" y="535"/>
                </a:lnTo>
                <a:lnTo>
                  <a:pt x="297" y="540"/>
                </a:lnTo>
                <a:lnTo>
                  <a:pt x="292" y="547"/>
                </a:lnTo>
                <a:lnTo>
                  <a:pt x="289" y="548"/>
                </a:lnTo>
                <a:lnTo>
                  <a:pt x="292" y="548"/>
                </a:lnTo>
                <a:lnTo>
                  <a:pt x="327" y="546"/>
                </a:lnTo>
                <a:lnTo>
                  <a:pt x="429" y="532"/>
                </a:lnTo>
                <a:lnTo>
                  <a:pt x="436" y="538"/>
                </a:lnTo>
                <a:lnTo>
                  <a:pt x="502" y="527"/>
                </a:lnTo>
                <a:lnTo>
                  <a:pt x="532" y="521"/>
                </a:lnTo>
                <a:lnTo>
                  <a:pt x="536" y="508"/>
                </a:lnTo>
                <a:lnTo>
                  <a:pt x="547" y="490"/>
                </a:lnTo>
                <a:lnTo>
                  <a:pt x="547" y="471"/>
                </a:lnTo>
                <a:lnTo>
                  <a:pt x="548" y="465"/>
                </a:lnTo>
                <a:lnTo>
                  <a:pt x="551" y="462"/>
                </a:lnTo>
                <a:lnTo>
                  <a:pt x="551" y="460"/>
                </a:lnTo>
                <a:lnTo>
                  <a:pt x="559" y="455"/>
                </a:lnTo>
                <a:lnTo>
                  <a:pt x="563" y="450"/>
                </a:lnTo>
                <a:lnTo>
                  <a:pt x="563" y="436"/>
                </a:lnTo>
                <a:lnTo>
                  <a:pt x="567" y="431"/>
                </a:lnTo>
                <a:lnTo>
                  <a:pt x="568" y="425"/>
                </a:lnTo>
                <a:lnTo>
                  <a:pt x="575" y="421"/>
                </a:lnTo>
                <a:lnTo>
                  <a:pt x="578" y="425"/>
                </a:lnTo>
                <a:lnTo>
                  <a:pt x="579" y="432"/>
                </a:lnTo>
                <a:lnTo>
                  <a:pt x="578" y="433"/>
                </a:lnTo>
                <a:lnTo>
                  <a:pt x="582" y="432"/>
                </a:lnTo>
                <a:lnTo>
                  <a:pt x="586" y="425"/>
                </a:lnTo>
                <a:lnTo>
                  <a:pt x="587" y="412"/>
                </a:lnTo>
                <a:lnTo>
                  <a:pt x="586" y="406"/>
                </a:lnTo>
                <a:lnTo>
                  <a:pt x="586" y="394"/>
                </a:lnTo>
                <a:close/>
                <a:moveTo>
                  <a:pt x="296" y="134"/>
                </a:moveTo>
                <a:lnTo>
                  <a:pt x="302" y="134"/>
                </a:lnTo>
                <a:lnTo>
                  <a:pt x="314" y="132"/>
                </a:lnTo>
                <a:lnTo>
                  <a:pt x="321" y="132"/>
                </a:lnTo>
                <a:lnTo>
                  <a:pt x="326" y="128"/>
                </a:lnTo>
                <a:lnTo>
                  <a:pt x="331" y="118"/>
                </a:lnTo>
                <a:lnTo>
                  <a:pt x="344" y="117"/>
                </a:lnTo>
                <a:lnTo>
                  <a:pt x="350" y="118"/>
                </a:lnTo>
                <a:lnTo>
                  <a:pt x="356" y="117"/>
                </a:lnTo>
                <a:lnTo>
                  <a:pt x="369" y="122"/>
                </a:lnTo>
                <a:lnTo>
                  <a:pt x="383" y="133"/>
                </a:lnTo>
                <a:lnTo>
                  <a:pt x="388" y="134"/>
                </a:lnTo>
                <a:lnTo>
                  <a:pt x="388" y="124"/>
                </a:lnTo>
                <a:lnTo>
                  <a:pt x="390" y="117"/>
                </a:lnTo>
                <a:lnTo>
                  <a:pt x="396" y="115"/>
                </a:lnTo>
                <a:lnTo>
                  <a:pt x="402" y="119"/>
                </a:lnTo>
                <a:lnTo>
                  <a:pt x="408" y="117"/>
                </a:lnTo>
                <a:lnTo>
                  <a:pt x="437" y="117"/>
                </a:lnTo>
                <a:lnTo>
                  <a:pt x="444" y="115"/>
                </a:lnTo>
                <a:lnTo>
                  <a:pt x="440" y="110"/>
                </a:lnTo>
                <a:lnTo>
                  <a:pt x="433" y="106"/>
                </a:lnTo>
                <a:lnTo>
                  <a:pt x="433" y="101"/>
                </a:lnTo>
                <a:lnTo>
                  <a:pt x="426" y="98"/>
                </a:lnTo>
                <a:lnTo>
                  <a:pt x="425" y="98"/>
                </a:lnTo>
                <a:lnTo>
                  <a:pt x="419" y="94"/>
                </a:lnTo>
                <a:lnTo>
                  <a:pt x="418" y="87"/>
                </a:lnTo>
                <a:lnTo>
                  <a:pt x="417" y="80"/>
                </a:lnTo>
                <a:lnTo>
                  <a:pt x="413" y="75"/>
                </a:lnTo>
                <a:lnTo>
                  <a:pt x="407" y="68"/>
                </a:lnTo>
                <a:lnTo>
                  <a:pt x="403" y="69"/>
                </a:lnTo>
                <a:lnTo>
                  <a:pt x="402" y="69"/>
                </a:lnTo>
                <a:lnTo>
                  <a:pt x="399" y="75"/>
                </a:lnTo>
                <a:lnTo>
                  <a:pt x="392" y="79"/>
                </a:lnTo>
                <a:lnTo>
                  <a:pt x="388" y="72"/>
                </a:lnTo>
                <a:lnTo>
                  <a:pt x="376" y="78"/>
                </a:lnTo>
                <a:lnTo>
                  <a:pt x="364" y="75"/>
                </a:lnTo>
                <a:lnTo>
                  <a:pt x="361" y="69"/>
                </a:lnTo>
                <a:lnTo>
                  <a:pt x="360" y="48"/>
                </a:lnTo>
                <a:lnTo>
                  <a:pt x="348" y="49"/>
                </a:lnTo>
                <a:lnTo>
                  <a:pt x="342" y="52"/>
                </a:lnTo>
                <a:lnTo>
                  <a:pt x="330" y="59"/>
                </a:lnTo>
                <a:lnTo>
                  <a:pt x="323" y="61"/>
                </a:lnTo>
                <a:lnTo>
                  <a:pt x="299" y="63"/>
                </a:lnTo>
                <a:lnTo>
                  <a:pt x="292" y="65"/>
                </a:lnTo>
                <a:lnTo>
                  <a:pt x="281" y="68"/>
                </a:lnTo>
                <a:lnTo>
                  <a:pt x="276" y="73"/>
                </a:lnTo>
                <a:lnTo>
                  <a:pt x="264" y="82"/>
                </a:lnTo>
                <a:lnTo>
                  <a:pt x="254" y="94"/>
                </a:lnTo>
                <a:lnTo>
                  <a:pt x="249" y="91"/>
                </a:lnTo>
                <a:lnTo>
                  <a:pt x="242" y="92"/>
                </a:lnTo>
                <a:lnTo>
                  <a:pt x="235" y="91"/>
                </a:lnTo>
                <a:lnTo>
                  <a:pt x="230" y="86"/>
                </a:lnTo>
                <a:lnTo>
                  <a:pt x="215" y="91"/>
                </a:lnTo>
                <a:lnTo>
                  <a:pt x="210" y="91"/>
                </a:lnTo>
                <a:lnTo>
                  <a:pt x="203" y="88"/>
                </a:lnTo>
                <a:lnTo>
                  <a:pt x="199" y="82"/>
                </a:lnTo>
                <a:lnTo>
                  <a:pt x="188" y="69"/>
                </a:lnTo>
                <a:lnTo>
                  <a:pt x="184" y="64"/>
                </a:lnTo>
                <a:lnTo>
                  <a:pt x="178" y="63"/>
                </a:lnTo>
                <a:lnTo>
                  <a:pt x="172" y="57"/>
                </a:lnTo>
                <a:lnTo>
                  <a:pt x="165" y="56"/>
                </a:lnTo>
                <a:lnTo>
                  <a:pt x="153" y="56"/>
                </a:lnTo>
                <a:lnTo>
                  <a:pt x="147" y="59"/>
                </a:lnTo>
                <a:lnTo>
                  <a:pt x="142" y="64"/>
                </a:lnTo>
                <a:lnTo>
                  <a:pt x="139" y="65"/>
                </a:lnTo>
                <a:lnTo>
                  <a:pt x="145" y="53"/>
                </a:lnTo>
                <a:lnTo>
                  <a:pt x="139" y="59"/>
                </a:lnTo>
                <a:lnTo>
                  <a:pt x="132" y="63"/>
                </a:lnTo>
                <a:lnTo>
                  <a:pt x="131" y="69"/>
                </a:lnTo>
                <a:lnTo>
                  <a:pt x="128" y="71"/>
                </a:lnTo>
                <a:lnTo>
                  <a:pt x="127" y="65"/>
                </a:lnTo>
                <a:lnTo>
                  <a:pt x="128" y="53"/>
                </a:lnTo>
                <a:lnTo>
                  <a:pt x="117" y="40"/>
                </a:lnTo>
                <a:lnTo>
                  <a:pt x="113" y="37"/>
                </a:lnTo>
                <a:lnTo>
                  <a:pt x="109" y="31"/>
                </a:lnTo>
                <a:lnTo>
                  <a:pt x="96" y="46"/>
                </a:lnTo>
                <a:lnTo>
                  <a:pt x="93" y="53"/>
                </a:lnTo>
                <a:lnTo>
                  <a:pt x="80" y="59"/>
                </a:lnTo>
                <a:lnTo>
                  <a:pt x="73" y="64"/>
                </a:lnTo>
                <a:lnTo>
                  <a:pt x="67" y="69"/>
                </a:lnTo>
                <a:lnTo>
                  <a:pt x="61" y="71"/>
                </a:lnTo>
                <a:lnTo>
                  <a:pt x="55" y="72"/>
                </a:lnTo>
                <a:lnTo>
                  <a:pt x="48" y="73"/>
                </a:lnTo>
                <a:lnTo>
                  <a:pt x="42" y="73"/>
                </a:lnTo>
                <a:lnTo>
                  <a:pt x="35" y="78"/>
                </a:lnTo>
                <a:lnTo>
                  <a:pt x="24" y="90"/>
                </a:lnTo>
                <a:lnTo>
                  <a:pt x="5" y="98"/>
                </a:lnTo>
                <a:lnTo>
                  <a:pt x="0" y="102"/>
                </a:lnTo>
                <a:lnTo>
                  <a:pt x="2" y="105"/>
                </a:lnTo>
                <a:lnTo>
                  <a:pt x="9" y="107"/>
                </a:lnTo>
                <a:lnTo>
                  <a:pt x="15" y="111"/>
                </a:lnTo>
                <a:lnTo>
                  <a:pt x="23" y="124"/>
                </a:lnTo>
                <a:lnTo>
                  <a:pt x="88" y="137"/>
                </a:lnTo>
                <a:lnTo>
                  <a:pt x="109" y="147"/>
                </a:lnTo>
                <a:lnTo>
                  <a:pt x="112" y="145"/>
                </a:lnTo>
                <a:lnTo>
                  <a:pt x="126" y="148"/>
                </a:lnTo>
                <a:lnTo>
                  <a:pt x="131" y="145"/>
                </a:lnTo>
                <a:lnTo>
                  <a:pt x="138" y="148"/>
                </a:lnTo>
                <a:lnTo>
                  <a:pt x="154" y="149"/>
                </a:lnTo>
                <a:lnTo>
                  <a:pt x="159" y="153"/>
                </a:lnTo>
                <a:lnTo>
                  <a:pt x="161" y="165"/>
                </a:lnTo>
                <a:lnTo>
                  <a:pt x="168" y="165"/>
                </a:lnTo>
                <a:lnTo>
                  <a:pt x="177" y="168"/>
                </a:lnTo>
                <a:lnTo>
                  <a:pt x="184" y="175"/>
                </a:lnTo>
                <a:lnTo>
                  <a:pt x="181" y="176"/>
                </a:lnTo>
                <a:lnTo>
                  <a:pt x="184" y="182"/>
                </a:lnTo>
                <a:lnTo>
                  <a:pt x="184" y="195"/>
                </a:lnTo>
                <a:lnTo>
                  <a:pt x="181" y="201"/>
                </a:lnTo>
                <a:lnTo>
                  <a:pt x="184" y="206"/>
                </a:lnTo>
                <a:lnTo>
                  <a:pt x="189" y="205"/>
                </a:lnTo>
                <a:lnTo>
                  <a:pt x="196" y="203"/>
                </a:lnTo>
                <a:lnTo>
                  <a:pt x="192" y="217"/>
                </a:lnTo>
                <a:lnTo>
                  <a:pt x="193" y="222"/>
                </a:lnTo>
                <a:lnTo>
                  <a:pt x="199" y="228"/>
                </a:lnTo>
                <a:lnTo>
                  <a:pt x="200" y="228"/>
                </a:lnTo>
                <a:lnTo>
                  <a:pt x="203" y="229"/>
                </a:lnTo>
                <a:lnTo>
                  <a:pt x="201" y="224"/>
                </a:lnTo>
                <a:lnTo>
                  <a:pt x="208" y="213"/>
                </a:lnTo>
                <a:lnTo>
                  <a:pt x="218" y="194"/>
                </a:lnTo>
                <a:lnTo>
                  <a:pt x="222" y="182"/>
                </a:lnTo>
                <a:lnTo>
                  <a:pt x="224" y="175"/>
                </a:lnTo>
                <a:lnTo>
                  <a:pt x="230" y="168"/>
                </a:lnTo>
                <a:lnTo>
                  <a:pt x="233" y="156"/>
                </a:lnTo>
                <a:lnTo>
                  <a:pt x="238" y="148"/>
                </a:lnTo>
                <a:lnTo>
                  <a:pt x="235" y="153"/>
                </a:lnTo>
                <a:lnTo>
                  <a:pt x="238" y="160"/>
                </a:lnTo>
                <a:lnTo>
                  <a:pt x="242" y="165"/>
                </a:lnTo>
                <a:lnTo>
                  <a:pt x="247" y="160"/>
                </a:lnTo>
                <a:lnTo>
                  <a:pt x="249" y="157"/>
                </a:lnTo>
                <a:lnTo>
                  <a:pt x="254" y="151"/>
                </a:lnTo>
                <a:lnTo>
                  <a:pt x="261" y="148"/>
                </a:lnTo>
                <a:lnTo>
                  <a:pt x="266" y="149"/>
                </a:lnTo>
                <a:lnTo>
                  <a:pt x="266" y="156"/>
                </a:lnTo>
                <a:lnTo>
                  <a:pt x="260" y="160"/>
                </a:lnTo>
                <a:lnTo>
                  <a:pt x="257" y="168"/>
                </a:lnTo>
                <a:lnTo>
                  <a:pt x="264" y="170"/>
                </a:lnTo>
                <a:lnTo>
                  <a:pt x="268" y="163"/>
                </a:lnTo>
                <a:lnTo>
                  <a:pt x="273" y="156"/>
                </a:lnTo>
                <a:lnTo>
                  <a:pt x="280" y="152"/>
                </a:lnTo>
                <a:lnTo>
                  <a:pt x="281" y="144"/>
                </a:lnTo>
                <a:lnTo>
                  <a:pt x="284" y="138"/>
                </a:lnTo>
                <a:lnTo>
                  <a:pt x="289" y="136"/>
                </a:lnTo>
                <a:lnTo>
                  <a:pt x="296" y="13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8" name="Freeform 36"/>
          <p:cNvSpPr>
            <a:spLocks noEditPoints="1"/>
          </p:cNvSpPr>
          <p:nvPr/>
        </p:nvSpPr>
        <p:spPr bwMode="auto">
          <a:xfrm>
            <a:off x="11257150" y="2550172"/>
            <a:ext cx="548217" cy="298451"/>
          </a:xfrm>
          <a:custGeom>
            <a:avLst/>
            <a:gdLst>
              <a:gd name="T0" fmla="*/ 214 w 269"/>
              <a:gd name="T1" fmla="*/ 136 h 147"/>
              <a:gd name="T2" fmla="*/ 220 w 269"/>
              <a:gd name="T3" fmla="*/ 140 h 147"/>
              <a:gd name="T4" fmla="*/ 222 w 269"/>
              <a:gd name="T5" fmla="*/ 129 h 147"/>
              <a:gd name="T6" fmla="*/ 264 w 269"/>
              <a:gd name="T7" fmla="*/ 130 h 147"/>
              <a:gd name="T8" fmla="*/ 261 w 269"/>
              <a:gd name="T9" fmla="*/ 128 h 147"/>
              <a:gd name="T10" fmla="*/ 254 w 269"/>
              <a:gd name="T11" fmla="*/ 140 h 147"/>
              <a:gd name="T12" fmla="*/ 269 w 269"/>
              <a:gd name="T13" fmla="*/ 136 h 147"/>
              <a:gd name="T14" fmla="*/ 258 w 269"/>
              <a:gd name="T15" fmla="*/ 92 h 147"/>
              <a:gd name="T16" fmla="*/ 246 w 269"/>
              <a:gd name="T17" fmla="*/ 68 h 147"/>
              <a:gd name="T18" fmla="*/ 234 w 269"/>
              <a:gd name="T19" fmla="*/ 63 h 147"/>
              <a:gd name="T20" fmla="*/ 234 w 269"/>
              <a:gd name="T21" fmla="*/ 64 h 147"/>
              <a:gd name="T22" fmla="*/ 243 w 269"/>
              <a:gd name="T23" fmla="*/ 75 h 147"/>
              <a:gd name="T24" fmla="*/ 252 w 269"/>
              <a:gd name="T25" fmla="*/ 84 h 147"/>
              <a:gd name="T26" fmla="*/ 234 w 269"/>
              <a:gd name="T27" fmla="*/ 101 h 147"/>
              <a:gd name="T28" fmla="*/ 220 w 269"/>
              <a:gd name="T29" fmla="*/ 99 h 147"/>
              <a:gd name="T30" fmla="*/ 211 w 269"/>
              <a:gd name="T31" fmla="*/ 84 h 147"/>
              <a:gd name="T32" fmla="*/ 199 w 269"/>
              <a:gd name="T33" fmla="*/ 80 h 147"/>
              <a:gd name="T34" fmla="*/ 206 w 269"/>
              <a:gd name="T35" fmla="*/ 78 h 147"/>
              <a:gd name="T36" fmla="*/ 188 w 269"/>
              <a:gd name="T37" fmla="*/ 60 h 147"/>
              <a:gd name="T38" fmla="*/ 174 w 269"/>
              <a:gd name="T39" fmla="*/ 63 h 147"/>
              <a:gd name="T40" fmla="*/ 165 w 269"/>
              <a:gd name="T41" fmla="*/ 52 h 147"/>
              <a:gd name="T42" fmla="*/ 168 w 269"/>
              <a:gd name="T43" fmla="*/ 46 h 147"/>
              <a:gd name="T44" fmla="*/ 172 w 269"/>
              <a:gd name="T45" fmla="*/ 37 h 147"/>
              <a:gd name="T46" fmla="*/ 187 w 269"/>
              <a:gd name="T47" fmla="*/ 23 h 147"/>
              <a:gd name="T48" fmla="*/ 183 w 269"/>
              <a:gd name="T49" fmla="*/ 18 h 147"/>
              <a:gd name="T50" fmla="*/ 177 w 269"/>
              <a:gd name="T51" fmla="*/ 19 h 147"/>
              <a:gd name="T52" fmla="*/ 170 w 269"/>
              <a:gd name="T53" fmla="*/ 8 h 147"/>
              <a:gd name="T54" fmla="*/ 166 w 269"/>
              <a:gd name="T55" fmla="*/ 0 h 147"/>
              <a:gd name="T56" fmla="*/ 161 w 269"/>
              <a:gd name="T57" fmla="*/ 0 h 147"/>
              <a:gd name="T58" fmla="*/ 150 w 269"/>
              <a:gd name="T59" fmla="*/ 11 h 147"/>
              <a:gd name="T60" fmla="*/ 145 w 269"/>
              <a:gd name="T61" fmla="*/ 18 h 147"/>
              <a:gd name="T62" fmla="*/ 57 w 269"/>
              <a:gd name="T63" fmla="*/ 45 h 147"/>
              <a:gd name="T64" fmla="*/ 1 w 269"/>
              <a:gd name="T65" fmla="*/ 63 h 147"/>
              <a:gd name="T66" fmla="*/ 2 w 269"/>
              <a:gd name="T67" fmla="*/ 126 h 147"/>
              <a:gd name="T68" fmla="*/ 50 w 269"/>
              <a:gd name="T69" fmla="*/ 118 h 147"/>
              <a:gd name="T70" fmla="*/ 66 w 269"/>
              <a:gd name="T71" fmla="*/ 114 h 147"/>
              <a:gd name="T72" fmla="*/ 108 w 269"/>
              <a:gd name="T73" fmla="*/ 102 h 147"/>
              <a:gd name="T74" fmla="*/ 122 w 269"/>
              <a:gd name="T75" fmla="*/ 101 h 147"/>
              <a:gd name="T76" fmla="*/ 151 w 269"/>
              <a:gd name="T77" fmla="*/ 98 h 147"/>
              <a:gd name="T78" fmla="*/ 157 w 269"/>
              <a:gd name="T79" fmla="*/ 106 h 147"/>
              <a:gd name="T80" fmla="*/ 162 w 269"/>
              <a:gd name="T81" fmla="*/ 115 h 147"/>
              <a:gd name="T82" fmla="*/ 164 w 269"/>
              <a:gd name="T83" fmla="*/ 122 h 147"/>
              <a:gd name="T84" fmla="*/ 172 w 269"/>
              <a:gd name="T85" fmla="*/ 121 h 147"/>
              <a:gd name="T86" fmla="*/ 177 w 269"/>
              <a:gd name="T87" fmla="*/ 141 h 147"/>
              <a:gd name="T88" fmla="*/ 185 w 269"/>
              <a:gd name="T89" fmla="*/ 129 h 147"/>
              <a:gd name="T90" fmla="*/ 195 w 269"/>
              <a:gd name="T91" fmla="*/ 119 h 147"/>
              <a:gd name="T92" fmla="*/ 203 w 269"/>
              <a:gd name="T93" fmla="*/ 109 h 147"/>
              <a:gd name="T94" fmla="*/ 210 w 269"/>
              <a:gd name="T95" fmla="*/ 110 h 147"/>
              <a:gd name="T96" fmla="*/ 219 w 269"/>
              <a:gd name="T97" fmla="*/ 121 h 147"/>
              <a:gd name="T98" fmla="*/ 227 w 269"/>
              <a:gd name="T99" fmla="*/ 110 h 147"/>
              <a:gd name="T100" fmla="*/ 247 w 269"/>
              <a:gd name="T101" fmla="*/ 101 h 147"/>
              <a:gd name="T102" fmla="*/ 258 w 269"/>
              <a:gd name="T103" fmla="*/ 9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9" h="147">
                <a:moveTo>
                  <a:pt x="218" y="129"/>
                </a:moveTo>
                <a:lnTo>
                  <a:pt x="214" y="136"/>
                </a:lnTo>
                <a:lnTo>
                  <a:pt x="208" y="147"/>
                </a:lnTo>
                <a:lnTo>
                  <a:pt x="220" y="140"/>
                </a:lnTo>
                <a:lnTo>
                  <a:pt x="227" y="134"/>
                </a:lnTo>
                <a:lnTo>
                  <a:pt x="222" y="129"/>
                </a:lnTo>
                <a:lnTo>
                  <a:pt x="218" y="129"/>
                </a:lnTo>
                <a:close/>
                <a:moveTo>
                  <a:pt x="264" y="130"/>
                </a:moveTo>
                <a:lnTo>
                  <a:pt x="260" y="126"/>
                </a:lnTo>
                <a:lnTo>
                  <a:pt x="261" y="128"/>
                </a:lnTo>
                <a:lnTo>
                  <a:pt x="261" y="134"/>
                </a:lnTo>
                <a:lnTo>
                  <a:pt x="254" y="140"/>
                </a:lnTo>
                <a:lnTo>
                  <a:pt x="266" y="137"/>
                </a:lnTo>
                <a:lnTo>
                  <a:pt x="269" y="136"/>
                </a:lnTo>
                <a:lnTo>
                  <a:pt x="264" y="130"/>
                </a:lnTo>
                <a:close/>
                <a:moveTo>
                  <a:pt x="258" y="92"/>
                </a:moveTo>
                <a:lnTo>
                  <a:pt x="256" y="80"/>
                </a:lnTo>
                <a:lnTo>
                  <a:pt x="246" y="68"/>
                </a:lnTo>
                <a:lnTo>
                  <a:pt x="241" y="64"/>
                </a:lnTo>
                <a:lnTo>
                  <a:pt x="234" y="63"/>
                </a:lnTo>
                <a:lnTo>
                  <a:pt x="227" y="63"/>
                </a:lnTo>
                <a:lnTo>
                  <a:pt x="234" y="64"/>
                </a:lnTo>
                <a:lnTo>
                  <a:pt x="241" y="68"/>
                </a:lnTo>
                <a:lnTo>
                  <a:pt x="243" y="75"/>
                </a:lnTo>
                <a:lnTo>
                  <a:pt x="249" y="75"/>
                </a:lnTo>
                <a:lnTo>
                  <a:pt x="252" y="84"/>
                </a:lnTo>
                <a:lnTo>
                  <a:pt x="246" y="91"/>
                </a:lnTo>
                <a:lnTo>
                  <a:pt x="234" y="101"/>
                </a:lnTo>
                <a:lnTo>
                  <a:pt x="227" y="99"/>
                </a:lnTo>
                <a:lnTo>
                  <a:pt x="220" y="99"/>
                </a:lnTo>
                <a:lnTo>
                  <a:pt x="218" y="96"/>
                </a:lnTo>
                <a:lnTo>
                  <a:pt x="211" y="84"/>
                </a:lnTo>
                <a:lnTo>
                  <a:pt x="206" y="84"/>
                </a:lnTo>
                <a:lnTo>
                  <a:pt x="199" y="80"/>
                </a:lnTo>
                <a:lnTo>
                  <a:pt x="199" y="75"/>
                </a:lnTo>
                <a:lnTo>
                  <a:pt x="206" y="78"/>
                </a:lnTo>
                <a:lnTo>
                  <a:pt x="200" y="71"/>
                </a:lnTo>
                <a:lnTo>
                  <a:pt x="188" y="60"/>
                </a:lnTo>
                <a:lnTo>
                  <a:pt x="181" y="59"/>
                </a:lnTo>
                <a:lnTo>
                  <a:pt x="174" y="63"/>
                </a:lnTo>
                <a:lnTo>
                  <a:pt x="169" y="59"/>
                </a:lnTo>
                <a:lnTo>
                  <a:pt x="165" y="52"/>
                </a:lnTo>
                <a:lnTo>
                  <a:pt x="170" y="52"/>
                </a:lnTo>
                <a:lnTo>
                  <a:pt x="168" y="46"/>
                </a:lnTo>
                <a:lnTo>
                  <a:pt x="173" y="40"/>
                </a:lnTo>
                <a:lnTo>
                  <a:pt x="172" y="37"/>
                </a:lnTo>
                <a:lnTo>
                  <a:pt x="176" y="31"/>
                </a:lnTo>
                <a:lnTo>
                  <a:pt x="187" y="23"/>
                </a:lnTo>
                <a:lnTo>
                  <a:pt x="188" y="17"/>
                </a:lnTo>
                <a:lnTo>
                  <a:pt x="183" y="18"/>
                </a:lnTo>
                <a:lnTo>
                  <a:pt x="184" y="19"/>
                </a:lnTo>
                <a:lnTo>
                  <a:pt x="177" y="19"/>
                </a:lnTo>
                <a:lnTo>
                  <a:pt x="172" y="15"/>
                </a:lnTo>
                <a:lnTo>
                  <a:pt x="170" y="8"/>
                </a:lnTo>
                <a:lnTo>
                  <a:pt x="165" y="6"/>
                </a:lnTo>
                <a:lnTo>
                  <a:pt x="166" y="0"/>
                </a:lnTo>
                <a:lnTo>
                  <a:pt x="164" y="0"/>
                </a:lnTo>
                <a:lnTo>
                  <a:pt x="161" y="0"/>
                </a:lnTo>
                <a:lnTo>
                  <a:pt x="154" y="4"/>
                </a:lnTo>
                <a:lnTo>
                  <a:pt x="150" y="11"/>
                </a:lnTo>
                <a:lnTo>
                  <a:pt x="149" y="11"/>
                </a:lnTo>
                <a:lnTo>
                  <a:pt x="145" y="18"/>
                </a:lnTo>
                <a:lnTo>
                  <a:pt x="136" y="26"/>
                </a:lnTo>
                <a:lnTo>
                  <a:pt x="57" y="45"/>
                </a:lnTo>
                <a:lnTo>
                  <a:pt x="2" y="57"/>
                </a:lnTo>
                <a:lnTo>
                  <a:pt x="1" y="63"/>
                </a:lnTo>
                <a:lnTo>
                  <a:pt x="0" y="124"/>
                </a:lnTo>
                <a:lnTo>
                  <a:pt x="2" y="126"/>
                </a:lnTo>
                <a:lnTo>
                  <a:pt x="44" y="118"/>
                </a:lnTo>
                <a:lnTo>
                  <a:pt x="50" y="118"/>
                </a:lnTo>
                <a:lnTo>
                  <a:pt x="62" y="114"/>
                </a:lnTo>
                <a:lnTo>
                  <a:pt x="66" y="114"/>
                </a:lnTo>
                <a:lnTo>
                  <a:pt x="73" y="111"/>
                </a:lnTo>
                <a:lnTo>
                  <a:pt x="108" y="102"/>
                </a:lnTo>
                <a:lnTo>
                  <a:pt x="118" y="101"/>
                </a:lnTo>
                <a:lnTo>
                  <a:pt x="122" y="101"/>
                </a:lnTo>
                <a:lnTo>
                  <a:pt x="145" y="94"/>
                </a:lnTo>
                <a:lnTo>
                  <a:pt x="151" y="98"/>
                </a:lnTo>
                <a:lnTo>
                  <a:pt x="154" y="105"/>
                </a:lnTo>
                <a:lnTo>
                  <a:pt x="157" y="106"/>
                </a:lnTo>
                <a:lnTo>
                  <a:pt x="158" y="110"/>
                </a:lnTo>
                <a:lnTo>
                  <a:pt x="162" y="115"/>
                </a:lnTo>
                <a:lnTo>
                  <a:pt x="162" y="115"/>
                </a:lnTo>
                <a:lnTo>
                  <a:pt x="164" y="122"/>
                </a:lnTo>
                <a:lnTo>
                  <a:pt x="168" y="118"/>
                </a:lnTo>
                <a:lnTo>
                  <a:pt x="172" y="121"/>
                </a:lnTo>
                <a:lnTo>
                  <a:pt x="174" y="134"/>
                </a:lnTo>
                <a:lnTo>
                  <a:pt x="177" y="141"/>
                </a:lnTo>
                <a:lnTo>
                  <a:pt x="181" y="136"/>
                </a:lnTo>
                <a:lnTo>
                  <a:pt x="185" y="129"/>
                </a:lnTo>
                <a:lnTo>
                  <a:pt x="191" y="130"/>
                </a:lnTo>
                <a:lnTo>
                  <a:pt x="195" y="119"/>
                </a:lnTo>
                <a:lnTo>
                  <a:pt x="200" y="115"/>
                </a:lnTo>
                <a:lnTo>
                  <a:pt x="203" y="109"/>
                </a:lnTo>
                <a:lnTo>
                  <a:pt x="210" y="105"/>
                </a:lnTo>
                <a:lnTo>
                  <a:pt x="210" y="110"/>
                </a:lnTo>
                <a:lnTo>
                  <a:pt x="212" y="124"/>
                </a:lnTo>
                <a:lnTo>
                  <a:pt x="219" y="121"/>
                </a:lnTo>
                <a:lnTo>
                  <a:pt x="224" y="117"/>
                </a:lnTo>
                <a:lnTo>
                  <a:pt x="227" y="110"/>
                </a:lnTo>
                <a:lnTo>
                  <a:pt x="230" y="111"/>
                </a:lnTo>
                <a:lnTo>
                  <a:pt x="247" y="101"/>
                </a:lnTo>
                <a:lnTo>
                  <a:pt x="256" y="99"/>
                </a:lnTo>
                <a:lnTo>
                  <a:pt x="258" y="92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69" name="Freeform 39"/>
          <p:cNvSpPr>
            <a:spLocks noEditPoints="1"/>
          </p:cNvSpPr>
          <p:nvPr/>
        </p:nvSpPr>
        <p:spPr bwMode="auto">
          <a:xfrm>
            <a:off x="11430716" y="1597672"/>
            <a:ext cx="615951" cy="912284"/>
          </a:xfrm>
          <a:custGeom>
            <a:avLst/>
            <a:gdLst>
              <a:gd name="T0" fmla="*/ 268 w 303"/>
              <a:gd name="T1" fmla="*/ 204 h 448"/>
              <a:gd name="T2" fmla="*/ 264 w 303"/>
              <a:gd name="T3" fmla="*/ 183 h 448"/>
              <a:gd name="T4" fmla="*/ 255 w 303"/>
              <a:gd name="T5" fmla="*/ 180 h 448"/>
              <a:gd name="T6" fmla="*/ 240 w 303"/>
              <a:gd name="T7" fmla="*/ 173 h 448"/>
              <a:gd name="T8" fmla="*/ 233 w 303"/>
              <a:gd name="T9" fmla="*/ 156 h 448"/>
              <a:gd name="T10" fmla="*/ 225 w 303"/>
              <a:gd name="T11" fmla="*/ 148 h 448"/>
              <a:gd name="T12" fmla="*/ 204 w 303"/>
              <a:gd name="T13" fmla="*/ 145 h 448"/>
              <a:gd name="T14" fmla="*/ 200 w 303"/>
              <a:gd name="T15" fmla="*/ 127 h 448"/>
              <a:gd name="T16" fmla="*/ 165 w 303"/>
              <a:gd name="T17" fmla="*/ 18 h 448"/>
              <a:gd name="T18" fmla="*/ 134 w 303"/>
              <a:gd name="T19" fmla="*/ 1 h 448"/>
              <a:gd name="T20" fmla="*/ 116 w 303"/>
              <a:gd name="T21" fmla="*/ 10 h 448"/>
              <a:gd name="T22" fmla="*/ 99 w 303"/>
              <a:gd name="T23" fmla="*/ 22 h 448"/>
              <a:gd name="T24" fmla="*/ 79 w 303"/>
              <a:gd name="T25" fmla="*/ 20 h 448"/>
              <a:gd name="T26" fmla="*/ 62 w 303"/>
              <a:gd name="T27" fmla="*/ 8 h 448"/>
              <a:gd name="T28" fmla="*/ 33 w 303"/>
              <a:gd name="T29" fmla="*/ 129 h 448"/>
              <a:gd name="T30" fmla="*/ 33 w 303"/>
              <a:gd name="T31" fmla="*/ 167 h 448"/>
              <a:gd name="T32" fmla="*/ 34 w 303"/>
              <a:gd name="T33" fmla="*/ 190 h 448"/>
              <a:gd name="T34" fmla="*/ 19 w 303"/>
              <a:gd name="T35" fmla="*/ 215 h 448"/>
              <a:gd name="T36" fmla="*/ 19 w 303"/>
              <a:gd name="T37" fmla="*/ 226 h 448"/>
              <a:gd name="T38" fmla="*/ 16 w 303"/>
              <a:gd name="T39" fmla="*/ 240 h 448"/>
              <a:gd name="T40" fmla="*/ 0 w 303"/>
              <a:gd name="T41" fmla="*/ 245 h 448"/>
              <a:gd name="T42" fmla="*/ 54 w 303"/>
              <a:gd name="T43" fmla="*/ 407 h 448"/>
              <a:gd name="T44" fmla="*/ 60 w 303"/>
              <a:gd name="T45" fmla="*/ 425 h 448"/>
              <a:gd name="T46" fmla="*/ 73 w 303"/>
              <a:gd name="T47" fmla="*/ 440 h 448"/>
              <a:gd name="T48" fmla="*/ 87 w 303"/>
              <a:gd name="T49" fmla="*/ 441 h 448"/>
              <a:gd name="T50" fmla="*/ 88 w 303"/>
              <a:gd name="T51" fmla="*/ 422 h 448"/>
              <a:gd name="T52" fmla="*/ 96 w 303"/>
              <a:gd name="T53" fmla="*/ 399 h 448"/>
              <a:gd name="T54" fmla="*/ 99 w 303"/>
              <a:gd name="T55" fmla="*/ 379 h 448"/>
              <a:gd name="T56" fmla="*/ 114 w 303"/>
              <a:gd name="T57" fmla="*/ 370 h 448"/>
              <a:gd name="T58" fmla="*/ 118 w 303"/>
              <a:gd name="T59" fmla="*/ 364 h 448"/>
              <a:gd name="T60" fmla="*/ 126 w 303"/>
              <a:gd name="T61" fmla="*/ 371 h 448"/>
              <a:gd name="T62" fmla="*/ 118 w 303"/>
              <a:gd name="T63" fmla="*/ 348 h 448"/>
              <a:gd name="T64" fmla="*/ 121 w 303"/>
              <a:gd name="T65" fmla="*/ 343 h 448"/>
              <a:gd name="T66" fmla="*/ 127 w 303"/>
              <a:gd name="T67" fmla="*/ 349 h 448"/>
              <a:gd name="T68" fmla="*/ 134 w 303"/>
              <a:gd name="T69" fmla="*/ 347 h 448"/>
              <a:gd name="T70" fmla="*/ 137 w 303"/>
              <a:gd name="T71" fmla="*/ 343 h 448"/>
              <a:gd name="T72" fmla="*/ 138 w 303"/>
              <a:gd name="T73" fmla="*/ 341 h 448"/>
              <a:gd name="T74" fmla="*/ 145 w 303"/>
              <a:gd name="T75" fmla="*/ 345 h 448"/>
              <a:gd name="T76" fmla="*/ 154 w 303"/>
              <a:gd name="T77" fmla="*/ 333 h 448"/>
              <a:gd name="T78" fmla="*/ 168 w 303"/>
              <a:gd name="T79" fmla="*/ 322 h 448"/>
              <a:gd name="T80" fmla="*/ 165 w 303"/>
              <a:gd name="T81" fmla="*/ 303 h 448"/>
              <a:gd name="T82" fmla="*/ 164 w 303"/>
              <a:gd name="T83" fmla="*/ 284 h 448"/>
              <a:gd name="T84" fmla="*/ 176 w 303"/>
              <a:gd name="T85" fmla="*/ 275 h 448"/>
              <a:gd name="T86" fmla="*/ 180 w 303"/>
              <a:gd name="T87" fmla="*/ 287 h 448"/>
              <a:gd name="T88" fmla="*/ 199 w 303"/>
              <a:gd name="T89" fmla="*/ 295 h 448"/>
              <a:gd name="T90" fmla="*/ 196 w 303"/>
              <a:gd name="T91" fmla="*/ 275 h 448"/>
              <a:gd name="T92" fmla="*/ 207 w 303"/>
              <a:gd name="T93" fmla="*/ 269 h 448"/>
              <a:gd name="T94" fmla="*/ 226 w 303"/>
              <a:gd name="T95" fmla="*/ 275 h 448"/>
              <a:gd name="T96" fmla="*/ 230 w 303"/>
              <a:gd name="T97" fmla="*/ 260 h 448"/>
              <a:gd name="T98" fmla="*/ 234 w 303"/>
              <a:gd name="T99" fmla="*/ 265 h 448"/>
              <a:gd name="T100" fmla="*/ 237 w 303"/>
              <a:gd name="T101" fmla="*/ 246 h 448"/>
              <a:gd name="T102" fmla="*/ 246 w 303"/>
              <a:gd name="T103" fmla="*/ 246 h 448"/>
              <a:gd name="T104" fmla="*/ 259 w 303"/>
              <a:gd name="T105" fmla="*/ 238 h 448"/>
              <a:gd name="T106" fmla="*/ 265 w 303"/>
              <a:gd name="T107" fmla="*/ 236 h 448"/>
              <a:gd name="T108" fmla="*/ 276 w 303"/>
              <a:gd name="T109" fmla="*/ 225 h 448"/>
              <a:gd name="T110" fmla="*/ 278 w 303"/>
              <a:gd name="T111" fmla="*/ 202 h 448"/>
              <a:gd name="T112" fmla="*/ 203 w 303"/>
              <a:gd name="T113" fmla="*/ 283 h 448"/>
              <a:gd name="T114" fmla="*/ 219 w 303"/>
              <a:gd name="T115" fmla="*/ 276 h 448"/>
              <a:gd name="T116" fmla="*/ 299 w 303"/>
              <a:gd name="T117" fmla="*/ 206 h 448"/>
              <a:gd name="T118" fmla="*/ 295 w 303"/>
              <a:gd name="T119" fmla="*/ 218 h 448"/>
              <a:gd name="T120" fmla="*/ 303 w 303"/>
              <a:gd name="T121" fmla="*/ 213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03" h="448">
                <a:moveTo>
                  <a:pt x="279" y="204"/>
                </a:moveTo>
                <a:lnTo>
                  <a:pt x="273" y="210"/>
                </a:lnTo>
                <a:lnTo>
                  <a:pt x="268" y="204"/>
                </a:lnTo>
                <a:lnTo>
                  <a:pt x="276" y="195"/>
                </a:lnTo>
                <a:lnTo>
                  <a:pt x="264" y="183"/>
                </a:lnTo>
                <a:lnTo>
                  <a:pt x="264" y="183"/>
                </a:lnTo>
                <a:lnTo>
                  <a:pt x="263" y="181"/>
                </a:lnTo>
                <a:lnTo>
                  <a:pt x="259" y="180"/>
                </a:lnTo>
                <a:lnTo>
                  <a:pt x="255" y="180"/>
                </a:lnTo>
                <a:lnTo>
                  <a:pt x="249" y="186"/>
                </a:lnTo>
                <a:lnTo>
                  <a:pt x="242" y="180"/>
                </a:lnTo>
                <a:lnTo>
                  <a:pt x="240" y="173"/>
                </a:lnTo>
                <a:lnTo>
                  <a:pt x="240" y="167"/>
                </a:lnTo>
                <a:lnTo>
                  <a:pt x="234" y="161"/>
                </a:lnTo>
                <a:lnTo>
                  <a:pt x="233" y="156"/>
                </a:lnTo>
                <a:lnTo>
                  <a:pt x="234" y="149"/>
                </a:lnTo>
                <a:lnTo>
                  <a:pt x="230" y="145"/>
                </a:lnTo>
                <a:lnTo>
                  <a:pt x="225" y="148"/>
                </a:lnTo>
                <a:lnTo>
                  <a:pt x="218" y="148"/>
                </a:lnTo>
                <a:lnTo>
                  <a:pt x="211" y="144"/>
                </a:lnTo>
                <a:lnTo>
                  <a:pt x="204" y="145"/>
                </a:lnTo>
                <a:lnTo>
                  <a:pt x="203" y="138"/>
                </a:lnTo>
                <a:lnTo>
                  <a:pt x="203" y="133"/>
                </a:lnTo>
                <a:lnTo>
                  <a:pt x="200" y="127"/>
                </a:lnTo>
                <a:lnTo>
                  <a:pt x="200" y="121"/>
                </a:lnTo>
                <a:lnTo>
                  <a:pt x="192" y="100"/>
                </a:lnTo>
                <a:lnTo>
                  <a:pt x="165" y="18"/>
                </a:lnTo>
                <a:lnTo>
                  <a:pt x="160" y="16"/>
                </a:lnTo>
                <a:lnTo>
                  <a:pt x="148" y="7"/>
                </a:lnTo>
                <a:lnTo>
                  <a:pt x="134" y="1"/>
                </a:lnTo>
                <a:lnTo>
                  <a:pt x="129" y="0"/>
                </a:lnTo>
                <a:lnTo>
                  <a:pt x="121" y="3"/>
                </a:lnTo>
                <a:lnTo>
                  <a:pt x="116" y="10"/>
                </a:lnTo>
                <a:lnTo>
                  <a:pt x="110" y="12"/>
                </a:lnTo>
                <a:lnTo>
                  <a:pt x="104" y="19"/>
                </a:lnTo>
                <a:lnTo>
                  <a:pt x="99" y="22"/>
                </a:lnTo>
                <a:lnTo>
                  <a:pt x="92" y="27"/>
                </a:lnTo>
                <a:lnTo>
                  <a:pt x="85" y="26"/>
                </a:lnTo>
                <a:lnTo>
                  <a:pt x="79" y="20"/>
                </a:lnTo>
                <a:lnTo>
                  <a:pt x="74" y="8"/>
                </a:lnTo>
                <a:lnTo>
                  <a:pt x="69" y="7"/>
                </a:lnTo>
                <a:lnTo>
                  <a:pt x="62" y="8"/>
                </a:lnTo>
                <a:lnTo>
                  <a:pt x="34" y="94"/>
                </a:lnTo>
                <a:lnTo>
                  <a:pt x="38" y="119"/>
                </a:lnTo>
                <a:lnTo>
                  <a:pt x="33" y="129"/>
                </a:lnTo>
                <a:lnTo>
                  <a:pt x="30" y="148"/>
                </a:lnTo>
                <a:lnTo>
                  <a:pt x="33" y="153"/>
                </a:lnTo>
                <a:lnTo>
                  <a:pt x="33" y="167"/>
                </a:lnTo>
                <a:lnTo>
                  <a:pt x="38" y="172"/>
                </a:lnTo>
                <a:lnTo>
                  <a:pt x="31" y="186"/>
                </a:lnTo>
                <a:lnTo>
                  <a:pt x="34" y="190"/>
                </a:lnTo>
                <a:lnTo>
                  <a:pt x="24" y="203"/>
                </a:lnTo>
                <a:lnTo>
                  <a:pt x="20" y="209"/>
                </a:lnTo>
                <a:lnTo>
                  <a:pt x="19" y="215"/>
                </a:lnTo>
                <a:lnTo>
                  <a:pt x="18" y="217"/>
                </a:lnTo>
                <a:lnTo>
                  <a:pt x="24" y="229"/>
                </a:lnTo>
                <a:lnTo>
                  <a:pt x="19" y="226"/>
                </a:lnTo>
                <a:lnTo>
                  <a:pt x="16" y="227"/>
                </a:lnTo>
                <a:lnTo>
                  <a:pt x="16" y="233"/>
                </a:lnTo>
                <a:lnTo>
                  <a:pt x="16" y="240"/>
                </a:lnTo>
                <a:lnTo>
                  <a:pt x="11" y="241"/>
                </a:lnTo>
                <a:lnTo>
                  <a:pt x="5" y="238"/>
                </a:lnTo>
                <a:lnTo>
                  <a:pt x="0" y="245"/>
                </a:lnTo>
                <a:lnTo>
                  <a:pt x="1" y="248"/>
                </a:lnTo>
                <a:lnTo>
                  <a:pt x="47" y="389"/>
                </a:lnTo>
                <a:lnTo>
                  <a:pt x="54" y="407"/>
                </a:lnTo>
                <a:lnTo>
                  <a:pt x="54" y="413"/>
                </a:lnTo>
                <a:lnTo>
                  <a:pt x="57" y="420"/>
                </a:lnTo>
                <a:lnTo>
                  <a:pt x="60" y="425"/>
                </a:lnTo>
                <a:lnTo>
                  <a:pt x="65" y="430"/>
                </a:lnTo>
                <a:lnTo>
                  <a:pt x="72" y="435"/>
                </a:lnTo>
                <a:lnTo>
                  <a:pt x="73" y="440"/>
                </a:lnTo>
                <a:lnTo>
                  <a:pt x="79" y="447"/>
                </a:lnTo>
                <a:lnTo>
                  <a:pt x="81" y="448"/>
                </a:lnTo>
                <a:lnTo>
                  <a:pt x="87" y="441"/>
                </a:lnTo>
                <a:lnTo>
                  <a:pt x="89" y="435"/>
                </a:lnTo>
                <a:lnTo>
                  <a:pt x="88" y="429"/>
                </a:lnTo>
                <a:lnTo>
                  <a:pt x="88" y="422"/>
                </a:lnTo>
                <a:lnTo>
                  <a:pt x="93" y="417"/>
                </a:lnTo>
                <a:lnTo>
                  <a:pt x="99" y="405"/>
                </a:lnTo>
                <a:lnTo>
                  <a:pt x="96" y="399"/>
                </a:lnTo>
                <a:lnTo>
                  <a:pt x="104" y="386"/>
                </a:lnTo>
                <a:lnTo>
                  <a:pt x="100" y="384"/>
                </a:lnTo>
                <a:lnTo>
                  <a:pt x="99" y="379"/>
                </a:lnTo>
                <a:lnTo>
                  <a:pt x="102" y="372"/>
                </a:lnTo>
                <a:lnTo>
                  <a:pt x="111" y="359"/>
                </a:lnTo>
                <a:lnTo>
                  <a:pt x="114" y="370"/>
                </a:lnTo>
                <a:lnTo>
                  <a:pt x="114" y="364"/>
                </a:lnTo>
                <a:lnTo>
                  <a:pt x="115" y="370"/>
                </a:lnTo>
                <a:lnTo>
                  <a:pt x="118" y="364"/>
                </a:lnTo>
                <a:lnTo>
                  <a:pt x="119" y="357"/>
                </a:lnTo>
                <a:lnTo>
                  <a:pt x="122" y="359"/>
                </a:lnTo>
                <a:lnTo>
                  <a:pt x="126" y="371"/>
                </a:lnTo>
                <a:lnTo>
                  <a:pt x="129" y="364"/>
                </a:lnTo>
                <a:lnTo>
                  <a:pt x="119" y="345"/>
                </a:lnTo>
                <a:lnTo>
                  <a:pt x="118" y="348"/>
                </a:lnTo>
                <a:lnTo>
                  <a:pt x="118" y="341"/>
                </a:lnTo>
                <a:lnTo>
                  <a:pt x="121" y="336"/>
                </a:lnTo>
                <a:lnTo>
                  <a:pt x="121" y="343"/>
                </a:lnTo>
                <a:lnTo>
                  <a:pt x="129" y="363"/>
                </a:lnTo>
                <a:lnTo>
                  <a:pt x="131" y="356"/>
                </a:lnTo>
                <a:lnTo>
                  <a:pt x="127" y="349"/>
                </a:lnTo>
                <a:lnTo>
                  <a:pt x="129" y="341"/>
                </a:lnTo>
                <a:lnTo>
                  <a:pt x="131" y="340"/>
                </a:lnTo>
                <a:lnTo>
                  <a:pt x="134" y="347"/>
                </a:lnTo>
                <a:lnTo>
                  <a:pt x="133" y="352"/>
                </a:lnTo>
                <a:lnTo>
                  <a:pt x="139" y="355"/>
                </a:lnTo>
                <a:lnTo>
                  <a:pt x="137" y="343"/>
                </a:lnTo>
                <a:lnTo>
                  <a:pt x="137" y="337"/>
                </a:lnTo>
                <a:lnTo>
                  <a:pt x="138" y="336"/>
                </a:lnTo>
                <a:lnTo>
                  <a:pt x="138" y="341"/>
                </a:lnTo>
                <a:lnTo>
                  <a:pt x="139" y="348"/>
                </a:lnTo>
                <a:lnTo>
                  <a:pt x="145" y="352"/>
                </a:lnTo>
                <a:lnTo>
                  <a:pt x="145" y="345"/>
                </a:lnTo>
                <a:lnTo>
                  <a:pt x="145" y="338"/>
                </a:lnTo>
                <a:lnTo>
                  <a:pt x="148" y="333"/>
                </a:lnTo>
                <a:lnTo>
                  <a:pt x="154" y="333"/>
                </a:lnTo>
                <a:lnTo>
                  <a:pt x="161" y="336"/>
                </a:lnTo>
                <a:lnTo>
                  <a:pt x="162" y="330"/>
                </a:lnTo>
                <a:lnTo>
                  <a:pt x="168" y="322"/>
                </a:lnTo>
                <a:lnTo>
                  <a:pt x="165" y="317"/>
                </a:lnTo>
                <a:lnTo>
                  <a:pt x="167" y="310"/>
                </a:lnTo>
                <a:lnTo>
                  <a:pt x="165" y="303"/>
                </a:lnTo>
                <a:lnTo>
                  <a:pt x="167" y="298"/>
                </a:lnTo>
                <a:lnTo>
                  <a:pt x="168" y="291"/>
                </a:lnTo>
                <a:lnTo>
                  <a:pt x="164" y="284"/>
                </a:lnTo>
                <a:lnTo>
                  <a:pt x="173" y="279"/>
                </a:lnTo>
                <a:lnTo>
                  <a:pt x="172" y="269"/>
                </a:lnTo>
                <a:lnTo>
                  <a:pt x="176" y="275"/>
                </a:lnTo>
                <a:lnTo>
                  <a:pt x="175" y="282"/>
                </a:lnTo>
                <a:lnTo>
                  <a:pt x="181" y="280"/>
                </a:lnTo>
                <a:lnTo>
                  <a:pt x="180" y="287"/>
                </a:lnTo>
                <a:lnTo>
                  <a:pt x="177" y="291"/>
                </a:lnTo>
                <a:lnTo>
                  <a:pt x="190" y="291"/>
                </a:lnTo>
                <a:lnTo>
                  <a:pt x="199" y="295"/>
                </a:lnTo>
                <a:lnTo>
                  <a:pt x="195" y="288"/>
                </a:lnTo>
                <a:lnTo>
                  <a:pt x="194" y="282"/>
                </a:lnTo>
                <a:lnTo>
                  <a:pt x="196" y="275"/>
                </a:lnTo>
                <a:lnTo>
                  <a:pt x="195" y="269"/>
                </a:lnTo>
                <a:lnTo>
                  <a:pt x="200" y="275"/>
                </a:lnTo>
                <a:lnTo>
                  <a:pt x="207" y="269"/>
                </a:lnTo>
                <a:lnTo>
                  <a:pt x="206" y="264"/>
                </a:lnTo>
                <a:lnTo>
                  <a:pt x="222" y="268"/>
                </a:lnTo>
                <a:lnTo>
                  <a:pt x="226" y="275"/>
                </a:lnTo>
                <a:lnTo>
                  <a:pt x="229" y="268"/>
                </a:lnTo>
                <a:lnTo>
                  <a:pt x="226" y="263"/>
                </a:lnTo>
                <a:lnTo>
                  <a:pt x="230" y="260"/>
                </a:lnTo>
                <a:lnTo>
                  <a:pt x="232" y="265"/>
                </a:lnTo>
                <a:lnTo>
                  <a:pt x="233" y="259"/>
                </a:lnTo>
                <a:lnTo>
                  <a:pt x="234" y="265"/>
                </a:lnTo>
                <a:lnTo>
                  <a:pt x="236" y="259"/>
                </a:lnTo>
                <a:lnTo>
                  <a:pt x="234" y="253"/>
                </a:lnTo>
                <a:lnTo>
                  <a:pt x="237" y="246"/>
                </a:lnTo>
                <a:lnTo>
                  <a:pt x="242" y="252"/>
                </a:lnTo>
                <a:lnTo>
                  <a:pt x="246" y="253"/>
                </a:lnTo>
                <a:lnTo>
                  <a:pt x="246" y="246"/>
                </a:lnTo>
                <a:lnTo>
                  <a:pt x="253" y="246"/>
                </a:lnTo>
                <a:lnTo>
                  <a:pt x="253" y="241"/>
                </a:lnTo>
                <a:lnTo>
                  <a:pt x="259" y="238"/>
                </a:lnTo>
                <a:lnTo>
                  <a:pt x="259" y="238"/>
                </a:lnTo>
                <a:lnTo>
                  <a:pt x="259" y="234"/>
                </a:lnTo>
                <a:lnTo>
                  <a:pt x="265" y="236"/>
                </a:lnTo>
                <a:lnTo>
                  <a:pt x="261" y="229"/>
                </a:lnTo>
                <a:lnTo>
                  <a:pt x="271" y="230"/>
                </a:lnTo>
                <a:lnTo>
                  <a:pt x="276" y="225"/>
                </a:lnTo>
                <a:lnTo>
                  <a:pt x="283" y="214"/>
                </a:lnTo>
                <a:lnTo>
                  <a:pt x="284" y="207"/>
                </a:lnTo>
                <a:lnTo>
                  <a:pt x="278" y="202"/>
                </a:lnTo>
                <a:lnTo>
                  <a:pt x="279" y="204"/>
                </a:lnTo>
                <a:close/>
                <a:moveTo>
                  <a:pt x="210" y="271"/>
                </a:moveTo>
                <a:lnTo>
                  <a:pt x="203" y="283"/>
                </a:lnTo>
                <a:lnTo>
                  <a:pt x="204" y="288"/>
                </a:lnTo>
                <a:lnTo>
                  <a:pt x="218" y="283"/>
                </a:lnTo>
                <a:lnTo>
                  <a:pt x="219" y="276"/>
                </a:lnTo>
                <a:lnTo>
                  <a:pt x="213" y="271"/>
                </a:lnTo>
                <a:lnTo>
                  <a:pt x="210" y="271"/>
                </a:lnTo>
                <a:close/>
                <a:moveTo>
                  <a:pt x="299" y="206"/>
                </a:moveTo>
                <a:lnTo>
                  <a:pt x="299" y="206"/>
                </a:lnTo>
                <a:lnTo>
                  <a:pt x="295" y="211"/>
                </a:lnTo>
                <a:lnTo>
                  <a:pt x="295" y="218"/>
                </a:lnTo>
                <a:lnTo>
                  <a:pt x="298" y="225"/>
                </a:lnTo>
                <a:lnTo>
                  <a:pt x="303" y="218"/>
                </a:lnTo>
                <a:lnTo>
                  <a:pt x="303" y="213"/>
                </a:lnTo>
                <a:lnTo>
                  <a:pt x="299" y="206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0" name="Freeform 40"/>
          <p:cNvSpPr>
            <a:spLocks noEditPoints="1"/>
          </p:cNvSpPr>
          <p:nvPr/>
        </p:nvSpPr>
        <p:spPr bwMode="auto">
          <a:xfrm>
            <a:off x="8340383" y="5003388"/>
            <a:ext cx="893233" cy="787400"/>
          </a:xfrm>
          <a:custGeom>
            <a:avLst/>
            <a:gdLst>
              <a:gd name="T0" fmla="*/ 197 w 439"/>
              <a:gd name="T1" fmla="*/ 348 h 387"/>
              <a:gd name="T2" fmla="*/ 194 w 439"/>
              <a:gd name="T3" fmla="*/ 333 h 387"/>
              <a:gd name="T4" fmla="*/ 256 w 439"/>
              <a:gd name="T5" fmla="*/ 370 h 387"/>
              <a:gd name="T6" fmla="*/ 406 w 439"/>
              <a:gd name="T7" fmla="*/ 276 h 387"/>
              <a:gd name="T8" fmla="*/ 438 w 439"/>
              <a:gd name="T9" fmla="*/ 360 h 387"/>
              <a:gd name="T10" fmla="*/ 405 w 439"/>
              <a:gd name="T11" fmla="*/ 343 h 387"/>
              <a:gd name="T12" fmla="*/ 378 w 439"/>
              <a:gd name="T13" fmla="*/ 325 h 387"/>
              <a:gd name="T14" fmla="*/ 390 w 439"/>
              <a:gd name="T15" fmla="*/ 315 h 387"/>
              <a:gd name="T16" fmla="*/ 404 w 439"/>
              <a:gd name="T17" fmla="*/ 301 h 387"/>
              <a:gd name="T18" fmla="*/ 386 w 439"/>
              <a:gd name="T19" fmla="*/ 284 h 387"/>
              <a:gd name="T20" fmla="*/ 368 w 439"/>
              <a:gd name="T21" fmla="*/ 292 h 387"/>
              <a:gd name="T22" fmla="*/ 378 w 439"/>
              <a:gd name="T23" fmla="*/ 271 h 387"/>
              <a:gd name="T24" fmla="*/ 355 w 439"/>
              <a:gd name="T25" fmla="*/ 278 h 387"/>
              <a:gd name="T26" fmla="*/ 313 w 439"/>
              <a:gd name="T27" fmla="*/ 272 h 387"/>
              <a:gd name="T28" fmla="*/ 348 w 439"/>
              <a:gd name="T29" fmla="*/ 257 h 387"/>
              <a:gd name="T30" fmla="*/ 373 w 439"/>
              <a:gd name="T31" fmla="*/ 268 h 387"/>
              <a:gd name="T32" fmla="*/ 386 w 439"/>
              <a:gd name="T33" fmla="*/ 264 h 387"/>
              <a:gd name="T34" fmla="*/ 374 w 439"/>
              <a:gd name="T35" fmla="*/ 240 h 387"/>
              <a:gd name="T36" fmla="*/ 364 w 439"/>
              <a:gd name="T37" fmla="*/ 196 h 387"/>
              <a:gd name="T38" fmla="*/ 211 w 439"/>
              <a:gd name="T39" fmla="*/ 192 h 387"/>
              <a:gd name="T40" fmla="*/ 216 w 439"/>
              <a:gd name="T41" fmla="*/ 167 h 387"/>
              <a:gd name="T42" fmla="*/ 221 w 439"/>
              <a:gd name="T43" fmla="*/ 141 h 387"/>
              <a:gd name="T44" fmla="*/ 225 w 439"/>
              <a:gd name="T45" fmla="*/ 121 h 387"/>
              <a:gd name="T46" fmla="*/ 240 w 439"/>
              <a:gd name="T47" fmla="*/ 94 h 387"/>
              <a:gd name="T48" fmla="*/ 240 w 439"/>
              <a:gd name="T49" fmla="*/ 83 h 387"/>
              <a:gd name="T50" fmla="*/ 260 w 439"/>
              <a:gd name="T51" fmla="*/ 66 h 387"/>
              <a:gd name="T52" fmla="*/ 241 w 439"/>
              <a:gd name="T53" fmla="*/ 50 h 387"/>
              <a:gd name="T54" fmla="*/ 239 w 439"/>
              <a:gd name="T55" fmla="*/ 39 h 387"/>
              <a:gd name="T56" fmla="*/ 241 w 439"/>
              <a:gd name="T57" fmla="*/ 12 h 387"/>
              <a:gd name="T58" fmla="*/ 233 w 439"/>
              <a:gd name="T59" fmla="*/ 0 h 387"/>
              <a:gd name="T60" fmla="*/ 19 w 439"/>
              <a:gd name="T61" fmla="*/ 126 h 387"/>
              <a:gd name="T62" fmla="*/ 33 w 439"/>
              <a:gd name="T63" fmla="*/ 163 h 387"/>
              <a:gd name="T64" fmla="*/ 48 w 439"/>
              <a:gd name="T65" fmla="*/ 194 h 387"/>
              <a:gd name="T66" fmla="*/ 48 w 439"/>
              <a:gd name="T67" fmla="*/ 223 h 387"/>
              <a:gd name="T68" fmla="*/ 37 w 439"/>
              <a:gd name="T69" fmla="*/ 261 h 387"/>
              <a:gd name="T70" fmla="*/ 30 w 439"/>
              <a:gd name="T71" fmla="*/ 305 h 387"/>
              <a:gd name="T72" fmla="*/ 25 w 439"/>
              <a:gd name="T73" fmla="*/ 321 h 387"/>
              <a:gd name="T74" fmla="*/ 68 w 439"/>
              <a:gd name="T75" fmla="*/ 322 h 387"/>
              <a:gd name="T76" fmla="*/ 77 w 439"/>
              <a:gd name="T77" fmla="*/ 309 h 387"/>
              <a:gd name="T78" fmla="*/ 82 w 439"/>
              <a:gd name="T79" fmla="*/ 324 h 387"/>
              <a:gd name="T80" fmla="*/ 156 w 439"/>
              <a:gd name="T81" fmla="*/ 344 h 387"/>
              <a:gd name="T82" fmla="*/ 167 w 439"/>
              <a:gd name="T83" fmla="*/ 324 h 387"/>
              <a:gd name="T84" fmla="*/ 194 w 439"/>
              <a:gd name="T85" fmla="*/ 321 h 387"/>
              <a:gd name="T86" fmla="*/ 221 w 439"/>
              <a:gd name="T87" fmla="*/ 330 h 387"/>
              <a:gd name="T88" fmla="*/ 247 w 439"/>
              <a:gd name="T89" fmla="*/ 337 h 387"/>
              <a:gd name="T90" fmla="*/ 251 w 439"/>
              <a:gd name="T91" fmla="*/ 352 h 387"/>
              <a:gd name="T92" fmla="*/ 270 w 439"/>
              <a:gd name="T93" fmla="*/ 370 h 387"/>
              <a:gd name="T94" fmla="*/ 302 w 439"/>
              <a:gd name="T95" fmla="*/ 375 h 387"/>
              <a:gd name="T96" fmla="*/ 320 w 439"/>
              <a:gd name="T97" fmla="*/ 355 h 387"/>
              <a:gd name="T98" fmla="*/ 336 w 439"/>
              <a:gd name="T99" fmla="*/ 376 h 387"/>
              <a:gd name="T100" fmla="*/ 352 w 439"/>
              <a:gd name="T101" fmla="*/ 356 h 387"/>
              <a:gd name="T102" fmla="*/ 360 w 439"/>
              <a:gd name="T103" fmla="*/ 340 h 387"/>
              <a:gd name="T104" fmla="*/ 378 w 439"/>
              <a:gd name="T105" fmla="*/ 352 h 387"/>
              <a:gd name="T106" fmla="*/ 402 w 439"/>
              <a:gd name="T107" fmla="*/ 363 h 387"/>
              <a:gd name="T108" fmla="*/ 412 w 439"/>
              <a:gd name="T109" fmla="*/ 375 h 387"/>
              <a:gd name="T110" fmla="*/ 429 w 439"/>
              <a:gd name="T111" fmla="*/ 379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9" h="387">
                <a:moveTo>
                  <a:pt x="194" y="333"/>
                </a:moveTo>
                <a:lnTo>
                  <a:pt x="180" y="337"/>
                </a:lnTo>
                <a:lnTo>
                  <a:pt x="184" y="341"/>
                </a:lnTo>
                <a:lnTo>
                  <a:pt x="191" y="344"/>
                </a:lnTo>
                <a:lnTo>
                  <a:pt x="197" y="348"/>
                </a:lnTo>
                <a:lnTo>
                  <a:pt x="203" y="345"/>
                </a:lnTo>
                <a:lnTo>
                  <a:pt x="207" y="340"/>
                </a:lnTo>
                <a:lnTo>
                  <a:pt x="207" y="340"/>
                </a:lnTo>
                <a:lnTo>
                  <a:pt x="206" y="339"/>
                </a:lnTo>
                <a:lnTo>
                  <a:pt x="194" y="333"/>
                </a:lnTo>
                <a:close/>
                <a:moveTo>
                  <a:pt x="251" y="355"/>
                </a:moveTo>
                <a:lnTo>
                  <a:pt x="245" y="362"/>
                </a:lnTo>
                <a:lnTo>
                  <a:pt x="244" y="364"/>
                </a:lnTo>
                <a:lnTo>
                  <a:pt x="251" y="368"/>
                </a:lnTo>
                <a:lnTo>
                  <a:pt x="256" y="370"/>
                </a:lnTo>
                <a:lnTo>
                  <a:pt x="258" y="368"/>
                </a:lnTo>
                <a:lnTo>
                  <a:pt x="256" y="362"/>
                </a:lnTo>
                <a:lnTo>
                  <a:pt x="251" y="355"/>
                </a:lnTo>
                <a:close/>
                <a:moveTo>
                  <a:pt x="413" y="271"/>
                </a:moveTo>
                <a:lnTo>
                  <a:pt x="406" y="276"/>
                </a:lnTo>
                <a:lnTo>
                  <a:pt x="405" y="279"/>
                </a:lnTo>
                <a:lnTo>
                  <a:pt x="412" y="276"/>
                </a:lnTo>
                <a:lnTo>
                  <a:pt x="413" y="271"/>
                </a:lnTo>
                <a:close/>
                <a:moveTo>
                  <a:pt x="439" y="362"/>
                </a:moveTo>
                <a:lnTo>
                  <a:pt x="438" y="360"/>
                </a:lnTo>
                <a:lnTo>
                  <a:pt x="432" y="357"/>
                </a:lnTo>
                <a:lnTo>
                  <a:pt x="429" y="352"/>
                </a:lnTo>
                <a:lnTo>
                  <a:pt x="424" y="348"/>
                </a:lnTo>
                <a:lnTo>
                  <a:pt x="412" y="347"/>
                </a:lnTo>
                <a:lnTo>
                  <a:pt x="405" y="343"/>
                </a:lnTo>
                <a:lnTo>
                  <a:pt x="397" y="344"/>
                </a:lnTo>
                <a:lnTo>
                  <a:pt x="394" y="337"/>
                </a:lnTo>
                <a:lnTo>
                  <a:pt x="387" y="334"/>
                </a:lnTo>
                <a:lnTo>
                  <a:pt x="381" y="332"/>
                </a:lnTo>
                <a:lnTo>
                  <a:pt x="378" y="325"/>
                </a:lnTo>
                <a:lnTo>
                  <a:pt x="383" y="324"/>
                </a:lnTo>
                <a:lnTo>
                  <a:pt x="382" y="318"/>
                </a:lnTo>
                <a:lnTo>
                  <a:pt x="389" y="318"/>
                </a:lnTo>
                <a:lnTo>
                  <a:pt x="394" y="321"/>
                </a:lnTo>
                <a:lnTo>
                  <a:pt x="390" y="315"/>
                </a:lnTo>
                <a:lnTo>
                  <a:pt x="387" y="310"/>
                </a:lnTo>
                <a:lnTo>
                  <a:pt x="394" y="303"/>
                </a:lnTo>
                <a:lnTo>
                  <a:pt x="400" y="305"/>
                </a:lnTo>
                <a:lnTo>
                  <a:pt x="402" y="307"/>
                </a:lnTo>
                <a:lnTo>
                  <a:pt x="404" y="301"/>
                </a:lnTo>
                <a:lnTo>
                  <a:pt x="404" y="294"/>
                </a:lnTo>
                <a:lnTo>
                  <a:pt x="398" y="291"/>
                </a:lnTo>
                <a:lnTo>
                  <a:pt x="398" y="284"/>
                </a:lnTo>
                <a:lnTo>
                  <a:pt x="396" y="278"/>
                </a:lnTo>
                <a:lnTo>
                  <a:pt x="386" y="284"/>
                </a:lnTo>
                <a:lnTo>
                  <a:pt x="386" y="291"/>
                </a:lnTo>
                <a:lnTo>
                  <a:pt x="383" y="297"/>
                </a:lnTo>
                <a:lnTo>
                  <a:pt x="378" y="297"/>
                </a:lnTo>
                <a:lnTo>
                  <a:pt x="374" y="291"/>
                </a:lnTo>
                <a:lnTo>
                  <a:pt x="368" y="292"/>
                </a:lnTo>
                <a:lnTo>
                  <a:pt x="363" y="288"/>
                </a:lnTo>
                <a:lnTo>
                  <a:pt x="363" y="286"/>
                </a:lnTo>
                <a:lnTo>
                  <a:pt x="377" y="279"/>
                </a:lnTo>
                <a:lnTo>
                  <a:pt x="379" y="272"/>
                </a:lnTo>
                <a:lnTo>
                  <a:pt x="378" y="271"/>
                </a:lnTo>
                <a:lnTo>
                  <a:pt x="371" y="275"/>
                </a:lnTo>
                <a:lnTo>
                  <a:pt x="371" y="269"/>
                </a:lnTo>
                <a:lnTo>
                  <a:pt x="367" y="275"/>
                </a:lnTo>
                <a:lnTo>
                  <a:pt x="360" y="272"/>
                </a:lnTo>
                <a:lnTo>
                  <a:pt x="355" y="278"/>
                </a:lnTo>
                <a:lnTo>
                  <a:pt x="350" y="280"/>
                </a:lnTo>
                <a:lnTo>
                  <a:pt x="331" y="282"/>
                </a:lnTo>
                <a:lnTo>
                  <a:pt x="321" y="282"/>
                </a:lnTo>
                <a:lnTo>
                  <a:pt x="314" y="279"/>
                </a:lnTo>
                <a:lnTo>
                  <a:pt x="313" y="272"/>
                </a:lnTo>
                <a:lnTo>
                  <a:pt x="318" y="267"/>
                </a:lnTo>
                <a:lnTo>
                  <a:pt x="327" y="253"/>
                </a:lnTo>
                <a:lnTo>
                  <a:pt x="333" y="252"/>
                </a:lnTo>
                <a:lnTo>
                  <a:pt x="341" y="253"/>
                </a:lnTo>
                <a:lnTo>
                  <a:pt x="348" y="257"/>
                </a:lnTo>
                <a:lnTo>
                  <a:pt x="354" y="263"/>
                </a:lnTo>
                <a:lnTo>
                  <a:pt x="360" y="263"/>
                </a:lnTo>
                <a:lnTo>
                  <a:pt x="364" y="264"/>
                </a:lnTo>
                <a:lnTo>
                  <a:pt x="367" y="263"/>
                </a:lnTo>
                <a:lnTo>
                  <a:pt x="373" y="268"/>
                </a:lnTo>
                <a:lnTo>
                  <a:pt x="379" y="269"/>
                </a:lnTo>
                <a:lnTo>
                  <a:pt x="381" y="268"/>
                </a:lnTo>
                <a:lnTo>
                  <a:pt x="382" y="269"/>
                </a:lnTo>
                <a:lnTo>
                  <a:pt x="389" y="267"/>
                </a:lnTo>
                <a:lnTo>
                  <a:pt x="386" y="264"/>
                </a:lnTo>
                <a:lnTo>
                  <a:pt x="382" y="261"/>
                </a:lnTo>
                <a:lnTo>
                  <a:pt x="378" y="256"/>
                </a:lnTo>
                <a:lnTo>
                  <a:pt x="379" y="253"/>
                </a:lnTo>
                <a:lnTo>
                  <a:pt x="375" y="246"/>
                </a:lnTo>
                <a:lnTo>
                  <a:pt x="374" y="240"/>
                </a:lnTo>
                <a:lnTo>
                  <a:pt x="364" y="232"/>
                </a:lnTo>
                <a:lnTo>
                  <a:pt x="360" y="226"/>
                </a:lnTo>
                <a:lnTo>
                  <a:pt x="358" y="219"/>
                </a:lnTo>
                <a:lnTo>
                  <a:pt x="360" y="209"/>
                </a:lnTo>
                <a:lnTo>
                  <a:pt x="364" y="196"/>
                </a:lnTo>
                <a:lnTo>
                  <a:pt x="366" y="190"/>
                </a:lnTo>
                <a:lnTo>
                  <a:pt x="366" y="188"/>
                </a:lnTo>
                <a:lnTo>
                  <a:pt x="287" y="195"/>
                </a:lnTo>
                <a:lnTo>
                  <a:pt x="206" y="199"/>
                </a:lnTo>
                <a:lnTo>
                  <a:pt x="211" y="192"/>
                </a:lnTo>
                <a:lnTo>
                  <a:pt x="207" y="187"/>
                </a:lnTo>
                <a:lnTo>
                  <a:pt x="209" y="180"/>
                </a:lnTo>
                <a:lnTo>
                  <a:pt x="205" y="173"/>
                </a:lnTo>
                <a:lnTo>
                  <a:pt x="213" y="172"/>
                </a:lnTo>
                <a:lnTo>
                  <a:pt x="216" y="167"/>
                </a:lnTo>
                <a:lnTo>
                  <a:pt x="210" y="161"/>
                </a:lnTo>
                <a:lnTo>
                  <a:pt x="217" y="160"/>
                </a:lnTo>
                <a:lnTo>
                  <a:pt x="214" y="148"/>
                </a:lnTo>
                <a:lnTo>
                  <a:pt x="220" y="142"/>
                </a:lnTo>
                <a:lnTo>
                  <a:pt x="221" y="141"/>
                </a:lnTo>
                <a:lnTo>
                  <a:pt x="216" y="140"/>
                </a:lnTo>
                <a:lnTo>
                  <a:pt x="222" y="136"/>
                </a:lnTo>
                <a:lnTo>
                  <a:pt x="224" y="130"/>
                </a:lnTo>
                <a:lnTo>
                  <a:pt x="229" y="123"/>
                </a:lnTo>
                <a:lnTo>
                  <a:pt x="225" y="121"/>
                </a:lnTo>
                <a:lnTo>
                  <a:pt x="228" y="114"/>
                </a:lnTo>
                <a:lnTo>
                  <a:pt x="233" y="112"/>
                </a:lnTo>
                <a:lnTo>
                  <a:pt x="247" y="96"/>
                </a:lnTo>
                <a:lnTo>
                  <a:pt x="247" y="95"/>
                </a:lnTo>
                <a:lnTo>
                  <a:pt x="240" y="94"/>
                </a:lnTo>
                <a:lnTo>
                  <a:pt x="247" y="92"/>
                </a:lnTo>
                <a:lnTo>
                  <a:pt x="247" y="89"/>
                </a:lnTo>
                <a:lnTo>
                  <a:pt x="252" y="83"/>
                </a:lnTo>
                <a:lnTo>
                  <a:pt x="245" y="84"/>
                </a:lnTo>
                <a:lnTo>
                  <a:pt x="240" y="83"/>
                </a:lnTo>
                <a:lnTo>
                  <a:pt x="243" y="77"/>
                </a:lnTo>
                <a:lnTo>
                  <a:pt x="249" y="75"/>
                </a:lnTo>
                <a:lnTo>
                  <a:pt x="255" y="68"/>
                </a:lnTo>
                <a:lnTo>
                  <a:pt x="259" y="68"/>
                </a:lnTo>
                <a:lnTo>
                  <a:pt x="260" y="66"/>
                </a:lnTo>
                <a:lnTo>
                  <a:pt x="259" y="65"/>
                </a:lnTo>
                <a:lnTo>
                  <a:pt x="252" y="64"/>
                </a:lnTo>
                <a:lnTo>
                  <a:pt x="251" y="58"/>
                </a:lnTo>
                <a:lnTo>
                  <a:pt x="245" y="56"/>
                </a:lnTo>
                <a:lnTo>
                  <a:pt x="241" y="50"/>
                </a:lnTo>
                <a:lnTo>
                  <a:pt x="243" y="49"/>
                </a:lnTo>
                <a:lnTo>
                  <a:pt x="248" y="50"/>
                </a:lnTo>
                <a:lnTo>
                  <a:pt x="244" y="45"/>
                </a:lnTo>
                <a:lnTo>
                  <a:pt x="249" y="38"/>
                </a:lnTo>
                <a:lnTo>
                  <a:pt x="239" y="39"/>
                </a:lnTo>
                <a:lnTo>
                  <a:pt x="236" y="35"/>
                </a:lnTo>
                <a:lnTo>
                  <a:pt x="244" y="29"/>
                </a:lnTo>
                <a:lnTo>
                  <a:pt x="236" y="25"/>
                </a:lnTo>
                <a:lnTo>
                  <a:pt x="236" y="18"/>
                </a:lnTo>
                <a:lnTo>
                  <a:pt x="241" y="12"/>
                </a:lnTo>
                <a:lnTo>
                  <a:pt x="240" y="7"/>
                </a:lnTo>
                <a:lnTo>
                  <a:pt x="236" y="6"/>
                </a:lnTo>
                <a:lnTo>
                  <a:pt x="229" y="10"/>
                </a:lnTo>
                <a:lnTo>
                  <a:pt x="230" y="3"/>
                </a:lnTo>
                <a:lnTo>
                  <a:pt x="233" y="0"/>
                </a:lnTo>
                <a:lnTo>
                  <a:pt x="100" y="7"/>
                </a:lnTo>
                <a:lnTo>
                  <a:pt x="0" y="11"/>
                </a:lnTo>
                <a:lnTo>
                  <a:pt x="4" y="110"/>
                </a:lnTo>
                <a:lnTo>
                  <a:pt x="15" y="119"/>
                </a:lnTo>
                <a:lnTo>
                  <a:pt x="19" y="126"/>
                </a:lnTo>
                <a:lnTo>
                  <a:pt x="23" y="138"/>
                </a:lnTo>
                <a:lnTo>
                  <a:pt x="22" y="148"/>
                </a:lnTo>
                <a:lnTo>
                  <a:pt x="27" y="154"/>
                </a:lnTo>
                <a:lnTo>
                  <a:pt x="30" y="161"/>
                </a:lnTo>
                <a:lnTo>
                  <a:pt x="33" y="163"/>
                </a:lnTo>
                <a:lnTo>
                  <a:pt x="36" y="168"/>
                </a:lnTo>
                <a:lnTo>
                  <a:pt x="36" y="175"/>
                </a:lnTo>
                <a:lnTo>
                  <a:pt x="46" y="187"/>
                </a:lnTo>
                <a:lnTo>
                  <a:pt x="48" y="188"/>
                </a:lnTo>
                <a:lnTo>
                  <a:pt x="48" y="194"/>
                </a:lnTo>
                <a:lnTo>
                  <a:pt x="49" y="200"/>
                </a:lnTo>
                <a:lnTo>
                  <a:pt x="46" y="206"/>
                </a:lnTo>
                <a:lnTo>
                  <a:pt x="49" y="211"/>
                </a:lnTo>
                <a:lnTo>
                  <a:pt x="46" y="217"/>
                </a:lnTo>
                <a:lnTo>
                  <a:pt x="48" y="223"/>
                </a:lnTo>
                <a:lnTo>
                  <a:pt x="44" y="230"/>
                </a:lnTo>
                <a:lnTo>
                  <a:pt x="42" y="237"/>
                </a:lnTo>
                <a:lnTo>
                  <a:pt x="38" y="242"/>
                </a:lnTo>
                <a:lnTo>
                  <a:pt x="36" y="249"/>
                </a:lnTo>
                <a:lnTo>
                  <a:pt x="37" y="261"/>
                </a:lnTo>
                <a:lnTo>
                  <a:pt x="33" y="268"/>
                </a:lnTo>
                <a:lnTo>
                  <a:pt x="36" y="275"/>
                </a:lnTo>
                <a:lnTo>
                  <a:pt x="38" y="291"/>
                </a:lnTo>
                <a:lnTo>
                  <a:pt x="37" y="298"/>
                </a:lnTo>
                <a:lnTo>
                  <a:pt x="30" y="305"/>
                </a:lnTo>
                <a:lnTo>
                  <a:pt x="30" y="305"/>
                </a:lnTo>
                <a:lnTo>
                  <a:pt x="30" y="305"/>
                </a:lnTo>
                <a:lnTo>
                  <a:pt x="33" y="311"/>
                </a:lnTo>
                <a:lnTo>
                  <a:pt x="30" y="318"/>
                </a:lnTo>
                <a:lnTo>
                  <a:pt x="25" y="321"/>
                </a:lnTo>
                <a:lnTo>
                  <a:pt x="23" y="328"/>
                </a:lnTo>
                <a:lnTo>
                  <a:pt x="30" y="333"/>
                </a:lnTo>
                <a:lnTo>
                  <a:pt x="36" y="329"/>
                </a:lnTo>
                <a:lnTo>
                  <a:pt x="65" y="325"/>
                </a:lnTo>
                <a:lnTo>
                  <a:pt x="68" y="322"/>
                </a:lnTo>
                <a:lnTo>
                  <a:pt x="63" y="318"/>
                </a:lnTo>
                <a:lnTo>
                  <a:pt x="68" y="313"/>
                </a:lnTo>
                <a:lnTo>
                  <a:pt x="69" y="297"/>
                </a:lnTo>
                <a:lnTo>
                  <a:pt x="75" y="303"/>
                </a:lnTo>
                <a:lnTo>
                  <a:pt x="77" y="309"/>
                </a:lnTo>
                <a:lnTo>
                  <a:pt x="77" y="315"/>
                </a:lnTo>
                <a:lnTo>
                  <a:pt x="71" y="318"/>
                </a:lnTo>
                <a:lnTo>
                  <a:pt x="69" y="321"/>
                </a:lnTo>
                <a:lnTo>
                  <a:pt x="75" y="324"/>
                </a:lnTo>
                <a:lnTo>
                  <a:pt x="82" y="324"/>
                </a:lnTo>
                <a:lnTo>
                  <a:pt x="95" y="328"/>
                </a:lnTo>
                <a:lnTo>
                  <a:pt x="107" y="332"/>
                </a:lnTo>
                <a:lnTo>
                  <a:pt x="114" y="336"/>
                </a:lnTo>
                <a:lnTo>
                  <a:pt x="125" y="340"/>
                </a:lnTo>
                <a:lnTo>
                  <a:pt x="156" y="344"/>
                </a:lnTo>
                <a:lnTo>
                  <a:pt x="161" y="344"/>
                </a:lnTo>
                <a:lnTo>
                  <a:pt x="171" y="339"/>
                </a:lnTo>
                <a:lnTo>
                  <a:pt x="176" y="339"/>
                </a:lnTo>
                <a:lnTo>
                  <a:pt x="172" y="329"/>
                </a:lnTo>
                <a:lnTo>
                  <a:pt x="167" y="324"/>
                </a:lnTo>
                <a:lnTo>
                  <a:pt x="174" y="324"/>
                </a:lnTo>
                <a:lnTo>
                  <a:pt x="175" y="321"/>
                </a:lnTo>
                <a:lnTo>
                  <a:pt x="182" y="318"/>
                </a:lnTo>
                <a:lnTo>
                  <a:pt x="195" y="314"/>
                </a:lnTo>
                <a:lnTo>
                  <a:pt x="194" y="321"/>
                </a:lnTo>
                <a:lnTo>
                  <a:pt x="194" y="324"/>
                </a:lnTo>
                <a:lnTo>
                  <a:pt x="201" y="322"/>
                </a:lnTo>
                <a:lnTo>
                  <a:pt x="213" y="321"/>
                </a:lnTo>
                <a:lnTo>
                  <a:pt x="214" y="328"/>
                </a:lnTo>
                <a:lnTo>
                  <a:pt x="221" y="330"/>
                </a:lnTo>
                <a:lnTo>
                  <a:pt x="224" y="340"/>
                </a:lnTo>
                <a:lnTo>
                  <a:pt x="229" y="340"/>
                </a:lnTo>
                <a:lnTo>
                  <a:pt x="241" y="344"/>
                </a:lnTo>
                <a:lnTo>
                  <a:pt x="245" y="339"/>
                </a:lnTo>
                <a:lnTo>
                  <a:pt x="247" y="337"/>
                </a:lnTo>
                <a:lnTo>
                  <a:pt x="247" y="333"/>
                </a:lnTo>
                <a:lnTo>
                  <a:pt x="248" y="339"/>
                </a:lnTo>
                <a:lnTo>
                  <a:pt x="247" y="340"/>
                </a:lnTo>
                <a:lnTo>
                  <a:pt x="247" y="345"/>
                </a:lnTo>
                <a:lnTo>
                  <a:pt x="251" y="352"/>
                </a:lnTo>
                <a:lnTo>
                  <a:pt x="258" y="356"/>
                </a:lnTo>
                <a:lnTo>
                  <a:pt x="260" y="363"/>
                </a:lnTo>
                <a:lnTo>
                  <a:pt x="259" y="368"/>
                </a:lnTo>
                <a:lnTo>
                  <a:pt x="263" y="371"/>
                </a:lnTo>
                <a:lnTo>
                  <a:pt x="270" y="370"/>
                </a:lnTo>
                <a:lnTo>
                  <a:pt x="282" y="376"/>
                </a:lnTo>
                <a:lnTo>
                  <a:pt x="289" y="374"/>
                </a:lnTo>
                <a:lnTo>
                  <a:pt x="290" y="374"/>
                </a:lnTo>
                <a:lnTo>
                  <a:pt x="297" y="378"/>
                </a:lnTo>
                <a:lnTo>
                  <a:pt x="302" y="375"/>
                </a:lnTo>
                <a:lnTo>
                  <a:pt x="302" y="366"/>
                </a:lnTo>
                <a:lnTo>
                  <a:pt x="304" y="360"/>
                </a:lnTo>
                <a:lnTo>
                  <a:pt x="310" y="359"/>
                </a:lnTo>
                <a:lnTo>
                  <a:pt x="316" y="356"/>
                </a:lnTo>
                <a:lnTo>
                  <a:pt x="320" y="355"/>
                </a:lnTo>
                <a:lnTo>
                  <a:pt x="321" y="362"/>
                </a:lnTo>
                <a:lnTo>
                  <a:pt x="328" y="360"/>
                </a:lnTo>
                <a:lnTo>
                  <a:pt x="335" y="362"/>
                </a:lnTo>
                <a:lnTo>
                  <a:pt x="333" y="371"/>
                </a:lnTo>
                <a:lnTo>
                  <a:pt x="336" y="376"/>
                </a:lnTo>
                <a:lnTo>
                  <a:pt x="341" y="375"/>
                </a:lnTo>
                <a:lnTo>
                  <a:pt x="348" y="370"/>
                </a:lnTo>
                <a:lnTo>
                  <a:pt x="351" y="364"/>
                </a:lnTo>
                <a:lnTo>
                  <a:pt x="347" y="357"/>
                </a:lnTo>
                <a:lnTo>
                  <a:pt x="352" y="356"/>
                </a:lnTo>
                <a:lnTo>
                  <a:pt x="351" y="344"/>
                </a:lnTo>
                <a:lnTo>
                  <a:pt x="339" y="337"/>
                </a:lnTo>
                <a:lnTo>
                  <a:pt x="337" y="330"/>
                </a:lnTo>
                <a:lnTo>
                  <a:pt x="337" y="330"/>
                </a:lnTo>
                <a:lnTo>
                  <a:pt x="360" y="340"/>
                </a:lnTo>
                <a:lnTo>
                  <a:pt x="366" y="340"/>
                </a:lnTo>
                <a:lnTo>
                  <a:pt x="373" y="344"/>
                </a:lnTo>
                <a:lnTo>
                  <a:pt x="375" y="345"/>
                </a:lnTo>
                <a:lnTo>
                  <a:pt x="371" y="352"/>
                </a:lnTo>
                <a:lnTo>
                  <a:pt x="378" y="352"/>
                </a:lnTo>
                <a:lnTo>
                  <a:pt x="383" y="351"/>
                </a:lnTo>
                <a:lnTo>
                  <a:pt x="387" y="357"/>
                </a:lnTo>
                <a:lnTo>
                  <a:pt x="394" y="359"/>
                </a:lnTo>
                <a:lnTo>
                  <a:pt x="401" y="356"/>
                </a:lnTo>
                <a:lnTo>
                  <a:pt x="402" y="363"/>
                </a:lnTo>
                <a:lnTo>
                  <a:pt x="406" y="370"/>
                </a:lnTo>
                <a:lnTo>
                  <a:pt x="413" y="371"/>
                </a:lnTo>
                <a:lnTo>
                  <a:pt x="413" y="363"/>
                </a:lnTo>
                <a:lnTo>
                  <a:pt x="416" y="370"/>
                </a:lnTo>
                <a:lnTo>
                  <a:pt x="412" y="375"/>
                </a:lnTo>
                <a:lnTo>
                  <a:pt x="408" y="387"/>
                </a:lnTo>
                <a:lnTo>
                  <a:pt x="413" y="382"/>
                </a:lnTo>
                <a:lnTo>
                  <a:pt x="416" y="376"/>
                </a:lnTo>
                <a:lnTo>
                  <a:pt x="421" y="370"/>
                </a:lnTo>
                <a:lnTo>
                  <a:pt x="429" y="379"/>
                </a:lnTo>
                <a:lnTo>
                  <a:pt x="431" y="374"/>
                </a:lnTo>
                <a:lnTo>
                  <a:pt x="433" y="367"/>
                </a:lnTo>
                <a:lnTo>
                  <a:pt x="432" y="363"/>
                </a:lnTo>
                <a:lnTo>
                  <a:pt x="439" y="362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1" name="Freeform 41"/>
          <p:cNvSpPr>
            <a:spLocks/>
          </p:cNvSpPr>
          <p:nvPr/>
        </p:nvSpPr>
        <p:spPr bwMode="auto">
          <a:xfrm>
            <a:off x="9047349" y="3691055"/>
            <a:ext cx="1136651" cy="601133"/>
          </a:xfrm>
          <a:custGeom>
            <a:avLst/>
            <a:gdLst>
              <a:gd name="T0" fmla="*/ 515 w 559"/>
              <a:gd name="T1" fmla="*/ 93 h 295"/>
              <a:gd name="T2" fmla="*/ 502 w 559"/>
              <a:gd name="T3" fmla="*/ 62 h 295"/>
              <a:gd name="T4" fmla="*/ 500 w 559"/>
              <a:gd name="T5" fmla="*/ 47 h 295"/>
              <a:gd name="T6" fmla="*/ 482 w 559"/>
              <a:gd name="T7" fmla="*/ 36 h 295"/>
              <a:gd name="T8" fmla="*/ 464 w 559"/>
              <a:gd name="T9" fmla="*/ 23 h 295"/>
              <a:gd name="T10" fmla="*/ 448 w 559"/>
              <a:gd name="T11" fmla="*/ 35 h 295"/>
              <a:gd name="T12" fmla="*/ 428 w 559"/>
              <a:gd name="T13" fmla="*/ 31 h 295"/>
              <a:gd name="T14" fmla="*/ 412 w 559"/>
              <a:gd name="T15" fmla="*/ 38 h 295"/>
              <a:gd name="T16" fmla="*/ 383 w 559"/>
              <a:gd name="T17" fmla="*/ 28 h 295"/>
              <a:gd name="T18" fmla="*/ 363 w 559"/>
              <a:gd name="T19" fmla="*/ 8 h 295"/>
              <a:gd name="T20" fmla="*/ 332 w 559"/>
              <a:gd name="T21" fmla="*/ 0 h 295"/>
              <a:gd name="T22" fmla="*/ 325 w 559"/>
              <a:gd name="T23" fmla="*/ 16 h 295"/>
              <a:gd name="T24" fmla="*/ 326 w 559"/>
              <a:gd name="T25" fmla="*/ 35 h 295"/>
              <a:gd name="T26" fmla="*/ 294 w 559"/>
              <a:gd name="T27" fmla="*/ 43 h 295"/>
              <a:gd name="T28" fmla="*/ 283 w 559"/>
              <a:gd name="T29" fmla="*/ 52 h 295"/>
              <a:gd name="T30" fmla="*/ 279 w 559"/>
              <a:gd name="T31" fmla="*/ 73 h 295"/>
              <a:gd name="T32" fmla="*/ 264 w 559"/>
              <a:gd name="T33" fmla="*/ 94 h 295"/>
              <a:gd name="T34" fmla="*/ 255 w 559"/>
              <a:gd name="T35" fmla="*/ 112 h 295"/>
              <a:gd name="T36" fmla="*/ 234 w 559"/>
              <a:gd name="T37" fmla="*/ 121 h 295"/>
              <a:gd name="T38" fmla="*/ 217 w 559"/>
              <a:gd name="T39" fmla="*/ 107 h 295"/>
              <a:gd name="T40" fmla="*/ 209 w 559"/>
              <a:gd name="T41" fmla="*/ 123 h 295"/>
              <a:gd name="T42" fmla="*/ 203 w 559"/>
              <a:gd name="T43" fmla="*/ 142 h 295"/>
              <a:gd name="T44" fmla="*/ 186 w 559"/>
              <a:gd name="T45" fmla="*/ 130 h 295"/>
              <a:gd name="T46" fmla="*/ 169 w 559"/>
              <a:gd name="T47" fmla="*/ 143 h 295"/>
              <a:gd name="T48" fmla="*/ 160 w 559"/>
              <a:gd name="T49" fmla="*/ 147 h 295"/>
              <a:gd name="T50" fmla="*/ 127 w 559"/>
              <a:gd name="T51" fmla="*/ 143 h 295"/>
              <a:gd name="T52" fmla="*/ 122 w 559"/>
              <a:gd name="T53" fmla="*/ 144 h 295"/>
              <a:gd name="T54" fmla="*/ 106 w 559"/>
              <a:gd name="T55" fmla="*/ 153 h 295"/>
              <a:gd name="T56" fmla="*/ 95 w 559"/>
              <a:gd name="T57" fmla="*/ 159 h 295"/>
              <a:gd name="T58" fmla="*/ 90 w 559"/>
              <a:gd name="T59" fmla="*/ 178 h 295"/>
              <a:gd name="T60" fmla="*/ 79 w 559"/>
              <a:gd name="T61" fmla="*/ 195 h 295"/>
              <a:gd name="T62" fmla="*/ 64 w 559"/>
              <a:gd name="T63" fmla="*/ 207 h 295"/>
              <a:gd name="T64" fmla="*/ 72 w 559"/>
              <a:gd name="T65" fmla="*/ 226 h 295"/>
              <a:gd name="T66" fmla="*/ 56 w 559"/>
              <a:gd name="T67" fmla="*/ 228 h 295"/>
              <a:gd name="T68" fmla="*/ 31 w 559"/>
              <a:gd name="T69" fmla="*/ 220 h 295"/>
              <a:gd name="T70" fmla="*/ 15 w 559"/>
              <a:gd name="T71" fmla="*/ 242 h 295"/>
              <a:gd name="T72" fmla="*/ 19 w 559"/>
              <a:gd name="T73" fmla="*/ 257 h 295"/>
              <a:gd name="T74" fmla="*/ 18 w 559"/>
              <a:gd name="T75" fmla="*/ 277 h 295"/>
              <a:gd name="T76" fmla="*/ 2 w 559"/>
              <a:gd name="T77" fmla="*/ 287 h 295"/>
              <a:gd name="T78" fmla="*/ 107 w 559"/>
              <a:gd name="T79" fmla="*/ 278 h 295"/>
              <a:gd name="T80" fmla="*/ 123 w 559"/>
              <a:gd name="T81" fmla="*/ 269 h 295"/>
              <a:gd name="T82" fmla="*/ 226 w 559"/>
              <a:gd name="T83" fmla="*/ 257 h 295"/>
              <a:gd name="T84" fmla="*/ 324 w 559"/>
              <a:gd name="T85" fmla="*/ 249 h 295"/>
              <a:gd name="T86" fmla="*/ 408 w 559"/>
              <a:gd name="T87" fmla="*/ 241 h 295"/>
              <a:gd name="T88" fmla="*/ 455 w 559"/>
              <a:gd name="T89" fmla="*/ 227 h 295"/>
              <a:gd name="T90" fmla="*/ 483 w 559"/>
              <a:gd name="T91" fmla="*/ 215 h 295"/>
              <a:gd name="T92" fmla="*/ 497 w 559"/>
              <a:gd name="T93" fmla="*/ 201 h 295"/>
              <a:gd name="T94" fmla="*/ 509 w 559"/>
              <a:gd name="T95" fmla="*/ 184 h 295"/>
              <a:gd name="T96" fmla="*/ 535 w 559"/>
              <a:gd name="T97" fmla="*/ 154 h 295"/>
              <a:gd name="T98" fmla="*/ 534 w 559"/>
              <a:gd name="T99" fmla="*/ 11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59" h="295">
                <a:moveTo>
                  <a:pt x="534" y="116"/>
                </a:moveTo>
                <a:lnTo>
                  <a:pt x="521" y="100"/>
                </a:lnTo>
                <a:lnTo>
                  <a:pt x="515" y="93"/>
                </a:lnTo>
                <a:lnTo>
                  <a:pt x="513" y="88"/>
                </a:lnTo>
                <a:lnTo>
                  <a:pt x="500" y="74"/>
                </a:lnTo>
                <a:lnTo>
                  <a:pt x="502" y="62"/>
                </a:lnTo>
                <a:lnTo>
                  <a:pt x="502" y="55"/>
                </a:lnTo>
                <a:lnTo>
                  <a:pt x="500" y="52"/>
                </a:lnTo>
                <a:lnTo>
                  <a:pt x="500" y="47"/>
                </a:lnTo>
                <a:lnTo>
                  <a:pt x="494" y="42"/>
                </a:lnTo>
                <a:lnTo>
                  <a:pt x="489" y="36"/>
                </a:lnTo>
                <a:lnTo>
                  <a:pt x="482" y="36"/>
                </a:lnTo>
                <a:lnTo>
                  <a:pt x="477" y="29"/>
                </a:lnTo>
                <a:lnTo>
                  <a:pt x="471" y="19"/>
                </a:lnTo>
                <a:lnTo>
                  <a:pt x="464" y="23"/>
                </a:lnTo>
                <a:lnTo>
                  <a:pt x="458" y="28"/>
                </a:lnTo>
                <a:lnTo>
                  <a:pt x="454" y="35"/>
                </a:lnTo>
                <a:lnTo>
                  <a:pt x="448" y="35"/>
                </a:lnTo>
                <a:lnTo>
                  <a:pt x="443" y="38"/>
                </a:lnTo>
                <a:lnTo>
                  <a:pt x="436" y="32"/>
                </a:lnTo>
                <a:lnTo>
                  <a:pt x="428" y="31"/>
                </a:lnTo>
                <a:lnTo>
                  <a:pt x="423" y="31"/>
                </a:lnTo>
                <a:lnTo>
                  <a:pt x="418" y="38"/>
                </a:lnTo>
                <a:lnTo>
                  <a:pt x="412" y="38"/>
                </a:lnTo>
                <a:lnTo>
                  <a:pt x="399" y="28"/>
                </a:lnTo>
                <a:lnTo>
                  <a:pt x="395" y="27"/>
                </a:lnTo>
                <a:lnTo>
                  <a:pt x="383" y="28"/>
                </a:lnTo>
                <a:lnTo>
                  <a:pt x="376" y="27"/>
                </a:lnTo>
                <a:lnTo>
                  <a:pt x="367" y="15"/>
                </a:lnTo>
                <a:lnTo>
                  <a:pt x="363" y="8"/>
                </a:lnTo>
                <a:lnTo>
                  <a:pt x="348" y="1"/>
                </a:lnTo>
                <a:lnTo>
                  <a:pt x="337" y="5"/>
                </a:lnTo>
                <a:lnTo>
                  <a:pt x="332" y="0"/>
                </a:lnTo>
                <a:lnTo>
                  <a:pt x="324" y="5"/>
                </a:lnTo>
                <a:lnTo>
                  <a:pt x="320" y="8"/>
                </a:lnTo>
                <a:lnTo>
                  <a:pt x="325" y="16"/>
                </a:lnTo>
                <a:lnTo>
                  <a:pt x="322" y="21"/>
                </a:lnTo>
                <a:lnTo>
                  <a:pt x="328" y="28"/>
                </a:lnTo>
                <a:lnTo>
                  <a:pt x="326" y="35"/>
                </a:lnTo>
                <a:lnTo>
                  <a:pt x="314" y="38"/>
                </a:lnTo>
                <a:lnTo>
                  <a:pt x="302" y="47"/>
                </a:lnTo>
                <a:lnTo>
                  <a:pt x="294" y="43"/>
                </a:lnTo>
                <a:lnTo>
                  <a:pt x="289" y="46"/>
                </a:lnTo>
                <a:lnTo>
                  <a:pt x="282" y="46"/>
                </a:lnTo>
                <a:lnTo>
                  <a:pt x="283" y="52"/>
                </a:lnTo>
                <a:lnTo>
                  <a:pt x="286" y="59"/>
                </a:lnTo>
                <a:lnTo>
                  <a:pt x="283" y="66"/>
                </a:lnTo>
                <a:lnTo>
                  <a:pt x="279" y="73"/>
                </a:lnTo>
                <a:lnTo>
                  <a:pt x="272" y="75"/>
                </a:lnTo>
                <a:lnTo>
                  <a:pt x="271" y="89"/>
                </a:lnTo>
                <a:lnTo>
                  <a:pt x="264" y="94"/>
                </a:lnTo>
                <a:lnTo>
                  <a:pt x="257" y="93"/>
                </a:lnTo>
                <a:lnTo>
                  <a:pt x="253" y="107"/>
                </a:lnTo>
                <a:lnTo>
                  <a:pt x="255" y="112"/>
                </a:lnTo>
                <a:lnTo>
                  <a:pt x="253" y="119"/>
                </a:lnTo>
                <a:lnTo>
                  <a:pt x="247" y="123"/>
                </a:lnTo>
                <a:lnTo>
                  <a:pt x="234" y="121"/>
                </a:lnTo>
                <a:lnTo>
                  <a:pt x="229" y="119"/>
                </a:lnTo>
                <a:lnTo>
                  <a:pt x="224" y="109"/>
                </a:lnTo>
                <a:lnTo>
                  <a:pt x="217" y="107"/>
                </a:lnTo>
                <a:lnTo>
                  <a:pt x="219" y="112"/>
                </a:lnTo>
                <a:lnTo>
                  <a:pt x="213" y="117"/>
                </a:lnTo>
                <a:lnTo>
                  <a:pt x="209" y="123"/>
                </a:lnTo>
                <a:lnTo>
                  <a:pt x="209" y="130"/>
                </a:lnTo>
                <a:lnTo>
                  <a:pt x="205" y="135"/>
                </a:lnTo>
                <a:lnTo>
                  <a:pt x="203" y="142"/>
                </a:lnTo>
                <a:lnTo>
                  <a:pt x="196" y="138"/>
                </a:lnTo>
                <a:lnTo>
                  <a:pt x="191" y="136"/>
                </a:lnTo>
                <a:lnTo>
                  <a:pt x="186" y="130"/>
                </a:lnTo>
                <a:lnTo>
                  <a:pt x="180" y="135"/>
                </a:lnTo>
                <a:lnTo>
                  <a:pt x="175" y="138"/>
                </a:lnTo>
                <a:lnTo>
                  <a:pt x="169" y="143"/>
                </a:lnTo>
                <a:lnTo>
                  <a:pt x="169" y="146"/>
                </a:lnTo>
                <a:lnTo>
                  <a:pt x="167" y="151"/>
                </a:lnTo>
                <a:lnTo>
                  <a:pt x="160" y="147"/>
                </a:lnTo>
                <a:lnTo>
                  <a:pt x="141" y="139"/>
                </a:lnTo>
                <a:lnTo>
                  <a:pt x="136" y="143"/>
                </a:lnTo>
                <a:lnTo>
                  <a:pt x="127" y="143"/>
                </a:lnTo>
                <a:lnTo>
                  <a:pt x="129" y="149"/>
                </a:lnTo>
                <a:lnTo>
                  <a:pt x="122" y="151"/>
                </a:lnTo>
                <a:lnTo>
                  <a:pt x="122" y="144"/>
                </a:lnTo>
                <a:lnTo>
                  <a:pt x="115" y="149"/>
                </a:lnTo>
                <a:lnTo>
                  <a:pt x="103" y="147"/>
                </a:lnTo>
                <a:lnTo>
                  <a:pt x="106" y="153"/>
                </a:lnTo>
                <a:lnTo>
                  <a:pt x="102" y="159"/>
                </a:lnTo>
                <a:lnTo>
                  <a:pt x="95" y="158"/>
                </a:lnTo>
                <a:lnTo>
                  <a:pt x="95" y="159"/>
                </a:lnTo>
                <a:lnTo>
                  <a:pt x="92" y="166"/>
                </a:lnTo>
                <a:lnTo>
                  <a:pt x="88" y="172"/>
                </a:lnTo>
                <a:lnTo>
                  <a:pt x="90" y="178"/>
                </a:lnTo>
                <a:lnTo>
                  <a:pt x="95" y="185"/>
                </a:lnTo>
                <a:lnTo>
                  <a:pt x="90" y="192"/>
                </a:lnTo>
                <a:lnTo>
                  <a:pt x="79" y="195"/>
                </a:lnTo>
                <a:lnTo>
                  <a:pt x="72" y="199"/>
                </a:lnTo>
                <a:lnTo>
                  <a:pt x="65" y="201"/>
                </a:lnTo>
                <a:lnTo>
                  <a:pt x="64" y="207"/>
                </a:lnTo>
                <a:lnTo>
                  <a:pt x="65" y="213"/>
                </a:lnTo>
                <a:lnTo>
                  <a:pt x="69" y="219"/>
                </a:lnTo>
                <a:lnTo>
                  <a:pt x="72" y="226"/>
                </a:lnTo>
                <a:lnTo>
                  <a:pt x="67" y="234"/>
                </a:lnTo>
                <a:lnTo>
                  <a:pt x="61" y="232"/>
                </a:lnTo>
                <a:lnTo>
                  <a:pt x="56" y="228"/>
                </a:lnTo>
                <a:lnTo>
                  <a:pt x="44" y="224"/>
                </a:lnTo>
                <a:lnTo>
                  <a:pt x="37" y="222"/>
                </a:lnTo>
                <a:lnTo>
                  <a:pt x="31" y="220"/>
                </a:lnTo>
                <a:lnTo>
                  <a:pt x="25" y="223"/>
                </a:lnTo>
                <a:lnTo>
                  <a:pt x="15" y="235"/>
                </a:lnTo>
                <a:lnTo>
                  <a:pt x="15" y="242"/>
                </a:lnTo>
                <a:lnTo>
                  <a:pt x="19" y="246"/>
                </a:lnTo>
                <a:lnTo>
                  <a:pt x="20" y="251"/>
                </a:lnTo>
                <a:lnTo>
                  <a:pt x="19" y="257"/>
                </a:lnTo>
                <a:lnTo>
                  <a:pt x="20" y="266"/>
                </a:lnTo>
                <a:lnTo>
                  <a:pt x="15" y="272"/>
                </a:lnTo>
                <a:lnTo>
                  <a:pt x="18" y="277"/>
                </a:lnTo>
                <a:lnTo>
                  <a:pt x="15" y="287"/>
                </a:lnTo>
                <a:lnTo>
                  <a:pt x="8" y="284"/>
                </a:lnTo>
                <a:lnTo>
                  <a:pt x="2" y="287"/>
                </a:lnTo>
                <a:lnTo>
                  <a:pt x="0" y="295"/>
                </a:lnTo>
                <a:lnTo>
                  <a:pt x="106" y="285"/>
                </a:lnTo>
                <a:lnTo>
                  <a:pt x="107" y="278"/>
                </a:lnTo>
                <a:lnTo>
                  <a:pt x="103" y="268"/>
                </a:lnTo>
                <a:lnTo>
                  <a:pt x="117" y="268"/>
                </a:lnTo>
                <a:lnTo>
                  <a:pt x="123" y="269"/>
                </a:lnTo>
                <a:lnTo>
                  <a:pt x="156" y="265"/>
                </a:lnTo>
                <a:lnTo>
                  <a:pt x="187" y="262"/>
                </a:lnTo>
                <a:lnTo>
                  <a:pt x="226" y="257"/>
                </a:lnTo>
                <a:lnTo>
                  <a:pt x="264" y="255"/>
                </a:lnTo>
                <a:lnTo>
                  <a:pt x="302" y="251"/>
                </a:lnTo>
                <a:lnTo>
                  <a:pt x="324" y="249"/>
                </a:lnTo>
                <a:lnTo>
                  <a:pt x="358" y="246"/>
                </a:lnTo>
                <a:lnTo>
                  <a:pt x="383" y="245"/>
                </a:lnTo>
                <a:lnTo>
                  <a:pt x="408" y="241"/>
                </a:lnTo>
                <a:lnTo>
                  <a:pt x="435" y="239"/>
                </a:lnTo>
                <a:lnTo>
                  <a:pt x="443" y="235"/>
                </a:lnTo>
                <a:lnTo>
                  <a:pt x="455" y="227"/>
                </a:lnTo>
                <a:lnTo>
                  <a:pt x="462" y="226"/>
                </a:lnTo>
                <a:lnTo>
                  <a:pt x="469" y="222"/>
                </a:lnTo>
                <a:lnTo>
                  <a:pt x="483" y="215"/>
                </a:lnTo>
                <a:lnTo>
                  <a:pt x="485" y="208"/>
                </a:lnTo>
                <a:lnTo>
                  <a:pt x="490" y="204"/>
                </a:lnTo>
                <a:lnTo>
                  <a:pt x="497" y="201"/>
                </a:lnTo>
                <a:lnTo>
                  <a:pt x="501" y="195"/>
                </a:lnTo>
                <a:lnTo>
                  <a:pt x="502" y="189"/>
                </a:lnTo>
                <a:lnTo>
                  <a:pt x="509" y="184"/>
                </a:lnTo>
                <a:lnTo>
                  <a:pt x="509" y="177"/>
                </a:lnTo>
                <a:lnTo>
                  <a:pt x="513" y="170"/>
                </a:lnTo>
                <a:lnTo>
                  <a:pt x="535" y="154"/>
                </a:lnTo>
                <a:lnTo>
                  <a:pt x="559" y="126"/>
                </a:lnTo>
                <a:lnTo>
                  <a:pt x="547" y="126"/>
                </a:lnTo>
                <a:lnTo>
                  <a:pt x="534" y="11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2" name="Freeform 42"/>
          <p:cNvSpPr>
            <a:spLocks/>
          </p:cNvSpPr>
          <p:nvPr/>
        </p:nvSpPr>
        <p:spPr bwMode="auto">
          <a:xfrm>
            <a:off x="7066149" y="3616972"/>
            <a:ext cx="1162051" cy="620184"/>
          </a:xfrm>
          <a:custGeom>
            <a:avLst/>
            <a:gdLst>
              <a:gd name="T0" fmla="*/ 559 w 571"/>
              <a:gd name="T1" fmla="*/ 89 h 305"/>
              <a:gd name="T2" fmla="*/ 553 w 571"/>
              <a:gd name="T3" fmla="*/ 88 h 305"/>
              <a:gd name="T4" fmla="*/ 544 w 571"/>
              <a:gd name="T5" fmla="*/ 76 h 305"/>
              <a:gd name="T6" fmla="*/ 544 w 571"/>
              <a:gd name="T7" fmla="*/ 69 h 305"/>
              <a:gd name="T8" fmla="*/ 537 w 571"/>
              <a:gd name="T9" fmla="*/ 65 h 305"/>
              <a:gd name="T10" fmla="*/ 530 w 571"/>
              <a:gd name="T11" fmla="*/ 57 h 305"/>
              <a:gd name="T12" fmla="*/ 528 w 571"/>
              <a:gd name="T13" fmla="*/ 52 h 305"/>
              <a:gd name="T14" fmla="*/ 536 w 571"/>
              <a:gd name="T15" fmla="*/ 41 h 305"/>
              <a:gd name="T16" fmla="*/ 538 w 571"/>
              <a:gd name="T17" fmla="*/ 35 h 305"/>
              <a:gd name="T18" fmla="*/ 544 w 571"/>
              <a:gd name="T19" fmla="*/ 35 h 305"/>
              <a:gd name="T20" fmla="*/ 545 w 571"/>
              <a:gd name="T21" fmla="*/ 34 h 305"/>
              <a:gd name="T22" fmla="*/ 544 w 571"/>
              <a:gd name="T23" fmla="*/ 27 h 305"/>
              <a:gd name="T24" fmla="*/ 540 w 571"/>
              <a:gd name="T25" fmla="*/ 20 h 305"/>
              <a:gd name="T26" fmla="*/ 534 w 571"/>
              <a:gd name="T27" fmla="*/ 19 h 305"/>
              <a:gd name="T28" fmla="*/ 529 w 571"/>
              <a:gd name="T29" fmla="*/ 23 h 305"/>
              <a:gd name="T30" fmla="*/ 511 w 571"/>
              <a:gd name="T31" fmla="*/ 10 h 305"/>
              <a:gd name="T32" fmla="*/ 387 w 571"/>
              <a:gd name="T33" fmla="*/ 11 h 305"/>
              <a:gd name="T34" fmla="*/ 292 w 571"/>
              <a:gd name="T35" fmla="*/ 10 h 305"/>
              <a:gd name="T36" fmla="*/ 109 w 571"/>
              <a:gd name="T37" fmla="*/ 6 h 305"/>
              <a:gd name="T38" fmla="*/ 14 w 571"/>
              <a:gd name="T39" fmla="*/ 0 h 305"/>
              <a:gd name="T40" fmla="*/ 0 w 571"/>
              <a:gd name="T41" fmla="*/ 295 h 305"/>
              <a:gd name="T42" fmla="*/ 123 w 571"/>
              <a:gd name="T43" fmla="*/ 301 h 305"/>
              <a:gd name="T44" fmla="*/ 297 w 571"/>
              <a:gd name="T45" fmla="*/ 305 h 305"/>
              <a:gd name="T46" fmla="*/ 475 w 571"/>
              <a:gd name="T47" fmla="*/ 305 h 305"/>
              <a:gd name="T48" fmla="*/ 571 w 571"/>
              <a:gd name="T49" fmla="*/ 303 h 305"/>
              <a:gd name="T50" fmla="*/ 565 w 571"/>
              <a:gd name="T51" fmla="*/ 95 h 305"/>
              <a:gd name="T52" fmla="*/ 559 w 571"/>
              <a:gd name="T53" fmla="*/ 89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1" h="305">
                <a:moveTo>
                  <a:pt x="559" y="89"/>
                </a:moveTo>
                <a:lnTo>
                  <a:pt x="553" y="88"/>
                </a:lnTo>
                <a:lnTo>
                  <a:pt x="544" y="76"/>
                </a:lnTo>
                <a:lnTo>
                  <a:pt x="544" y="69"/>
                </a:lnTo>
                <a:lnTo>
                  <a:pt x="537" y="65"/>
                </a:lnTo>
                <a:lnTo>
                  <a:pt x="530" y="57"/>
                </a:lnTo>
                <a:lnTo>
                  <a:pt x="528" y="52"/>
                </a:lnTo>
                <a:lnTo>
                  <a:pt x="536" y="41"/>
                </a:lnTo>
                <a:lnTo>
                  <a:pt x="538" y="35"/>
                </a:lnTo>
                <a:lnTo>
                  <a:pt x="544" y="35"/>
                </a:lnTo>
                <a:lnTo>
                  <a:pt x="545" y="34"/>
                </a:lnTo>
                <a:lnTo>
                  <a:pt x="544" y="27"/>
                </a:lnTo>
                <a:lnTo>
                  <a:pt x="540" y="20"/>
                </a:lnTo>
                <a:lnTo>
                  <a:pt x="534" y="19"/>
                </a:lnTo>
                <a:lnTo>
                  <a:pt x="529" y="23"/>
                </a:lnTo>
                <a:lnTo>
                  <a:pt x="511" y="10"/>
                </a:lnTo>
                <a:lnTo>
                  <a:pt x="387" y="11"/>
                </a:lnTo>
                <a:lnTo>
                  <a:pt x="292" y="10"/>
                </a:lnTo>
                <a:lnTo>
                  <a:pt x="109" y="6"/>
                </a:lnTo>
                <a:lnTo>
                  <a:pt x="14" y="0"/>
                </a:lnTo>
                <a:lnTo>
                  <a:pt x="0" y="295"/>
                </a:lnTo>
                <a:lnTo>
                  <a:pt x="123" y="301"/>
                </a:lnTo>
                <a:lnTo>
                  <a:pt x="297" y="305"/>
                </a:lnTo>
                <a:lnTo>
                  <a:pt x="475" y="305"/>
                </a:lnTo>
                <a:lnTo>
                  <a:pt x="571" y="303"/>
                </a:lnTo>
                <a:lnTo>
                  <a:pt x="565" y="95"/>
                </a:lnTo>
                <a:lnTo>
                  <a:pt x="559" y="89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3" name="Freeform 43"/>
          <p:cNvSpPr>
            <a:spLocks/>
          </p:cNvSpPr>
          <p:nvPr/>
        </p:nvSpPr>
        <p:spPr bwMode="auto">
          <a:xfrm>
            <a:off x="7904350" y="2914239"/>
            <a:ext cx="954617" cy="622300"/>
          </a:xfrm>
          <a:custGeom>
            <a:avLst/>
            <a:gdLst>
              <a:gd name="T0" fmla="*/ 454 w 469"/>
              <a:gd name="T1" fmla="*/ 123 h 306"/>
              <a:gd name="T2" fmla="*/ 446 w 469"/>
              <a:gd name="T3" fmla="*/ 110 h 306"/>
              <a:gd name="T4" fmla="*/ 428 w 469"/>
              <a:gd name="T5" fmla="*/ 95 h 306"/>
              <a:gd name="T6" fmla="*/ 424 w 469"/>
              <a:gd name="T7" fmla="*/ 81 h 306"/>
              <a:gd name="T8" fmla="*/ 400 w 469"/>
              <a:gd name="T9" fmla="*/ 74 h 306"/>
              <a:gd name="T10" fmla="*/ 394 w 469"/>
              <a:gd name="T11" fmla="*/ 61 h 306"/>
              <a:gd name="T12" fmla="*/ 389 w 469"/>
              <a:gd name="T13" fmla="*/ 45 h 306"/>
              <a:gd name="T14" fmla="*/ 393 w 469"/>
              <a:gd name="T15" fmla="*/ 22 h 306"/>
              <a:gd name="T16" fmla="*/ 385 w 469"/>
              <a:gd name="T17" fmla="*/ 14 h 306"/>
              <a:gd name="T18" fmla="*/ 381 w 469"/>
              <a:gd name="T19" fmla="*/ 5 h 306"/>
              <a:gd name="T20" fmla="*/ 309 w 469"/>
              <a:gd name="T21" fmla="*/ 4 h 306"/>
              <a:gd name="T22" fmla="*/ 86 w 469"/>
              <a:gd name="T23" fmla="*/ 12 h 306"/>
              <a:gd name="T24" fmla="*/ 3 w 469"/>
              <a:gd name="T25" fmla="*/ 12 h 306"/>
              <a:gd name="T26" fmla="*/ 9 w 469"/>
              <a:gd name="T27" fmla="*/ 26 h 306"/>
              <a:gd name="T28" fmla="*/ 5 w 469"/>
              <a:gd name="T29" fmla="*/ 34 h 306"/>
              <a:gd name="T30" fmla="*/ 13 w 469"/>
              <a:gd name="T31" fmla="*/ 46 h 306"/>
              <a:gd name="T32" fmla="*/ 9 w 469"/>
              <a:gd name="T33" fmla="*/ 58 h 306"/>
              <a:gd name="T34" fmla="*/ 6 w 469"/>
              <a:gd name="T35" fmla="*/ 76 h 306"/>
              <a:gd name="T36" fmla="*/ 0 w 469"/>
              <a:gd name="T37" fmla="*/ 84 h 306"/>
              <a:gd name="T38" fmla="*/ 9 w 469"/>
              <a:gd name="T39" fmla="*/ 96 h 306"/>
              <a:gd name="T40" fmla="*/ 18 w 469"/>
              <a:gd name="T41" fmla="*/ 110 h 306"/>
              <a:gd name="T42" fmla="*/ 17 w 469"/>
              <a:gd name="T43" fmla="*/ 122 h 306"/>
              <a:gd name="T44" fmla="*/ 22 w 469"/>
              <a:gd name="T45" fmla="*/ 134 h 306"/>
              <a:gd name="T46" fmla="*/ 28 w 469"/>
              <a:gd name="T47" fmla="*/ 146 h 306"/>
              <a:gd name="T48" fmla="*/ 36 w 469"/>
              <a:gd name="T49" fmla="*/ 164 h 306"/>
              <a:gd name="T50" fmla="*/ 41 w 469"/>
              <a:gd name="T51" fmla="*/ 176 h 306"/>
              <a:gd name="T52" fmla="*/ 41 w 469"/>
              <a:gd name="T53" fmla="*/ 188 h 306"/>
              <a:gd name="T54" fmla="*/ 41 w 469"/>
              <a:gd name="T55" fmla="*/ 200 h 306"/>
              <a:gd name="T56" fmla="*/ 46 w 469"/>
              <a:gd name="T57" fmla="*/ 203 h 306"/>
              <a:gd name="T58" fmla="*/ 53 w 469"/>
              <a:gd name="T59" fmla="*/ 212 h 306"/>
              <a:gd name="T60" fmla="*/ 56 w 469"/>
              <a:gd name="T61" fmla="*/ 226 h 306"/>
              <a:gd name="T62" fmla="*/ 59 w 469"/>
              <a:gd name="T63" fmla="*/ 240 h 306"/>
              <a:gd name="T64" fmla="*/ 57 w 469"/>
              <a:gd name="T65" fmla="*/ 253 h 306"/>
              <a:gd name="T66" fmla="*/ 57 w 469"/>
              <a:gd name="T67" fmla="*/ 286 h 306"/>
              <a:gd name="T68" fmla="*/ 65 w 469"/>
              <a:gd name="T69" fmla="*/ 295 h 306"/>
              <a:gd name="T70" fmla="*/ 199 w 469"/>
              <a:gd name="T71" fmla="*/ 295 h 306"/>
              <a:gd name="T72" fmla="*/ 361 w 469"/>
              <a:gd name="T73" fmla="*/ 283 h 306"/>
              <a:gd name="T74" fmla="*/ 377 w 469"/>
              <a:gd name="T75" fmla="*/ 299 h 306"/>
              <a:gd name="T76" fmla="*/ 384 w 469"/>
              <a:gd name="T77" fmla="*/ 306 h 306"/>
              <a:gd name="T78" fmla="*/ 389 w 469"/>
              <a:gd name="T79" fmla="*/ 295 h 306"/>
              <a:gd name="T80" fmla="*/ 389 w 469"/>
              <a:gd name="T81" fmla="*/ 284 h 306"/>
              <a:gd name="T82" fmla="*/ 407 w 469"/>
              <a:gd name="T83" fmla="*/ 269 h 306"/>
              <a:gd name="T84" fmla="*/ 408 w 469"/>
              <a:gd name="T85" fmla="*/ 258 h 306"/>
              <a:gd name="T86" fmla="*/ 416 w 469"/>
              <a:gd name="T87" fmla="*/ 234 h 306"/>
              <a:gd name="T88" fmla="*/ 405 w 469"/>
              <a:gd name="T89" fmla="*/ 210 h 306"/>
              <a:gd name="T90" fmla="*/ 432 w 469"/>
              <a:gd name="T91" fmla="*/ 198 h 306"/>
              <a:gd name="T92" fmla="*/ 450 w 469"/>
              <a:gd name="T93" fmla="*/ 188 h 306"/>
              <a:gd name="T94" fmla="*/ 458 w 469"/>
              <a:gd name="T95" fmla="*/ 169 h 306"/>
              <a:gd name="T96" fmla="*/ 469 w 469"/>
              <a:gd name="T97" fmla="*/ 139 h 306"/>
              <a:gd name="T98" fmla="*/ 459 w 469"/>
              <a:gd name="T99" fmla="*/ 12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9" h="306">
                <a:moveTo>
                  <a:pt x="459" y="126"/>
                </a:moveTo>
                <a:lnTo>
                  <a:pt x="454" y="123"/>
                </a:lnTo>
                <a:lnTo>
                  <a:pt x="447" y="118"/>
                </a:lnTo>
                <a:lnTo>
                  <a:pt x="446" y="110"/>
                </a:lnTo>
                <a:lnTo>
                  <a:pt x="434" y="100"/>
                </a:lnTo>
                <a:lnTo>
                  <a:pt x="428" y="95"/>
                </a:lnTo>
                <a:lnTo>
                  <a:pt x="430" y="93"/>
                </a:lnTo>
                <a:lnTo>
                  <a:pt x="424" y="81"/>
                </a:lnTo>
                <a:lnTo>
                  <a:pt x="405" y="77"/>
                </a:lnTo>
                <a:lnTo>
                  <a:pt x="400" y="74"/>
                </a:lnTo>
                <a:lnTo>
                  <a:pt x="396" y="69"/>
                </a:lnTo>
                <a:lnTo>
                  <a:pt x="394" y="61"/>
                </a:lnTo>
                <a:lnTo>
                  <a:pt x="390" y="54"/>
                </a:lnTo>
                <a:lnTo>
                  <a:pt x="389" y="45"/>
                </a:lnTo>
                <a:lnTo>
                  <a:pt x="388" y="34"/>
                </a:lnTo>
                <a:lnTo>
                  <a:pt x="393" y="22"/>
                </a:lnTo>
                <a:lnTo>
                  <a:pt x="390" y="16"/>
                </a:lnTo>
                <a:lnTo>
                  <a:pt x="385" y="14"/>
                </a:lnTo>
                <a:lnTo>
                  <a:pt x="384" y="7"/>
                </a:lnTo>
                <a:lnTo>
                  <a:pt x="381" y="5"/>
                </a:lnTo>
                <a:lnTo>
                  <a:pt x="382" y="0"/>
                </a:lnTo>
                <a:lnTo>
                  <a:pt x="309" y="4"/>
                </a:lnTo>
                <a:lnTo>
                  <a:pt x="208" y="8"/>
                </a:lnTo>
                <a:lnTo>
                  <a:pt x="86" y="12"/>
                </a:lnTo>
                <a:lnTo>
                  <a:pt x="14" y="12"/>
                </a:lnTo>
                <a:lnTo>
                  <a:pt x="3" y="12"/>
                </a:lnTo>
                <a:lnTo>
                  <a:pt x="5" y="19"/>
                </a:lnTo>
                <a:lnTo>
                  <a:pt x="9" y="26"/>
                </a:lnTo>
                <a:lnTo>
                  <a:pt x="7" y="32"/>
                </a:lnTo>
                <a:lnTo>
                  <a:pt x="5" y="34"/>
                </a:lnTo>
                <a:lnTo>
                  <a:pt x="6" y="39"/>
                </a:lnTo>
                <a:lnTo>
                  <a:pt x="13" y="46"/>
                </a:lnTo>
                <a:lnTo>
                  <a:pt x="13" y="51"/>
                </a:lnTo>
                <a:lnTo>
                  <a:pt x="9" y="58"/>
                </a:lnTo>
                <a:lnTo>
                  <a:pt x="10" y="65"/>
                </a:lnTo>
                <a:lnTo>
                  <a:pt x="6" y="76"/>
                </a:lnTo>
                <a:lnTo>
                  <a:pt x="3" y="77"/>
                </a:lnTo>
                <a:lnTo>
                  <a:pt x="0" y="84"/>
                </a:lnTo>
                <a:lnTo>
                  <a:pt x="3" y="91"/>
                </a:lnTo>
                <a:lnTo>
                  <a:pt x="9" y="96"/>
                </a:lnTo>
                <a:lnTo>
                  <a:pt x="11" y="108"/>
                </a:lnTo>
                <a:lnTo>
                  <a:pt x="18" y="110"/>
                </a:lnTo>
                <a:lnTo>
                  <a:pt x="18" y="118"/>
                </a:lnTo>
                <a:lnTo>
                  <a:pt x="17" y="122"/>
                </a:lnTo>
                <a:lnTo>
                  <a:pt x="21" y="129"/>
                </a:lnTo>
                <a:lnTo>
                  <a:pt x="22" y="134"/>
                </a:lnTo>
                <a:lnTo>
                  <a:pt x="22" y="141"/>
                </a:lnTo>
                <a:lnTo>
                  <a:pt x="28" y="146"/>
                </a:lnTo>
                <a:lnTo>
                  <a:pt x="28" y="153"/>
                </a:lnTo>
                <a:lnTo>
                  <a:pt x="36" y="164"/>
                </a:lnTo>
                <a:lnTo>
                  <a:pt x="36" y="169"/>
                </a:lnTo>
                <a:lnTo>
                  <a:pt x="41" y="176"/>
                </a:lnTo>
                <a:lnTo>
                  <a:pt x="41" y="183"/>
                </a:lnTo>
                <a:lnTo>
                  <a:pt x="41" y="188"/>
                </a:lnTo>
                <a:lnTo>
                  <a:pt x="41" y="195"/>
                </a:lnTo>
                <a:lnTo>
                  <a:pt x="41" y="200"/>
                </a:lnTo>
                <a:lnTo>
                  <a:pt x="41" y="203"/>
                </a:lnTo>
                <a:lnTo>
                  <a:pt x="46" y="203"/>
                </a:lnTo>
                <a:lnTo>
                  <a:pt x="46" y="210"/>
                </a:lnTo>
                <a:lnTo>
                  <a:pt x="53" y="212"/>
                </a:lnTo>
                <a:lnTo>
                  <a:pt x="52" y="219"/>
                </a:lnTo>
                <a:lnTo>
                  <a:pt x="56" y="226"/>
                </a:lnTo>
                <a:lnTo>
                  <a:pt x="53" y="233"/>
                </a:lnTo>
                <a:lnTo>
                  <a:pt x="59" y="240"/>
                </a:lnTo>
                <a:lnTo>
                  <a:pt x="57" y="246"/>
                </a:lnTo>
                <a:lnTo>
                  <a:pt x="57" y="253"/>
                </a:lnTo>
                <a:lnTo>
                  <a:pt x="61" y="267"/>
                </a:lnTo>
                <a:lnTo>
                  <a:pt x="57" y="286"/>
                </a:lnTo>
                <a:lnTo>
                  <a:pt x="64" y="290"/>
                </a:lnTo>
                <a:lnTo>
                  <a:pt x="65" y="295"/>
                </a:lnTo>
                <a:lnTo>
                  <a:pt x="148" y="296"/>
                </a:lnTo>
                <a:lnTo>
                  <a:pt x="199" y="295"/>
                </a:lnTo>
                <a:lnTo>
                  <a:pt x="312" y="288"/>
                </a:lnTo>
                <a:lnTo>
                  <a:pt x="361" y="283"/>
                </a:lnTo>
                <a:lnTo>
                  <a:pt x="365" y="290"/>
                </a:lnTo>
                <a:lnTo>
                  <a:pt x="377" y="299"/>
                </a:lnTo>
                <a:lnTo>
                  <a:pt x="381" y="306"/>
                </a:lnTo>
                <a:lnTo>
                  <a:pt x="384" y="306"/>
                </a:lnTo>
                <a:lnTo>
                  <a:pt x="389" y="302"/>
                </a:lnTo>
                <a:lnTo>
                  <a:pt x="389" y="295"/>
                </a:lnTo>
                <a:lnTo>
                  <a:pt x="385" y="290"/>
                </a:lnTo>
                <a:lnTo>
                  <a:pt x="389" y="284"/>
                </a:lnTo>
                <a:lnTo>
                  <a:pt x="405" y="276"/>
                </a:lnTo>
                <a:lnTo>
                  <a:pt x="407" y="269"/>
                </a:lnTo>
                <a:lnTo>
                  <a:pt x="407" y="264"/>
                </a:lnTo>
                <a:lnTo>
                  <a:pt x="408" y="258"/>
                </a:lnTo>
                <a:lnTo>
                  <a:pt x="416" y="248"/>
                </a:lnTo>
                <a:lnTo>
                  <a:pt x="416" y="234"/>
                </a:lnTo>
                <a:lnTo>
                  <a:pt x="404" y="222"/>
                </a:lnTo>
                <a:lnTo>
                  <a:pt x="405" y="210"/>
                </a:lnTo>
                <a:lnTo>
                  <a:pt x="408" y="203"/>
                </a:lnTo>
                <a:lnTo>
                  <a:pt x="432" y="198"/>
                </a:lnTo>
                <a:lnTo>
                  <a:pt x="438" y="194"/>
                </a:lnTo>
                <a:lnTo>
                  <a:pt x="450" y="188"/>
                </a:lnTo>
                <a:lnTo>
                  <a:pt x="457" y="183"/>
                </a:lnTo>
                <a:lnTo>
                  <a:pt x="458" y="169"/>
                </a:lnTo>
                <a:lnTo>
                  <a:pt x="466" y="158"/>
                </a:lnTo>
                <a:lnTo>
                  <a:pt x="469" y="139"/>
                </a:lnTo>
                <a:lnTo>
                  <a:pt x="466" y="133"/>
                </a:lnTo>
                <a:lnTo>
                  <a:pt x="459" y="126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4" name="Freeform 44"/>
          <p:cNvSpPr>
            <a:spLocks/>
          </p:cNvSpPr>
          <p:nvPr/>
        </p:nvSpPr>
        <p:spPr bwMode="auto">
          <a:xfrm>
            <a:off x="8674815" y="3077222"/>
            <a:ext cx="628651" cy="1115484"/>
          </a:xfrm>
          <a:custGeom>
            <a:avLst/>
            <a:gdLst>
              <a:gd name="T0" fmla="*/ 296 w 309"/>
              <a:gd name="T1" fmla="*/ 330 h 548"/>
              <a:gd name="T2" fmla="*/ 296 w 309"/>
              <a:gd name="T3" fmla="*/ 311 h 548"/>
              <a:gd name="T4" fmla="*/ 281 w 309"/>
              <a:gd name="T5" fmla="*/ 73 h 548"/>
              <a:gd name="T6" fmla="*/ 268 w 309"/>
              <a:gd name="T7" fmla="*/ 51 h 548"/>
              <a:gd name="T8" fmla="*/ 254 w 309"/>
              <a:gd name="T9" fmla="*/ 24 h 548"/>
              <a:gd name="T10" fmla="*/ 252 w 309"/>
              <a:gd name="T11" fmla="*/ 0 h 548"/>
              <a:gd name="T12" fmla="*/ 51 w 309"/>
              <a:gd name="T13" fmla="*/ 13 h 548"/>
              <a:gd name="T14" fmla="*/ 67 w 309"/>
              <a:gd name="T15" fmla="*/ 30 h 548"/>
              <a:gd name="T16" fmla="*/ 80 w 309"/>
              <a:gd name="T17" fmla="*/ 46 h 548"/>
              <a:gd name="T18" fmla="*/ 87 w 309"/>
              <a:gd name="T19" fmla="*/ 78 h 548"/>
              <a:gd name="T20" fmla="*/ 71 w 309"/>
              <a:gd name="T21" fmla="*/ 108 h 548"/>
              <a:gd name="T22" fmla="*/ 29 w 309"/>
              <a:gd name="T23" fmla="*/ 123 h 548"/>
              <a:gd name="T24" fmla="*/ 37 w 309"/>
              <a:gd name="T25" fmla="*/ 154 h 548"/>
              <a:gd name="T26" fmla="*/ 28 w 309"/>
              <a:gd name="T27" fmla="*/ 184 h 548"/>
              <a:gd name="T28" fmla="*/ 10 w 309"/>
              <a:gd name="T29" fmla="*/ 204 h 548"/>
              <a:gd name="T30" fmla="*/ 10 w 309"/>
              <a:gd name="T31" fmla="*/ 222 h 548"/>
              <a:gd name="T32" fmla="*/ 0 w 309"/>
              <a:gd name="T33" fmla="*/ 239 h 548"/>
              <a:gd name="T34" fmla="*/ 6 w 309"/>
              <a:gd name="T35" fmla="*/ 266 h 548"/>
              <a:gd name="T36" fmla="*/ 15 w 309"/>
              <a:gd name="T37" fmla="*/ 292 h 548"/>
              <a:gd name="T38" fmla="*/ 36 w 309"/>
              <a:gd name="T39" fmla="*/ 308 h 548"/>
              <a:gd name="T40" fmla="*/ 60 w 309"/>
              <a:gd name="T41" fmla="*/ 329 h 548"/>
              <a:gd name="T42" fmla="*/ 75 w 309"/>
              <a:gd name="T43" fmla="*/ 369 h 548"/>
              <a:gd name="T44" fmla="*/ 88 w 309"/>
              <a:gd name="T45" fmla="*/ 360 h 548"/>
              <a:gd name="T46" fmla="*/ 113 w 309"/>
              <a:gd name="T47" fmla="*/ 371 h 548"/>
              <a:gd name="T48" fmla="*/ 109 w 309"/>
              <a:gd name="T49" fmla="*/ 392 h 548"/>
              <a:gd name="T50" fmla="*/ 98 w 309"/>
              <a:gd name="T51" fmla="*/ 419 h 548"/>
              <a:gd name="T52" fmla="*/ 110 w 309"/>
              <a:gd name="T53" fmla="*/ 444 h 548"/>
              <a:gd name="T54" fmla="*/ 133 w 309"/>
              <a:gd name="T55" fmla="*/ 464 h 548"/>
              <a:gd name="T56" fmla="*/ 155 w 309"/>
              <a:gd name="T57" fmla="*/ 475 h 548"/>
              <a:gd name="T58" fmla="*/ 168 w 309"/>
              <a:gd name="T59" fmla="*/ 495 h 548"/>
              <a:gd name="T60" fmla="*/ 170 w 309"/>
              <a:gd name="T61" fmla="*/ 521 h 548"/>
              <a:gd name="T62" fmla="*/ 193 w 309"/>
              <a:gd name="T63" fmla="*/ 543 h 548"/>
              <a:gd name="T64" fmla="*/ 198 w 309"/>
              <a:gd name="T65" fmla="*/ 537 h 548"/>
              <a:gd name="T66" fmla="*/ 220 w 309"/>
              <a:gd name="T67" fmla="*/ 524 h 548"/>
              <a:gd name="T68" fmla="*/ 244 w 309"/>
              <a:gd name="T69" fmla="*/ 534 h 548"/>
              <a:gd name="T70" fmla="*/ 252 w 309"/>
              <a:gd name="T71" fmla="*/ 521 h 548"/>
              <a:gd name="T72" fmla="*/ 248 w 309"/>
              <a:gd name="T73" fmla="*/ 503 h 548"/>
              <a:gd name="T74" fmla="*/ 273 w 309"/>
              <a:gd name="T75" fmla="*/ 494 h 548"/>
              <a:gd name="T76" fmla="*/ 271 w 309"/>
              <a:gd name="T77" fmla="*/ 474 h 548"/>
              <a:gd name="T78" fmla="*/ 278 w 309"/>
              <a:gd name="T79" fmla="*/ 460 h 548"/>
              <a:gd name="T80" fmla="*/ 278 w 309"/>
              <a:gd name="T81" fmla="*/ 436 h 548"/>
              <a:gd name="T82" fmla="*/ 279 w 309"/>
              <a:gd name="T83" fmla="*/ 421 h 548"/>
              <a:gd name="T84" fmla="*/ 291 w 309"/>
              <a:gd name="T85" fmla="*/ 403 h 548"/>
              <a:gd name="T86" fmla="*/ 306 w 309"/>
              <a:gd name="T87" fmla="*/ 371 h 548"/>
              <a:gd name="T88" fmla="*/ 305 w 309"/>
              <a:gd name="T89" fmla="*/ 35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9" h="548">
                <a:moveTo>
                  <a:pt x="306" y="344"/>
                </a:moveTo>
                <a:lnTo>
                  <a:pt x="301" y="338"/>
                </a:lnTo>
                <a:lnTo>
                  <a:pt x="296" y="330"/>
                </a:lnTo>
                <a:lnTo>
                  <a:pt x="296" y="323"/>
                </a:lnTo>
                <a:lnTo>
                  <a:pt x="300" y="317"/>
                </a:lnTo>
                <a:lnTo>
                  <a:pt x="296" y="311"/>
                </a:lnTo>
                <a:lnTo>
                  <a:pt x="302" y="304"/>
                </a:lnTo>
                <a:lnTo>
                  <a:pt x="281" y="77"/>
                </a:lnTo>
                <a:lnTo>
                  <a:pt x="281" y="73"/>
                </a:lnTo>
                <a:lnTo>
                  <a:pt x="274" y="63"/>
                </a:lnTo>
                <a:lnTo>
                  <a:pt x="273" y="58"/>
                </a:lnTo>
                <a:lnTo>
                  <a:pt x="268" y="51"/>
                </a:lnTo>
                <a:lnTo>
                  <a:pt x="267" y="42"/>
                </a:lnTo>
                <a:lnTo>
                  <a:pt x="260" y="36"/>
                </a:lnTo>
                <a:lnTo>
                  <a:pt x="254" y="24"/>
                </a:lnTo>
                <a:lnTo>
                  <a:pt x="252" y="17"/>
                </a:lnTo>
                <a:lnTo>
                  <a:pt x="254" y="5"/>
                </a:lnTo>
                <a:lnTo>
                  <a:pt x="252" y="0"/>
                </a:lnTo>
                <a:lnTo>
                  <a:pt x="250" y="0"/>
                </a:lnTo>
                <a:lnTo>
                  <a:pt x="164" y="7"/>
                </a:lnTo>
                <a:lnTo>
                  <a:pt x="51" y="13"/>
                </a:lnTo>
                <a:lnTo>
                  <a:pt x="49" y="15"/>
                </a:lnTo>
                <a:lnTo>
                  <a:pt x="55" y="20"/>
                </a:lnTo>
                <a:lnTo>
                  <a:pt x="67" y="30"/>
                </a:lnTo>
                <a:lnTo>
                  <a:pt x="68" y="38"/>
                </a:lnTo>
                <a:lnTo>
                  <a:pt x="75" y="43"/>
                </a:lnTo>
                <a:lnTo>
                  <a:pt x="80" y="46"/>
                </a:lnTo>
                <a:lnTo>
                  <a:pt x="87" y="53"/>
                </a:lnTo>
                <a:lnTo>
                  <a:pt x="90" y="59"/>
                </a:lnTo>
                <a:lnTo>
                  <a:pt x="87" y="78"/>
                </a:lnTo>
                <a:lnTo>
                  <a:pt x="79" y="89"/>
                </a:lnTo>
                <a:lnTo>
                  <a:pt x="78" y="103"/>
                </a:lnTo>
                <a:lnTo>
                  <a:pt x="71" y="108"/>
                </a:lnTo>
                <a:lnTo>
                  <a:pt x="59" y="114"/>
                </a:lnTo>
                <a:lnTo>
                  <a:pt x="53" y="118"/>
                </a:lnTo>
                <a:lnTo>
                  <a:pt x="29" y="123"/>
                </a:lnTo>
                <a:lnTo>
                  <a:pt x="26" y="130"/>
                </a:lnTo>
                <a:lnTo>
                  <a:pt x="25" y="142"/>
                </a:lnTo>
                <a:lnTo>
                  <a:pt x="37" y="154"/>
                </a:lnTo>
                <a:lnTo>
                  <a:pt x="37" y="168"/>
                </a:lnTo>
                <a:lnTo>
                  <a:pt x="29" y="178"/>
                </a:lnTo>
                <a:lnTo>
                  <a:pt x="28" y="184"/>
                </a:lnTo>
                <a:lnTo>
                  <a:pt x="28" y="189"/>
                </a:lnTo>
                <a:lnTo>
                  <a:pt x="26" y="196"/>
                </a:lnTo>
                <a:lnTo>
                  <a:pt x="10" y="204"/>
                </a:lnTo>
                <a:lnTo>
                  <a:pt x="6" y="210"/>
                </a:lnTo>
                <a:lnTo>
                  <a:pt x="10" y="215"/>
                </a:lnTo>
                <a:lnTo>
                  <a:pt x="10" y="222"/>
                </a:lnTo>
                <a:lnTo>
                  <a:pt x="5" y="226"/>
                </a:lnTo>
                <a:lnTo>
                  <a:pt x="2" y="233"/>
                </a:lnTo>
                <a:lnTo>
                  <a:pt x="0" y="239"/>
                </a:lnTo>
                <a:lnTo>
                  <a:pt x="0" y="252"/>
                </a:lnTo>
                <a:lnTo>
                  <a:pt x="3" y="264"/>
                </a:lnTo>
                <a:lnTo>
                  <a:pt x="6" y="266"/>
                </a:lnTo>
                <a:lnTo>
                  <a:pt x="10" y="280"/>
                </a:lnTo>
                <a:lnTo>
                  <a:pt x="13" y="285"/>
                </a:lnTo>
                <a:lnTo>
                  <a:pt x="15" y="292"/>
                </a:lnTo>
                <a:lnTo>
                  <a:pt x="23" y="298"/>
                </a:lnTo>
                <a:lnTo>
                  <a:pt x="29" y="304"/>
                </a:lnTo>
                <a:lnTo>
                  <a:pt x="36" y="308"/>
                </a:lnTo>
                <a:lnTo>
                  <a:pt x="38" y="315"/>
                </a:lnTo>
                <a:lnTo>
                  <a:pt x="53" y="325"/>
                </a:lnTo>
                <a:lnTo>
                  <a:pt x="60" y="329"/>
                </a:lnTo>
                <a:lnTo>
                  <a:pt x="64" y="335"/>
                </a:lnTo>
                <a:lnTo>
                  <a:pt x="69" y="363"/>
                </a:lnTo>
                <a:lnTo>
                  <a:pt x="75" y="369"/>
                </a:lnTo>
                <a:lnTo>
                  <a:pt x="82" y="367"/>
                </a:lnTo>
                <a:lnTo>
                  <a:pt x="86" y="361"/>
                </a:lnTo>
                <a:lnTo>
                  <a:pt x="88" y="360"/>
                </a:lnTo>
                <a:lnTo>
                  <a:pt x="95" y="363"/>
                </a:lnTo>
                <a:lnTo>
                  <a:pt x="101" y="364"/>
                </a:lnTo>
                <a:lnTo>
                  <a:pt x="113" y="371"/>
                </a:lnTo>
                <a:lnTo>
                  <a:pt x="113" y="373"/>
                </a:lnTo>
                <a:lnTo>
                  <a:pt x="109" y="381"/>
                </a:lnTo>
                <a:lnTo>
                  <a:pt x="109" y="392"/>
                </a:lnTo>
                <a:lnTo>
                  <a:pt x="105" y="402"/>
                </a:lnTo>
                <a:lnTo>
                  <a:pt x="101" y="413"/>
                </a:lnTo>
                <a:lnTo>
                  <a:pt x="98" y="419"/>
                </a:lnTo>
                <a:lnTo>
                  <a:pt x="97" y="425"/>
                </a:lnTo>
                <a:lnTo>
                  <a:pt x="98" y="432"/>
                </a:lnTo>
                <a:lnTo>
                  <a:pt x="110" y="444"/>
                </a:lnTo>
                <a:lnTo>
                  <a:pt x="128" y="456"/>
                </a:lnTo>
                <a:lnTo>
                  <a:pt x="132" y="456"/>
                </a:lnTo>
                <a:lnTo>
                  <a:pt x="133" y="464"/>
                </a:lnTo>
                <a:lnTo>
                  <a:pt x="140" y="461"/>
                </a:lnTo>
                <a:lnTo>
                  <a:pt x="151" y="468"/>
                </a:lnTo>
                <a:lnTo>
                  <a:pt x="155" y="475"/>
                </a:lnTo>
                <a:lnTo>
                  <a:pt x="160" y="479"/>
                </a:lnTo>
                <a:lnTo>
                  <a:pt x="167" y="482"/>
                </a:lnTo>
                <a:lnTo>
                  <a:pt x="168" y="495"/>
                </a:lnTo>
                <a:lnTo>
                  <a:pt x="175" y="507"/>
                </a:lnTo>
                <a:lnTo>
                  <a:pt x="174" y="514"/>
                </a:lnTo>
                <a:lnTo>
                  <a:pt x="170" y="521"/>
                </a:lnTo>
                <a:lnTo>
                  <a:pt x="178" y="533"/>
                </a:lnTo>
                <a:lnTo>
                  <a:pt x="187" y="545"/>
                </a:lnTo>
                <a:lnTo>
                  <a:pt x="193" y="543"/>
                </a:lnTo>
                <a:lnTo>
                  <a:pt x="202" y="548"/>
                </a:lnTo>
                <a:lnTo>
                  <a:pt x="198" y="544"/>
                </a:lnTo>
                <a:lnTo>
                  <a:pt x="198" y="537"/>
                </a:lnTo>
                <a:lnTo>
                  <a:pt x="208" y="525"/>
                </a:lnTo>
                <a:lnTo>
                  <a:pt x="214" y="522"/>
                </a:lnTo>
                <a:lnTo>
                  <a:pt x="220" y="524"/>
                </a:lnTo>
                <a:lnTo>
                  <a:pt x="227" y="526"/>
                </a:lnTo>
                <a:lnTo>
                  <a:pt x="239" y="530"/>
                </a:lnTo>
                <a:lnTo>
                  <a:pt x="244" y="534"/>
                </a:lnTo>
                <a:lnTo>
                  <a:pt x="250" y="536"/>
                </a:lnTo>
                <a:lnTo>
                  <a:pt x="255" y="528"/>
                </a:lnTo>
                <a:lnTo>
                  <a:pt x="252" y="521"/>
                </a:lnTo>
                <a:lnTo>
                  <a:pt x="248" y="515"/>
                </a:lnTo>
                <a:lnTo>
                  <a:pt x="247" y="509"/>
                </a:lnTo>
                <a:lnTo>
                  <a:pt x="248" y="503"/>
                </a:lnTo>
                <a:lnTo>
                  <a:pt x="255" y="501"/>
                </a:lnTo>
                <a:lnTo>
                  <a:pt x="262" y="497"/>
                </a:lnTo>
                <a:lnTo>
                  <a:pt x="273" y="494"/>
                </a:lnTo>
                <a:lnTo>
                  <a:pt x="278" y="487"/>
                </a:lnTo>
                <a:lnTo>
                  <a:pt x="273" y="480"/>
                </a:lnTo>
                <a:lnTo>
                  <a:pt x="271" y="474"/>
                </a:lnTo>
                <a:lnTo>
                  <a:pt x="275" y="468"/>
                </a:lnTo>
                <a:lnTo>
                  <a:pt x="278" y="461"/>
                </a:lnTo>
                <a:lnTo>
                  <a:pt x="278" y="460"/>
                </a:lnTo>
                <a:lnTo>
                  <a:pt x="274" y="453"/>
                </a:lnTo>
                <a:lnTo>
                  <a:pt x="277" y="446"/>
                </a:lnTo>
                <a:lnTo>
                  <a:pt x="278" y="436"/>
                </a:lnTo>
                <a:lnTo>
                  <a:pt x="278" y="434"/>
                </a:lnTo>
                <a:lnTo>
                  <a:pt x="281" y="422"/>
                </a:lnTo>
                <a:lnTo>
                  <a:pt x="279" y="421"/>
                </a:lnTo>
                <a:lnTo>
                  <a:pt x="281" y="414"/>
                </a:lnTo>
                <a:lnTo>
                  <a:pt x="286" y="409"/>
                </a:lnTo>
                <a:lnTo>
                  <a:pt x="291" y="403"/>
                </a:lnTo>
                <a:lnTo>
                  <a:pt x="300" y="390"/>
                </a:lnTo>
                <a:lnTo>
                  <a:pt x="300" y="383"/>
                </a:lnTo>
                <a:lnTo>
                  <a:pt x="306" y="371"/>
                </a:lnTo>
                <a:lnTo>
                  <a:pt x="308" y="369"/>
                </a:lnTo>
                <a:lnTo>
                  <a:pt x="309" y="363"/>
                </a:lnTo>
                <a:lnTo>
                  <a:pt x="305" y="350"/>
                </a:lnTo>
                <a:lnTo>
                  <a:pt x="306" y="344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5" name="Freeform 45"/>
          <p:cNvSpPr>
            <a:spLocks/>
          </p:cNvSpPr>
          <p:nvPr/>
        </p:nvSpPr>
        <p:spPr bwMode="auto">
          <a:xfrm>
            <a:off x="9233616" y="3172473"/>
            <a:ext cx="480484" cy="842433"/>
          </a:xfrm>
          <a:custGeom>
            <a:avLst/>
            <a:gdLst>
              <a:gd name="T0" fmla="*/ 229 w 237"/>
              <a:gd name="T1" fmla="*/ 263 h 414"/>
              <a:gd name="T2" fmla="*/ 214 w 237"/>
              <a:gd name="T3" fmla="*/ 96 h 414"/>
              <a:gd name="T4" fmla="*/ 195 w 237"/>
              <a:gd name="T5" fmla="*/ 0 h 414"/>
              <a:gd name="T6" fmla="*/ 58 w 237"/>
              <a:gd name="T7" fmla="*/ 16 h 414"/>
              <a:gd name="T8" fmla="*/ 42 w 237"/>
              <a:gd name="T9" fmla="*/ 26 h 414"/>
              <a:gd name="T10" fmla="*/ 23 w 237"/>
              <a:gd name="T11" fmla="*/ 34 h 414"/>
              <a:gd name="T12" fmla="*/ 7 w 237"/>
              <a:gd name="T13" fmla="*/ 26 h 414"/>
              <a:gd name="T14" fmla="*/ 28 w 237"/>
              <a:gd name="T15" fmla="*/ 257 h 414"/>
              <a:gd name="T16" fmla="*/ 26 w 237"/>
              <a:gd name="T17" fmla="*/ 270 h 414"/>
              <a:gd name="T18" fmla="*/ 22 w 237"/>
              <a:gd name="T19" fmla="*/ 283 h 414"/>
              <a:gd name="T20" fmla="*/ 32 w 237"/>
              <a:gd name="T21" fmla="*/ 297 h 414"/>
              <a:gd name="T22" fmla="*/ 35 w 237"/>
              <a:gd name="T23" fmla="*/ 316 h 414"/>
              <a:gd name="T24" fmla="*/ 32 w 237"/>
              <a:gd name="T25" fmla="*/ 324 h 414"/>
              <a:gd name="T26" fmla="*/ 26 w 237"/>
              <a:gd name="T27" fmla="*/ 343 h 414"/>
              <a:gd name="T28" fmla="*/ 12 w 237"/>
              <a:gd name="T29" fmla="*/ 362 h 414"/>
              <a:gd name="T30" fmla="*/ 5 w 237"/>
              <a:gd name="T31" fmla="*/ 374 h 414"/>
              <a:gd name="T32" fmla="*/ 4 w 237"/>
              <a:gd name="T33" fmla="*/ 387 h 414"/>
              <a:gd name="T34" fmla="*/ 3 w 237"/>
              <a:gd name="T35" fmla="*/ 399 h 414"/>
              <a:gd name="T36" fmla="*/ 4 w 237"/>
              <a:gd name="T37" fmla="*/ 413 h 414"/>
              <a:gd name="T38" fmla="*/ 15 w 237"/>
              <a:gd name="T39" fmla="*/ 408 h 414"/>
              <a:gd name="T40" fmla="*/ 24 w 237"/>
              <a:gd name="T41" fmla="*/ 404 h 414"/>
              <a:gd name="T42" fmla="*/ 31 w 237"/>
              <a:gd name="T43" fmla="*/ 406 h 414"/>
              <a:gd name="T44" fmla="*/ 36 w 237"/>
              <a:gd name="T45" fmla="*/ 398 h 414"/>
              <a:gd name="T46" fmla="*/ 50 w 237"/>
              <a:gd name="T47" fmla="*/ 394 h 414"/>
              <a:gd name="T48" fmla="*/ 76 w 237"/>
              <a:gd name="T49" fmla="*/ 406 h 414"/>
              <a:gd name="T50" fmla="*/ 78 w 237"/>
              <a:gd name="T51" fmla="*/ 398 h 414"/>
              <a:gd name="T52" fmla="*/ 89 w 237"/>
              <a:gd name="T53" fmla="*/ 390 h 414"/>
              <a:gd name="T54" fmla="*/ 100 w 237"/>
              <a:gd name="T55" fmla="*/ 391 h 414"/>
              <a:gd name="T56" fmla="*/ 112 w 237"/>
              <a:gd name="T57" fmla="*/ 397 h 414"/>
              <a:gd name="T58" fmla="*/ 118 w 237"/>
              <a:gd name="T59" fmla="*/ 385 h 414"/>
              <a:gd name="T60" fmla="*/ 122 w 237"/>
              <a:gd name="T61" fmla="*/ 372 h 414"/>
              <a:gd name="T62" fmla="*/ 126 w 237"/>
              <a:gd name="T63" fmla="*/ 362 h 414"/>
              <a:gd name="T64" fmla="*/ 138 w 237"/>
              <a:gd name="T65" fmla="*/ 374 h 414"/>
              <a:gd name="T66" fmla="*/ 156 w 237"/>
              <a:gd name="T67" fmla="*/ 378 h 414"/>
              <a:gd name="T68" fmla="*/ 164 w 237"/>
              <a:gd name="T69" fmla="*/ 367 h 414"/>
              <a:gd name="T70" fmla="*/ 166 w 237"/>
              <a:gd name="T71" fmla="*/ 348 h 414"/>
              <a:gd name="T72" fmla="*/ 180 w 237"/>
              <a:gd name="T73" fmla="*/ 344 h 414"/>
              <a:gd name="T74" fmla="*/ 188 w 237"/>
              <a:gd name="T75" fmla="*/ 328 h 414"/>
              <a:gd name="T76" fmla="*/ 195 w 237"/>
              <a:gd name="T77" fmla="*/ 314 h 414"/>
              <a:gd name="T78" fmla="*/ 191 w 237"/>
              <a:gd name="T79" fmla="*/ 301 h 414"/>
              <a:gd name="T80" fmla="*/ 203 w 237"/>
              <a:gd name="T81" fmla="*/ 298 h 414"/>
              <a:gd name="T82" fmla="*/ 223 w 237"/>
              <a:gd name="T83" fmla="*/ 293 h 414"/>
              <a:gd name="T84" fmla="*/ 237 w 237"/>
              <a:gd name="T85" fmla="*/ 283 h 414"/>
              <a:gd name="T86" fmla="*/ 234 w 237"/>
              <a:gd name="T87" fmla="*/ 27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7" h="414">
                <a:moveTo>
                  <a:pt x="234" y="271"/>
                </a:moveTo>
                <a:lnTo>
                  <a:pt x="229" y="263"/>
                </a:lnTo>
                <a:lnTo>
                  <a:pt x="233" y="260"/>
                </a:lnTo>
                <a:lnTo>
                  <a:pt x="214" y="96"/>
                </a:lnTo>
                <a:lnTo>
                  <a:pt x="202" y="6"/>
                </a:lnTo>
                <a:lnTo>
                  <a:pt x="195" y="0"/>
                </a:lnTo>
                <a:lnTo>
                  <a:pt x="93" y="14"/>
                </a:lnTo>
                <a:lnTo>
                  <a:pt x="58" y="16"/>
                </a:lnTo>
                <a:lnTo>
                  <a:pt x="55" y="16"/>
                </a:lnTo>
                <a:lnTo>
                  <a:pt x="42" y="26"/>
                </a:lnTo>
                <a:lnTo>
                  <a:pt x="30" y="33"/>
                </a:lnTo>
                <a:lnTo>
                  <a:pt x="23" y="34"/>
                </a:lnTo>
                <a:lnTo>
                  <a:pt x="15" y="33"/>
                </a:lnTo>
                <a:lnTo>
                  <a:pt x="7" y="26"/>
                </a:lnTo>
                <a:lnTo>
                  <a:pt x="7" y="30"/>
                </a:lnTo>
                <a:lnTo>
                  <a:pt x="28" y="257"/>
                </a:lnTo>
                <a:lnTo>
                  <a:pt x="22" y="264"/>
                </a:lnTo>
                <a:lnTo>
                  <a:pt x="26" y="270"/>
                </a:lnTo>
                <a:lnTo>
                  <a:pt x="22" y="276"/>
                </a:lnTo>
                <a:lnTo>
                  <a:pt x="22" y="283"/>
                </a:lnTo>
                <a:lnTo>
                  <a:pt x="27" y="291"/>
                </a:lnTo>
                <a:lnTo>
                  <a:pt x="32" y="297"/>
                </a:lnTo>
                <a:lnTo>
                  <a:pt x="31" y="303"/>
                </a:lnTo>
                <a:lnTo>
                  <a:pt x="35" y="316"/>
                </a:lnTo>
                <a:lnTo>
                  <a:pt x="34" y="322"/>
                </a:lnTo>
                <a:lnTo>
                  <a:pt x="32" y="324"/>
                </a:lnTo>
                <a:lnTo>
                  <a:pt x="26" y="336"/>
                </a:lnTo>
                <a:lnTo>
                  <a:pt x="26" y="343"/>
                </a:lnTo>
                <a:lnTo>
                  <a:pt x="17" y="356"/>
                </a:lnTo>
                <a:lnTo>
                  <a:pt x="12" y="362"/>
                </a:lnTo>
                <a:lnTo>
                  <a:pt x="7" y="367"/>
                </a:lnTo>
                <a:lnTo>
                  <a:pt x="5" y="374"/>
                </a:lnTo>
                <a:lnTo>
                  <a:pt x="7" y="375"/>
                </a:lnTo>
                <a:lnTo>
                  <a:pt x="4" y="387"/>
                </a:lnTo>
                <a:lnTo>
                  <a:pt x="4" y="389"/>
                </a:lnTo>
                <a:lnTo>
                  <a:pt x="3" y="399"/>
                </a:lnTo>
                <a:lnTo>
                  <a:pt x="0" y="406"/>
                </a:lnTo>
                <a:lnTo>
                  <a:pt x="4" y="413"/>
                </a:lnTo>
                <a:lnTo>
                  <a:pt x="11" y="414"/>
                </a:lnTo>
                <a:lnTo>
                  <a:pt x="15" y="408"/>
                </a:lnTo>
                <a:lnTo>
                  <a:pt x="12" y="402"/>
                </a:lnTo>
                <a:lnTo>
                  <a:pt x="24" y="404"/>
                </a:lnTo>
                <a:lnTo>
                  <a:pt x="31" y="399"/>
                </a:lnTo>
                <a:lnTo>
                  <a:pt x="31" y="406"/>
                </a:lnTo>
                <a:lnTo>
                  <a:pt x="38" y="404"/>
                </a:lnTo>
                <a:lnTo>
                  <a:pt x="36" y="398"/>
                </a:lnTo>
                <a:lnTo>
                  <a:pt x="45" y="398"/>
                </a:lnTo>
                <a:lnTo>
                  <a:pt x="50" y="394"/>
                </a:lnTo>
                <a:lnTo>
                  <a:pt x="69" y="402"/>
                </a:lnTo>
                <a:lnTo>
                  <a:pt x="76" y="406"/>
                </a:lnTo>
                <a:lnTo>
                  <a:pt x="78" y="401"/>
                </a:lnTo>
                <a:lnTo>
                  <a:pt x="78" y="398"/>
                </a:lnTo>
                <a:lnTo>
                  <a:pt x="84" y="393"/>
                </a:lnTo>
                <a:lnTo>
                  <a:pt x="89" y="390"/>
                </a:lnTo>
                <a:lnTo>
                  <a:pt x="95" y="385"/>
                </a:lnTo>
                <a:lnTo>
                  <a:pt x="100" y="391"/>
                </a:lnTo>
                <a:lnTo>
                  <a:pt x="105" y="393"/>
                </a:lnTo>
                <a:lnTo>
                  <a:pt x="112" y="397"/>
                </a:lnTo>
                <a:lnTo>
                  <a:pt x="114" y="390"/>
                </a:lnTo>
                <a:lnTo>
                  <a:pt x="118" y="385"/>
                </a:lnTo>
                <a:lnTo>
                  <a:pt x="118" y="378"/>
                </a:lnTo>
                <a:lnTo>
                  <a:pt x="122" y="372"/>
                </a:lnTo>
                <a:lnTo>
                  <a:pt x="128" y="367"/>
                </a:lnTo>
                <a:lnTo>
                  <a:pt x="126" y="362"/>
                </a:lnTo>
                <a:lnTo>
                  <a:pt x="133" y="364"/>
                </a:lnTo>
                <a:lnTo>
                  <a:pt x="138" y="374"/>
                </a:lnTo>
                <a:lnTo>
                  <a:pt x="143" y="376"/>
                </a:lnTo>
                <a:lnTo>
                  <a:pt x="156" y="378"/>
                </a:lnTo>
                <a:lnTo>
                  <a:pt x="162" y="374"/>
                </a:lnTo>
                <a:lnTo>
                  <a:pt x="164" y="367"/>
                </a:lnTo>
                <a:lnTo>
                  <a:pt x="162" y="362"/>
                </a:lnTo>
                <a:lnTo>
                  <a:pt x="166" y="348"/>
                </a:lnTo>
                <a:lnTo>
                  <a:pt x="173" y="349"/>
                </a:lnTo>
                <a:lnTo>
                  <a:pt x="180" y="344"/>
                </a:lnTo>
                <a:lnTo>
                  <a:pt x="181" y="330"/>
                </a:lnTo>
                <a:lnTo>
                  <a:pt x="188" y="328"/>
                </a:lnTo>
                <a:lnTo>
                  <a:pt x="192" y="321"/>
                </a:lnTo>
                <a:lnTo>
                  <a:pt x="195" y="314"/>
                </a:lnTo>
                <a:lnTo>
                  <a:pt x="192" y="307"/>
                </a:lnTo>
                <a:lnTo>
                  <a:pt x="191" y="301"/>
                </a:lnTo>
                <a:lnTo>
                  <a:pt x="198" y="301"/>
                </a:lnTo>
                <a:lnTo>
                  <a:pt x="203" y="298"/>
                </a:lnTo>
                <a:lnTo>
                  <a:pt x="211" y="302"/>
                </a:lnTo>
                <a:lnTo>
                  <a:pt x="223" y="293"/>
                </a:lnTo>
                <a:lnTo>
                  <a:pt x="235" y="290"/>
                </a:lnTo>
                <a:lnTo>
                  <a:pt x="237" y="283"/>
                </a:lnTo>
                <a:lnTo>
                  <a:pt x="231" y="276"/>
                </a:lnTo>
                <a:lnTo>
                  <a:pt x="234" y="271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6" name="Freeform 46"/>
          <p:cNvSpPr>
            <a:spLocks/>
          </p:cNvSpPr>
          <p:nvPr/>
        </p:nvSpPr>
        <p:spPr bwMode="auto">
          <a:xfrm>
            <a:off x="4938899" y="1576506"/>
            <a:ext cx="935567" cy="1511300"/>
          </a:xfrm>
          <a:custGeom>
            <a:avLst/>
            <a:gdLst>
              <a:gd name="T0" fmla="*/ 445 w 459"/>
              <a:gd name="T1" fmla="*/ 477 h 743"/>
              <a:gd name="T2" fmla="*/ 429 w 459"/>
              <a:gd name="T3" fmla="*/ 487 h 743"/>
              <a:gd name="T4" fmla="*/ 417 w 459"/>
              <a:gd name="T5" fmla="*/ 489 h 743"/>
              <a:gd name="T6" fmla="*/ 404 w 459"/>
              <a:gd name="T7" fmla="*/ 487 h 743"/>
              <a:gd name="T8" fmla="*/ 379 w 459"/>
              <a:gd name="T9" fmla="*/ 482 h 743"/>
              <a:gd name="T10" fmla="*/ 369 w 459"/>
              <a:gd name="T11" fmla="*/ 489 h 743"/>
              <a:gd name="T12" fmla="*/ 357 w 459"/>
              <a:gd name="T13" fmla="*/ 486 h 743"/>
              <a:gd name="T14" fmla="*/ 338 w 459"/>
              <a:gd name="T15" fmla="*/ 487 h 743"/>
              <a:gd name="T16" fmla="*/ 334 w 459"/>
              <a:gd name="T17" fmla="*/ 494 h 743"/>
              <a:gd name="T18" fmla="*/ 325 w 459"/>
              <a:gd name="T19" fmla="*/ 482 h 743"/>
              <a:gd name="T20" fmla="*/ 322 w 459"/>
              <a:gd name="T21" fmla="*/ 470 h 743"/>
              <a:gd name="T22" fmla="*/ 320 w 459"/>
              <a:gd name="T23" fmla="*/ 452 h 743"/>
              <a:gd name="T24" fmla="*/ 307 w 459"/>
              <a:gd name="T25" fmla="*/ 448 h 743"/>
              <a:gd name="T26" fmla="*/ 300 w 459"/>
              <a:gd name="T27" fmla="*/ 436 h 743"/>
              <a:gd name="T28" fmla="*/ 303 w 459"/>
              <a:gd name="T29" fmla="*/ 421 h 743"/>
              <a:gd name="T30" fmla="*/ 296 w 459"/>
              <a:gd name="T31" fmla="*/ 409 h 743"/>
              <a:gd name="T32" fmla="*/ 289 w 459"/>
              <a:gd name="T33" fmla="*/ 379 h 743"/>
              <a:gd name="T34" fmla="*/ 283 w 459"/>
              <a:gd name="T35" fmla="*/ 360 h 743"/>
              <a:gd name="T36" fmla="*/ 257 w 459"/>
              <a:gd name="T37" fmla="*/ 370 h 743"/>
              <a:gd name="T38" fmla="*/ 245 w 459"/>
              <a:gd name="T39" fmla="*/ 362 h 743"/>
              <a:gd name="T40" fmla="*/ 239 w 459"/>
              <a:gd name="T41" fmla="*/ 354 h 743"/>
              <a:gd name="T42" fmla="*/ 242 w 459"/>
              <a:gd name="T43" fmla="*/ 340 h 743"/>
              <a:gd name="T44" fmla="*/ 251 w 459"/>
              <a:gd name="T45" fmla="*/ 333 h 743"/>
              <a:gd name="T46" fmla="*/ 250 w 459"/>
              <a:gd name="T47" fmla="*/ 314 h 743"/>
              <a:gd name="T48" fmla="*/ 251 w 459"/>
              <a:gd name="T49" fmla="*/ 302 h 743"/>
              <a:gd name="T50" fmla="*/ 258 w 459"/>
              <a:gd name="T51" fmla="*/ 290 h 743"/>
              <a:gd name="T52" fmla="*/ 272 w 459"/>
              <a:gd name="T53" fmla="*/ 257 h 743"/>
              <a:gd name="T54" fmla="*/ 257 w 459"/>
              <a:gd name="T55" fmla="*/ 256 h 743"/>
              <a:gd name="T56" fmla="*/ 253 w 459"/>
              <a:gd name="T57" fmla="*/ 247 h 743"/>
              <a:gd name="T58" fmla="*/ 243 w 459"/>
              <a:gd name="T59" fmla="*/ 240 h 743"/>
              <a:gd name="T60" fmla="*/ 237 w 459"/>
              <a:gd name="T61" fmla="*/ 228 h 743"/>
              <a:gd name="T62" fmla="*/ 232 w 459"/>
              <a:gd name="T63" fmla="*/ 220 h 743"/>
              <a:gd name="T64" fmla="*/ 223 w 459"/>
              <a:gd name="T65" fmla="*/ 199 h 743"/>
              <a:gd name="T66" fmla="*/ 216 w 459"/>
              <a:gd name="T67" fmla="*/ 188 h 743"/>
              <a:gd name="T68" fmla="*/ 204 w 459"/>
              <a:gd name="T69" fmla="*/ 176 h 743"/>
              <a:gd name="T70" fmla="*/ 201 w 459"/>
              <a:gd name="T71" fmla="*/ 163 h 743"/>
              <a:gd name="T72" fmla="*/ 200 w 459"/>
              <a:gd name="T73" fmla="*/ 151 h 743"/>
              <a:gd name="T74" fmla="*/ 193 w 459"/>
              <a:gd name="T75" fmla="*/ 132 h 743"/>
              <a:gd name="T76" fmla="*/ 184 w 459"/>
              <a:gd name="T77" fmla="*/ 110 h 743"/>
              <a:gd name="T78" fmla="*/ 203 w 459"/>
              <a:gd name="T79" fmla="*/ 14 h 743"/>
              <a:gd name="T80" fmla="*/ 139 w 459"/>
              <a:gd name="T81" fmla="*/ 0 h 743"/>
              <a:gd name="T82" fmla="*/ 92 w 459"/>
              <a:gd name="T83" fmla="*/ 224 h 743"/>
              <a:gd name="T84" fmla="*/ 86 w 459"/>
              <a:gd name="T85" fmla="*/ 249 h 743"/>
              <a:gd name="T86" fmla="*/ 88 w 459"/>
              <a:gd name="T87" fmla="*/ 280 h 743"/>
              <a:gd name="T88" fmla="*/ 90 w 459"/>
              <a:gd name="T89" fmla="*/ 295 h 743"/>
              <a:gd name="T90" fmla="*/ 96 w 459"/>
              <a:gd name="T91" fmla="*/ 306 h 743"/>
              <a:gd name="T92" fmla="*/ 111 w 459"/>
              <a:gd name="T93" fmla="*/ 329 h 743"/>
              <a:gd name="T94" fmla="*/ 93 w 459"/>
              <a:gd name="T95" fmla="*/ 352 h 743"/>
              <a:gd name="T96" fmla="*/ 73 w 459"/>
              <a:gd name="T97" fmla="*/ 383 h 743"/>
              <a:gd name="T98" fmla="*/ 69 w 459"/>
              <a:gd name="T99" fmla="*/ 395 h 743"/>
              <a:gd name="T100" fmla="*/ 52 w 459"/>
              <a:gd name="T101" fmla="*/ 408 h 743"/>
              <a:gd name="T102" fmla="*/ 39 w 459"/>
              <a:gd name="T103" fmla="*/ 425 h 743"/>
              <a:gd name="T104" fmla="*/ 36 w 459"/>
              <a:gd name="T105" fmla="*/ 448 h 743"/>
              <a:gd name="T106" fmla="*/ 48 w 459"/>
              <a:gd name="T107" fmla="*/ 455 h 743"/>
              <a:gd name="T108" fmla="*/ 47 w 459"/>
              <a:gd name="T109" fmla="*/ 467 h 743"/>
              <a:gd name="T110" fmla="*/ 42 w 459"/>
              <a:gd name="T111" fmla="*/ 487 h 743"/>
              <a:gd name="T112" fmla="*/ 36 w 459"/>
              <a:gd name="T113" fmla="*/ 494 h 743"/>
              <a:gd name="T114" fmla="*/ 115 w 459"/>
              <a:gd name="T115" fmla="*/ 692 h 743"/>
              <a:gd name="T116" fmla="*/ 238 w 459"/>
              <a:gd name="T117" fmla="*/ 713 h 743"/>
              <a:gd name="T118" fmla="*/ 423 w 459"/>
              <a:gd name="T119" fmla="*/ 743 h 743"/>
              <a:gd name="T120" fmla="*/ 453 w 459"/>
              <a:gd name="T121" fmla="*/ 496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59" h="743">
                <a:moveTo>
                  <a:pt x="449" y="489"/>
                </a:moveTo>
                <a:lnTo>
                  <a:pt x="445" y="477"/>
                </a:lnTo>
                <a:lnTo>
                  <a:pt x="438" y="475"/>
                </a:lnTo>
                <a:lnTo>
                  <a:pt x="429" y="487"/>
                </a:lnTo>
                <a:lnTo>
                  <a:pt x="429" y="493"/>
                </a:lnTo>
                <a:lnTo>
                  <a:pt x="417" y="489"/>
                </a:lnTo>
                <a:lnTo>
                  <a:pt x="411" y="490"/>
                </a:lnTo>
                <a:lnTo>
                  <a:pt x="404" y="487"/>
                </a:lnTo>
                <a:lnTo>
                  <a:pt x="392" y="487"/>
                </a:lnTo>
                <a:lnTo>
                  <a:pt x="379" y="482"/>
                </a:lnTo>
                <a:lnTo>
                  <a:pt x="375" y="483"/>
                </a:lnTo>
                <a:lnTo>
                  <a:pt x="369" y="489"/>
                </a:lnTo>
                <a:lnTo>
                  <a:pt x="362" y="489"/>
                </a:lnTo>
                <a:lnTo>
                  <a:pt x="357" y="486"/>
                </a:lnTo>
                <a:lnTo>
                  <a:pt x="343" y="483"/>
                </a:lnTo>
                <a:lnTo>
                  <a:pt x="338" y="487"/>
                </a:lnTo>
                <a:lnTo>
                  <a:pt x="337" y="493"/>
                </a:lnTo>
                <a:lnTo>
                  <a:pt x="334" y="494"/>
                </a:lnTo>
                <a:lnTo>
                  <a:pt x="329" y="489"/>
                </a:lnTo>
                <a:lnTo>
                  <a:pt x="325" y="482"/>
                </a:lnTo>
                <a:lnTo>
                  <a:pt x="326" y="477"/>
                </a:lnTo>
                <a:lnTo>
                  <a:pt x="322" y="470"/>
                </a:lnTo>
                <a:lnTo>
                  <a:pt x="325" y="464"/>
                </a:lnTo>
                <a:lnTo>
                  <a:pt x="320" y="452"/>
                </a:lnTo>
                <a:lnTo>
                  <a:pt x="314" y="447"/>
                </a:lnTo>
                <a:lnTo>
                  <a:pt x="307" y="448"/>
                </a:lnTo>
                <a:lnTo>
                  <a:pt x="303" y="443"/>
                </a:lnTo>
                <a:lnTo>
                  <a:pt x="300" y="436"/>
                </a:lnTo>
                <a:lnTo>
                  <a:pt x="304" y="428"/>
                </a:lnTo>
                <a:lnTo>
                  <a:pt x="303" y="421"/>
                </a:lnTo>
                <a:lnTo>
                  <a:pt x="301" y="414"/>
                </a:lnTo>
                <a:lnTo>
                  <a:pt x="296" y="409"/>
                </a:lnTo>
                <a:lnTo>
                  <a:pt x="292" y="397"/>
                </a:lnTo>
                <a:lnTo>
                  <a:pt x="289" y="379"/>
                </a:lnTo>
                <a:lnTo>
                  <a:pt x="289" y="367"/>
                </a:lnTo>
                <a:lnTo>
                  <a:pt x="283" y="360"/>
                </a:lnTo>
                <a:lnTo>
                  <a:pt x="283" y="355"/>
                </a:lnTo>
                <a:lnTo>
                  <a:pt x="257" y="370"/>
                </a:lnTo>
                <a:lnTo>
                  <a:pt x="250" y="370"/>
                </a:lnTo>
                <a:lnTo>
                  <a:pt x="245" y="362"/>
                </a:lnTo>
                <a:lnTo>
                  <a:pt x="238" y="359"/>
                </a:lnTo>
                <a:lnTo>
                  <a:pt x="239" y="354"/>
                </a:lnTo>
                <a:lnTo>
                  <a:pt x="245" y="347"/>
                </a:lnTo>
                <a:lnTo>
                  <a:pt x="242" y="340"/>
                </a:lnTo>
                <a:lnTo>
                  <a:pt x="246" y="335"/>
                </a:lnTo>
                <a:lnTo>
                  <a:pt x="251" y="333"/>
                </a:lnTo>
                <a:lnTo>
                  <a:pt x="254" y="321"/>
                </a:lnTo>
                <a:lnTo>
                  <a:pt x="250" y="314"/>
                </a:lnTo>
                <a:lnTo>
                  <a:pt x="254" y="308"/>
                </a:lnTo>
                <a:lnTo>
                  <a:pt x="251" y="302"/>
                </a:lnTo>
                <a:lnTo>
                  <a:pt x="257" y="295"/>
                </a:lnTo>
                <a:lnTo>
                  <a:pt x="258" y="290"/>
                </a:lnTo>
                <a:lnTo>
                  <a:pt x="265" y="276"/>
                </a:lnTo>
                <a:lnTo>
                  <a:pt x="272" y="257"/>
                </a:lnTo>
                <a:lnTo>
                  <a:pt x="266" y="256"/>
                </a:lnTo>
                <a:lnTo>
                  <a:pt x="257" y="256"/>
                </a:lnTo>
                <a:lnTo>
                  <a:pt x="251" y="252"/>
                </a:lnTo>
                <a:lnTo>
                  <a:pt x="253" y="247"/>
                </a:lnTo>
                <a:lnTo>
                  <a:pt x="246" y="247"/>
                </a:lnTo>
                <a:lnTo>
                  <a:pt x="243" y="240"/>
                </a:lnTo>
                <a:lnTo>
                  <a:pt x="238" y="234"/>
                </a:lnTo>
                <a:lnTo>
                  <a:pt x="237" y="228"/>
                </a:lnTo>
                <a:lnTo>
                  <a:pt x="238" y="225"/>
                </a:lnTo>
                <a:lnTo>
                  <a:pt x="232" y="220"/>
                </a:lnTo>
                <a:lnTo>
                  <a:pt x="224" y="206"/>
                </a:lnTo>
                <a:lnTo>
                  <a:pt x="223" y="199"/>
                </a:lnTo>
                <a:lnTo>
                  <a:pt x="219" y="194"/>
                </a:lnTo>
                <a:lnTo>
                  <a:pt x="216" y="188"/>
                </a:lnTo>
                <a:lnTo>
                  <a:pt x="207" y="183"/>
                </a:lnTo>
                <a:lnTo>
                  <a:pt x="204" y="176"/>
                </a:lnTo>
                <a:lnTo>
                  <a:pt x="195" y="164"/>
                </a:lnTo>
                <a:lnTo>
                  <a:pt x="201" y="163"/>
                </a:lnTo>
                <a:lnTo>
                  <a:pt x="197" y="157"/>
                </a:lnTo>
                <a:lnTo>
                  <a:pt x="200" y="151"/>
                </a:lnTo>
                <a:lnTo>
                  <a:pt x="199" y="144"/>
                </a:lnTo>
                <a:lnTo>
                  <a:pt x="193" y="132"/>
                </a:lnTo>
                <a:lnTo>
                  <a:pt x="193" y="129"/>
                </a:lnTo>
                <a:lnTo>
                  <a:pt x="184" y="110"/>
                </a:lnTo>
                <a:lnTo>
                  <a:pt x="203" y="17"/>
                </a:lnTo>
                <a:lnTo>
                  <a:pt x="203" y="14"/>
                </a:lnTo>
                <a:lnTo>
                  <a:pt x="188" y="11"/>
                </a:lnTo>
                <a:lnTo>
                  <a:pt x="139" y="0"/>
                </a:lnTo>
                <a:lnTo>
                  <a:pt x="139" y="4"/>
                </a:lnTo>
                <a:lnTo>
                  <a:pt x="92" y="224"/>
                </a:lnTo>
                <a:lnTo>
                  <a:pt x="90" y="243"/>
                </a:lnTo>
                <a:lnTo>
                  <a:pt x="86" y="249"/>
                </a:lnTo>
                <a:lnTo>
                  <a:pt x="90" y="261"/>
                </a:lnTo>
                <a:lnTo>
                  <a:pt x="88" y="280"/>
                </a:lnTo>
                <a:lnTo>
                  <a:pt x="90" y="287"/>
                </a:lnTo>
                <a:lnTo>
                  <a:pt x="90" y="295"/>
                </a:lnTo>
                <a:lnTo>
                  <a:pt x="94" y="302"/>
                </a:lnTo>
                <a:lnTo>
                  <a:pt x="96" y="306"/>
                </a:lnTo>
                <a:lnTo>
                  <a:pt x="108" y="317"/>
                </a:lnTo>
                <a:lnTo>
                  <a:pt x="111" y="329"/>
                </a:lnTo>
                <a:lnTo>
                  <a:pt x="107" y="336"/>
                </a:lnTo>
                <a:lnTo>
                  <a:pt x="93" y="352"/>
                </a:lnTo>
                <a:lnTo>
                  <a:pt x="84" y="371"/>
                </a:lnTo>
                <a:lnTo>
                  <a:pt x="73" y="383"/>
                </a:lnTo>
                <a:lnTo>
                  <a:pt x="71" y="389"/>
                </a:lnTo>
                <a:lnTo>
                  <a:pt x="69" y="395"/>
                </a:lnTo>
                <a:lnTo>
                  <a:pt x="63" y="401"/>
                </a:lnTo>
                <a:lnTo>
                  <a:pt x="52" y="408"/>
                </a:lnTo>
                <a:lnTo>
                  <a:pt x="44" y="420"/>
                </a:lnTo>
                <a:lnTo>
                  <a:pt x="39" y="425"/>
                </a:lnTo>
                <a:lnTo>
                  <a:pt x="35" y="446"/>
                </a:lnTo>
                <a:lnTo>
                  <a:pt x="36" y="448"/>
                </a:lnTo>
                <a:lnTo>
                  <a:pt x="43" y="451"/>
                </a:lnTo>
                <a:lnTo>
                  <a:pt x="48" y="455"/>
                </a:lnTo>
                <a:lnTo>
                  <a:pt x="52" y="460"/>
                </a:lnTo>
                <a:lnTo>
                  <a:pt x="47" y="467"/>
                </a:lnTo>
                <a:lnTo>
                  <a:pt x="47" y="475"/>
                </a:lnTo>
                <a:lnTo>
                  <a:pt x="42" y="487"/>
                </a:lnTo>
                <a:lnTo>
                  <a:pt x="39" y="490"/>
                </a:lnTo>
                <a:lnTo>
                  <a:pt x="36" y="494"/>
                </a:lnTo>
                <a:lnTo>
                  <a:pt x="0" y="667"/>
                </a:lnTo>
                <a:lnTo>
                  <a:pt x="115" y="692"/>
                </a:lnTo>
                <a:lnTo>
                  <a:pt x="211" y="708"/>
                </a:lnTo>
                <a:lnTo>
                  <a:pt x="238" y="713"/>
                </a:lnTo>
                <a:lnTo>
                  <a:pt x="339" y="731"/>
                </a:lnTo>
                <a:lnTo>
                  <a:pt x="423" y="743"/>
                </a:lnTo>
                <a:lnTo>
                  <a:pt x="459" y="501"/>
                </a:lnTo>
                <a:lnTo>
                  <a:pt x="453" y="496"/>
                </a:lnTo>
                <a:lnTo>
                  <a:pt x="449" y="4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7" name="Freeform 48"/>
          <p:cNvSpPr>
            <a:spLocks/>
          </p:cNvSpPr>
          <p:nvPr/>
        </p:nvSpPr>
        <p:spPr bwMode="auto">
          <a:xfrm>
            <a:off x="9682349" y="4474221"/>
            <a:ext cx="861484" cy="889000"/>
          </a:xfrm>
          <a:custGeom>
            <a:avLst/>
            <a:gdLst>
              <a:gd name="T0" fmla="*/ 400 w 423"/>
              <a:gd name="T1" fmla="*/ 256 h 437"/>
              <a:gd name="T2" fmla="*/ 395 w 423"/>
              <a:gd name="T3" fmla="*/ 237 h 437"/>
              <a:gd name="T4" fmla="*/ 383 w 423"/>
              <a:gd name="T5" fmla="*/ 218 h 437"/>
              <a:gd name="T6" fmla="*/ 366 w 423"/>
              <a:gd name="T7" fmla="*/ 203 h 437"/>
              <a:gd name="T8" fmla="*/ 356 w 423"/>
              <a:gd name="T9" fmla="*/ 182 h 437"/>
              <a:gd name="T10" fmla="*/ 335 w 423"/>
              <a:gd name="T11" fmla="*/ 165 h 437"/>
              <a:gd name="T12" fmla="*/ 323 w 423"/>
              <a:gd name="T13" fmla="*/ 156 h 437"/>
              <a:gd name="T14" fmla="*/ 314 w 423"/>
              <a:gd name="T15" fmla="*/ 140 h 437"/>
              <a:gd name="T16" fmla="*/ 299 w 423"/>
              <a:gd name="T17" fmla="*/ 126 h 437"/>
              <a:gd name="T18" fmla="*/ 284 w 423"/>
              <a:gd name="T19" fmla="*/ 114 h 437"/>
              <a:gd name="T20" fmla="*/ 254 w 423"/>
              <a:gd name="T21" fmla="*/ 92 h 437"/>
              <a:gd name="T22" fmla="*/ 228 w 423"/>
              <a:gd name="T23" fmla="*/ 60 h 437"/>
              <a:gd name="T24" fmla="*/ 211 w 423"/>
              <a:gd name="T25" fmla="*/ 49 h 437"/>
              <a:gd name="T26" fmla="*/ 185 w 423"/>
              <a:gd name="T27" fmla="*/ 36 h 437"/>
              <a:gd name="T28" fmla="*/ 196 w 423"/>
              <a:gd name="T29" fmla="*/ 6 h 437"/>
              <a:gd name="T30" fmla="*/ 70 w 423"/>
              <a:gd name="T31" fmla="*/ 18 h 437"/>
              <a:gd name="T32" fmla="*/ 58 w 423"/>
              <a:gd name="T33" fmla="*/ 225 h 437"/>
              <a:gd name="T34" fmla="*/ 66 w 423"/>
              <a:gd name="T35" fmla="*/ 241 h 437"/>
              <a:gd name="T36" fmla="*/ 79 w 423"/>
              <a:gd name="T37" fmla="*/ 263 h 437"/>
              <a:gd name="T38" fmla="*/ 87 w 423"/>
              <a:gd name="T39" fmla="*/ 283 h 437"/>
              <a:gd name="T40" fmla="*/ 79 w 423"/>
              <a:gd name="T41" fmla="*/ 299 h 437"/>
              <a:gd name="T42" fmla="*/ 75 w 423"/>
              <a:gd name="T43" fmla="*/ 331 h 437"/>
              <a:gd name="T44" fmla="*/ 87 w 423"/>
              <a:gd name="T45" fmla="*/ 359 h 437"/>
              <a:gd name="T46" fmla="*/ 85 w 423"/>
              <a:gd name="T47" fmla="*/ 385 h 437"/>
              <a:gd name="T48" fmla="*/ 97 w 423"/>
              <a:gd name="T49" fmla="*/ 406 h 437"/>
              <a:gd name="T50" fmla="*/ 106 w 423"/>
              <a:gd name="T51" fmla="*/ 429 h 437"/>
              <a:gd name="T52" fmla="*/ 332 w 423"/>
              <a:gd name="T53" fmla="*/ 424 h 437"/>
              <a:gd name="T54" fmla="*/ 350 w 423"/>
              <a:gd name="T55" fmla="*/ 433 h 437"/>
              <a:gd name="T56" fmla="*/ 345 w 423"/>
              <a:gd name="T57" fmla="*/ 408 h 437"/>
              <a:gd name="T58" fmla="*/ 350 w 423"/>
              <a:gd name="T59" fmla="*/ 396 h 437"/>
              <a:gd name="T60" fmla="*/ 377 w 423"/>
              <a:gd name="T61" fmla="*/ 396 h 437"/>
              <a:gd name="T62" fmla="*/ 389 w 423"/>
              <a:gd name="T63" fmla="*/ 396 h 437"/>
              <a:gd name="T64" fmla="*/ 387 w 423"/>
              <a:gd name="T65" fmla="*/ 377 h 437"/>
              <a:gd name="T66" fmla="*/ 389 w 423"/>
              <a:gd name="T67" fmla="*/ 364 h 437"/>
              <a:gd name="T68" fmla="*/ 392 w 423"/>
              <a:gd name="T69" fmla="*/ 356 h 437"/>
              <a:gd name="T70" fmla="*/ 392 w 423"/>
              <a:gd name="T71" fmla="*/ 354 h 437"/>
              <a:gd name="T72" fmla="*/ 393 w 423"/>
              <a:gd name="T73" fmla="*/ 336 h 437"/>
              <a:gd name="T74" fmla="*/ 383 w 423"/>
              <a:gd name="T75" fmla="*/ 332 h 437"/>
              <a:gd name="T76" fmla="*/ 395 w 423"/>
              <a:gd name="T77" fmla="*/ 326 h 437"/>
              <a:gd name="T78" fmla="*/ 396 w 423"/>
              <a:gd name="T79" fmla="*/ 317 h 437"/>
              <a:gd name="T80" fmla="*/ 396 w 423"/>
              <a:gd name="T81" fmla="*/ 303 h 437"/>
              <a:gd name="T82" fmla="*/ 404 w 423"/>
              <a:gd name="T83" fmla="*/ 298 h 437"/>
              <a:gd name="T84" fmla="*/ 404 w 423"/>
              <a:gd name="T85" fmla="*/ 293 h 437"/>
              <a:gd name="T86" fmla="*/ 403 w 423"/>
              <a:gd name="T87" fmla="*/ 275 h 437"/>
              <a:gd name="T88" fmla="*/ 415 w 423"/>
              <a:gd name="T89" fmla="*/ 271 h 437"/>
              <a:gd name="T90" fmla="*/ 419 w 423"/>
              <a:gd name="T91" fmla="*/ 26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3" h="437">
                <a:moveTo>
                  <a:pt x="415" y="259"/>
                </a:moveTo>
                <a:lnTo>
                  <a:pt x="412" y="257"/>
                </a:lnTo>
                <a:lnTo>
                  <a:pt x="400" y="256"/>
                </a:lnTo>
                <a:lnTo>
                  <a:pt x="396" y="249"/>
                </a:lnTo>
                <a:lnTo>
                  <a:pt x="395" y="244"/>
                </a:lnTo>
                <a:lnTo>
                  <a:pt x="395" y="237"/>
                </a:lnTo>
                <a:lnTo>
                  <a:pt x="391" y="230"/>
                </a:lnTo>
                <a:lnTo>
                  <a:pt x="388" y="225"/>
                </a:lnTo>
                <a:lnTo>
                  <a:pt x="383" y="218"/>
                </a:lnTo>
                <a:lnTo>
                  <a:pt x="373" y="214"/>
                </a:lnTo>
                <a:lnTo>
                  <a:pt x="368" y="210"/>
                </a:lnTo>
                <a:lnTo>
                  <a:pt x="366" y="203"/>
                </a:lnTo>
                <a:lnTo>
                  <a:pt x="366" y="198"/>
                </a:lnTo>
                <a:lnTo>
                  <a:pt x="362" y="191"/>
                </a:lnTo>
                <a:lnTo>
                  <a:pt x="356" y="182"/>
                </a:lnTo>
                <a:lnTo>
                  <a:pt x="356" y="175"/>
                </a:lnTo>
                <a:lnTo>
                  <a:pt x="342" y="167"/>
                </a:lnTo>
                <a:lnTo>
                  <a:pt x="335" y="165"/>
                </a:lnTo>
                <a:lnTo>
                  <a:pt x="330" y="160"/>
                </a:lnTo>
                <a:lnTo>
                  <a:pt x="330" y="159"/>
                </a:lnTo>
                <a:lnTo>
                  <a:pt x="323" y="156"/>
                </a:lnTo>
                <a:lnTo>
                  <a:pt x="322" y="149"/>
                </a:lnTo>
                <a:lnTo>
                  <a:pt x="315" y="146"/>
                </a:lnTo>
                <a:lnTo>
                  <a:pt x="314" y="140"/>
                </a:lnTo>
                <a:lnTo>
                  <a:pt x="314" y="136"/>
                </a:lnTo>
                <a:lnTo>
                  <a:pt x="308" y="133"/>
                </a:lnTo>
                <a:lnTo>
                  <a:pt x="299" y="126"/>
                </a:lnTo>
                <a:lnTo>
                  <a:pt x="292" y="125"/>
                </a:lnTo>
                <a:lnTo>
                  <a:pt x="288" y="121"/>
                </a:lnTo>
                <a:lnTo>
                  <a:pt x="284" y="114"/>
                </a:lnTo>
                <a:lnTo>
                  <a:pt x="278" y="107"/>
                </a:lnTo>
                <a:lnTo>
                  <a:pt x="266" y="102"/>
                </a:lnTo>
                <a:lnTo>
                  <a:pt x="254" y="92"/>
                </a:lnTo>
                <a:lnTo>
                  <a:pt x="238" y="73"/>
                </a:lnTo>
                <a:lnTo>
                  <a:pt x="235" y="67"/>
                </a:lnTo>
                <a:lnTo>
                  <a:pt x="228" y="60"/>
                </a:lnTo>
                <a:lnTo>
                  <a:pt x="226" y="53"/>
                </a:lnTo>
                <a:lnTo>
                  <a:pt x="219" y="48"/>
                </a:lnTo>
                <a:lnTo>
                  <a:pt x="211" y="49"/>
                </a:lnTo>
                <a:lnTo>
                  <a:pt x="198" y="40"/>
                </a:lnTo>
                <a:lnTo>
                  <a:pt x="192" y="38"/>
                </a:lnTo>
                <a:lnTo>
                  <a:pt x="185" y="36"/>
                </a:lnTo>
                <a:lnTo>
                  <a:pt x="182" y="29"/>
                </a:lnTo>
                <a:lnTo>
                  <a:pt x="185" y="22"/>
                </a:lnTo>
                <a:lnTo>
                  <a:pt x="196" y="6"/>
                </a:lnTo>
                <a:lnTo>
                  <a:pt x="197" y="0"/>
                </a:lnTo>
                <a:lnTo>
                  <a:pt x="101" y="15"/>
                </a:lnTo>
                <a:lnTo>
                  <a:pt x="70" y="18"/>
                </a:lnTo>
                <a:lnTo>
                  <a:pt x="0" y="26"/>
                </a:lnTo>
                <a:lnTo>
                  <a:pt x="29" y="119"/>
                </a:lnTo>
                <a:lnTo>
                  <a:pt x="58" y="225"/>
                </a:lnTo>
                <a:lnTo>
                  <a:pt x="60" y="229"/>
                </a:lnTo>
                <a:lnTo>
                  <a:pt x="62" y="236"/>
                </a:lnTo>
                <a:lnTo>
                  <a:pt x="66" y="241"/>
                </a:lnTo>
                <a:lnTo>
                  <a:pt x="71" y="253"/>
                </a:lnTo>
                <a:lnTo>
                  <a:pt x="78" y="262"/>
                </a:lnTo>
                <a:lnTo>
                  <a:pt x="79" y="263"/>
                </a:lnTo>
                <a:lnTo>
                  <a:pt x="83" y="271"/>
                </a:lnTo>
                <a:lnTo>
                  <a:pt x="82" y="280"/>
                </a:lnTo>
                <a:lnTo>
                  <a:pt x="87" y="283"/>
                </a:lnTo>
                <a:lnTo>
                  <a:pt x="89" y="289"/>
                </a:lnTo>
                <a:lnTo>
                  <a:pt x="83" y="294"/>
                </a:lnTo>
                <a:lnTo>
                  <a:pt x="79" y="299"/>
                </a:lnTo>
                <a:lnTo>
                  <a:pt x="79" y="312"/>
                </a:lnTo>
                <a:lnTo>
                  <a:pt x="78" y="318"/>
                </a:lnTo>
                <a:lnTo>
                  <a:pt x="75" y="331"/>
                </a:lnTo>
                <a:lnTo>
                  <a:pt x="79" y="343"/>
                </a:lnTo>
                <a:lnTo>
                  <a:pt x="85" y="349"/>
                </a:lnTo>
                <a:lnTo>
                  <a:pt x="87" y="359"/>
                </a:lnTo>
                <a:lnTo>
                  <a:pt x="86" y="364"/>
                </a:lnTo>
                <a:lnTo>
                  <a:pt x="86" y="370"/>
                </a:lnTo>
                <a:lnTo>
                  <a:pt x="85" y="385"/>
                </a:lnTo>
                <a:lnTo>
                  <a:pt x="86" y="390"/>
                </a:lnTo>
                <a:lnTo>
                  <a:pt x="92" y="397"/>
                </a:lnTo>
                <a:lnTo>
                  <a:pt x="97" y="406"/>
                </a:lnTo>
                <a:lnTo>
                  <a:pt x="97" y="409"/>
                </a:lnTo>
                <a:lnTo>
                  <a:pt x="105" y="423"/>
                </a:lnTo>
                <a:lnTo>
                  <a:pt x="106" y="429"/>
                </a:lnTo>
                <a:lnTo>
                  <a:pt x="112" y="435"/>
                </a:lnTo>
                <a:lnTo>
                  <a:pt x="326" y="420"/>
                </a:lnTo>
                <a:lnTo>
                  <a:pt x="332" y="424"/>
                </a:lnTo>
                <a:lnTo>
                  <a:pt x="338" y="436"/>
                </a:lnTo>
                <a:lnTo>
                  <a:pt x="343" y="437"/>
                </a:lnTo>
                <a:lnTo>
                  <a:pt x="350" y="433"/>
                </a:lnTo>
                <a:lnTo>
                  <a:pt x="350" y="420"/>
                </a:lnTo>
                <a:lnTo>
                  <a:pt x="349" y="413"/>
                </a:lnTo>
                <a:lnTo>
                  <a:pt x="345" y="408"/>
                </a:lnTo>
                <a:lnTo>
                  <a:pt x="345" y="401"/>
                </a:lnTo>
                <a:lnTo>
                  <a:pt x="346" y="396"/>
                </a:lnTo>
                <a:lnTo>
                  <a:pt x="350" y="396"/>
                </a:lnTo>
                <a:lnTo>
                  <a:pt x="354" y="390"/>
                </a:lnTo>
                <a:lnTo>
                  <a:pt x="361" y="393"/>
                </a:lnTo>
                <a:lnTo>
                  <a:pt x="377" y="396"/>
                </a:lnTo>
                <a:lnTo>
                  <a:pt x="383" y="397"/>
                </a:lnTo>
                <a:lnTo>
                  <a:pt x="387" y="396"/>
                </a:lnTo>
                <a:lnTo>
                  <a:pt x="389" y="396"/>
                </a:lnTo>
                <a:lnTo>
                  <a:pt x="389" y="389"/>
                </a:lnTo>
                <a:lnTo>
                  <a:pt x="385" y="383"/>
                </a:lnTo>
                <a:lnTo>
                  <a:pt x="387" y="377"/>
                </a:lnTo>
                <a:lnTo>
                  <a:pt x="389" y="371"/>
                </a:lnTo>
                <a:lnTo>
                  <a:pt x="385" y="371"/>
                </a:lnTo>
                <a:lnTo>
                  <a:pt x="389" y="364"/>
                </a:lnTo>
                <a:lnTo>
                  <a:pt x="383" y="359"/>
                </a:lnTo>
                <a:lnTo>
                  <a:pt x="389" y="363"/>
                </a:lnTo>
                <a:lnTo>
                  <a:pt x="392" y="356"/>
                </a:lnTo>
                <a:lnTo>
                  <a:pt x="384" y="356"/>
                </a:lnTo>
                <a:lnTo>
                  <a:pt x="387" y="349"/>
                </a:lnTo>
                <a:lnTo>
                  <a:pt x="392" y="354"/>
                </a:lnTo>
                <a:lnTo>
                  <a:pt x="397" y="344"/>
                </a:lnTo>
                <a:lnTo>
                  <a:pt x="399" y="337"/>
                </a:lnTo>
                <a:lnTo>
                  <a:pt x="393" y="336"/>
                </a:lnTo>
                <a:lnTo>
                  <a:pt x="387" y="336"/>
                </a:lnTo>
                <a:lnTo>
                  <a:pt x="381" y="332"/>
                </a:lnTo>
                <a:lnTo>
                  <a:pt x="383" y="332"/>
                </a:lnTo>
                <a:lnTo>
                  <a:pt x="388" y="333"/>
                </a:lnTo>
                <a:lnTo>
                  <a:pt x="395" y="333"/>
                </a:lnTo>
                <a:lnTo>
                  <a:pt x="395" y="326"/>
                </a:lnTo>
                <a:lnTo>
                  <a:pt x="399" y="328"/>
                </a:lnTo>
                <a:lnTo>
                  <a:pt x="403" y="316"/>
                </a:lnTo>
                <a:lnTo>
                  <a:pt x="396" y="317"/>
                </a:lnTo>
                <a:lnTo>
                  <a:pt x="393" y="314"/>
                </a:lnTo>
                <a:lnTo>
                  <a:pt x="399" y="309"/>
                </a:lnTo>
                <a:lnTo>
                  <a:pt x="396" y="303"/>
                </a:lnTo>
                <a:lnTo>
                  <a:pt x="403" y="308"/>
                </a:lnTo>
                <a:lnTo>
                  <a:pt x="406" y="301"/>
                </a:lnTo>
                <a:lnTo>
                  <a:pt x="404" y="298"/>
                </a:lnTo>
                <a:lnTo>
                  <a:pt x="399" y="299"/>
                </a:lnTo>
                <a:lnTo>
                  <a:pt x="397" y="294"/>
                </a:lnTo>
                <a:lnTo>
                  <a:pt x="404" y="293"/>
                </a:lnTo>
                <a:lnTo>
                  <a:pt x="410" y="286"/>
                </a:lnTo>
                <a:lnTo>
                  <a:pt x="403" y="282"/>
                </a:lnTo>
                <a:lnTo>
                  <a:pt x="403" y="275"/>
                </a:lnTo>
                <a:lnTo>
                  <a:pt x="410" y="278"/>
                </a:lnTo>
                <a:lnTo>
                  <a:pt x="415" y="278"/>
                </a:lnTo>
                <a:lnTo>
                  <a:pt x="415" y="271"/>
                </a:lnTo>
                <a:lnTo>
                  <a:pt x="420" y="267"/>
                </a:lnTo>
                <a:lnTo>
                  <a:pt x="423" y="262"/>
                </a:lnTo>
                <a:lnTo>
                  <a:pt x="419" y="260"/>
                </a:lnTo>
                <a:lnTo>
                  <a:pt x="415" y="259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8" name="Freeform 50"/>
          <p:cNvSpPr>
            <a:spLocks/>
          </p:cNvSpPr>
          <p:nvPr/>
        </p:nvSpPr>
        <p:spPr bwMode="auto">
          <a:xfrm>
            <a:off x="11261382" y="2755488"/>
            <a:ext cx="273051" cy="260351"/>
          </a:xfrm>
          <a:custGeom>
            <a:avLst/>
            <a:gdLst>
              <a:gd name="T0" fmla="*/ 133 w 134"/>
              <a:gd name="T1" fmla="*/ 50 h 128"/>
              <a:gd name="T2" fmla="*/ 120 w 134"/>
              <a:gd name="T3" fmla="*/ 0 h 128"/>
              <a:gd name="T4" fmla="*/ 116 w 134"/>
              <a:gd name="T5" fmla="*/ 0 h 128"/>
              <a:gd name="T6" fmla="*/ 106 w 134"/>
              <a:gd name="T7" fmla="*/ 1 h 128"/>
              <a:gd name="T8" fmla="*/ 71 w 134"/>
              <a:gd name="T9" fmla="*/ 10 h 128"/>
              <a:gd name="T10" fmla="*/ 64 w 134"/>
              <a:gd name="T11" fmla="*/ 13 h 128"/>
              <a:gd name="T12" fmla="*/ 60 w 134"/>
              <a:gd name="T13" fmla="*/ 13 h 128"/>
              <a:gd name="T14" fmla="*/ 48 w 134"/>
              <a:gd name="T15" fmla="*/ 17 h 128"/>
              <a:gd name="T16" fmla="*/ 42 w 134"/>
              <a:gd name="T17" fmla="*/ 17 h 128"/>
              <a:gd name="T18" fmla="*/ 0 w 134"/>
              <a:gd name="T19" fmla="*/ 25 h 128"/>
              <a:gd name="T20" fmla="*/ 14 w 134"/>
              <a:gd name="T21" fmla="*/ 96 h 128"/>
              <a:gd name="T22" fmla="*/ 18 w 134"/>
              <a:gd name="T23" fmla="*/ 102 h 128"/>
              <a:gd name="T24" fmla="*/ 18 w 134"/>
              <a:gd name="T25" fmla="*/ 109 h 128"/>
              <a:gd name="T26" fmla="*/ 7 w 134"/>
              <a:gd name="T27" fmla="*/ 120 h 128"/>
              <a:gd name="T28" fmla="*/ 7 w 134"/>
              <a:gd name="T29" fmla="*/ 123 h 128"/>
              <a:gd name="T30" fmla="*/ 14 w 134"/>
              <a:gd name="T31" fmla="*/ 128 h 128"/>
              <a:gd name="T32" fmla="*/ 19 w 134"/>
              <a:gd name="T33" fmla="*/ 127 h 128"/>
              <a:gd name="T34" fmla="*/ 32 w 134"/>
              <a:gd name="T35" fmla="*/ 113 h 128"/>
              <a:gd name="T36" fmla="*/ 38 w 134"/>
              <a:gd name="T37" fmla="*/ 110 h 128"/>
              <a:gd name="T38" fmla="*/ 42 w 134"/>
              <a:gd name="T39" fmla="*/ 104 h 128"/>
              <a:gd name="T40" fmla="*/ 46 w 134"/>
              <a:gd name="T41" fmla="*/ 106 h 128"/>
              <a:gd name="T42" fmla="*/ 56 w 134"/>
              <a:gd name="T43" fmla="*/ 93 h 128"/>
              <a:gd name="T44" fmla="*/ 63 w 134"/>
              <a:gd name="T45" fmla="*/ 92 h 128"/>
              <a:gd name="T46" fmla="*/ 68 w 134"/>
              <a:gd name="T47" fmla="*/ 89 h 128"/>
              <a:gd name="T48" fmla="*/ 75 w 134"/>
              <a:gd name="T49" fmla="*/ 89 h 128"/>
              <a:gd name="T50" fmla="*/ 78 w 134"/>
              <a:gd name="T51" fmla="*/ 85 h 128"/>
              <a:gd name="T52" fmla="*/ 98 w 134"/>
              <a:gd name="T53" fmla="*/ 81 h 128"/>
              <a:gd name="T54" fmla="*/ 98 w 134"/>
              <a:gd name="T55" fmla="*/ 77 h 128"/>
              <a:gd name="T56" fmla="*/ 95 w 134"/>
              <a:gd name="T57" fmla="*/ 73 h 128"/>
              <a:gd name="T58" fmla="*/ 98 w 134"/>
              <a:gd name="T59" fmla="*/ 74 h 128"/>
              <a:gd name="T60" fmla="*/ 98 w 134"/>
              <a:gd name="T61" fmla="*/ 77 h 128"/>
              <a:gd name="T62" fmla="*/ 105 w 134"/>
              <a:gd name="T63" fmla="*/ 77 h 128"/>
              <a:gd name="T64" fmla="*/ 117 w 134"/>
              <a:gd name="T65" fmla="*/ 69 h 128"/>
              <a:gd name="T66" fmla="*/ 130 w 134"/>
              <a:gd name="T67" fmla="*/ 64 h 128"/>
              <a:gd name="T68" fmla="*/ 133 w 134"/>
              <a:gd name="T69" fmla="*/ 66 h 128"/>
              <a:gd name="T70" fmla="*/ 133 w 134"/>
              <a:gd name="T71" fmla="*/ 63 h 128"/>
              <a:gd name="T72" fmla="*/ 132 w 134"/>
              <a:gd name="T73" fmla="*/ 60 h 128"/>
              <a:gd name="T74" fmla="*/ 134 w 134"/>
              <a:gd name="T75" fmla="*/ 56 h 128"/>
              <a:gd name="T76" fmla="*/ 133 w 134"/>
              <a:gd name="T77" fmla="*/ 5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4" h="128">
                <a:moveTo>
                  <a:pt x="133" y="50"/>
                </a:moveTo>
                <a:lnTo>
                  <a:pt x="120" y="0"/>
                </a:lnTo>
                <a:lnTo>
                  <a:pt x="116" y="0"/>
                </a:lnTo>
                <a:lnTo>
                  <a:pt x="106" y="1"/>
                </a:lnTo>
                <a:lnTo>
                  <a:pt x="71" y="10"/>
                </a:lnTo>
                <a:lnTo>
                  <a:pt x="64" y="13"/>
                </a:lnTo>
                <a:lnTo>
                  <a:pt x="60" y="13"/>
                </a:lnTo>
                <a:lnTo>
                  <a:pt x="48" y="17"/>
                </a:lnTo>
                <a:lnTo>
                  <a:pt x="42" y="17"/>
                </a:lnTo>
                <a:lnTo>
                  <a:pt x="0" y="25"/>
                </a:lnTo>
                <a:lnTo>
                  <a:pt x="14" y="96"/>
                </a:lnTo>
                <a:lnTo>
                  <a:pt x="18" y="102"/>
                </a:lnTo>
                <a:lnTo>
                  <a:pt x="18" y="109"/>
                </a:lnTo>
                <a:lnTo>
                  <a:pt x="7" y="120"/>
                </a:lnTo>
                <a:lnTo>
                  <a:pt x="7" y="123"/>
                </a:lnTo>
                <a:lnTo>
                  <a:pt x="14" y="128"/>
                </a:lnTo>
                <a:lnTo>
                  <a:pt x="19" y="127"/>
                </a:lnTo>
                <a:lnTo>
                  <a:pt x="32" y="113"/>
                </a:lnTo>
                <a:lnTo>
                  <a:pt x="38" y="110"/>
                </a:lnTo>
                <a:lnTo>
                  <a:pt x="42" y="104"/>
                </a:lnTo>
                <a:lnTo>
                  <a:pt x="46" y="106"/>
                </a:lnTo>
                <a:lnTo>
                  <a:pt x="56" y="93"/>
                </a:lnTo>
                <a:lnTo>
                  <a:pt x="63" y="92"/>
                </a:lnTo>
                <a:lnTo>
                  <a:pt x="68" y="89"/>
                </a:lnTo>
                <a:lnTo>
                  <a:pt x="75" y="89"/>
                </a:lnTo>
                <a:lnTo>
                  <a:pt x="78" y="85"/>
                </a:lnTo>
                <a:lnTo>
                  <a:pt x="98" y="81"/>
                </a:lnTo>
                <a:lnTo>
                  <a:pt x="98" y="77"/>
                </a:lnTo>
                <a:lnTo>
                  <a:pt x="95" y="73"/>
                </a:lnTo>
                <a:lnTo>
                  <a:pt x="98" y="74"/>
                </a:lnTo>
                <a:lnTo>
                  <a:pt x="98" y="77"/>
                </a:lnTo>
                <a:lnTo>
                  <a:pt x="105" y="77"/>
                </a:lnTo>
                <a:lnTo>
                  <a:pt x="117" y="69"/>
                </a:lnTo>
                <a:lnTo>
                  <a:pt x="130" y="64"/>
                </a:lnTo>
                <a:lnTo>
                  <a:pt x="133" y="66"/>
                </a:lnTo>
                <a:lnTo>
                  <a:pt x="133" y="63"/>
                </a:lnTo>
                <a:lnTo>
                  <a:pt x="132" y="60"/>
                </a:lnTo>
                <a:lnTo>
                  <a:pt x="134" y="56"/>
                </a:lnTo>
                <a:lnTo>
                  <a:pt x="133" y="50"/>
                </a:lnTo>
                <a:close/>
              </a:path>
            </a:pathLst>
          </a:custGeom>
          <a:solidFill>
            <a:srgbClr val="5F2987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79" name="Freeform 51"/>
          <p:cNvSpPr>
            <a:spLocks/>
          </p:cNvSpPr>
          <p:nvPr/>
        </p:nvSpPr>
        <p:spPr bwMode="auto">
          <a:xfrm>
            <a:off x="5967599" y="3326988"/>
            <a:ext cx="1138767" cy="889000"/>
          </a:xfrm>
          <a:custGeom>
            <a:avLst/>
            <a:gdLst>
              <a:gd name="T0" fmla="*/ 481 w 560"/>
              <a:gd name="T1" fmla="*/ 41 h 437"/>
              <a:gd name="T2" fmla="*/ 415 w 560"/>
              <a:gd name="T3" fmla="*/ 35 h 437"/>
              <a:gd name="T4" fmla="*/ 300 w 560"/>
              <a:gd name="T5" fmla="*/ 27 h 437"/>
              <a:gd name="T6" fmla="*/ 238 w 560"/>
              <a:gd name="T7" fmla="*/ 20 h 437"/>
              <a:gd name="T8" fmla="*/ 119 w 560"/>
              <a:gd name="T9" fmla="*/ 8 h 437"/>
              <a:gd name="T10" fmla="*/ 50 w 560"/>
              <a:gd name="T11" fmla="*/ 0 h 437"/>
              <a:gd name="T12" fmla="*/ 0 w 560"/>
              <a:gd name="T13" fmla="*/ 390 h 437"/>
              <a:gd name="T14" fmla="*/ 127 w 560"/>
              <a:gd name="T15" fmla="*/ 405 h 437"/>
              <a:gd name="T16" fmla="*/ 240 w 560"/>
              <a:gd name="T17" fmla="*/ 415 h 437"/>
              <a:gd name="T18" fmla="*/ 377 w 560"/>
              <a:gd name="T19" fmla="*/ 428 h 437"/>
              <a:gd name="T20" fmla="*/ 464 w 560"/>
              <a:gd name="T21" fmla="*/ 433 h 437"/>
              <a:gd name="T22" fmla="*/ 540 w 560"/>
              <a:gd name="T23" fmla="*/ 437 h 437"/>
              <a:gd name="T24" fmla="*/ 554 w 560"/>
              <a:gd name="T25" fmla="*/ 142 h 437"/>
              <a:gd name="T26" fmla="*/ 560 w 560"/>
              <a:gd name="T27" fmla="*/ 47 h 437"/>
              <a:gd name="T28" fmla="*/ 553 w 560"/>
              <a:gd name="T29" fmla="*/ 45 h 437"/>
              <a:gd name="T30" fmla="*/ 481 w 560"/>
              <a:gd name="T31" fmla="*/ 41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0" h="437">
                <a:moveTo>
                  <a:pt x="481" y="41"/>
                </a:moveTo>
                <a:lnTo>
                  <a:pt x="415" y="35"/>
                </a:lnTo>
                <a:lnTo>
                  <a:pt x="300" y="27"/>
                </a:lnTo>
                <a:lnTo>
                  <a:pt x="238" y="20"/>
                </a:lnTo>
                <a:lnTo>
                  <a:pt x="119" y="8"/>
                </a:lnTo>
                <a:lnTo>
                  <a:pt x="50" y="0"/>
                </a:lnTo>
                <a:lnTo>
                  <a:pt x="0" y="390"/>
                </a:lnTo>
                <a:lnTo>
                  <a:pt x="127" y="405"/>
                </a:lnTo>
                <a:lnTo>
                  <a:pt x="240" y="415"/>
                </a:lnTo>
                <a:lnTo>
                  <a:pt x="377" y="428"/>
                </a:lnTo>
                <a:lnTo>
                  <a:pt x="464" y="433"/>
                </a:lnTo>
                <a:lnTo>
                  <a:pt x="540" y="437"/>
                </a:lnTo>
                <a:lnTo>
                  <a:pt x="554" y="142"/>
                </a:lnTo>
                <a:lnTo>
                  <a:pt x="560" y="47"/>
                </a:lnTo>
                <a:lnTo>
                  <a:pt x="553" y="45"/>
                </a:lnTo>
                <a:lnTo>
                  <a:pt x="481" y="41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0" name="Freeform 52"/>
          <p:cNvSpPr>
            <a:spLocks/>
          </p:cNvSpPr>
          <p:nvPr/>
        </p:nvSpPr>
        <p:spPr bwMode="auto">
          <a:xfrm>
            <a:off x="8228198" y="4300655"/>
            <a:ext cx="787400" cy="726017"/>
          </a:xfrm>
          <a:custGeom>
            <a:avLst/>
            <a:gdLst>
              <a:gd name="T0" fmla="*/ 383 w 387"/>
              <a:gd name="T1" fmla="*/ 46 h 357"/>
              <a:gd name="T2" fmla="*/ 336 w 387"/>
              <a:gd name="T3" fmla="*/ 44 h 357"/>
              <a:gd name="T4" fmla="*/ 342 w 387"/>
              <a:gd name="T5" fmla="*/ 32 h 357"/>
              <a:gd name="T6" fmla="*/ 354 w 387"/>
              <a:gd name="T7" fmla="*/ 21 h 357"/>
              <a:gd name="T8" fmla="*/ 353 w 387"/>
              <a:gd name="T9" fmla="*/ 9 h 357"/>
              <a:gd name="T10" fmla="*/ 342 w 387"/>
              <a:gd name="T11" fmla="*/ 0 h 357"/>
              <a:gd name="T12" fmla="*/ 78 w 387"/>
              <a:gd name="T13" fmla="*/ 15 h 357"/>
              <a:gd name="T14" fmla="*/ 15 w 387"/>
              <a:gd name="T15" fmla="*/ 99 h 357"/>
              <a:gd name="T16" fmla="*/ 19 w 387"/>
              <a:gd name="T17" fmla="*/ 296 h 357"/>
              <a:gd name="T18" fmla="*/ 21 w 387"/>
              <a:gd name="T19" fmla="*/ 300 h 357"/>
              <a:gd name="T20" fmla="*/ 34 w 387"/>
              <a:gd name="T21" fmla="*/ 300 h 357"/>
              <a:gd name="T22" fmla="*/ 55 w 387"/>
              <a:gd name="T23" fmla="*/ 357 h 357"/>
              <a:gd name="T24" fmla="*/ 288 w 387"/>
              <a:gd name="T25" fmla="*/ 346 h 357"/>
              <a:gd name="T26" fmla="*/ 288 w 387"/>
              <a:gd name="T27" fmla="*/ 333 h 357"/>
              <a:gd name="T28" fmla="*/ 295 w 387"/>
              <a:gd name="T29" fmla="*/ 331 h 357"/>
              <a:gd name="T30" fmla="*/ 291 w 387"/>
              <a:gd name="T31" fmla="*/ 320 h 357"/>
              <a:gd name="T32" fmla="*/ 289 w 387"/>
              <a:gd name="T33" fmla="*/ 307 h 357"/>
              <a:gd name="T34" fmla="*/ 284 w 387"/>
              <a:gd name="T35" fmla="*/ 306 h 357"/>
              <a:gd name="T36" fmla="*/ 285 w 387"/>
              <a:gd name="T37" fmla="*/ 297 h 357"/>
              <a:gd name="T38" fmla="*/ 284 w 387"/>
              <a:gd name="T39" fmla="*/ 296 h 357"/>
              <a:gd name="T40" fmla="*/ 285 w 387"/>
              <a:gd name="T41" fmla="*/ 287 h 357"/>
              <a:gd name="T42" fmla="*/ 284 w 387"/>
              <a:gd name="T43" fmla="*/ 277 h 357"/>
              <a:gd name="T44" fmla="*/ 292 w 387"/>
              <a:gd name="T45" fmla="*/ 276 h 357"/>
              <a:gd name="T46" fmla="*/ 285 w 387"/>
              <a:gd name="T47" fmla="*/ 269 h 357"/>
              <a:gd name="T48" fmla="*/ 294 w 387"/>
              <a:gd name="T49" fmla="*/ 266 h 357"/>
              <a:gd name="T50" fmla="*/ 294 w 387"/>
              <a:gd name="T51" fmla="*/ 254 h 357"/>
              <a:gd name="T52" fmla="*/ 306 w 387"/>
              <a:gd name="T53" fmla="*/ 243 h 357"/>
              <a:gd name="T54" fmla="*/ 302 w 387"/>
              <a:gd name="T55" fmla="*/ 231 h 357"/>
              <a:gd name="T56" fmla="*/ 300 w 387"/>
              <a:gd name="T57" fmla="*/ 224 h 357"/>
              <a:gd name="T58" fmla="*/ 308 w 387"/>
              <a:gd name="T59" fmla="*/ 223 h 357"/>
              <a:gd name="T60" fmla="*/ 313 w 387"/>
              <a:gd name="T61" fmla="*/ 211 h 357"/>
              <a:gd name="T62" fmla="*/ 322 w 387"/>
              <a:gd name="T63" fmla="*/ 209 h 357"/>
              <a:gd name="T64" fmla="*/ 326 w 387"/>
              <a:gd name="T65" fmla="*/ 199 h 357"/>
              <a:gd name="T66" fmla="*/ 326 w 387"/>
              <a:gd name="T67" fmla="*/ 188 h 357"/>
              <a:gd name="T68" fmla="*/ 327 w 387"/>
              <a:gd name="T69" fmla="*/ 184 h 357"/>
              <a:gd name="T70" fmla="*/ 327 w 387"/>
              <a:gd name="T71" fmla="*/ 177 h 357"/>
              <a:gd name="T72" fmla="*/ 330 w 387"/>
              <a:gd name="T73" fmla="*/ 174 h 357"/>
              <a:gd name="T74" fmla="*/ 333 w 387"/>
              <a:gd name="T75" fmla="*/ 161 h 357"/>
              <a:gd name="T76" fmla="*/ 342 w 387"/>
              <a:gd name="T77" fmla="*/ 161 h 357"/>
              <a:gd name="T78" fmla="*/ 348 w 387"/>
              <a:gd name="T79" fmla="*/ 150 h 357"/>
              <a:gd name="T80" fmla="*/ 345 w 387"/>
              <a:gd name="T81" fmla="*/ 146 h 357"/>
              <a:gd name="T82" fmla="*/ 354 w 387"/>
              <a:gd name="T83" fmla="*/ 136 h 357"/>
              <a:gd name="T84" fmla="*/ 361 w 387"/>
              <a:gd name="T85" fmla="*/ 132 h 357"/>
              <a:gd name="T86" fmla="*/ 359 w 387"/>
              <a:gd name="T87" fmla="*/ 108 h 357"/>
              <a:gd name="T88" fmla="*/ 354 w 387"/>
              <a:gd name="T89" fmla="*/ 103 h 357"/>
              <a:gd name="T90" fmla="*/ 363 w 387"/>
              <a:gd name="T91" fmla="*/ 105 h 357"/>
              <a:gd name="T92" fmla="*/ 361 w 387"/>
              <a:gd name="T93" fmla="*/ 93 h 357"/>
              <a:gd name="T94" fmla="*/ 369 w 387"/>
              <a:gd name="T95" fmla="*/ 86 h 357"/>
              <a:gd name="T96" fmla="*/ 368 w 387"/>
              <a:gd name="T97" fmla="*/ 77 h 357"/>
              <a:gd name="T98" fmla="*/ 372 w 387"/>
              <a:gd name="T99" fmla="*/ 73 h 357"/>
              <a:gd name="T100" fmla="*/ 384 w 387"/>
              <a:gd name="T101" fmla="*/ 65 h 357"/>
              <a:gd name="T102" fmla="*/ 387 w 387"/>
              <a:gd name="T103" fmla="*/ 55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7" h="357">
                <a:moveTo>
                  <a:pt x="386" y="50"/>
                </a:moveTo>
                <a:lnTo>
                  <a:pt x="383" y="46"/>
                </a:lnTo>
                <a:lnTo>
                  <a:pt x="338" y="51"/>
                </a:lnTo>
                <a:lnTo>
                  <a:pt x="336" y="44"/>
                </a:lnTo>
                <a:lnTo>
                  <a:pt x="338" y="38"/>
                </a:lnTo>
                <a:lnTo>
                  <a:pt x="342" y="32"/>
                </a:lnTo>
                <a:lnTo>
                  <a:pt x="349" y="28"/>
                </a:lnTo>
                <a:lnTo>
                  <a:pt x="354" y="21"/>
                </a:lnTo>
                <a:lnTo>
                  <a:pt x="354" y="16"/>
                </a:lnTo>
                <a:lnTo>
                  <a:pt x="353" y="9"/>
                </a:lnTo>
                <a:lnTo>
                  <a:pt x="348" y="4"/>
                </a:lnTo>
                <a:lnTo>
                  <a:pt x="342" y="0"/>
                </a:lnTo>
                <a:lnTo>
                  <a:pt x="202" y="9"/>
                </a:lnTo>
                <a:lnTo>
                  <a:pt x="78" y="15"/>
                </a:lnTo>
                <a:lnTo>
                  <a:pt x="0" y="16"/>
                </a:lnTo>
                <a:lnTo>
                  <a:pt x="15" y="99"/>
                </a:lnTo>
                <a:lnTo>
                  <a:pt x="17" y="126"/>
                </a:lnTo>
                <a:lnTo>
                  <a:pt x="19" y="296"/>
                </a:lnTo>
                <a:lnTo>
                  <a:pt x="21" y="297"/>
                </a:lnTo>
                <a:lnTo>
                  <a:pt x="21" y="300"/>
                </a:lnTo>
                <a:lnTo>
                  <a:pt x="27" y="306"/>
                </a:lnTo>
                <a:lnTo>
                  <a:pt x="34" y="300"/>
                </a:lnTo>
                <a:lnTo>
                  <a:pt x="54" y="304"/>
                </a:lnTo>
                <a:lnTo>
                  <a:pt x="55" y="357"/>
                </a:lnTo>
                <a:lnTo>
                  <a:pt x="155" y="353"/>
                </a:lnTo>
                <a:lnTo>
                  <a:pt x="288" y="346"/>
                </a:lnTo>
                <a:lnTo>
                  <a:pt x="289" y="338"/>
                </a:lnTo>
                <a:lnTo>
                  <a:pt x="288" y="333"/>
                </a:lnTo>
                <a:lnTo>
                  <a:pt x="294" y="333"/>
                </a:lnTo>
                <a:lnTo>
                  <a:pt x="295" y="331"/>
                </a:lnTo>
                <a:lnTo>
                  <a:pt x="292" y="322"/>
                </a:lnTo>
                <a:lnTo>
                  <a:pt x="291" y="320"/>
                </a:lnTo>
                <a:lnTo>
                  <a:pt x="288" y="312"/>
                </a:lnTo>
                <a:lnTo>
                  <a:pt x="289" y="307"/>
                </a:lnTo>
                <a:lnTo>
                  <a:pt x="289" y="308"/>
                </a:lnTo>
                <a:lnTo>
                  <a:pt x="284" y="306"/>
                </a:lnTo>
                <a:lnTo>
                  <a:pt x="289" y="302"/>
                </a:lnTo>
                <a:lnTo>
                  <a:pt x="285" y="297"/>
                </a:lnTo>
                <a:lnTo>
                  <a:pt x="280" y="303"/>
                </a:lnTo>
                <a:lnTo>
                  <a:pt x="284" y="296"/>
                </a:lnTo>
                <a:lnTo>
                  <a:pt x="279" y="291"/>
                </a:lnTo>
                <a:lnTo>
                  <a:pt x="285" y="287"/>
                </a:lnTo>
                <a:lnTo>
                  <a:pt x="280" y="280"/>
                </a:lnTo>
                <a:lnTo>
                  <a:pt x="284" y="277"/>
                </a:lnTo>
                <a:lnTo>
                  <a:pt x="287" y="280"/>
                </a:lnTo>
                <a:lnTo>
                  <a:pt x="292" y="276"/>
                </a:lnTo>
                <a:lnTo>
                  <a:pt x="285" y="274"/>
                </a:lnTo>
                <a:lnTo>
                  <a:pt x="285" y="269"/>
                </a:lnTo>
                <a:lnTo>
                  <a:pt x="292" y="269"/>
                </a:lnTo>
                <a:lnTo>
                  <a:pt x="294" y="266"/>
                </a:lnTo>
                <a:lnTo>
                  <a:pt x="292" y="261"/>
                </a:lnTo>
                <a:lnTo>
                  <a:pt x="294" y="254"/>
                </a:lnTo>
                <a:lnTo>
                  <a:pt x="289" y="250"/>
                </a:lnTo>
                <a:lnTo>
                  <a:pt x="306" y="243"/>
                </a:lnTo>
                <a:lnTo>
                  <a:pt x="302" y="238"/>
                </a:lnTo>
                <a:lnTo>
                  <a:pt x="302" y="231"/>
                </a:lnTo>
                <a:lnTo>
                  <a:pt x="304" y="230"/>
                </a:lnTo>
                <a:lnTo>
                  <a:pt x="300" y="224"/>
                </a:lnTo>
                <a:lnTo>
                  <a:pt x="307" y="227"/>
                </a:lnTo>
                <a:lnTo>
                  <a:pt x="308" y="223"/>
                </a:lnTo>
                <a:lnTo>
                  <a:pt x="314" y="218"/>
                </a:lnTo>
                <a:lnTo>
                  <a:pt x="313" y="211"/>
                </a:lnTo>
                <a:lnTo>
                  <a:pt x="319" y="211"/>
                </a:lnTo>
                <a:lnTo>
                  <a:pt x="322" y="209"/>
                </a:lnTo>
                <a:lnTo>
                  <a:pt x="327" y="203"/>
                </a:lnTo>
                <a:lnTo>
                  <a:pt x="326" y="199"/>
                </a:lnTo>
                <a:lnTo>
                  <a:pt x="330" y="191"/>
                </a:lnTo>
                <a:lnTo>
                  <a:pt x="326" y="188"/>
                </a:lnTo>
                <a:lnTo>
                  <a:pt x="326" y="177"/>
                </a:lnTo>
                <a:lnTo>
                  <a:pt x="327" y="184"/>
                </a:lnTo>
                <a:lnTo>
                  <a:pt x="334" y="181"/>
                </a:lnTo>
                <a:lnTo>
                  <a:pt x="327" y="177"/>
                </a:lnTo>
                <a:lnTo>
                  <a:pt x="327" y="168"/>
                </a:lnTo>
                <a:lnTo>
                  <a:pt x="330" y="174"/>
                </a:lnTo>
                <a:lnTo>
                  <a:pt x="334" y="174"/>
                </a:lnTo>
                <a:lnTo>
                  <a:pt x="333" y="161"/>
                </a:lnTo>
                <a:lnTo>
                  <a:pt x="336" y="165"/>
                </a:lnTo>
                <a:lnTo>
                  <a:pt x="342" y="161"/>
                </a:lnTo>
                <a:lnTo>
                  <a:pt x="348" y="155"/>
                </a:lnTo>
                <a:lnTo>
                  <a:pt x="348" y="150"/>
                </a:lnTo>
                <a:lnTo>
                  <a:pt x="345" y="147"/>
                </a:lnTo>
                <a:lnTo>
                  <a:pt x="345" y="146"/>
                </a:lnTo>
                <a:lnTo>
                  <a:pt x="352" y="142"/>
                </a:lnTo>
                <a:lnTo>
                  <a:pt x="354" y="136"/>
                </a:lnTo>
                <a:lnTo>
                  <a:pt x="360" y="134"/>
                </a:lnTo>
                <a:lnTo>
                  <a:pt x="361" y="132"/>
                </a:lnTo>
                <a:lnTo>
                  <a:pt x="359" y="116"/>
                </a:lnTo>
                <a:lnTo>
                  <a:pt x="359" y="108"/>
                </a:lnTo>
                <a:lnTo>
                  <a:pt x="353" y="109"/>
                </a:lnTo>
                <a:lnTo>
                  <a:pt x="354" y="103"/>
                </a:lnTo>
                <a:lnTo>
                  <a:pt x="360" y="101"/>
                </a:lnTo>
                <a:lnTo>
                  <a:pt x="363" y="105"/>
                </a:lnTo>
                <a:lnTo>
                  <a:pt x="365" y="100"/>
                </a:lnTo>
                <a:lnTo>
                  <a:pt x="361" y="93"/>
                </a:lnTo>
                <a:lnTo>
                  <a:pt x="365" y="92"/>
                </a:lnTo>
                <a:lnTo>
                  <a:pt x="369" y="86"/>
                </a:lnTo>
                <a:lnTo>
                  <a:pt x="373" y="84"/>
                </a:lnTo>
                <a:lnTo>
                  <a:pt x="368" y="77"/>
                </a:lnTo>
                <a:lnTo>
                  <a:pt x="368" y="76"/>
                </a:lnTo>
                <a:lnTo>
                  <a:pt x="372" y="73"/>
                </a:lnTo>
                <a:lnTo>
                  <a:pt x="377" y="70"/>
                </a:lnTo>
                <a:lnTo>
                  <a:pt x="384" y="65"/>
                </a:lnTo>
                <a:lnTo>
                  <a:pt x="380" y="58"/>
                </a:lnTo>
                <a:lnTo>
                  <a:pt x="387" y="55"/>
                </a:lnTo>
                <a:lnTo>
                  <a:pt x="386" y="50"/>
                </a:lnTo>
                <a:close/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1" name="Freeform 53"/>
          <p:cNvSpPr>
            <a:spLocks/>
          </p:cNvSpPr>
          <p:nvPr/>
        </p:nvSpPr>
        <p:spPr bwMode="auto">
          <a:xfrm>
            <a:off x="4909265" y="4002206"/>
            <a:ext cx="1058333" cy="1240367"/>
          </a:xfrm>
          <a:custGeom>
            <a:avLst/>
            <a:gdLst>
              <a:gd name="T0" fmla="*/ 210 w 520"/>
              <a:gd name="T1" fmla="*/ 12 h 609"/>
              <a:gd name="T2" fmla="*/ 126 w 520"/>
              <a:gd name="T3" fmla="*/ 75 h 609"/>
              <a:gd name="T4" fmla="*/ 112 w 520"/>
              <a:gd name="T5" fmla="*/ 92 h 609"/>
              <a:gd name="T6" fmla="*/ 103 w 520"/>
              <a:gd name="T7" fmla="*/ 83 h 609"/>
              <a:gd name="T8" fmla="*/ 90 w 520"/>
              <a:gd name="T9" fmla="*/ 77 h 609"/>
              <a:gd name="T10" fmla="*/ 78 w 520"/>
              <a:gd name="T11" fmla="*/ 74 h 609"/>
              <a:gd name="T12" fmla="*/ 67 w 520"/>
              <a:gd name="T13" fmla="*/ 88 h 609"/>
              <a:gd name="T14" fmla="*/ 67 w 520"/>
              <a:gd name="T15" fmla="*/ 105 h 609"/>
              <a:gd name="T16" fmla="*/ 69 w 520"/>
              <a:gd name="T17" fmla="*/ 124 h 609"/>
              <a:gd name="T18" fmla="*/ 66 w 520"/>
              <a:gd name="T19" fmla="*/ 139 h 609"/>
              <a:gd name="T20" fmla="*/ 67 w 520"/>
              <a:gd name="T21" fmla="*/ 166 h 609"/>
              <a:gd name="T22" fmla="*/ 59 w 520"/>
              <a:gd name="T23" fmla="*/ 185 h 609"/>
              <a:gd name="T24" fmla="*/ 58 w 520"/>
              <a:gd name="T25" fmla="*/ 199 h 609"/>
              <a:gd name="T26" fmla="*/ 67 w 520"/>
              <a:gd name="T27" fmla="*/ 220 h 609"/>
              <a:gd name="T28" fmla="*/ 70 w 520"/>
              <a:gd name="T29" fmla="*/ 232 h 609"/>
              <a:gd name="T30" fmla="*/ 82 w 520"/>
              <a:gd name="T31" fmla="*/ 253 h 609"/>
              <a:gd name="T32" fmla="*/ 81 w 520"/>
              <a:gd name="T33" fmla="*/ 263 h 609"/>
              <a:gd name="T34" fmla="*/ 57 w 520"/>
              <a:gd name="T35" fmla="*/ 281 h 609"/>
              <a:gd name="T36" fmla="*/ 47 w 520"/>
              <a:gd name="T37" fmla="*/ 296 h 609"/>
              <a:gd name="T38" fmla="*/ 43 w 520"/>
              <a:gd name="T39" fmla="*/ 315 h 609"/>
              <a:gd name="T40" fmla="*/ 30 w 520"/>
              <a:gd name="T41" fmla="*/ 337 h 609"/>
              <a:gd name="T42" fmla="*/ 20 w 520"/>
              <a:gd name="T43" fmla="*/ 346 h 609"/>
              <a:gd name="T44" fmla="*/ 23 w 520"/>
              <a:gd name="T45" fmla="*/ 360 h 609"/>
              <a:gd name="T46" fmla="*/ 20 w 520"/>
              <a:gd name="T47" fmla="*/ 372 h 609"/>
              <a:gd name="T48" fmla="*/ 34 w 520"/>
              <a:gd name="T49" fmla="*/ 378 h 609"/>
              <a:gd name="T50" fmla="*/ 34 w 520"/>
              <a:gd name="T51" fmla="*/ 395 h 609"/>
              <a:gd name="T52" fmla="*/ 25 w 520"/>
              <a:gd name="T53" fmla="*/ 404 h 609"/>
              <a:gd name="T54" fmla="*/ 17 w 520"/>
              <a:gd name="T55" fmla="*/ 402 h 609"/>
              <a:gd name="T56" fmla="*/ 11 w 520"/>
              <a:gd name="T57" fmla="*/ 403 h 609"/>
              <a:gd name="T58" fmla="*/ 0 w 520"/>
              <a:gd name="T59" fmla="*/ 422 h 609"/>
              <a:gd name="T60" fmla="*/ 180 w 520"/>
              <a:gd name="T61" fmla="*/ 526 h 609"/>
              <a:gd name="T62" fmla="*/ 410 w 520"/>
              <a:gd name="T63" fmla="*/ 603 h 609"/>
              <a:gd name="T64" fmla="*/ 450 w 520"/>
              <a:gd name="T65" fmla="*/ 606 h 609"/>
              <a:gd name="T66" fmla="*/ 415 w 520"/>
              <a:gd name="T67" fmla="*/ 4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0" h="609">
                <a:moveTo>
                  <a:pt x="314" y="28"/>
                </a:moveTo>
                <a:lnTo>
                  <a:pt x="210" y="12"/>
                </a:lnTo>
                <a:lnTo>
                  <a:pt x="139" y="0"/>
                </a:lnTo>
                <a:lnTo>
                  <a:pt x="126" y="75"/>
                </a:lnTo>
                <a:lnTo>
                  <a:pt x="119" y="85"/>
                </a:lnTo>
                <a:lnTo>
                  <a:pt x="112" y="92"/>
                </a:lnTo>
                <a:lnTo>
                  <a:pt x="105" y="90"/>
                </a:lnTo>
                <a:lnTo>
                  <a:pt x="103" y="83"/>
                </a:lnTo>
                <a:lnTo>
                  <a:pt x="97" y="77"/>
                </a:lnTo>
                <a:lnTo>
                  <a:pt x="90" y="77"/>
                </a:lnTo>
                <a:lnTo>
                  <a:pt x="85" y="73"/>
                </a:lnTo>
                <a:lnTo>
                  <a:pt x="78" y="74"/>
                </a:lnTo>
                <a:lnTo>
                  <a:pt x="70" y="79"/>
                </a:lnTo>
                <a:lnTo>
                  <a:pt x="67" y="88"/>
                </a:lnTo>
                <a:lnTo>
                  <a:pt x="71" y="100"/>
                </a:lnTo>
                <a:lnTo>
                  <a:pt x="67" y="105"/>
                </a:lnTo>
                <a:lnTo>
                  <a:pt x="67" y="112"/>
                </a:lnTo>
                <a:lnTo>
                  <a:pt x="69" y="124"/>
                </a:lnTo>
                <a:lnTo>
                  <a:pt x="66" y="132"/>
                </a:lnTo>
                <a:lnTo>
                  <a:pt x="66" y="139"/>
                </a:lnTo>
                <a:lnTo>
                  <a:pt x="67" y="151"/>
                </a:lnTo>
                <a:lnTo>
                  <a:pt x="67" y="166"/>
                </a:lnTo>
                <a:lnTo>
                  <a:pt x="61" y="171"/>
                </a:lnTo>
                <a:lnTo>
                  <a:pt x="59" y="185"/>
                </a:lnTo>
                <a:lnTo>
                  <a:pt x="58" y="192"/>
                </a:lnTo>
                <a:lnTo>
                  <a:pt x="58" y="199"/>
                </a:lnTo>
                <a:lnTo>
                  <a:pt x="65" y="211"/>
                </a:lnTo>
                <a:lnTo>
                  <a:pt x="67" y="220"/>
                </a:lnTo>
                <a:lnTo>
                  <a:pt x="67" y="226"/>
                </a:lnTo>
                <a:lnTo>
                  <a:pt x="70" y="232"/>
                </a:lnTo>
                <a:lnTo>
                  <a:pt x="70" y="239"/>
                </a:lnTo>
                <a:lnTo>
                  <a:pt x="82" y="253"/>
                </a:lnTo>
                <a:lnTo>
                  <a:pt x="86" y="258"/>
                </a:lnTo>
                <a:lnTo>
                  <a:pt x="81" y="263"/>
                </a:lnTo>
                <a:lnTo>
                  <a:pt x="59" y="276"/>
                </a:lnTo>
                <a:lnTo>
                  <a:pt x="57" y="281"/>
                </a:lnTo>
                <a:lnTo>
                  <a:pt x="51" y="285"/>
                </a:lnTo>
                <a:lnTo>
                  <a:pt x="47" y="296"/>
                </a:lnTo>
                <a:lnTo>
                  <a:pt x="47" y="308"/>
                </a:lnTo>
                <a:lnTo>
                  <a:pt x="43" y="315"/>
                </a:lnTo>
                <a:lnTo>
                  <a:pt x="40" y="323"/>
                </a:lnTo>
                <a:lnTo>
                  <a:pt x="30" y="337"/>
                </a:lnTo>
                <a:lnTo>
                  <a:pt x="24" y="341"/>
                </a:lnTo>
                <a:lnTo>
                  <a:pt x="20" y="346"/>
                </a:lnTo>
                <a:lnTo>
                  <a:pt x="23" y="354"/>
                </a:lnTo>
                <a:lnTo>
                  <a:pt x="23" y="360"/>
                </a:lnTo>
                <a:lnTo>
                  <a:pt x="19" y="366"/>
                </a:lnTo>
                <a:lnTo>
                  <a:pt x="20" y="372"/>
                </a:lnTo>
                <a:lnTo>
                  <a:pt x="27" y="374"/>
                </a:lnTo>
                <a:lnTo>
                  <a:pt x="34" y="378"/>
                </a:lnTo>
                <a:lnTo>
                  <a:pt x="35" y="384"/>
                </a:lnTo>
                <a:lnTo>
                  <a:pt x="34" y="395"/>
                </a:lnTo>
                <a:lnTo>
                  <a:pt x="27" y="399"/>
                </a:lnTo>
                <a:lnTo>
                  <a:pt x="25" y="404"/>
                </a:lnTo>
                <a:lnTo>
                  <a:pt x="19" y="403"/>
                </a:lnTo>
                <a:lnTo>
                  <a:pt x="17" y="402"/>
                </a:lnTo>
                <a:lnTo>
                  <a:pt x="13" y="403"/>
                </a:lnTo>
                <a:lnTo>
                  <a:pt x="11" y="403"/>
                </a:lnTo>
                <a:lnTo>
                  <a:pt x="2" y="415"/>
                </a:lnTo>
                <a:lnTo>
                  <a:pt x="0" y="422"/>
                </a:lnTo>
                <a:lnTo>
                  <a:pt x="19" y="434"/>
                </a:lnTo>
                <a:lnTo>
                  <a:pt x="180" y="526"/>
                </a:lnTo>
                <a:lnTo>
                  <a:pt x="287" y="586"/>
                </a:lnTo>
                <a:lnTo>
                  <a:pt x="410" y="603"/>
                </a:lnTo>
                <a:lnTo>
                  <a:pt x="450" y="609"/>
                </a:lnTo>
                <a:lnTo>
                  <a:pt x="450" y="606"/>
                </a:lnTo>
                <a:lnTo>
                  <a:pt x="520" y="58"/>
                </a:lnTo>
                <a:lnTo>
                  <a:pt x="415" y="44"/>
                </a:lnTo>
                <a:lnTo>
                  <a:pt x="314" y="28"/>
                </a:lnTo>
                <a:close/>
              </a:path>
            </a:pathLst>
          </a:custGeom>
          <a:solidFill>
            <a:srgbClr val="003DB8"/>
          </a:solidFill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2" name="Freeform 54"/>
          <p:cNvSpPr>
            <a:spLocks noEditPoints="1"/>
          </p:cNvSpPr>
          <p:nvPr/>
        </p:nvSpPr>
        <p:spPr bwMode="auto">
          <a:xfrm>
            <a:off x="9267482" y="4522904"/>
            <a:ext cx="639233" cy="996952"/>
          </a:xfrm>
          <a:custGeom>
            <a:avLst/>
            <a:gdLst>
              <a:gd name="T0" fmla="*/ 290 w 301"/>
              <a:gd name="T1" fmla="*/ 364 h 487"/>
              <a:gd name="T2" fmla="*/ 290 w 301"/>
              <a:gd name="T3" fmla="*/ 344 h 487"/>
              <a:gd name="T4" fmla="*/ 291 w 301"/>
              <a:gd name="T5" fmla="*/ 333 h 487"/>
              <a:gd name="T6" fmla="*/ 283 w 301"/>
              <a:gd name="T7" fmla="*/ 317 h 487"/>
              <a:gd name="T8" fmla="*/ 282 w 301"/>
              <a:gd name="T9" fmla="*/ 292 h 487"/>
              <a:gd name="T10" fmla="*/ 283 w 301"/>
              <a:gd name="T11" fmla="*/ 273 h 487"/>
              <a:gd name="T12" fmla="*/ 293 w 301"/>
              <a:gd name="T13" fmla="*/ 263 h 487"/>
              <a:gd name="T14" fmla="*/ 286 w 301"/>
              <a:gd name="T15" fmla="*/ 254 h 487"/>
              <a:gd name="T16" fmla="*/ 283 w 301"/>
              <a:gd name="T17" fmla="*/ 237 h 487"/>
              <a:gd name="T18" fmla="*/ 275 w 301"/>
              <a:gd name="T19" fmla="*/ 227 h 487"/>
              <a:gd name="T20" fmla="*/ 266 w 301"/>
              <a:gd name="T21" fmla="*/ 210 h 487"/>
              <a:gd name="T22" fmla="*/ 262 w 301"/>
              <a:gd name="T23" fmla="*/ 199 h 487"/>
              <a:gd name="T24" fmla="*/ 204 w 301"/>
              <a:gd name="T25" fmla="*/ 0 h 487"/>
              <a:gd name="T26" fmla="*/ 0 w 301"/>
              <a:gd name="T27" fmla="*/ 20 h 487"/>
              <a:gd name="T28" fmla="*/ 5 w 301"/>
              <a:gd name="T29" fmla="*/ 27 h 487"/>
              <a:gd name="T30" fmla="*/ 5 w 301"/>
              <a:gd name="T31" fmla="*/ 325 h 487"/>
              <a:gd name="T32" fmla="*/ 25 w 301"/>
              <a:gd name="T33" fmla="*/ 472 h 487"/>
              <a:gd name="T34" fmla="*/ 42 w 301"/>
              <a:gd name="T35" fmla="*/ 474 h 487"/>
              <a:gd name="T36" fmla="*/ 51 w 301"/>
              <a:gd name="T37" fmla="*/ 452 h 487"/>
              <a:gd name="T38" fmla="*/ 53 w 301"/>
              <a:gd name="T39" fmla="*/ 440 h 487"/>
              <a:gd name="T40" fmla="*/ 56 w 301"/>
              <a:gd name="T41" fmla="*/ 441 h 487"/>
              <a:gd name="T42" fmla="*/ 63 w 301"/>
              <a:gd name="T43" fmla="*/ 448 h 487"/>
              <a:gd name="T44" fmla="*/ 61 w 301"/>
              <a:gd name="T45" fmla="*/ 460 h 487"/>
              <a:gd name="T46" fmla="*/ 72 w 301"/>
              <a:gd name="T47" fmla="*/ 470 h 487"/>
              <a:gd name="T48" fmla="*/ 78 w 301"/>
              <a:gd name="T49" fmla="*/ 475 h 487"/>
              <a:gd name="T50" fmla="*/ 70 w 301"/>
              <a:gd name="T51" fmla="*/ 483 h 487"/>
              <a:gd name="T52" fmla="*/ 60 w 301"/>
              <a:gd name="T53" fmla="*/ 486 h 487"/>
              <a:gd name="T54" fmla="*/ 91 w 301"/>
              <a:gd name="T55" fmla="*/ 479 h 487"/>
              <a:gd name="T56" fmla="*/ 91 w 301"/>
              <a:gd name="T57" fmla="*/ 471 h 487"/>
              <a:gd name="T58" fmla="*/ 105 w 301"/>
              <a:gd name="T59" fmla="*/ 467 h 487"/>
              <a:gd name="T60" fmla="*/ 105 w 301"/>
              <a:gd name="T61" fmla="*/ 453 h 487"/>
              <a:gd name="T62" fmla="*/ 106 w 301"/>
              <a:gd name="T63" fmla="*/ 441 h 487"/>
              <a:gd name="T64" fmla="*/ 94 w 301"/>
              <a:gd name="T65" fmla="*/ 432 h 487"/>
              <a:gd name="T66" fmla="*/ 87 w 301"/>
              <a:gd name="T67" fmla="*/ 411 h 487"/>
              <a:gd name="T68" fmla="*/ 170 w 301"/>
              <a:gd name="T69" fmla="*/ 399 h 487"/>
              <a:gd name="T70" fmla="*/ 301 w 301"/>
              <a:gd name="T71" fmla="*/ 380 h 487"/>
              <a:gd name="T72" fmla="*/ 44 w 301"/>
              <a:gd name="T73" fmla="*/ 486 h 487"/>
              <a:gd name="T74" fmla="*/ 38 w 301"/>
              <a:gd name="T75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1" h="487">
                <a:moveTo>
                  <a:pt x="296" y="371"/>
                </a:moveTo>
                <a:lnTo>
                  <a:pt x="290" y="364"/>
                </a:lnTo>
                <a:lnTo>
                  <a:pt x="289" y="359"/>
                </a:lnTo>
                <a:lnTo>
                  <a:pt x="290" y="344"/>
                </a:lnTo>
                <a:lnTo>
                  <a:pt x="290" y="338"/>
                </a:lnTo>
                <a:lnTo>
                  <a:pt x="291" y="333"/>
                </a:lnTo>
                <a:lnTo>
                  <a:pt x="289" y="323"/>
                </a:lnTo>
                <a:lnTo>
                  <a:pt x="283" y="317"/>
                </a:lnTo>
                <a:lnTo>
                  <a:pt x="279" y="305"/>
                </a:lnTo>
                <a:lnTo>
                  <a:pt x="282" y="292"/>
                </a:lnTo>
                <a:lnTo>
                  <a:pt x="283" y="286"/>
                </a:lnTo>
                <a:lnTo>
                  <a:pt x="283" y="273"/>
                </a:lnTo>
                <a:lnTo>
                  <a:pt x="287" y="268"/>
                </a:lnTo>
                <a:lnTo>
                  <a:pt x="293" y="263"/>
                </a:lnTo>
                <a:lnTo>
                  <a:pt x="291" y="257"/>
                </a:lnTo>
                <a:lnTo>
                  <a:pt x="286" y="254"/>
                </a:lnTo>
                <a:lnTo>
                  <a:pt x="287" y="245"/>
                </a:lnTo>
                <a:lnTo>
                  <a:pt x="283" y="237"/>
                </a:lnTo>
                <a:lnTo>
                  <a:pt x="282" y="236"/>
                </a:lnTo>
                <a:lnTo>
                  <a:pt x="275" y="227"/>
                </a:lnTo>
                <a:lnTo>
                  <a:pt x="270" y="215"/>
                </a:lnTo>
                <a:lnTo>
                  <a:pt x="266" y="210"/>
                </a:lnTo>
                <a:lnTo>
                  <a:pt x="264" y="203"/>
                </a:lnTo>
                <a:lnTo>
                  <a:pt x="262" y="199"/>
                </a:lnTo>
                <a:lnTo>
                  <a:pt x="233" y="93"/>
                </a:lnTo>
                <a:lnTo>
                  <a:pt x="204" y="0"/>
                </a:lnTo>
                <a:lnTo>
                  <a:pt x="116" y="11"/>
                </a:lnTo>
                <a:lnTo>
                  <a:pt x="0" y="20"/>
                </a:lnTo>
                <a:lnTo>
                  <a:pt x="2" y="22"/>
                </a:lnTo>
                <a:lnTo>
                  <a:pt x="5" y="27"/>
                </a:lnTo>
                <a:lnTo>
                  <a:pt x="10" y="30"/>
                </a:lnTo>
                <a:lnTo>
                  <a:pt x="5" y="325"/>
                </a:lnTo>
                <a:lnTo>
                  <a:pt x="25" y="470"/>
                </a:lnTo>
                <a:lnTo>
                  <a:pt x="25" y="472"/>
                </a:lnTo>
                <a:lnTo>
                  <a:pt x="30" y="471"/>
                </a:lnTo>
                <a:lnTo>
                  <a:pt x="42" y="474"/>
                </a:lnTo>
                <a:lnTo>
                  <a:pt x="49" y="474"/>
                </a:lnTo>
                <a:lnTo>
                  <a:pt x="51" y="452"/>
                </a:lnTo>
                <a:lnTo>
                  <a:pt x="51" y="445"/>
                </a:lnTo>
                <a:lnTo>
                  <a:pt x="53" y="440"/>
                </a:lnTo>
                <a:lnTo>
                  <a:pt x="53" y="437"/>
                </a:lnTo>
                <a:lnTo>
                  <a:pt x="56" y="441"/>
                </a:lnTo>
                <a:lnTo>
                  <a:pt x="60" y="443"/>
                </a:lnTo>
                <a:lnTo>
                  <a:pt x="63" y="448"/>
                </a:lnTo>
                <a:lnTo>
                  <a:pt x="64" y="455"/>
                </a:lnTo>
                <a:lnTo>
                  <a:pt x="61" y="460"/>
                </a:lnTo>
                <a:lnTo>
                  <a:pt x="65" y="466"/>
                </a:lnTo>
                <a:lnTo>
                  <a:pt x="72" y="470"/>
                </a:lnTo>
                <a:lnTo>
                  <a:pt x="74" y="468"/>
                </a:lnTo>
                <a:lnTo>
                  <a:pt x="78" y="475"/>
                </a:lnTo>
                <a:lnTo>
                  <a:pt x="76" y="482"/>
                </a:lnTo>
                <a:lnTo>
                  <a:pt x="70" y="483"/>
                </a:lnTo>
                <a:lnTo>
                  <a:pt x="64" y="483"/>
                </a:lnTo>
                <a:lnTo>
                  <a:pt x="60" y="486"/>
                </a:lnTo>
                <a:lnTo>
                  <a:pt x="84" y="482"/>
                </a:lnTo>
                <a:lnTo>
                  <a:pt x="91" y="479"/>
                </a:lnTo>
                <a:lnTo>
                  <a:pt x="93" y="474"/>
                </a:lnTo>
                <a:lnTo>
                  <a:pt x="91" y="471"/>
                </a:lnTo>
                <a:lnTo>
                  <a:pt x="98" y="472"/>
                </a:lnTo>
                <a:lnTo>
                  <a:pt x="105" y="467"/>
                </a:lnTo>
                <a:lnTo>
                  <a:pt x="106" y="456"/>
                </a:lnTo>
                <a:lnTo>
                  <a:pt x="105" y="453"/>
                </a:lnTo>
                <a:lnTo>
                  <a:pt x="103" y="451"/>
                </a:lnTo>
                <a:lnTo>
                  <a:pt x="106" y="441"/>
                </a:lnTo>
                <a:lnTo>
                  <a:pt x="101" y="434"/>
                </a:lnTo>
                <a:lnTo>
                  <a:pt x="94" y="432"/>
                </a:lnTo>
                <a:lnTo>
                  <a:pt x="84" y="420"/>
                </a:lnTo>
                <a:lnTo>
                  <a:pt x="87" y="411"/>
                </a:lnTo>
                <a:lnTo>
                  <a:pt x="93" y="407"/>
                </a:lnTo>
                <a:lnTo>
                  <a:pt x="170" y="399"/>
                </a:lnTo>
                <a:lnTo>
                  <a:pt x="301" y="383"/>
                </a:lnTo>
                <a:lnTo>
                  <a:pt x="301" y="380"/>
                </a:lnTo>
                <a:lnTo>
                  <a:pt x="296" y="371"/>
                </a:lnTo>
                <a:close/>
                <a:moveTo>
                  <a:pt x="44" y="486"/>
                </a:moveTo>
                <a:lnTo>
                  <a:pt x="48" y="483"/>
                </a:lnTo>
                <a:lnTo>
                  <a:pt x="38" y="487"/>
                </a:lnTo>
                <a:lnTo>
                  <a:pt x="44" y="486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83" name="Freeform 55"/>
          <p:cNvSpPr>
            <a:spLocks noEditPoints="1"/>
          </p:cNvSpPr>
          <p:nvPr/>
        </p:nvSpPr>
        <p:spPr bwMode="auto">
          <a:xfrm>
            <a:off x="9887665" y="3938705"/>
            <a:ext cx="1341967" cy="635000"/>
          </a:xfrm>
          <a:custGeom>
            <a:avLst/>
            <a:gdLst>
              <a:gd name="T0" fmla="*/ 510 w 619"/>
              <a:gd name="T1" fmla="*/ 229 h 293"/>
              <a:gd name="T2" fmla="*/ 559 w 619"/>
              <a:gd name="T3" fmla="*/ 192 h 293"/>
              <a:gd name="T4" fmla="*/ 566 w 619"/>
              <a:gd name="T5" fmla="*/ 192 h 293"/>
              <a:gd name="T6" fmla="*/ 586 w 619"/>
              <a:gd name="T7" fmla="*/ 182 h 293"/>
              <a:gd name="T8" fmla="*/ 592 w 619"/>
              <a:gd name="T9" fmla="*/ 170 h 293"/>
              <a:gd name="T10" fmla="*/ 615 w 619"/>
              <a:gd name="T11" fmla="*/ 74 h 293"/>
              <a:gd name="T12" fmla="*/ 605 w 619"/>
              <a:gd name="T13" fmla="*/ 71 h 293"/>
              <a:gd name="T14" fmla="*/ 592 w 619"/>
              <a:gd name="T15" fmla="*/ 95 h 293"/>
              <a:gd name="T16" fmla="*/ 591 w 619"/>
              <a:gd name="T17" fmla="*/ 78 h 293"/>
              <a:gd name="T18" fmla="*/ 574 w 619"/>
              <a:gd name="T19" fmla="*/ 68 h 293"/>
              <a:gd name="T20" fmla="*/ 550 w 619"/>
              <a:gd name="T21" fmla="*/ 77 h 293"/>
              <a:gd name="T22" fmla="*/ 534 w 619"/>
              <a:gd name="T23" fmla="*/ 60 h 293"/>
              <a:gd name="T24" fmla="*/ 536 w 619"/>
              <a:gd name="T25" fmla="*/ 49 h 293"/>
              <a:gd name="T26" fmla="*/ 542 w 619"/>
              <a:gd name="T27" fmla="*/ 68 h 293"/>
              <a:gd name="T28" fmla="*/ 560 w 619"/>
              <a:gd name="T29" fmla="*/ 55 h 293"/>
              <a:gd name="T30" fmla="*/ 577 w 619"/>
              <a:gd name="T31" fmla="*/ 54 h 293"/>
              <a:gd name="T32" fmla="*/ 570 w 619"/>
              <a:gd name="T33" fmla="*/ 40 h 293"/>
              <a:gd name="T34" fmla="*/ 589 w 619"/>
              <a:gd name="T35" fmla="*/ 40 h 293"/>
              <a:gd name="T36" fmla="*/ 602 w 619"/>
              <a:gd name="T37" fmla="*/ 45 h 293"/>
              <a:gd name="T38" fmla="*/ 579 w 619"/>
              <a:gd name="T39" fmla="*/ 18 h 293"/>
              <a:gd name="T40" fmla="*/ 267 w 619"/>
              <a:gd name="T41" fmla="*/ 74 h 293"/>
              <a:gd name="T42" fmla="*/ 171 w 619"/>
              <a:gd name="T43" fmla="*/ 92 h 293"/>
              <a:gd name="T44" fmla="*/ 158 w 619"/>
              <a:gd name="T45" fmla="*/ 118 h 293"/>
              <a:gd name="T46" fmla="*/ 133 w 619"/>
              <a:gd name="T47" fmla="*/ 137 h 293"/>
              <a:gd name="T48" fmla="*/ 115 w 619"/>
              <a:gd name="T49" fmla="*/ 154 h 293"/>
              <a:gd name="T50" fmla="*/ 99 w 619"/>
              <a:gd name="T51" fmla="*/ 160 h 293"/>
              <a:gd name="T52" fmla="*/ 83 w 619"/>
              <a:gd name="T53" fmla="*/ 175 h 293"/>
              <a:gd name="T54" fmla="*/ 38 w 619"/>
              <a:gd name="T55" fmla="*/ 202 h 293"/>
              <a:gd name="T56" fmla="*/ 18 w 619"/>
              <a:gd name="T57" fmla="*/ 229 h 293"/>
              <a:gd name="T58" fmla="*/ 90 w 619"/>
              <a:gd name="T59" fmla="*/ 248 h 293"/>
              <a:gd name="T60" fmla="*/ 136 w 619"/>
              <a:gd name="T61" fmla="*/ 225 h 293"/>
              <a:gd name="T62" fmla="*/ 240 w 619"/>
              <a:gd name="T63" fmla="*/ 211 h 293"/>
              <a:gd name="T64" fmla="*/ 263 w 619"/>
              <a:gd name="T65" fmla="*/ 230 h 293"/>
              <a:gd name="T66" fmla="*/ 441 w 619"/>
              <a:gd name="T67" fmla="*/ 292 h 293"/>
              <a:gd name="T68" fmla="*/ 471 w 619"/>
              <a:gd name="T69" fmla="*/ 285 h 293"/>
              <a:gd name="T70" fmla="*/ 483 w 619"/>
              <a:gd name="T71" fmla="*/ 257 h 293"/>
              <a:gd name="T72" fmla="*/ 491 w 619"/>
              <a:gd name="T73" fmla="*/ 260 h 293"/>
              <a:gd name="T74" fmla="*/ 518 w 619"/>
              <a:gd name="T75" fmla="*/ 219 h 293"/>
              <a:gd name="T76" fmla="*/ 522 w 619"/>
              <a:gd name="T77" fmla="*/ 206 h 293"/>
              <a:gd name="T78" fmla="*/ 529 w 619"/>
              <a:gd name="T79" fmla="*/ 207 h 293"/>
              <a:gd name="T80" fmla="*/ 561 w 619"/>
              <a:gd name="T81" fmla="*/ 191 h 293"/>
              <a:gd name="T82" fmla="*/ 571 w 619"/>
              <a:gd name="T83" fmla="*/ 182 h 293"/>
              <a:gd name="T84" fmla="*/ 589 w 619"/>
              <a:gd name="T85" fmla="*/ 168 h 293"/>
              <a:gd name="T86" fmla="*/ 584 w 619"/>
              <a:gd name="T87" fmla="*/ 164 h 293"/>
              <a:gd name="T88" fmla="*/ 577 w 619"/>
              <a:gd name="T89" fmla="*/ 160 h 293"/>
              <a:gd name="T90" fmla="*/ 568 w 619"/>
              <a:gd name="T91" fmla="*/ 164 h 293"/>
              <a:gd name="T92" fmla="*/ 531 w 619"/>
              <a:gd name="T93" fmla="*/ 156 h 293"/>
              <a:gd name="T94" fmla="*/ 555 w 619"/>
              <a:gd name="T95" fmla="*/ 166 h 293"/>
              <a:gd name="T96" fmla="*/ 563 w 619"/>
              <a:gd name="T97" fmla="*/ 148 h 293"/>
              <a:gd name="T98" fmla="*/ 560 w 619"/>
              <a:gd name="T99" fmla="*/ 132 h 293"/>
              <a:gd name="T100" fmla="*/ 527 w 619"/>
              <a:gd name="T101" fmla="*/ 122 h 293"/>
              <a:gd name="T102" fmla="*/ 560 w 619"/>
              <a:gd name="T103" fmla="*/ 124 h 293"/>
              <a:gd name="T104" fmla="*/ 560 w 619"/>
              <a:gd name="T105" fmla="*/ 117 h 293"/>
              <a:gd name="T106" fmla="*/ 575 w 619"/>
              <a:gd name="T107" fmla="*/ 123 h 293"/>
              <a:gd name="T108" fmla="*/ 607 w 619"/>
              <a:gd name="T109" fmla="*/ 101 h 293"/>
              <a:gd name="T110" fmla="*/ 586 w 619"/>
              <a:gd name="T111" fmla="*/ 17 h 293"/>
              <a:gd name="T112" fmla="*/ 586 w 619"/>
              <a:gd name="T113" fmla="*/ 17 h 293"/>
              <a:gd name="T114" fmla="*/ 589 w 619"/>
              <a:gd name="T115" fmla="*/ 1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9" h="293">
                <a:moveTo>
                  <a:pt x="514" y="223"/>
                </a:moveTo>
                <a:lnTo>
                  <a:pt x="509" y="228"/>
                </a:lnTo>
                <a:lnTo>
                  <a:pt x="506" y="234"/>
                </a:lnTo>
                <a:lnTo>
                  <a:pt x="510" y="229"/>
                </a:lnTo>
                <a:lnTo>
                  <a:pt x="522" y="217"/>
                </a:lnTo>
                <a:lnTo>
                  <a:pt x="520" y="217"/>
                </a:lnTo>
                <a:lnTo>
                  <a:pt x="514" y="223"/>
                </a:lnTo>
                <a:close/>
                <a:moveTo>
                  <a:pt x="559" y="192"/>
                </a:moveTo>
                <a:lnTo>
                  <a:pt x="547" y="197"/>
                </a:lnTo>
                <a:lnTo>
                  <a:pt x="543" y="200"/>
                </a:lnTo>
                <a:lnTo>
                  <a:pt x="555" y="194"/>
                </a:lnTo>
                <a:lnTo>
                  <a:pt x="566" y="192"/>
                </a:lnTo>
                <a:lnTo>
                  <a:pt x="565" y="191"/>
                </a:lnTo>
                <a:lnTo>
                  <a:pt x="559" y="192"/>
                </a:lnTo>
                <a:close/>
                <a:moveTo>
                  <a:pt x="588" y="177"/>
                </a:moveTo>
                <a:lnTo>
                  <a:pt x="586" y="182"/>
                </a:lnTo>
                <a:lnTo>
                  <a:pt x="580" y="196"/>
                </a:lnTo>
                <a:lnTo>
                  <a:pt x="588" y="178"/>
                </a:lnTo>
                <a:lnTo>
                  <a:pt x="597" y="164"/>
                </a:lnTo>
                <a:lnTo>
                  <a:pt x="592" y="170"/>
                </a:lnTo>
                <a:lnTo>
                  <a:pt x="588" y="177"/>
                </a:lnTo>
                <a:close/>
                <a:moveTo>
                  <a:pt x="619" y="91"/>
                </a:moveTo>
                <a:lnTo>
                  <a:pt x="616" y="86"/>
                </a:lnTo>
                <a:lnTo>
                  <a:pt x="615" y="74"/>
                </a:lnTo>
                <a:lnTo>
                  <a:pt x="611" y="68"/>
                </a:lnTo>
                <a:lnTo>
                  <a:pt x="605" y="63"/>
                </a:lnTo>
                <a:lnTo>
                  <a:pt x="606" y="65"/>
                </a:lnTo>
                <a:lnTo>
                  <a:pt x="605" y="71"/>
                </a:lnTo>
                <a:lnTo>
                  <a:pt x="596" y="71"/>
                </a:lnTo>
                <a:lnTo>
                  <a:pt x="596" y="77"/>
                </a:lnTo>
                <a:lnTo>
                  <a:pt x="598" y="88"/>
                </a:lnTo>
                <a:lnTo>
                  <a:pt x="592" y="95"/>
                </a:lnTo>
                <a:lnTo>
                  <a:pt x="589" y="91"/>
                </a:lnTo>
                <a:lnTo>
                  <a:pt x="593" y="86"/>
                </a:lnTo>
                <a:lnTo>
                  <a:pt x="588" y="83"/>
                </a:lnTo>
                <a:lnTo>
                  <a:pt x="591" y="78"/>
                </a:lnTo>
                <a:lnTo>
                  <a:pt x="591" y="71"/>
                </a:lnTo>
                <a:lnTo>
                  <a:pt x="589" y="65"/>
                </a:lnTo>
                <a:lnTo>
                  <a:pt x="583" y="65"/>
                </a:lnTo>
                <a:lnTo>
                  <a:pt x="574" y="68"/>
                </a:lnTo>
                <a:lnTo>
                  <a:pt x="573" y="74"/>
                </a:lnTo>
                <a:lnTo>
                  <a:pt x="561" y="71"/>
                </a:lnTo>
                <a:lnTo>
                  <a:pt x="555" y="76"/>
                </a:lnTo>
                <a:lnTo>
                  <a:pt x="550" y="77"/>
                </a:lnTo>
                <a:lnTo>
                  <a:pt x="543" y="78"/>
                </a:lnTo>
                <a:lnTo>
                  <a:pt x="542" y="72"/>
                </a:lnTo>
                <a:lnTo>
                  <a:pt x="538" y="67"/>
                </a:lnTo>
                <a:lnTo>
                  <a:pt x="534" y="60"/>
                </a:lnTo>
                <a:lnTo>
                  <a:pt x="533" y="55"/>
                </a:lnTo>
                <a:lnTo>
                  <a:pt x="536" y="50"/>
                </a:lnTo>
                <a:lnTo>
                  <a:pt x="533" y="45"/>
                </a:lnTo>
                <a:lnTo>
                  <a:pt x="536" y="49"/>
                </a:lnTo>
                <a:lnTo>
                  <a:pt x="536" y="50"/>
                </a:lnTo>
                <a:lnTo>
                  <a:pt x="537" y="51"/>
                </a:lnTo>
                <a:lnTo>
                  <a:pt x="536" y="57"/>
                </a:lnTo>
                <a:lnTo>
                  <a:pt x="542" y="68"/>
                </a:lnTo>
                <a:lnTo>
                  <a:pt x="547" y="68"/>
                </a:lnTo>
                <a:lnTo>
                  <a:pt x="554" y="71"/>
                </a:lnTo>
                <a:lnTo>
                  <a:pt x="566" y="59"/>
                </a:lnTo>
                <a:lnTo>
                  <a:pt x="560" y="55"/>
                </a:lnTo>
                <a:lnTo>
                  <a:pt x="566" y="55"/>
                </a:lnTo>
                <a:lnTo>
                  <a:pt x="574" y="57"/>
                </a:lnTo>
                <a:lnTo>
                  <a:pt x="570" y="51"/>
                </a:lnTo>
                <a:lnTo>
                  <a:pt x="577" y="54"/>
                </a:lnTo>
                <a:lnTo>
                  <a:pt x="582" y="51"/>
                </a:lnTo>
                <a:lnTo>
                  <a:pt x="582" y="46"/>
                </a:lnTo>
                <a:lnTo>
                  <a:pt x="575" y="41"/>
                </a:lnTo>
                <a:lnTo>
                  <a:pt x="570" y="40"/>
                </a:lnTo>
                <a:lnTo>
                  <a:pt x="577" y="39"/>
                </a:lnTo>
                <a:lnTo>
                  <a:pt x="588" y="45"/>
                </a:lnTo>
                <a:lnTo>
                  <a:pt x="596" y="45"/>
                </a:lnTo>
                <a:lnTo>
                  <a:pt x="589" y="40"/>
                </a:lnTo>
                <a:lnTo>
                  <a:pt x="586" y="35"/>
                </a:lnTo>
                <a:lnTo>
                  <a:pt x="598" y="44"/>
                </a:lnTo>
                <a:lnTo>
                  <a:pt x="602" y="51"/>
                </a:lnTo>
                <a:lnTo>
                  <a:pt x="602" y="45"/>
                </a:lnTo>
                <a:lnTo>
                  <a:pt x="591" y="28"/>
                </a:lnTo>
                <a:lnTo>
                  <a:pt x="591" y="25"/>
                </a:lnTo>
                <a:lnTo>
                  <a:pt x="584" y="25"/>
                </a:lnTo>
                <a:lnTo>
                  <a:pt x="579" y="18"/>
                </a:lnTo>
                <a:lnTo>
                  <a:pt x="578" y="13"/>
                </a:lnTo>
                <a:lnTo>
                  <a:pt x="508" y="28"/>
                </a:lnTo>
                <a:lnTo>
                  <a:pt x="426" y="45"/>
                </a:lnTo>
                <a:lnTo>
                  <a:pt x="267" y="74"/>
                </a:lnTo>
                <a:lnTo>
                  <a:pt x="208" y="83"/>
                </a:lnTo>
                <a:lnTo>
                  <a:pt x="185" y="86"/>
                </a:lnTo>
                <a:lnTo>
                  <a:pt x="173" y="85"/>
                </a:lnTo>
                <a:lnTo>
                  <a:pt x="171" y="92"/>
                </a:lnTo>
                <a:lnTo>
                  <a:pt x="171" y="99"/>
                </a:lnTo>
                <a:lnTo>
                  <a:pt x="170" y="110"/>
                </a:lnTo>
                <a:lnTo>
                  <a:pt x="163" y="111"/>
                </a:lnTo>
                <a:lnTo>
                  <a:pt x="158" y="118"/>
                </a:lnTo>
                <a:lnTo>
                  <a:pt x="154" y="131"/>
                </a:lnTo>
                <a:lnTo>
                  <a:pt x="149" y="137"/>
                </a:lnTo>
                <a:lnTo>
                  <a:pt x="144" y="132"/>
                </a:lnTo>
                <a:lnTo>
                  <a:pt x="133" y="137"/>
                </a:lnTo>
                <a:lnTo>
                  <a:pt x="126" y="141"/>
                </a:lnTo>
                <a:lnTo>
                  <a:pt x="124" y="147"/>
                </a:lnTo>
                <a:lnTo>
                  <a:pt x="118" y="154"/>
                </a:lnTo>
                <a:lnTo>
                  <a:pt x="115" y="154"/>
                </a:lnTo>
                <a:lnTo>
                  <a:pt x="108" y="147"/>
                </a:lnTo>
                <a:lnTo>
                  <a:pt x="103" y="151"/>
                </a:lnTo>
                <a:lnTo>
                  <a:pt x="101" y="154"/>
                </a:lnTo>
                <a:lnTo>
                  <a:pt x="99" y="160"/>
                </a:lnTo>
                <a:lnTo>
                  <a:pt x="94" y="157"/>
                </a:lnTo>
                <a:lnTo>
                  <a:pt x="92" y="170"/>
                </a:lnTo>
                <a:lnTo>
                  <a:pt x="88" y="175"/>
                </a:lnTo>
                <a:lnTo>
                  <a:pt x="83" y="175"/>
                </a:lnTo>
                <a:lnTo>
                  <a:pt x="71" y="183"/>
                </a:lnTo>
                <a:lnTo>
                  <a:pt x="55" y="200"/>
                </a:lnTo>
                <a:lnTo>
                  <a:pt x="50" y="202"/>
                </a:lnTo>
                <a:lnTo>
                  <a:pt x="38" y="202"/>
                </a:lnTo>
                <a:lnTo>
                  <a:pt x="25" y="210"/>
                </a:lnTo>
                <a:lnTo>
                  <a:pt x="20" y="215"/>
                </a:lnTo>
                <a:lnTo>
                  <a:pt x="18" y="221"/>
                </a:lnTo>
                <a:lnTo>
                  <a:pt x="18" y="229"/>
                </a:lnTo>
                <a:lnTo>
                  <a:pt x="13" y="235"/>
                </a:lnTo>
                <a:lnTo>
                  <a:pt x="0" y="238"/>
                </a:lnTo>
                <a:lnTo>
                  <a:pt x="0" y="262"/>
                </a:lnTo>
                <a:lnTo>
                  <a:pt x="90" y="248"/>
                </a:lnTo>
                <a:lnTo>
                  <a:pt x="110" y="238"/>
                </a:lnTo>
                <a:lnTo>
                  <a:pt x="116" y="238"/>
                </a:lnTo>
                <a:lnTo>
                  <a:pt x="125" y="229"/>
                </a:lnTo>
                <a:lnTo>
                  <a:pt x="136" y="225"/>
                </a:lnTo>
                <a:lnTo>
                  <a:pt x="143" y="223"/>
                </a:lnTo>
                <a:lnTo>
                  <a:pt x="148" y="220"/>
                </a:lnTo>
                <a:lnTo>
                  <a:pt x="214" y="212"/>
                </a:lnTo>
                <a:lnTo>
                  <a:pt x="240" y="211"/>
                </a:lnTo>
                <a:lnTo>
                  <a:pt x="245" y="217"/>
                </a:lnTo>
                <a:lnTo>
                  <a:pt x="250" y="215"/>
                </a:lnTo>
                <a:lnTo>
                  <a:pt x="260" y="224"/>
                </a:lnTo>
                <a:lnTo>
                  <a:pt x="263" y="230"/>
                </a:lnTo>
                <a:lnTo>
                  <a:pt x="263" y="235"/>
                </a:lnTo>
                <a:lnTo>
                  <a:pt x="265" y="238"/>
                </a:lnTo>
                <a:lnTo>
                  <a:pt x="347" y="224"/>
                </a:lnTo>
                <a:lnTo>
                  <a:pt x="441" y="292"/>
                </a:lnTo>
                <a:lnTo>
                  <a:pt x="444" y="293"/>
                </a:lnTo>
                <a:lnTo>
                  <a:pt x="446" y="293"/>
                </a:lnTo>
                <a:lnTo>
                  <a:pt x="459" y="288"/>
                </a:lnTo>
                <a:lnTo>
                  <a:pt x="471" y="285"/>
                </a:lnTo>
                <a:lnTo>
                  <a:pt x="481" y="285"/>
                </a:lnTo>
                <a:lnTo>
                  <a:pt x="486" y="281"/>
                </a:lnTo>
                <a:lnTo>
                  <a:pt x="487" y="269"/>
                </a:lnTo>
                <a:lnTo>
                  <a:pt x="483" y="257"/>
                </a:lnTo>
                <a:lnTo>
                  <a:pt x="485" y="257"/>
                </a:lnTo>
                <a:lnTo>
                  <a:pt x="487" y="262"/>
                </a:lnTo>
                <a:lnTo>
                  <a:pt x="491" y="277"/>
                </a:lnTo>
                <a:lnTo>
                  <a:pt x="491" y="260"/>
                </a:lnTo>
                <a:lnTo>
                  <a:pt x="492" y="253"/>
                </a:lnTo>
                <a:lnTo>
                  <a:pt x="497" y="242"/>
                </a:lnTo>
                <a:lnTo>
                  <a:pt x="506" y="229"/>
                </a:lnTo>
                <a:lnTo>
                  <a:pt x="518" y="219"/>
                </a:lnTo>
                <a:lnTo>
                  <a:pt x="515" y="212"/>
                </a:lnTo>
                <a:lnTo>
                  <a:pt x="518" y="207"/>
                </a:lnTo>
                <a:lnTo>
                  <a:pt x="515" y="203"/>
                </a:lnTo>
                <a:lnTo>
                  <a:pt x="522" y="206"/>
                </a:lnTo>
                <a:lnTo>
                  <a:pt x="518" y="211"/>
                </a:lnTo>
                <a:lnTo>
                  <a:pt x="523" y="214"/>
                </a:lnTo>
                <a:lnTo>
                  <a:pt x="526" y="212"/>
                </a:lnTo>
                <a:lnTo>
                  <a:pt x="529" y="207"/>
                </a:lnTo>
                <a:lnTo>
                  <a:pt x="534" y="196"/>
                </a:lnTo>
                <a:lnTo>
                  <a:pt x="541" y="197"/>
                </a:lnTo>
                <a:lnTo>
                  <a:pt x="555" y="191"/>
                </a:lnTo>
                <a:lnTo>
                  <a:pt x="561" y="191"/>
                </a:lnTo>
                <a:lnTo>
                  <a:pt x="561" y="187"/>
                </a:lnTo>
                <a:lnTo>
                  <a:pt x="566" y="182"/>
                </a:lnTo>
                <a:lnTo>
                  <a:pt x="569" y="188"/>
                </a:lnTo>
                <a:lnTo>
                  <a:pt x="571" y="182"/>
                </a:lnTo>
                <a:lnTo>
                  <a:pt x="578" y="185"/>
                </a:lnTo>
                <a:lnTo>
                  <a:pt x="579" y="185"/>
                </a:lnTo>
                <a:lnTo>
                  <a:pt x="584" y="174"/>
                </a:lnTo>
                <a:lnTo>
                  <a:pt x="589" y="168"/>
                </a:lnTo>
                <a:lnTo>
                  <a:pt x="592" y="161"/>
                </a:lnTo>
                <a:lnTo>
                  <a:pt x="589" y="157"/>
                </a:lnTo>
                <a:lnTo>
                  <a:pt x="588" y="157"/>
                </a:lnTo>
                <a:lnTo>
                  <a:pt x="584" y="164"/>
                </a:lnTo>
                <a:lnTo>
                  <a:pt x="579" y="165"/>
                </a:lnTo>
                <a:lnTo>
                  <a:pt x="580" y="160"/>
                </a:lnTo>
                <a:lnTo>
                  <a:pt x="578" y="154"/>
                </a:lnTo>
                <a:lnTo>
                  <a:pt x="577" y="160"/>
                </a:lnTo>
                <a:lnTo>
                  <a:pt x="577" y="160"/>
                </a:lnTo>
                <a:lnTo>
                  <a:pt x="573" y="161"/>
                </a:lnTo>
                <a:lnTo>
                  <a:pt x="574" y="166"/>
                </a:lnTo>
                <a:lnTo>
                  <a:pt x="568" y="164"/>
                </a:lnTo>
                <a:lnTo>
                  <a:pt x="556" y="171"/>
                </a:lnTo>
                <a:lnTo>
                  <a:pt x="545" y="170"/>
                </a:lnTo>
                <a:lnTo>
                  <a:pt x="534" y="161"/>
                </a:lnTo>
                <a:lnTo>
                  <a:pt x="531" y="156"/>
                </a:lnTo>
                <a:lnTo>
                  <a:pt x="536" y="159"/>
                </a:lnTo>
                <a:lnTo>
                  <a:pt x="542" y="161"/>
                </a:lnTo>
                <a:lnTo>
                  <a:pt x="549" y="166"/>
                </a:lnTo>
                <a:lnTo>
                  <a:pt x="555" y="166"/>
                </a:lnTo>
                <a:lnTo>
                  <a:pt x="559" y="164"/>
                </a:lnTo>
                <a:lnTo>
                  <a:pt x="568" y="152"/>
                </a:lnTo>
                <a:lnTo>
                  <a:pt x="568" y="147"/>
                </a:lnTo>
                <a:lnTo>
                  <a:pt x="563" y="148"/>
                </a:lnTo>
                <a:lnTo>
                  <a:pt x="564" y="143"/>
                </a:lnTo>
                <a:lnTo>
                  <a:pt x="570" y="142"/>
                </a:lnTo>
                <a:lnTo>
                  <a:pt x="573" y="137"/>
                </a:lnTo>
                <a:lnTo>
                  <a:pt x="560" y="132"/>
                </a:lnTo>
                <a:lnTo>
                  <a:pt x="554" y="132"/>
                </a:lnTo>
                <a:lnTo>
                  <a:pt x="528" y="125"/>
                </a:lnTo>
                <a:lnTo>
                  <a:pt x="527" y="123"/>
                </a:lnTo>
                <a:lnTo>
                  <a:pt x="527" y="122"/>
                </a:lnTo>
                <a:lnTo>
                  <a:pt x="540" y="125"/>
                </a:lnTo>
                <a:lnTo>
                  <a:pt x="551" y="125"/>
                </a:lnTo>
                <a:lnTo>
                  <a:pt x="556" y="123"/>
                </a:lnTo>
                <a:lnTo>
                  <a:pt x="560" y="124"/>
                </a:lnTo>
                <a:lnTo>
                  <a:pt x="557" y="119"/>
                </a:lnTo>
                <a:lnTo>
                  <a:pt x="557" y="113"/>
                </a:lnTo>
                <a:lnTo>
                  <a:pt x="563" y="113"/>
                </a:lnTo>
                <a:lnTo>
                  <a:pt x="560" y="117"/>
                </a:lnTo>
                <a:lnTo>
                  <a:pt x="565" y="122"/>
                </a:lnTo>
                <a:lnTo>
                  <a:pt x="571" y="123"/>
                </a:lnTo>
                <a:lnTo>
                  <a:pt x="573" y="117"/>
                </a:lnTo>
                <a:lnTo>
                  <a:pt x="575" y="123"/>
                </a:lnTo>
                <a:lnTo>
                  <a:pt x="582" y="124"/>
                </a:lnTo>
                <a:lnTo>
                  <a:pt x="594" y="124"/>
                </a:lnTo>
                <a:lnTo>
                  <a:pt x="600" y="119"/>
                </a:lnTo>
                <a:lnTo>
                  <a:pt x="607" y="101"/>
                </a:lnTo>
                <a:lnTo>
                  <a:pt x="607" y="95"/>
                </a:lnTo>
                <a:lnTo>
                  <a:pt x="614" y="96"/>
                </a:lnTo>
                <a:lnTo>
                  <a:pt x="619" y="91"/>
                </a:lnTo>
                <a:close/>
                <a:moveTo>
                  <a:pt x="586" y="17"/>
                </a:moveTo>
                <a:lnTo>
                  <a:pt x="588" y="12"/>
                </a:lnTo>
                <a:lnTo>
                  <a:pt x="583" y="12"/>
                </a:lnTo>
                <a:lnTo>
                  <a:pt x="580" y="13"/>
                </a:lnTo>
                <a:lnTo>
                  <a:pt x="586" y="17"/>
                </a:lnTo>
                <a:close/>
                <a:moveTo>
                  <a:pt x="580" y="0"/>
                </a:moveTo>
                <a:lnTo>
                  <a:pt x="582" y="5"/>
                </a:lnTo>
                <a:lnTo>
                  <a:pt x="583" y="12"/>
                </a:lnTo>
                <a:lnTo>
                  <a:pt x="589" y="11"/>
                </a:lnTo>
                <a:lnTo>
                  <a:pt x="587" y="4"/>
                </a:lnTo>
                <a:lnTo>
                  <a:pt x="580" y="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284" name="Rectangle 58"/>
          <p:cNvSpPr>
            <a:spLocks noChangeArrowheads="1"/>
          </p:cNvSpPr>
          <p:nvPr/>
        </p:nvSpPr>
        <p:spPr bwMode="auto">
          <a:xfrm>
            <a:off x="4165453" y="5195032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AK</a:t>
            </a:r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5969714" y="20527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MT</a:t>
            </a:r>
          </a:p>
        </p:txBody>
      </p:sp>
      <p:sp>
        <p:nvSpPr>
          <p:cNvPr id="286" name="Rectangle 60"/>
          <p:cNvSpPr>
            <a:spLocks noChangeArrowheads="1"/>
          </p:cNvSpPr>
          <p:nvPr/>
        </p:nvSpPr>
        <p:spPr bwMode="auto">
          <a:xfrm>
            <a:off x="6162331" y="2848622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WY</a:t>
            </a:r>
          </a:p>
        </p:txBody>
      </p:sp>
      <p:sp>
        <p:nvSpPr>
          <p:cNvPr id="287" name="Rectangle 61"/>
          <p:cNvSpPr>
            <a:spLocks noChangeArrowheads="1"/>
          </p:cNvSpPr>
          <p:nvPr/>
        </p:nvSpPr>
        <p:spPr bwMode="auto">
          <a:xfrm>
            <a:off x="5275447" y="2628488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ID</a:t>
            </a:r>
          </a:p>
        </p:txBody>
      </p:sp>
      <p:sp>
        <p:nvSpPr>
          <p:cNvPr id="288" name="Rectangle 62"/>
          <p:cNvSpPr>
            <a:spLocks noChangeArrowheads="1"/>
          </p:cNvSpPr>
          <p:nvPr/>
        </p:nvSpPr>
        <p:spPr bwMode="auto">
          <a:xfrm>
            <a:off x="4595997" y="1714088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WA</a:t>
            </a:r>
          </a:p>
        </p:txBody>
      </p:sp>
      <p:sp>
        <p:nvSpPr>
          <p:cNvPr id="289" name="Rectangle 63"/>
          <p:cNvSpPr>
            <a:spLocks noChangeArrowheads="1"/>
          </p:cNvSpPr>
          <p:nvPr/>
        </p:nvSpPr>
        <p:spPr bwMode="auto">
          <a:xfrm>
            <a:off x="4365281" y="2323688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OR</a:t>
            </a:r>
          </a:p>
        </p:txBody>
      </p:sp>
      <p:sp>
        <p:nvSpPr>
          <p:cNvPr id="290" name="Rectangle 64"/>
          <p:cNvSpPr>
            <a:spLocks noChangeArrowheads="1"/>
          </p:cNvSpPr>
          <p:nvPr/>
        </p:nvSpPr>
        <p:spPr bwMode="auto">
          <a:xfrm>
            <a:off x="4727231" y="3326988"/>
            <a:ext cx="2349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NV</a:t>
            </a:r>
          </a:p>
        </p:txBody>
      </p:sp>
      <p:sp>
        <p:nvSpPr>
          <p:cNvPr id="291" name="Rectangle 65"/>
          <p:cNvSpPr>
            <a:spLocks noChangeArrowheads="1"/>
          </p:cNvSpPr>
          <p:nvPr/>
        </p:nvSpPr>
        <p:spPr bwMode="auto">
          <a:xfrm>
            <a:off x="5487114" y="3534422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UT</a:t>
            </a:r>
          </a:p>
        </p:txBody>
      </p:sp>
      <p:sp>
        <p:nvSpPr>
          <p:cNvPr id="292" name="Rectangle 66"/>
          <p:cNvSpPr>
            <a:spLocks noChangeArrowheads="1"/>
          </p:cNvSpPr>
          <p:nvPr/>
        </p:nvSpPr>
        <p:spPr bwMode="auto">
          <a:xfrm>
            <a:off x="3859799" y="2967352"/>
            <a:ext cx="561051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NorCal</a:t>
            </a:r>
          </a:p>
        </p:txBody>
      </p:sp>
      <p:sp>
        <p:nvSpPr>
          <p:cNvPr id="293" name="Rectangle 67"/>
          <p:cNvSpPr>
            <a:spLocks noChangeArrowheads="1"/>
          </p:cNvSpPr>
          <p:nvPr/>
        </p:nvSpPr>
        <p:spPr bwMode="auto">
          <a:xfrm>
            <a:off x="5309314" y="448903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AZ</a:t>
            </a:r>
          </a:p>
        </p:txBody>
      </p:sp>
      <p:sp>
        <p:nvSpPr>
          <p:cNvPr id="294" name="Rectangle 68"/>
          <p:cNvSpPr>
            <a:spLocks noChangeArrowheads="1"/>
          </p:cNvSpPr>
          <p:nvPr/>
        </p:nvSpPr>
        <p:spPr bwMode="auto">
          <a:xfrm>
            <a:off x="7220664" y="20781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ND</a:t>
            </a:r>
          </a:p>
        </p:txBody>
      </p:sp>
      <p:sp>
        <p:nvSpPr>
          <p:cNvPr id="295" name="Rectangle 69"/>
          <p:cNvSpPr>
            <a:spLocks noChangeArrowheads="1"/>
          </p:cNvSpPr>
          <p:nvPr/>
        </p:nvSpPr>
        <p:spPr bwMode="auto">
          <a:xfrm>
            <a:off x="7201614" y="263060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SD</a:t>
            </a:r>
          </a:p>
        </p:txBody>
      </p:sp>
      <p:sp>
        <p:nvSpPr>
          <p:cNvPr id="296" name="Rectangle 70"/>
          <p:cNvSpPr>
            <a:spLocks noChangeArrowheads="1"/>
          </p:cNvSpPr>
          <p:nvPr/>
        </p:nvSpPr>
        <p:spPr bwMode="auto">
          <a:xfrm>
            <a:off x="7271464" y="320845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NE</a:t>
            </a:r>
          </a:p>
        </p:txBody>
      </p:sp>
      <p:sp>
        <p:nvSpPr>
          <p:cNvPr id="297" name="Rectangle 71"/>
          <p:cNvSpPr>
            <a:spLocks noChangeArrowheads="1"/>
          </p:cNvSpPr>
          <p:nvPr/>
        </p:nvSpPr>
        <p:spPr bwMode="auto">
          <a:xfrm>
            <a:off x="6338014" y="369317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CO</a:t>
            </a:r>
          </a:p>
        </p:txBody>
      </p:sp>
      <p:sp>
        <p:nvSpPr>
          <p:cNvPr id="298" name="Rectangle 72"/>
          <p:cNvSpPr>
            <a:spLocks noChangeArrowheads="1"/>
          </p:cNvSpPr>
          <p:nvPr/>
        </p:nvSpPr>
        <p:spPr bwMode="auto">
          <a:xfrm>
            <a:off x="6189848" y="4580055"/>
            <a:ext cx="2667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NM</a:t>
            </a:r>
          </a:p>
        </p:txBody>
      </p:sp>
      <p:sp>
        <p:nvSpPr>
          <p:cNvPr id="299" name="Rectangle 73"/>
          <p:cNvSpPr>
            <a:spLocks noChangeArrowheads="1"/>
          </p:cNvSpPr>
          <p:nvPr/>
        </p:nvSpPr>
        <p:spPr bwMode="auto">
          <a:xfrm>
            <a:off x="7318031" y="5191772"/>
            <a:ext cx="2180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TX</a:t>
            </a:r>
          </a:p>
        </p:txBody>
      </p:sp>
      <p:sp>
        <p:nvSpPr>
          <p:cNvPr id="300" name="Rectangle 74"/>
          <p:cNvSpPr>
            <a:spLocks noChangeArrowheads="1"/>
          </p:cNvSpPr>
          <p:nvPr/>
        </p:nvSpPr>
        <p:spPr bwMode="auto">
          <a:xfrm>
            <a:off x="7618598" y="443612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OK</a:t>
            </a:r>
          </a:p>
        </p:txBody>
      </p:sp>
      <p:sp>
        <p:nvSpPr>
          <p:cNvPr id="301" name="Rectangle 75"/>
          <p:cNvSpPr>
            <a:spLocks noChangeArrowheads="1"/>
          </p:cNvSpPr>
          <p:nvPr/>
        </p:nvSpPr>
        <p:spPr bwMode="auto">
          <a:xfrm>
            <a:off x="7396348" y="3788422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KS</a:t>
            </a:r>
          </a:p>
        </p:txBody>
      </p:sp>
      <p:sp>
        <p:nvSpPr>
          <p:cNvPr id="302" name="Rectangle 76"/>
          <p:cNvSpPr>
            <a:spLocks noChangeArrowheads="1"/>
          </p:cNvSpPr>
          <p:nvPr/>
        </p:nvSpPr>
        <p:spPr bwMode="auto">
          <a:xfrm>
            <a:off x="8401765" y="4554655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AR</a:t>
            </a:r>
          </a:p>
        </p:txBody>
      </p:sp>
      <p:sp>
        <p:nvSpPr>
          <p:cNvPr id="303" name="Rectangle 77"/>
          <p:cNvSpPr>
            <a:spLocks noChangeArrowheads="1"/>
          </p:cNvSpPr>
          <p:nvPr/>
        </p:nvSpPr>
        <p:spPr bwMode="auto">
          <a:xfrm>
            <a:off x="8486431" y="516848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LA</a:t>
            </a:r>
          </a:p>
        </p:txBody>
      </p:sp>
      <p:sp>
        <p:nvSpPr>
          <p:cNvPr id="304" name="Rectangle 78"/>
          <p:cNvSpPr>
            <a:spLocks noChangeArrowheads="1"/>
          </p:cNvSpPr>
          <p:nvPr/>
        </p:nvSpPr>
        <p:spPr bwMode="auto">
          <a:xfrm>
            <a:off x="8378481" y="3834989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MO</a:t>
            </a:r>
          </a:p>
        </p:txBody>
      </p:sp>
      <p:sp>
        <p:nvSpPr>
          <p:cNvPr id="305" name="Rectangle 79"/>
          <p:cNvSpPr>
            <a:spLocks noChangeArrowheads="1"/>
          </p:cNvSpPr>
          <p:nvPr/>
        </p:nvSpPr>
        <p:spPr bwMode="auto">
          <a:xfrm>
            <a:off x="8226081" y="3087805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IA</a:t>
            </a:r>
          </a:p>
        </p:txBody>
      </p:sp>
      <p:sp>
        <p:nvSpPr>
          <p:cNvPr id="306" name="Rectangle 80"/>
          <p:cNvSpPr>
            <a:spLocks noChangeArrowheads="1"/>
          </p:cNvSpPr>
          <p:nvPr/>
        </p:nvSpPr>
        <p:spPr bwMode="auto">
          <a:xfrm>
            <a:off x="8027114" y="2391422"/>
            <a:ext cx="2667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MN</a:t>
            </a:r>
          </a:p>
        </p:txBody>
      </p:sp>
      <p:sp>
        <p:nvSpPr>
          <p:cNvPr id="307" name="Rectangle 81"/>
          <p:cNvSpPr>
            <a:spLocks noChangeArrowheads="1"/>
          </p:cNvSpPr>
          <p:nvPr/>
        </p:nvSpPr>
        <p:spPr bwMode="auto">
          <a:xfrm>
            <a:off x="8772181" y="2639072"/>
            <a:ext cx="2095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WI</a:t>
            </a:r>
          </a:p>
        </p:txBody>
      </p:sp>
      <p:sp>
        <p:nvSpPr>
          <p:cNvPr id="308" name="Rectangle 82"/>
          <p:cNvSpPr>
            <a:spLocks noChangeArrowheads="1"/>
          </p:cNvSpPr>
          <p:nvPr/>
        </p:nvSpPr>
        <p:spPr bwMode="auto">
          <a:xfrm>
            <a:off x="8939398" y="3500555"/>
            <a:ext cx="1524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IL</a:t>
            </a:r>
          </a:p>
        </p:txBody>
      </p:sp>
      <p:sp>
        <p:nvSpPr>
          <p:cNvPr id="309" name="Rectangle 83"/>
          <p:cNvSpPr>
            <a:spLocks noChangeArrowheads="1"/>
          </p:cNvSpPr>
          <p:nvPr/>
        </p:nvSpPr>
        <p:spPr bwMode="auto">
          <a:xfrm>
            <a:off x="9388131" y="3464572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IN</a:t>
            </a:r>
          </a:p>
        </p:txBody>
      </p:sp>
      <p:sp>
        <p:nvSpPr>
          <p:cNvPr id="310" name="Rectangle 84"/>
          <p:cNvSpPr>
            <a:spLocks noChangeArrowheads="1"/>
          </p:cNvSpPr>
          <p:nvPr/>
        </p:nvSpPr>
        <p:spPr bwMode="auto">
          <a:xfrm>
            <a:off x="9597681" y="3900605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KY</a:t>
            </a:r>
          </a:p>
        </p:txBody>
      </p:sp>
      <p:sp>
        <p:nvSpPr>
          <p:cNvPr id="311" name="Rectangle 85"/>
          <p:cNvSpPr>
            <a:spLocks noChangeArrowheads="1"/>
          </p:cNvSpPr>
          <p:nvPr/>
        </p:nvSpPr>
        <p:spPr bwMode="auto">
          <a:xfrm>
            <a:off x="9354265" y="4277372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TN</a:t>
            </a:r>
          </a:p>
        </p:txBody>
      </p:sp>
      <p:sp>
        <p:nvSpPr>
          <p:cNvPr id="312" name="Rectangle 86"/>
          <p:cNvSpPr>
            <a:spLocks noChangeArrowheads="1"/>
          </p:cNvSpPr>
          <p:nvPr/>
        </p:nvSpPr>
        <p:spPr bwMode="auto">
          <a:xfrm>
            <a:off x="8935165" y="4863689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MS</a:t>
            </a:r>
          </a:p>
        </p:txBody>
      </p:sp>
      <p:sp>
        <p:nvSpPr>
          <p:cNvPr id="313" name="Rectangle 87"/>
          <p:cNvSpPr>
            <a:spLocks noChangeArrowheads="1"/>
          </p:cNvSpPr>
          <p:nvPr/>
        </p:nvSpPr>
        <p:spPr bwMode="auto">
          <a:xfrm>
            <a:off x="9434698" y="4876389"/>
            <a:ext cx="2286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AL</a:t>
            </a:r>
          </a:p>
        </p:txBody>
      </p:sp>
      <p:sp>
        <p:nvSpPr>
          <p:cNvPr id="314" name="Rectangle 88"/>
          <p:cNvSpPr>
            <a:spLocks noChangeArrowheads="1"/>
          </p:cNvSpPr>
          <p:nvPr/>
        </p:nvSpPr>
        <p:spPr bwMode="auto">
          <a:xfrm>
            <a:off x="9974448" y="4840406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GA</a:t>
            </a:r>
          </a:p>
        </p:txBody>
      </p:sp>
      <p:sp>
        <p:nvSpPr>
          <p:cNvPr id="315" name="Rectangle 89"/>
          <p:cNvSpPr>
            <a:spLocks noChangeArrowheads="1"/>
          </p:cNvSpPr>
          <p:nvPr/>
        </p:nvSpPr>
        <p:spPr bwMode="auto">
          <a:xfrm>
            <a:off x="10457048" y="5735756"/>
            <a:ext cx="207433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FL</a:t>
            </a:r>
          </a:p>
        </p:txBody>
      </p:sp>
      <p:sp>
        <p:nvSpPr>
          <p:cNvPr id="316" name="Rectangle 90"/>
          <p:cNvSpPr>
            <a:spLocks noChangeArrowheads="1"/>
          </p:cNvSpPr>
          <p:nvPr/>
        </p:nvSpPr>
        <p:spPr bwMode="auto">
          <a:xfrm>
            <a:off x="10376615" y="4544072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SC</a:t>
            </a:r>
          </a:p>
        </p:txBody>
      </p:sp>
      <p:sp>
        <p:nvSpPr>
          <p:cNvPr id="317" name="Rectangle 91"/>
          <p:cNvSpPr>
            <a:spLocks noChangeArrowheads="1"/>
          </p:cNvSpPr>
          <p:nvPr/>
        </p:nvSpPr>
        <p:spPr bwMode="auto">
          <a:xfrm>
            <a:off x="10512081" y="4144022"/>
            <a:ext cx="2476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NC</a:t>
            </a:r>
          </a:p>
        </p:txBody>
      </p:sp>
      <p:sp>
        <p:nvSpPr>
          <p:cNvPr id="318" name="Rectangle 92"/>
          <p:cNvSpPr>
            <a:spLocks noChangeArrowheads="1"/>
          </p:cNvSpPr>
          <p:nvPr/>
        </p:nvSpPr>
        <p:spPr bwMode="auto">
          <a:xfrm>
            <a:off x="10554415" y="3775722"/>
            <a:ext cx="2243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VA</a:t>
            </a:r>
          </a:p>
        </p:txBody>
      </p:sp>
      <p:sp>
        <p:nvSpPr>
          <p:cNvPr id="319" name="Rectangle 93"/>
          <p:cNvSpPr>
            <a:spLocks noChangeArrowheads="1"/>
          </p:cNvSpPr>
          <p:nvPr/>
        </p:nvSpPr>
        <p:spPr bwMode="auto">
          <a:xfrm>
            <a:off x="10164948" y="3650839"/>
            <a:ext cx="2751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WV</a:t>
            </a:r>
          </a:p>
        </p:txBody>
      </p:sp>
      <p:sp>
        <p:nvSpPr>
          <p:cNvPr id="320" name="Rectangle 94"/>
          <p:cNvSpPr>
            <a:spLocks noChangeArrowheads="1"/>
          </p:cNvSpPr>
          <p:nvPr/>
        </p:nvSpPr>
        <p:spPr bwMode="auto">
          <a:xfrm>
            <a:off x="9811465" y="3369322"/>
            <a:ext cx="2561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OH</a:t>
            </a:r>
          </a:p>
        </p:txBody>
      </p:sp>
      <p:sp>
        <p:nvSpPr>
          <p:cNvPr id="321" name="Rectangle 95"/>
          <p:cNvSpPr>
            <a:spLocks noChangeArrowheads="1"/>
          </p:cNvSpPr>
          <p:nvPr/>
        </p:nvSpPr>
        <p:spPr bwMode="auto">
          <a:xfrm>
            <a:off x="9517248" y="2848622"/>
            <a:ext cx="19050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MI</a:t>
            </a:r>
          </a:p>
        </p:txBody>
      </p:sp>
      <p:sp>
        <p:nvSpPr>
          <p:cNvPr id="322" name="Rectangle 96"/>
          <p:cNvSpPr>
            <a:spLocks noChangeArrowheads="1"/>
          </p:cNvSpPr>
          <p:nvPr/>
        </p:nvSpPr>
        <p:spPr bwMode="auto">
          <a:xfrm>
            <a:off x="10933481" y="2610497"/>
            <a:ext cx="2370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NY</a:t>
            </a:r>
          </a:p>
        </p:txBody>
      </p:sp>
      <p:sp>
        <p:nvSpPr>
          <p:cNvPr id="323" name="Rectangle 97"/>
          <p:cNvSpPr>
            <a:spLocks noChangeArrowheads="1"/>
          </p:cNvSpPr>
          <p:nvPr/>
        </p:nvSpPr>
        <p:spPr bwMode="auto">
          <a:xfrm>
            <a:off x="10586166" y="3082918"/>
            <a:ext cx="22436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PA</a:t>
            </a:r>
          </a:p>
        </p:txBody>
      </p:sp>
      <p:sp>
        <p:nvSpPr>
          <p:cNvPr id="324" name="Rectangle 99"/>
          <p:cNvSpPr>
            <a:spLocks noChangeArrowheads="1"/>
          </p:cNvSpPr>
          <p:nvPr/>
        </p:nvSpPr>
        <p:spPr bwMode="auto">
          <a:xfrm>
            <a:off x="11247167" y="3548376"/>
            <a:ext cx="266098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DE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MD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DC</a:t>
            </a:r>
          </a:p>
        </p:txBody>
      </p:sp>
      <p:sp>
        <p:nvSpPr>
          <p:cNvPr id="325" name="Rectangle 100"/>
          <p:cNvSpPr>
            <a:spLocks noChangeArrowheads="1"/>
          </p:cNvSpPr>
          <p:nvPr/>
        </p:nvSpPr>
        <p:spPr bwMode="auto">
          <a:xfrm>
            <a:off x="11295248" y="3151305"/>
            <a:ext cx="218017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>
                <a:latin typeface="Arial" charset="0"/>
              </a:rPr>
              <a:t>NJ</a:t>
            </a:r>
          </a:p>
        </p:txBody>
      </p:sp>
      <p:sp>
        <p:nvSpPr>
          <p:cNvPr id="326" name="Rectangle 103"/>
          <p:cNvSpPr>
            <a:spLocks noChangeArrowheads="1"/>
          </p:cNvSpPr>
          <p:nvPr/>
        </p:nvSpPr>
        <p:spPr bwMode="auto">
          <a:xfrm>
            <a:off x="11716951" y="2297524"/>
            <a:ext cx="266098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MA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RI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CT</a:t>
            </a:r>
          </a:p>
        </p:txBody>
      </p:sp>
      <p:sp>
        <p:nvSpPr>
          <p:cNvPr id="327" name="Rectangle 104"/>
          <p:cNvSpPr>
            <a:spLocks noChangeArrowheads="1"/>
          </p:cNvSpPr>
          <p:nvPr/>
        </p:nvSpPr>
        <p:spPr bwMode="auto">
          <a:xfrm>
            <a:off x="11149190" y="1600782"/>
            <a:ext cx="256480" cy="6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ME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NH</a:t>
            </a:r>
            <a:br>
              <a:rPr lang="en-US" sz="1333" b="1" dirty="0">
                <a:latin typeface="Arial" charset="0"/>
              </a:rPr>
            </a:br>
            <a:r>
              <a:rPr lang="en-US" sz="1333" b="1" dirty="0">
                <a:latin typeface="Arial" charset="0"/>
              </a:rPr>
              <a:t>VT</a:t>
            </a:r>
          </a:p>
        </p:txBody>
      </p:sp>
      <p:sp>
        <p:nvSpPr>
          <p:cNvPr id="328" name="Rectangle 107"/>
          <p:cNvSpPr>
            <a:spLocks noChangeArrowheads="1"/>
          </p:cNvSpPr>
          <p:nvPr/>
        </p:nvSpPr>
        <p:spPr bwMode="auto">
          <a:xfrm>
            <a:off x="5906948" y="5823007"/>
            <a:ext cx="171450" cy="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latin typeface="Arial" charset="0"/>
              </a:rPr>
              <a:t>HI</a:t>
            </a:r>
          </a:p>
        </p:txBody>
      </p:sp>
      <p:sp>
        <p:nvSpPr>
          <p:cNvPr id="329" name="Rectangle 66"/>
          <p:cNvSpPr>
            <a:spLocks noChangeArrowheads="1"/>
          </p:cNvSpPr>
          <p:nvPr/>
        </p:nvSpPr>
        <p:spPr bwMode="auto">
          <a:xfrm>
            <a:off x="4222411" y="4070621"/>
            <a:ext cx="484107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94290" eaLnBrk="0" hangingPunct="0">
              <a:spcBef>
                <a:spcPct val="0"/>
              </a:spcBef>
            </a:pPr>
            <a:r>
              <a:rPr lang="en-US" sz="1333" b="1" dirty="0">
                <a:solidFill>
                  <a:schemeClr val="bg1"/>
                </a:solidFill>
                <a:latin typeface="Arial" charset="0"/>
              </a:rPr>
              <a:t>SoCal</a:t>
            </a:r>
          </a:p>
        </p:txBody>
      </p:sp>
    </p:spTree>
    <p:extLst>
      <p:ext uri="{BB962C8B-B14F-4D97-AF65-F5344CB8AC3E}">
        <p14:creationId xmlns:p14="http://schemas.microsoft.com/office/powerpoint/2010/main" val="18221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71505" y="1400822"/>
            <a:ext cx="8975162" cy="5086350"/>
            <a:chOff x="3071505" y="1400822"/>
            <a:chExt cx="8975162" cy="5086350"/>
          </a:xfrm>
        </p:grpSpPr>
        <p:sp>
          <p:nvSpPr>
            <p:cNvPr id="103" name="Freeform 49"/>
            <p:cNvSpPr>
              <a:spLocks/>
            </p:cNvSpPr>
            <p:nvPr/>
          </p:nvSpPr>
          <p:spPr bwMode="auto">
            <a:xfrm>
              <a:off x="11034898" y="3310055"/>
              <a:ext cx="169333" cy="275167"/>
            </a:xfrm>
            <a:custGeom>
              <a:avLst/>
              <a:gdLst>
                <a:gd name="T0" fmla="*/ 72 w 83"/>
                <a:gd name="T1" fmla="*/ 113 h 136"/>
                <a:gd name="T2" fmla="*/ 70 w 83"/>
                <a:gd name="T3" fmla="*/ 116 h 136"/>
                <a:gd name="T4" fmla="*/ 75 w 83"/>
                <a:gd name="T5" fmla="*/ 109 h 136"/>
                <a:gd name="T6" fmla="*/ 71 w 83"/>
                <a:gd name="T7" fmla="*/ 108 h 136"/>
                <a:gd name="T8" fmla="*/ 71 w 83"/>
                <a:gd name="T9" fmla="*/ 102 h 136"/>
                <a:gd name="T10" fmla="*/ 74 w 83"/>
                <a:gd name="T11" fmla="*/ 96 h 136"/>
                <a:gd name="T12" fmla="*/ 71 w 83"/>
                <a:gd name="T13" fmla="*/ 93 h 136"/>
                <a:gd name="T14" fmla="*/ 65 w 83"/>
                <a:gd name="T15" fmla="*/ 93 h 136"/>
                <a:gd name="T16" fmla="*/ 53 w 83"/>
                <a:gd name="T17" fmla="*/ 83 h 136"/>
                <a:gd name="T18" fmla="*/ 51 w 83"/>
                <a:gd name="T19" fmla="*/ 78 h 136"/>
                <a:gd name="T20" fmla="*/ 44 w 83"/>
                <a:gd name="T21" fmla="*/ 73 h 136"/>
                <a:gd name="T22" fmla="*/ 40 w 83"/>
                <a:gd name="T23" fmla="*/ 63 h 136"/>
                <a:gd name="T24" fmla="*/ 40 w 83"/>
                <a:gd name="T25" fmla="*/ 56 h 136"/>
                <a:gd name="T26" fmla="*/ 36 w 83"/>
                <a:gd name="T27" fmla="*/ 50 h 136"/>
                <a:gd name="T28" fmla="*/ 29 w 83"/>
                <a:gd name="T29" fmla="*/ 46 h 136"/>
                <a:gd name="T30" fmla="*/ 23 w 83"/>
                <a:gd name="T31" fmla="*/ 39 h 136"/>
                <a:gd name="T32" fmla="*/ 21 w 83"/>
                <a:gd name="T33" fmla="*/ 33 h 136"/>
                <a:gd name="T34" fmla="*/ 21 w 83"/>
                <a:gd name="T35" fmla="*/ 27 h 136"/>
                <a:gd name="T36" fmla="*/ 17 w 83"/>
                <a:gd name="T37" fmla="*/ 21 h 136"/>
                <a:gd name="T38" fmla="*/ 19 w 83"/>
                <a:gd name="T39" fmla="*/ 17 h 136"/>
                <a:gd name="T40" fmla="*/ 22 w 83"/>
                <a:gd name="T41" fmla="*/ 10 h 136"/>
                <a:gd name="T42" fmla="*/ 22 w 83"/>
                <a:gd name="T43" fmla="*/ 5 h 136"/>
                <a:gd name="T44" fmla="*/ 25 w 83"/>
                <a:gd name="T45" fmla="*/ 1 h 136"/>
                <a:gd name="T46" fmla="*/ 23 w 83"/>
                <a:gd name="T47" fmla="*/ 0 h 136"/>
                <a:gd name="T48" fmla="*/ 18 w 83"/>
                <a:gd name="T49" fmla="*/ 0 h 136"/>
                <a:gd name="T50" fmla="*/ 13 w 83"/>
                <a:gd name="T51" fmla="*/ 0 h 136"/>
                <a:gd name="T52" fmla="*/ 6 w 83"/>
                <a:gd name="T53" fmla="*/ 4 h 136"/>
                <a:gd name="T54" fmla="*/ 2 w 83"/>
                <a:gd name="T55" fmla="*/ 10 h 136"/>
                <a:gd name="T56" fmla="*/ 0 w 83"/>
                <a:gd name="T57" fmla="*/ 16 h 136"/>
                <a:gd name="T58" fmla="*/ 21 w 83"/>
                <a:gd name="T59" fmla="*/ 86 h 136"/>
                <a:gd name="T60" fmla="*/ 32 w 83"/>
                <a:gd name="T61" fmla="*/ 129 h 136"/>
                <a:gd name="T62" fmla="*/ 34 w 83"/>
                <a:gd name="T63" fmla="*/ 136 h 136"/>
                <a:gd name="T64" fmla="*/ 79 w 83"/>
                <a:gd name="T65" fmla="*/ 125 h 136"/>
                <a:gd name="T66" fmla="*/ 82 w 83"/>
                <a:gd name="T67" fmla="*/ 125 h 136"/>
                <a:gd name="T68" fmla="*/ 83 w 83"/>
                <a:gd name="T69" fmla="*/ 125 h 136"/>
                <a:gd name="T70" fmla="*/ 79 w 83"/>
                <a:gd name="T71" fmla="*/ 112 h 136"/>
                <a:gd name="T72" fmla="*/ 72 w 83"/>
                <a:gd name="T73" fmla="*/ 11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" h="136">
                  <a:moveTo>
                    <a:pt x="72" y="113"/>
                  </a:moveTo>
                  <a:lnTo>
                    <a:pt x="70" y="116"/>
                  </a:lnTo>
                  <a:lnTo>
                    <a:pt x="75" y="109"/>
                  </a:lnTo>
                  <a:lnTo>
                    <a:pt x="71" y="108"/>
                  </a:lnTo>
                  <a:lnTo>
                    <a:pt x="71" y="102"/>
                  </a:lnTo>
                  <a:lnTo>
                    <a:pt x="74" y="96"/>
                  </a:lnTo>
                  <a:lnTo>
                    <a:pt x="71" y="93"/>
                  </a:lnTo>
                  <a:lnTo>
                    <a:pt x="65" y="93"/>
                  </a:lnTo>
                  <a:lnTo>
                    <a:pt x="53" y="83"/>
                  </a:lnTo>
                  <a:lnTo>
                    <a:pt x="51" y="78"/>
                  </a:lnTo>
                  <a:lnTo>
                    <a:pt x="44" y="73"/>
                  </a:lnTo>
                  <a:lnTo>
                    <a:pt x="40" y="63"/>
                  </a:lnTo>
                  <a:lnTo>
                    <a:pt x="40" y="56"/>
                  </a:lnTo>
                  <a:lnTo>
                    <a:pt x="36" y="50"/>
                  </a:lnTo>
                  <a:lnTo>
                    <a:pt x="29" y="46"/>
                  </a:lnTo>
                  <a:lnTo>
                    <a:pt x="23" y="39"/>
                  </a:lnTo>
                  <a:lnTo>
                    <a:pt x="21" y="33"/>
                  </a:lnTo>
                  <a:lnTo>
                    <a:pt x="21" y="27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1" y="86"/>
                  </a:lnTo>
                  <a:lnTo>
                    <a:pt x="32" y="129"/>
                  </a:lnTo>
                  <a:lnTo>
                    <a:pt x="34" y="136"/>
                  </a:lnTo>
                  <a:lnTo>
                    <a:pt x="79" y="125"/>
                  </a:lnTo>
                  <a:lnTo>
                    <a:pt x="82" y="125"/>
                  </a:lnTo>
                  <a:lnTo>
                    <a:pt x="83" y="125"/>
                  </a:lnTo>
                  <a:lnTo>
                    <a:pt x="79" y="112"/>
                  </a:lnTo>
                  <a:lnTo>
                    <a:pt x="72" y="11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3" name="Freeform 38"/>
            <p:cNvSpPr>
              <a:spLocks noEditPoints="1"/>
            </p:cNvSpPr>
            <p:nvPr/>
          </p:nvSpPr>
          <p:spPr bwMode="auto">
            <a:xfrm>
              <a:off x="10488798" y="3341806"/>
              <a:ext cx="713317" cy="345017"/>
            </a:xfrm>
            <a:custGeom>
              <a:avLst/>
              <a:gdLst>
                <a:gd name="T0" fmla="*/ 351 w 351"/>
                <a:gd name="T1" fmla="*/ 120 h 170"/>
                <a:gd name="T2" fmla="*/ 303 w 351"/>
                <a:gd name="T3" fmla="*/ 120 h 170"/>
                <a:gd name="T4" fmla="*/ 126 w 351"/>
                <a:gd name="T5" fmla="*/ 31 h 170"/>
                <a:gd name="T6" fmla="*/ 20 w 351"/>
                <a:gd name="T7" fmla="*/ 93 h 170"/>
                <a:gd name="T8" fmla="*/ 38 w 351"/>
                <a:gd name="T9" fmla="*/ 71 h 170"/>
                <a:gd name="T10" fmla="*/ 54 w 351"/>
                <a:gd name="T11" fmla="*/ 54 h 170"/>
                <a:gd name="T12" fmla="*/ 77 w 351"/>
                <a:gd name="T13" fmla="*/ 54 h 170"/>
                <a:gd name="T14" fmla="*/ 98 w 351"/>
                <a:gd name="T15" fmla="*/ 38 h 170"/>
                <a:gd name="T16" fmla="*/ 123 w 351"/>
                <a:gd name="T17" fmla="*/ 44 h 170"/>
                <a:gd name="T18" fmla="*/ 134 w 351"/>
                <a:gd name="T19" fmla="*/ 65 h 170"/>
                <a:gd name="T20" fmla="*/ 157 w 351"/>
                <a:gd name="T21" fmla="*/ 78 h 170"/>
                <a:gd name="T22" fmla="*/ 177 w 351"/>
                <a:gd name="T23" fmla="*/ 90 h 170"/>
                <a:gd name="T24" fmla="*/ 203 w 351"/>
                <a:gd name="T25" fmla="*/ 96 h 170"/>
                <a:gd name="T26" fmla="*/ 195 w 351"/>
                <a:gd name="T27" fmla="*/ 120 h 170"/>
                <a:gd name="T28" fmla="*/ 187 w 351"/>
                <a:gd name="T29" fmla="*/ 139 h 170"/>
                <a:gd name="T30" fmla="*/ 199 w 351"/>
                <a:gd name="T31" fmla="*/ 142 h 170"/>
                <a:gd name="T32" fmla="*/ 221 w 351"/>
                <a:gd name="T33" fmla="*/ 155 h 170"/>
                <a:gd name="T34" fmla="*/ 230 w 351"/>
                <a:gd name="T35" fmla="*/ 158 h 170"/>
                <a:gd name="T36" fmla="*/ 249 w 351"/>
                <a:gd name="T37" fmla="*/ 161 h 170"/>
                <a:gd name="T38" fmla="*/ 256 w 351"/>
                <a:gd name="T39" fmla="*/ 150 h 170"/>
                <a:gd name="T40" fmla="*/ 230 w 351"/>
                <a:gd name="T41" fmla="*/ 131 h 170"/>
                <a:gd name="T42" fmla="*/ 234 w 351"/>
                <a:gd name="T43" fmla="*/ 134 h 170"/>
                <a:gd name="T44" fmla="*/ 255 w 351"/>
                <a:gd name="T45" fmla="*/ 138 h 170"/>
                <a:gd name="T46" fmla="*/ 237 w 351"/>
                <a:gd name="T47" fmla="*/ 100 h 170"/>
                <a:gd name="T48" fmla="*/ 232 w 351"/>
                <a:gd name="T49" fmla="*/ 77 h 170"/>
                <a:gd name="T50" fmla="*/ 236 w 351"/>
                <a:gd name="T51" fmla="*/ 67 h 170"/>
                <a:gd name="T52" fmla="*/ 234 w 351"/>
                <a:gd name="T53" fmla="*/ 58 h 170"/>
                <a:gd name="T54" fmla="*/ 234 w 351"/>
                <a:gd name="T55" fmla="*/ 43 h 170"/>
                <a:gd name="T56" fmla="*/ 244 w 351"/>
                <a:gd name="T57" fmla="*/ 32 h 170"/>
                <a:gd name="T58" fmla="*/ 251 w 351"/>
                <a:gd name="T59" fmla="*/ 24 h 170"/>
                <a:gd name="T60" fmla="*/ 260 w 351"/>
                <a:gd name="T61" fmla="*/ 23 h 170"/>
                <a:gd name="T62" fmla="*/ 268 w 351"/>
                <a:gd name="T63" fmla="*/ 34 h 170"/>
                <a:gd name="T64" fmla="*/ 248 w 351"/>
                <a:gd name="T65" fmla="*/ 63 h 170"/>
                <a:gd name="T66" fmla="*/ 256 w 351"/>
                <a:gd name="T67" fmla="*/ 70 h 170"/>
                <a:gd name="T68" fmla="*/ 245 w 351"/>
                <a:gd name="T69" fmla="*/ 92 h 170"/>
                <a:gd name="T70" fmla="*/ 259 w 351"/>
                <a:gd name="T71" fmla="*/ 85 h 170"/>
                <a:gd name="T72" fmla="*/ 257 w 351"/>
                <a:gd name="T73" fmla="*/ 93 h 170"/>
                <a:gd name="T74" fmla="*/ 255 w 351"/>
                <a:gd name="T75" fmla="*/ 101 h 170"/>
                <a:gd name="T76" fmla="*/ 274 w 351"/>
                <a:gd name="T77" fmla="*/ 111 h 170"/>
                <a:gd name="T78" fmla="*/ 259 w 351"/>
                <a:gd name="T79" fmla="*/ 119 h 170"/>
                <a:gd name="T80" fmla="*/ 268 w 351"/>
                <a:gd name="T81" fmla="*/ 141 h 170"/>
                <a:gd name="T82" fmla="*/ 283 w 351"/>
                <a:gd name="T83" fmla="*/ 145 h 170"/>
                <a:gd name="T84" fmla="*/ 287 w 351"/>
                <a:gd name="T85" fmla="*/ 142 h 170"/>
                <a:gd name="T86" fmla="*/ 291 w 351"/>
                <a:gd name="T87" fmla="*/ 150 h 170"/>
                <a:gd name="T88" fmla="*/ 307 w 351"/>
                <a:gd name="T89" fmla="*/ 154 h 170"/>
                <a:gd name="T90" fmla="*/ 313 w 351"/>
                <a:gd name="T91" fmla="*/ 166 h 170"/>
                <a:gd name="T92" fmla="*/ 336 w 351"/>
                <a:gd name="T93" fmla="*/ 150 h 170"/>
                <a:gd name="T94" fmla="*/ 343 w 351"/>
                <a:gd name="T95" fmla="*/ 158 h 170"/>
                <a:gd name="T96" fmla="*/ 347 w 351"/>
                <a:gd name="T97" fmla="*/ 15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1" h="170">
                  <a:moveTo>
                    <a:pt x="341" y="143"/>
                  </a:moveTo>
                  <a:lnTo>
                    <a:pt x="344" y="131"/>
                  </a:lnTo>
                  <a:lnTo>
                    <a:pt x="347" y="132"/>
                  </a:lnTo>
                  <a:lnTo>
                    <a:pt x="351" y="120"/>
                  </a:lnTo>
                  <a:lnTo>
                    <a:pt x="344" y="115"/>
                  </a:lnTo>
                  <a:lnTo>
                    <a:pt x="347" y="112"/>
                  </a:lnTo>
                  <a:lnTo>
                    <a:pt x="348" y="109"/>
                  </a:lnTo>
                  <a:lnTo>
                    <a:pt x="303" y="120"/>
                  </a:lnTo>
                  <a:lnTo>
                    <a:pt x="301" y="113"/>
                  </a:lnTo>
                  <a:lnTo>
                    <a:pt x="290" y="70"/>
                  </a:lnTo>
                  <a:lnTo>
                    <a:pt x="269" y="0"/>
                  </a:lnTo>
                  <a:lnTo>
                    <a:pt x="126" y="31"/>
                  </a:lnTo>
                  <a:lnTo>
                    <a:pt x="0" y="54"/>
                  </a:lnTo>
                  <a:lnTo>
                    <a:pt x="8" y="105"/>
                  </a:lnTo>
                  <a:lnTo>
                    <a:pt x="14" y="99"/>
                  </a:lnTo>
                  <a:lnTo>
                    <a:pt x="20" y="93"/>
                  </a:lnTo>
                  <a:lnTo>
                    <a:pt x="24" y="86"/>
                  </a:lnTo>
                  <a:lnTo>
                    <a:pt x="30" y="80"/>
                  </a:lnTo>
                  <a:lnTo>
                    <a:pt x="33" y="74"/>
                  </a:lnTo>
                  <a:lnTo>
                    <a:pt x="38" y="71"/>
                  </a:lnTo>
                  <a:lnTo>
                    <a:pt x="43" y="73"/>
                  </a:lnTo>
                  <a:lnTo>
                    <a:pt x="52" y="61"/>
                  </a:lnTo>
                  <a:lnTo>
                    <a:pt x="53" y="54"/>
                  </a:lnTo>
                  <a:lnTo>
                    <a:pt x="54" y="54"/>
                  </a:lnTo>
                  <a:lnTo>
                    <a:pt x="61" y="59"/>
                  </a:lnTo>
                  <a:lnTo>
                    <a:pt x="66" y="61"/>
                  </a:lnTo>
                  <a:lnTo>
                    <a:pt x="77" y="59"/>
                  </a:lnTo>
                  <a:lnTo>
                    <a:pt x="77" y="54"/>
                  </a:lnTo>
                  <a:lnTo>
                    <a:pt x="83" y="47"/>
                  </a:lnTo>
                  <a:lnTo>
                    <a:pt x="89" y="47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4" y="40"/>
                  </a:lnTo>
                  <a:lnTo>
                    <a:pt x="110" y="44"/>
                  </a:lnTo>
                  <a:lnTo>
                    <a:pt x="123" y="43"/>
                  </a:lnTo>
                  <a:lnTo>
                    <a:pt x="123" y="44"/>
                  </a:lnTo>
                  <a:lnTo>
                    <a:pt x="122" y="51"/>
                  </a:lnTo>
                  <a:lnTo>
                    <a:pt x="127" y="53"/>
                  </a:lnTo>
                  <a:lnTo>
                    <a:pt x="129" y="59"/>
                  </a:lnTo>
                  <a:lnTo>
                    <a:pt x="134" y="65"/>
                  </a:lnTo>
                  <a:lnTo>
                    <a:pt x="135" y="67"/>
                  </a:lnTo>
                  <a:lnTo>
                    <a:pt x="148" y="67"/>
                  </a:lnTo>
                  <a:lnTo>
                    <a:pt x="154" y="71"/>
                  </a:lnTo>
                  <a:lnTo>
                    <a:pt x="157" y="78"/>
                  </a:lnTo>
                  <a:lnTo>
                    <a:pt x="156" y="84"/>
                  </a:lnTo>
                  <a:lnTo>
                    <a:pt x="163" y="88"/>
                  </a:lnTo>
                  <a:lnTo>
                    <a:pt x="171" y="88"/>
                  </a:lnTo>
                  <a:lnTo>
                    <a:pt x="177" y="90"/>
                  </a:lnTo>
                  <a:lnTo>
                    <a:pt x="183" y="95"/>
                  </a:lnTo>
                  <a:lnTo>
                    <a:pt x="188" y="96"/>
                  </a:lnTo>
                  <a:lnTo>
                    <a:pt x="195" y="90"/>
                  </a:lnTo>
                  <a:lnTo>
                    <a:pt x="203" y="96"/>
                  </a:lnTo>
                  <a:lnTo>
                    <a:pt x="202" y="101"/>
                  </a:lnTo>
                  <a:lnTo>
                    <a:pt x="199" y="107"/>
                  </a:lnTo>
                  <a:lnTo>
                    <a:pt x="200" y="115"/>
                  </a:lnTo>
                  <a:lnTo>
                    <a:pt x="195" y="120"/>
                  </a:lnTo>
                  <a:lnTo>
                    <a:pt x="195" y="127"/>
                  </a:lnTo>
                  <a:lnTo>
                    <a:pt x="191" y="132"/>
                  </a:lnTo>
                  <a:lnTo>
                    <a:pt x="190" y="134"/>
                  </a:lnTo>
                  <a:lnTo>
                    <a:pt x="187" y="139"/>
                  </a:lnTo>
                  <a:lnTo>
                    <a:pt x="188" y="146"/>
                  </a:lnTo>
                  <a:lnTo>
                    <a:pt x="194" y="153"/>
                  </a:lnTo>
                  <a:lnTo>
                    <a:pt x="199" y="146"/>
                  </a:lnTo>
                  <a:lnTo>
                    <a:pt x="199" y="142"/>
                  </a:lnTo>
                  <a:lnTo>
                    <a:pt x="206" y="139"/>
                  </a:lnTo>
                  <a:lnTo>
                    <a:pt x="209" y="146"/>
                  </a:lnTo>
                  <a:lnTo>
                    <a:pt x="214" y="151"/>
                  </a:lnTo>
                  <a:lnTo>
                    <a:pt x="221" y="155"/>
                  </a:lnTo>
                  <a:lnTo>
                    <a:pt x="221" y="150"/>
                  </a:lnTo>
                  <a:lnTo>
                    <a:pt x="222" y="146"/>
                  </a:lnTo>
                  <a:lnTo>
                    <a:pt x="223" y="153"/>
                  </a:lnTo>
                  <a:lnTo>
                    <a:pt x="230" y="158"/>
                  </a:lnTo>
                  <a:lnTo>
                    <a:pt x="237" y="155"/>
                  </a:lnTo>
                  <a:lnTo>
                    <a:pt x="242" y="157"/>
                  </a:lnTo>
                  <a:lnTo>
                    <a:pt x="248" y="162"/>
                  </a:lnTo>
                  <a:lnTo>
                    <a:pt x="249" y="161"/>
                  </a:lnTo>
                  <a:lnTo>
                    <a:pt x="256" y="162"/>
                  </a:lnTo>
                  <a:lnTo>
                    <a:pt x="263" y="166"/>
                  </a:lnTo>
                  <a:lnTo>
                    <a:pt x="264" y="161"/>
                  </a:lnTo>
                  <a:lnTo>
                    <a:pt x="256" y="150"/>
                  </a:lnTo>
                  <a:lnTo>
                    <a:pt x="251" y="147"/>
                  </a:lnTo>
                  <a:lnTo>
                    <a:pt x="244" y="142"/>
                  </a:lnTo>
                  <a:lnTo>
                    <a:pt x="234" y="136"/>
                  </a:lnTo>
                  <a:lnTo>
                    <a:pt x="230" y="131"/>
                  </a:lnTo>
                  <a:lnTo>
                    <a:pt x="226" y="118"/>
                  </a:lnTo>
                  <a:lnTo>
                    <a:pt x="226" y="115"/>
                  </a:lnTo>
                  <a:lnTo>
                    <a:pt x="228" y="120"/>
                  </a:lnTo>
                  <a:lnTo>
                    <a:pt x="234" y="134"/>
                  </a:lnTo>
                  <a:lnTo>
                    <a:pt x="241" y="138"/>
                  </a:lnTo>
                  <a:lnTo>
                    <a:pt x="248" y="139"/>
                  </a:lnTo>
                  <a:lnTo>
                    <a:pt x="251" y="143"/>
                  </a:lnTo>
                  <a:lnTo>
                    <a:pt x="255" y="138"/>
                  </a:lnTo>
                  <a:lnTo>
                    <a:pt x="242" y="126"/>
                  </a:lnTo>
                  <a:lnTo>
                    <a:pt x="238" y="112"/>
                  </a:lnTo>
                  <a:lnTo>
                    <a:pt x="234" y="105"/>
                  </a:lnTo>
                  <a:lnTo>
                    <a:pt x="237" y="100"/>
                  </a:lnTo>
                  <a:lnTo>
                    <a:pt x="234" y="93"/>
                  </a:lnTo>
                  <a:lnTo>
                    <a:pt x="234" y="82"/>
                  </a:lnTo>
                  <a:lnTo>
                    <a:pt x="230" y="78"/>
                  </a:lnTo>
                  <a:lnTo>
                    <a:pt x="232" y="77"/>
                  </a:lnTo>
                  <a:lnTo>
                    <a:pt x="238" y="78"/>
                  </a:lnTo>
                  <a:lnTo>
                    <a:pt x="240" y="78"/>
                  </a:lnTo>
                  <a:lnTo>
                    <a:pt x="234" y="74"/>
                  </a:lnTo>
                  <a:lnTo>
                    <a:pt x="236" y="67"/>
                  </a:lnTo>
                  <a:lnTo>
                    <a:pt x="221" y="59"/>
                  </a:lnTo>
                  <a:lnTo>
                    <a:pt x="228" y="57"/>
                  </a:lnTo>
                  <a:lnTo>
                    <a:pt x="229" y="58"/>
                  </a:lnTo>
                  <a:lnTo>
                    <a:pt x="234" y="58"/>
                  </a:lnTo>
                  <a:lnTo>
                    <a:pt x="229" y="53"/>
                  </a:lnTo>
                  <a:lnTo>
                    <a:pt x="234" y="54"/>
                  </a:lnTo>
                  <a:lnTo>
                    <a:pt x="236" y="46"/>
                  </a:lnTo>
                  <a:lnTo>
                    <a:pt x="234" y="43"/>
                  </a:lnTo>
                  <a:lnTo>
                    <a:pt x="236" y="39"/>
                  </a:lnTo>
                  <a:lnTo>
                    <a:pt x="241" y="46"/>
                  </a:lnTo>
                  <a:lnTo>
                    <a:pt x="241" y="36"/>
                  </a:lnTo>
                  <a:lnTo>
                    <a:pt x="244" y="32"/>
                  </a:lnTo>
                  <a:lnTo>
                    <a:pt x="244" y="38"/>
                  </a:lnTo>
                  <a:lnTo>
                    <a:pt x="251" y="36"/>
                  </a:lnTo>
                  <a:lnTo>
                    <a:pt x="255" y="31"/>
                  </a:lnTo>
                  <a:lnTo>
                    <a:pt x="251" y="24"/>
                  </a:lnTo>
                  <a:lnTo>
                    <a:pt x="252" y="20"/>
                  </a:lnTo>
                  <a:lnTo>
                    <a:pt x="257" y="19"/>
                  </a:lnTo>
                  <a:lnTo>
                    <a:pt x="261" y="17"/>
                  </a:lnTo>
                  <a:lnTo>
                    <a:pt x="260" y="23"/>
                  </a:lnTo>
                  <a:lnTo>
                    <a:pt x="265" y="19"/>
                  </a:lnTo>
                  <a:lnTo>
                    <a:pt x="268" y="21"/>
                  </a:lnTo>
                  <a:lnTo>
                    <a:pt x="260" y="34"/>
                  </a:lnTo>
                  <a:lnTo>
                    <a:pt x="268" y="34"/>
                  </a:lnTo>
                  <a:lnTo>
                    <a:pt x="261" y="38"/>
                  </a:lnTo>
                  <a:lnTo>
                    <a:pt x="256" y="38"/>
                  </a:lnTo>
                  <a:lnTo>
                    <a:pt x="251" y="44"/>
                  </a:lnTo>
                  <a:lnTo>
                    <a:pt x="248" y="63"/>
                  </a:lnTo>
                  <a:lnTo>
                    <a:pt x="252" y="70"/>
                  </a:lnTo>
                  <a:lnTo>
                    <a:pt x="255" y="63"/>
                  </a:lnTo>
                  <a:lnTo>
                    <a:pt x="256" y="65"/>
                  </a:lnTo>
                  <a:lnTo>
                    <a:pt x="256" y="70"/>
                  </a:lnTo>
                  <a:lnTo>
                    <a:pt x="257" y="73"/>
                  </a:lnTo>
                  <a:lnTo>
                    <a:pt x="251" y="78"/>
                  </a:lnTo>
                  <a:lnTo>
                    <a:pt x="245" y="80"/>
                  </a:lnTo>
                  <a:lnTo>
                    <a:pt x="245" y="92"/>
                  </a:lnTo>
                  <a:lnTo>
                    <a:pt x="246" y="85"/>
                  </a:lnTo>
                  <a:lnTo>
                    <a:pt x="252" y="82"/>
                  </a:lnTo>
                  <a:lnTo>
                    <a:pt x="255" y="80"/>
                  </a:lnTo>
                  <a:lnTo>
                    <a:pt x="259" y="85"/>
                  </a:lnTo>
                  <a:lnTo>
                    <a:pt x="264" y="86"/>
                  </a:lnTo>
                  <a:lnTo>
                    <a:pt x="260" y="92"/>
                  </a:lnTo>
                  <a:lnTo>
                    <a:pt x="263" y="97"/>
                  </a:lnTo>
                  <a:lnTo>
                    <a:pt x="257" y="93"/>
                  </a:lnTo>
                  <a:lnTo>
                    <a:pt x="251" y="96"/>
                  </a:lnTo>
                  <a:lnTo>
                    <a:pt x="249" y="101"/>
                  </a:lnTo>
                  <a:lnTo>
                    <a:pt x="253" y="108"/>
                  </a:lnTo>
                  <a:lnTo>
                    <a:pt x="255" y="101"/>
                  </a:lnTo>
                  <a:lnTo>
                    <a:pt x="260" y="100"/>
                  </a:lnTo>
                  <a:lnTo>
                    <a:pt x="264" y="103"/>
                  </a:lnTo>
                  <a:lnTo>
                    <a:pt x="265" y="108"/>
                  </a:lnTo>
                  <a:lnTo>
                    <a:pt x="274" y="111"/>
                  </a:lnTo>
                  <a:lnTo>
                    <a:pt x="280" y="108"/>
                  </a:lnTo>
                  <a:lnTo>
                    <a:pt x="276" y="113"/>
                  </a:lnTo>
                  <a:lnTo>
                    <a:pt x="260" y="112"/>
                  </a:lnTo>
                  <a:lnTo>
                    <a:pt x="259" y="119"/>
                  </a:lnTo>
                  <a:lnTo>
                    <a:pt x="265" y="116"/>
                  </a:lnTo>
                  <a:lnTo>
                    <a:pt x="261" y="128"/>
                  </a:lnTo>
                  <a:lnTo>
                    <a:pt x="261" y="134"/>
                  </a:lnTo>
                  <a:lnTo>
                    <a:pt x="268" y="141"/>
                  </a:lnTo>
                  <a:lnTo>
                    <a:pt x="265" y="135"/>
                  </a:lnTo>
                  <a:lnTo>
                    <a:pt x="272" y="138"/>
                  </a:lnTo>
                  <a:lnTo>
                    <a:pt x="278" y="143"/>
                  </a:lnTo>
                  <a:lnTo>
                    <a:pt x="283" y="145"/>
                  </a:lnTo>
                  <a:lnTo>
                    <a:pt x="282" y="139"/>
                  </a:lnTo>
                  <a:lnTo>
                    <a:pt x="284" y="132"/>
                  </a:lnTo>
                  <a:lnTo>
                    <a:pt x="284" y="139"/>
                  </a:lnTo>
                  <a:lnTo>
                    <a:pt x="287" y="142"/>
                  </a:lnTo>
                  <a:lnTo>
                    <a:pt x="292" y="128"/>
                  </a:lnTo>
                  <a:lnTo>
                    <a:pt x="292" y="141"/>
                  </a:lnTo>
                  <a:lnTo>
                    <a:pt x="297" y="143"/>
                  </a:lnTo>
                  <a:lnTo>
                    <a:pt x="291" y="150"/>
                  </a:lnTo>
                  <a:lnTo>
                    <a:pt x="292" y="155"/>
                  </a:lnTo>
                  <a:lnTo>
                    <a:pt x="298" y="151"/>
                  </a:lnTo>
                  <a:lnTo>
                    <a:pt x="301" y="155"/>
                  </a:lnTo>
                  <a:lnTo>
                    <a:pt x="307" y="154"/>
                  </a:lnTo>
                  <a:lnTo>
                    <a:pt x="305" y="159"/>
                  </a:lnTo>
                  <a:lnTo>
                    <a:pt x="301" y="166"/>
                  </a:lnTo>
                  <a:lnTo>
                    <a:pt x="301" y="170"/>
                  </a:lnTo>
                  <a:lnTo>
                    <a:pt x="313" y="166"/>
                  </a:lnTo>
                  <a:lnTo>
                    <a:pt x="318" y="166"/>
                  </a:lnTo>
                  <a:lnTo>
                    <a:pt x="324" y="161"/>
                  </a:lnTo>
                  <a:lnTo>
                    <a:pt x="337" y="155"/>
                  </a:lnTo>
                  <a:lnTo>
                    <a:pt x="336" y="150"/>
                  </a:lnTo>
                  <a:lnTo>
                    <a:pt x="341" y="143"/>
                  </a:lnTo>
                  <a:close/>
                  <a:moveTo>
                    <a:pt x="349" y="132"/>
                  </a:moveTo>
                  <a:lnTo>
                    <a:pt x="345" y="153"/>
                  </a:lnTo>
                  <a:lnTo>
                    <a:pt x="343" y="158"/>
                  </a:lnTo>
                  <a:lnTo>
                    <a:pt x="343" y="165"/>
                  </a:lnTo>
                  <a:lnTo>
                    <a:pt x="340" y="170"/>
                  </a:lnTo>
                  <a:lnTo>
                    <a:pt x="344" y="165"/>
                  </a:lnTo>
                  <a:lnTo>
                    <a:pt x="347" y="151"/>
                  </a:lnTo>
                  <a:lnTo>
                    <a:pt x="349" y="145"/>
                  </a:lnTo>
                  <a:lnTo>
                    <a:pt x="351" y="126"/>
                  </a:lnTo>
                  <a:lnTo>
                    <a:pt x="349" y="1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58" name="Group 121"/>
            <p:cNvGrpSpPr>
              <a:grpSpLocks/>
            </p:cNvGrpSpPr>
            <p:nvPr/>
          </p:nvGrpSpPr>
          <p:grpSpPr bwMode="auto">
            <a:xfrm>
              <a:off x="3071505" y="4936789"/>
              <a:ext cx="1985926" cy="1132417"/>
              <a:chOff x="-1052" y="3074"/>
              <a:chExt cx="1538" cy="877"/>
            </a:xfrm>
            <a:solidFill>
              <a:schemeClr val="bg1">
                <a:lumMod val="85000"/>
              </a:schemeClr>
            </a:solidFill>
          </p:grpSpPr>
          <p:sp>
            <p:nvSpPr>
              <p:cNvPr id="121" name="Freeform 122"/>
              <p:cNvSpPr>
                <a:spLocks/>
              </p:cNvSpPr>
              <p:nvPr/>
            </p:nvSpPr>
            <p:spPr bwMode="auto">
              <a:xfrm>
                <a:off x="-1052" y="3786"/>
                <a:ext cx="19" cy="14"/>
              </a:xfrm>
              <a:custGeom>
                <a:avLst/>
                <a:gdLst>
                  <a:gd name="T0" fmla="*/ 19 w 19"/>
                  <a:gd name="T1" fmla="*/ 13 h 14"/>
                  <a:gd name="T2" fmla="*/ 16 w 19"/>
                  <a:gd name="T3" fmla="*/ 10 h 14"/>
                  <a:gd name="T4" fmla="*/ 15 w 19"/>
                  <a:gd name="T5" fmla="*/ 6 h 14"/>
                  <a:gd name="T6" fmla="*/ 12 w 19"/>
                  <a:gd name="T7" fmla="*/ 5 h 14"/>
                  <a:gd name="T8" fmla="*/ 8 w 19"/>
                  <a:gd name="T9" fmla="*/ 1 h 14"/>
                  <a:gd name="T10" fmla="*/ 3 w 19"/>
                  <a:gd name="T11" fmla="*/ 0 h 14"/>
                  <a:gd name="T12" fmla="*/ 0 w 19"/>
                  <a:gd name="T13" fmla="*/ 2 h 14"/>
                  <a:gd name="T14" fmla="*/ 3 w 19"/>
                  <a:gd name="T15" fmla="*/ 6 h 14"/>
                  <a:gd name="T16" fmla="*/ 3 w 19"/>
                  <a:gd name="T17" fmla="*/ 10 h 14"/>
                  <a:gd name="T18" fmla="*/ 7 w 19"/>
                  <a:gd name="T19" fmla="*/ 14 h 14"/>
                  <a:gd name="T20" fmla="*/ 10 w 19"/>
                  <a:gd name="T21" fmla="*/ 12 h 14"/>
                  <a:gd name="T22" fmla="*/ 15 w 19"/>
                  <a:gd name="T23" fmla="*/ 14 h 14"/>
                  <a:gd name="T24" fmla="*/ 19 w 19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4">
                    <a:moveTo>
                      <a:pt x="19" y="13"/>
                    </a:moveTo>
                    <a:lnTo>
                      <a:pt x="16" y="10"/>
                    </a:lnTo>
                    <a:lnTo>
                      <a:pt x="15" y="6"/>
                    </a:lnTo>
                    <a:lnTo>
                      <a:pt x="12" y="5"/>
                    </a:lnTo>
                    <a:lnTo>
                      <a:pt x="8" y="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7" y="14"/>
                    </a:lnTo>
                    <a:lnTo>
                      <a:pt x="10" y="12"/>
                    </a:lnTo>
                    <a:lnTo>
                      <a:pt x="15" y="14"/>
                    </a:lnTo>
                    <a:lnTo>
                      <a:pt x="19" y="1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2" name="Freeform 123"/>
              <p:cNvSpPr>
                <a:spLocks/>
              </p:cNvSpPr>
              <p:nvPr/>
            </p:nvSpPr>
            <p:spPr bwMode="auto">
              <a:xfrm>
                <a:off x="-1037" y="3819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0 h 7"/>
                  <a:gd name="T8" fmla="*/ 4 w 7"/>
                  <a:gd name="T9" fmla="*/ 1 h 7"/>
                  <a:gd name="T10" fmla="*/ 0 w 7"/>
                  <a:gd name="T1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3" name="Freeform 124"/>
              <p:cNvSpPr>
                <a:spLocks/>
              </p:cNvSpPr>
              <p:nvPr/>
            </p:nvSpPr>
            <p:spPr bwMode="auto">
              <a:xfrm>
                <a:off x="-944" y="3877"/>
                <a:ext cx="12" cy="10"/>
              </a:xfrm>
              <a:custGeom>
                <a:avLst/>
                <a:gdLst>
                  <a:gd name="T0" fmla="*/ 0 w 12"/>
                  <a:gd name="T1" fmla="*/ 6 h 10"/>
                  <a:gd name="T2" fmla="*/ 1 w 12"/>
                  <a:gd name="T3" fmla="*/ 10 h 10"/>
                  <a:gd name="T4" fmla="*/ 2 w 12"/>
                  <a:gd name="T5" fmla="*/ 8 h 10"/>
                  <a:gd name="T6" fmla="*/ 11 w 12"/>
                  <a:gd name="T7" fmla="*/ 5 h 10"/>
                  <a:gd name="T8" fmla="*/ 12 w 12"/>
                  <a:gd name="T9" fmla="*/ 0 h 10"/>
                  <a:gd name="T10" fmla="*/ 8 w 12"/>
                  <a:gd name="T11" fmla="*/ 4 h 10"/>
                  <a:gd name="T12" fmla="*/ 0 w 12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1" y="10"/>
                    </a:lnTo>
                    <a:lnTo>
                      <a:pt x="2" y="8"/>
                    </a:lnTo>
                    <a:lnTo>
                      <a:pt x="11" y="5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4" name="Freeform 125"/>
              <p:cNvSpPr>
                <a:spLocks/>
              </p:cNvSpPr>
              <p:nvPr/>
            </p:nvSpPr>
            <p:spPr bwMode="auto">
              <a:xfrm>
                <a:off x="-909" y="3892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1 w 2"/>
                  <a:gd name="T5" fmla="*/ 3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1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5" name="Freeform 126"/>
              <p:cNvSpPr>
                <a:spLocks/>
              </p:cNvSpPr>
              <p:nvPr/>
            </p:nvSpPr>
            <p:spPr bwMode="auto">
              <a:xfrm>
                <a:off x="-908" y="3907"/>
                <a:ext cx="17" cy="20"/>
              </a:xfrm>
              <a:custGeom>
                <a:avLst/>
                <a:gdLst>
                  <a:gd name="T0" fmla="*/ 9 w 17"/>
                  <a:gd name="T1" fmla="*/ 11 h 20"/>
                  <a:gd name="T2" fmla="*/ 8 w 17"/>
                  <a:gd name="T3" fmla="*/ 6 h 20"/>
                  <a:gd name="T4" fmla="*/ 3 w 17"/>
                  <a:gd name="T5" fmla="*/ 3 h 20"/>
                  <a:gd name="T6" fmla="*/ 0 w 17"/>
                  <a:gd name="T7" fmla="*/ 0 h 20"/>
                  <a:gd name="T8" fmla="*/ 1 w 17"/>
                  <a:gd name="T9" fmla="*/ 4 h 20"/>
                  <a:gd name="T10" fmla="*/ 5 w 17"/>
                  <a:gd name="T11" fmla="*/ 6 h 20"/>
                  <a:gd name="T12" fmla="*/ 12 w 17"/>
                  <a:gd name="T13" fmla="*/ 20 h 20"/>
                  <a:gd name="T14" fmla="*/ 17 w 17"/>
                  <a:gd name="T15" fmla="*/ 19 h 20"/>
                  <a:gd name="T16" fmla="*/ 12 w 17"/>
                  <a:gd name="T17" fmla="*/ 15 h 20"/>
                  <a:gd name="T18" fmla="*/ 9 w 17"/>
                  <a:gd name="T1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0">
                    <a:moveTo>
                      <a:pt x="9" y="11"/>
                    </a:moveTo>
                    <a:lnTo>
                      <a:pt x="8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2" y="20"/>
                    </a:lnTo>
                    <a:lnTo>
                      <a:pt x="17" y="19"/>
                    </a:lnTo>
                    <a:lnTo>
                      <a:pt x="12" y="15"/>
                    </a:lnTo>
                    <a:lnTo>
                      <a:pt x="9" y="1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6" name="Freeform 127"/>
              <p:cNvSpPr>
                <a:spLocks/>
              </p:cNvSpPr>
              <p:nvPr/>
            </p:nvSpPr>
            <p:spPr bwMode="auto">
              <a:xfrm>
                <a:off x="-882" y="3900"/>
                <a:ext cx="9" cy="7"/>
              </a:xfrm>
              <a:custGeom>
                <a:avLst/>
                <a:gdLst>
                  <a:gd name="T0" fmla="*/ 0 w 9"/>
                  <a:gd name="T1" fmla="*/ 3 h 7"/>
                  <a:gd name="T2" fmla="*/ 4 w 9"/>
                  <a:gd name="T3" fmla="*/ 7 h 7"/>
                  <a:gd name="T4" fmla="*/ 9 w 9"/>
                  <a:gd name="T5" fmla="*/ 4 h 7"/>
                  <a:gd name="T6" fmla="*/ 5 w 9"/>
                  <a:gd name="T7" fmla="*/ 0 h 7"/>
                  <a:gd name="T8" fmla="*/ 0 w 9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0" y="3"/>
                    </a:moveTo>
                    <a:lnTo>
                      <a:pt x="4" y="7"/>
                    </a:lnTo>
                    <a:lnTo>
                      <a:pt x="9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7" name="Freeform 128"/>
              <p:cNvSpPr>
                <a:spLocks/>
              </p:cNvSpPr>
              <p:nvPr/>
            </p:nvSpPr>
            <p:spPr bwMode="auto">
              <a:xfrm>
                <a:off x="-836" y="3922"/>
                <a:ext cx="1" cy="4"/>
              </a:xfrm>
              <a:custGeom>
                <a:avLst/>
                <a:gdLst>
                  <a:gd name="T0" fmla="*/ 0 w 1"/>
                  <a:gd name="T1" fmla="*/ 4 h 4"/>
                  <a:gd name="T2" fmla="*/ 1 w 1"/>
                  <a:gd name="T3" fmla="*/ 4 h 4"/>
                  <a:gd name="T4" fmla="*/ 1 w 1"/>
                  <a:gd name="T5" fmla="*/ 0 h 4"/>
                  <a:gd name="T6" fmla="*/ 0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1" y="4"/>
                    </a:lnTo>
                    <a:lnTo>
                      <a:pt x="1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8" name="Freeform 129"/>
              <p:cNvSpPr>
                <a:spLocks/>
              </p:cNvSpPr>
              <p:nvPr/>
            </p:nvSpPr>
            <p:spPr bwMode="auto">
              <a:xfrm>
                <a:off x="-817" y="3923"/>
                <a:ext cx="12" cy="17"/>
              </a:xfrm>
              <a:custGeom>
                <a:avLst/>
                <a:gdLst>
                  <a:gd name="T0" fmla="*/ 5 w 12"/>
                  <a:gd name="T1" fmla="*/ 1 h 17"/>
                  <a:gd name="T2" fmla="*/ 0 w 12"/>
                  <a:gd name="T3" fmla="*/ 0 h 17"/>
                  <a:gd name="T4" fmla="*/ 1 w 12"/>
                  <a:gd name="T5" fmla="*/ 5 h 17"/>
                  <a:gd name="T6" fmla="*/ 5 w 12"/>
                  <a:gd name="T7" fmla="*/ 9 h 17"/>
                  <a:gd name="T8" fmla="*/ 1 w 12"/>
                  <a:gd name="T9" fmla="*/ 12 h 17"/>
                  <a:gd name="T10" fmla="*/ 4 w 12"/>
                  <a:gd name="T11" fmla="*/ 17 h 17"/>
                  <a:gd name="T12" fmla="*/ 5 w 12"/>
                  <a:gd name="T13" fmla="*/ 15 h 17"/>
                  <a:gd name="T14" fmla="*/ 12 w 12"/>
                  <a:gd name="T15" fmla="*/ 7 h 17"/>
                  <a:gd name="T16" fmla="*/ 9 w 12"/>
                  <a:gd name="T17" fmla="*/ 5 h 17"/>
                  <a:gd name="T18" fmla="*/ 5 w 12"/>
                  <a:gd name="T1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7">
                    <a:moveTo>
                      <a:pt x="5" y="1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5" y="9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5" y="15"/>
                    </a:lnTo>
                    <a:lnTo>
                      <a:pt x="12" y="7"/>
                    </a:lnTo>
                    <a:lnTo>
                      <a:pt x="9" y="5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9" name="Freeform 130"/>
              <p:cNvSpPr>
                <a:spLocks/>
              </p:cNvSpPr>
              <p:nvPr/>
            </p:nvSpPr>
            <p:spPr bwMode="auto">
              <a:xfrm>
                <a:off x="-801" y="3932"/>
                <a:ext cx="17" cy="9"/>
              </a:xfrm>
              <a:custGeom>
                <a:avLst/>
                <a:gdLst>
                  <a:gd name="T0" fmla="*/ 12 w 17"/>
                  <a:gd name="T1" fmla="*/ 0 h 9"/>
                  <a:gd name="T2" fmla="*/ 9 w 17"/>
                  <a:gd name="T3" fmla="*/ 3 h 9"/>
                  <a:gd name="T4" fmla="*/ 1 w 17"/>
                  <a:gd name="T5" fmla="*/ 6 h 9"/>
                  <a:gd name="T6" fmla="*/ 0 w 17"/>
                  <a:gd name="T7" fmla="*/ 6 h 9"/>
                  <a:gd name="T8" fmla="*/ 3 w 17"/>
                  <a:gd name="T9" fmla="*/ 6 h 9"/>
                  <a:gd name="T10" fmla="*/ 8 w 17"/>
                  <a:gd name="T11" fmla="*/ 9 h 9"/>
                  <a:gd name="T12" fmla="*/ 12 w 17"/>
                  <a:gd name="T13" fmla="*/ 8 h 9"/>
                  <a:gd name="T14" fmla="*/ 13 w 17"/>
                  <a:gd name="T15" fmla="*/ 3 h 9"/>
                  <a:gd name="T16" fmla="*/ 17 w 17"/>
                  <a:gd name="T17" fmla="*/ 0 h 9"/>
                  <a:gd name="T18" fmla="*/ 12 w 17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9">
                    <a:moveTo>
                      <a:pt x="12" y="0"/>
                    </a:moveTo>
                    <a:lnTo>
                      <a:pt x="9" y="3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8" y="9"/>
                    </a:lnTo>
                    <a:lnTo>
                      <a:pt x="12" y="8"/>
                    </a:lnTo>
                    <a:lnTo>
                      <a:pt x="13" y="3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0" name="Freeform 131"/>
              <p:cNvSpPr>
                <a:spLocks/>
              </p:cNvSpPr>
              <p:nvPr/>
            </p:nvSpPr>
            <p:spPr bwMode="auto">
              <a:xfrm>
                <a:off x="-786" y="3932"/>
                <a:ext cx="17" cy="15"/>
              </a:xfrm>
              <a:custGeom>
                <a:avLst/>
                <a:gdLst>
                  <a:gd name="T0" fmla="*/ 14 w 17"/>
                  <a:gd name="T1" fmla="*/ 4 h 15"/>
                  <a:gd name="T2" fmla="*/ 14 w 17"/>
                  <a:gd name="T3" fmla="*/ 0 h 15"/>
                  <a:gd name="T4" fmla="*/ 10 w 17"/>
                  <a:gd name="T5" fmla="*/ 4 h 15"/>
                  <a:gd name="T6" fmla="*/ 10 w 17"/>
                  <a:gd name="T7" fmla="*/ 8 h 15"/>
                  <a:gd name="T8" fmla="*/ 5 w 17"/>
                  <a:gd name="T9" fmla="*/ 8 h 15"/>
                  <a:gd name="T10" fmla="*/ 2 w 17"/>
                  <a:gd name="T11" fmla="*/ 12 h 15"/>
                  <a:gd name="T12" fmla="*/ 0 w 17"/>
                  <a:gd name="T13" fmla="*/ 15 h 15"/>
                  <a:gd name="T14" fmla="*/ 5 w 17"/>
                  <a:gd name="T15" fmla="*/ 12 h 15"/>
                  <a:gd name="T16" fmla="*/ 5 w 17"/>
                  <a:gd name="T17" fmla="*/ 15 h 15"/>
                  <a:gd name="T18" fmla="*/ 10 w 17"/>
                  <a:gd name="T19" fmla="*/ 13 h 15"/>
                  <a:gd name="T20" fmla="*/ 17 w 17"/>
                  <a:gd name="T21" fmla="*/ 12 h 15"/>
                  <a:gd name="T22" fmla="*/ 17 w 17"/>
                  <a:gd name="T23" fmla="*/ 7 h 15"/>
                  <a:gd name="T24" fmla="*/ 14 w 17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5">
                    <a:moveTo>
                      <a:pt x="14" y="4"/>
                    </a:moveTo>
                    <a:lnTo>
                      <a:pt x="14" y="0"/>
                    </a:lnTo>
                    <a:lnTo>
                      <a:pt x="10" y="4"/>
                    </a:lnTo>
                    <a:lnTo>
                      <a:pt x="10" y="8"/>
                    </a:lnTo>
                    <a:lnTo>
                      <a:pt x="5" y="8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10" y="13"/>
                    </a:lnTo>
                    <a:lnTo>
                      <a:pt x="17" y="12"/>
                    </a:lnTo>
                    <a:lnTo>
                      <a:pt x="17" y="7"/>
                    </a:lnTo>
                    <a:lnTo>
                      <a:pt x="14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1" name="Freeform 132"/>
              <p:cNvSpPr>
                <a:spLocks/>
              </p:cNvSpPr>
              <p:nvPr/>
            </p:nvSpPr>
            <p:spPr bwMode="auto">
              <a:xfrm>
                <a:off x="-768" y="3940"/>
                <a:ext cx="4" cy="6"/>
              </a:xfrm>
              <a:custGeom>
                <a:avLst/>
                <a:gdLst>
                  <a:gd name="T0" fmla="*/ 2 w 4"/>
                  <a:gd name="T1" fmla="*/ 6 h 6"/>
                  <a:gd name="T2" fmla="*/ 4 w 4"/>
                  <a:gd name="T3" fmla="*/ 4 h 6"/>
                  <a:gd name="T4" fmla="*/ 4 w 4"/>
                  <a:gd name="T5" fmla="*/ 0 h 6"/>
                  <a:gd name="T6" fmla="*/ 0 w 4"/>
                  <a:gd name="T7" fmla="*/ 1 h 6"/>
                  <a:gd name="T8" fmla="*/ 2 w 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2" name="Freeform 133"/>
              <p:cNvSpPr>
                <a:spLocks/>
              </p:cNvSpPr>
              <p:nvPr/>
            </p:nvSpPr>
            <p:spPr bwMode="auto">
              <a:xfrm>
                <a:off x="-762" y="3940"/>
                <a:ext cx="5" cy="5"/>
              </a:xfrm>
              <a:custGeom>
                <a:avLst/>
                <a:gdLst>
                  <a:gd name="T0" fmla="*/ 2 w 5"/>
                  <a:gd name="T1" fmla="*/ 5 h 5"/>
                  <a:gd name="T2" fmla="*/ 5 w 5"/>
                  <a:gd name="T3" fmla="*/ 2 h 5"/>
                  <a:gd name="T4" fmla="*/ 0 w 5"/>
                  <a:gd name="T5" fmla="*/ 0 h 5"/>
                  <a:gd name="T6" fmla="*/ 2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3" name="Freeform 134"/>
              <p:cNvSpPr>
                <a:spLocks/>
              </p:cNvSpPr>
              <p:nvPr/>
            </p:nvSpPr>
            <p:spPr bwMode="auto">
              <a:xfrm>
                <a:off x="-759" y="3930"/>
                <a:ext cx="6" cy="6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6 h 6"/>
                  <a:gd name="T4" fmla="*/ 6 w 6"/>
                  <a:gd name="T5" fmla="*/ 4 h 6"/>
                  <a:gd name="T6" fmla="*/ 5 w 6"/>
                  <a:gd name="T7" fmla="*/ 0 h 6"/>
                  <a:gd name="T8" fmla="*/ 0 w 6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4" name="Freeform 135"/>
              <p:cNvSpPr>
                <a:spLocks/>
              </p:cNvSpPr>
              <p:nvPr/>
            </p:nvSpPr>
            <p:spPr bwMode="auto">
              <a:xfrm>
                <a:off x="-730" y="3929"/>
                <a:ext cx="36" cy="15"/>
              </a:xfrm>
              <a:custGeom>
                <a:avLst/>
                <a:gdLst>
                  <a:gd name="T0" fmla="*/ 34 w 36"/>
                  <a:gd name="T1" fmla="*/ 3 h 15"/>
                  <a:gd name="T2" fmla="*/ 31 w 36"/>
                  <a:gd name="T3" fmla="*/ 0 h 15"/>
                  <a:gd name="T4" fmla="*/ 27 w 36"/>
                  <a:gd name="T5" fmla="*/ 4 h 15"/>
                  <a:gd name="T6" fmla="*/ 27 w 36"/>
                  <a:gd name="T7" fmla="*/ 7 h 15"/>
                  <a:gd name="T8" fmla="*/ 22 w 36"/>
                  <a:gd name="T9" fmla="*/ 9 h 15"/>
                  <a:gd name="T10" fmla="*/ 19 w 36"/>
                  <a:gd name="T11" fmla="*/ 10 h 15"/>
                  <a:gd name="T12" fmla="*/ 7 w 36"/>
                  <a:gd name="T13" fmla="*/ 10 h 15"/>
                  <a:gd name="T14" fmla="*/ 0 w 36"/>
                  <a:gd name="T15" fmla="*/ 11 h 15"/>
                  <a:gd name="T16" fmla="*/ 3 w 36"/>
                  <a:gd name="T17" fmla="*/ 12 h 15"/>
                  <a:gd name="T18" fmla="*/ 7 w 36"/>
                  <a:gd name="T19" fmla="*/ 12 h 15"/>
                  <a:gd name="T20" fmla="*/ 15 w 36"/>
                  <a:gd name="T21" fmla="*/ 15 h 15"/>
                  <a:gd name="T22" fmla="*/ 19 w 36"/>
                  <a:gd name="T23" fmla="*/ 12 h 15"/>
                  <a:gd name="T24" fmla="*/ 24 w 36"/>
                  <a:gd name="T25" fmla="*/ 12 h 15"/>
                  <a:gd name="T26" fmla="*/ 27 w 36"/>
                  <a:gd name="T27" fmla="*/ 13 h 15"/>
                  <a:gd name="T28" fmla="*/ 32 w 36"/>
                  <a:gd name="T29" fmla="*/ 12 h 15"/>
                  <a:gd name="T30" fmla="*/ 32 w 36"/>
                  <a:gd name="T31" fmla="*/ 9 h 15"/>
                  <a:gd name="T32" fmla="*/ 36 w 36"/>
                  <a:gd name="T33" fmla="*/ 6 h 15"/>
                  <a:gd name="T34" fmla="*/ 34 w 36"/>
                  <a:gd name="T3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lnTo>
                      <a:pt x="31" y="0"/>
                    </a:lnTo>
                    <a:lnTo>
                      <a:pt x="27" y="4"/>
                    </a:lnTo>
                    <a:lnTo>
                      <a:pt x="27" y="7"/>
                    </a:lnTo>
                    <a:lnTo>
                      <a:pt x="22" y="9"/>
                    </a:lnTo>
                    <a:lnTo>
                      <a:pt x="19" y="10"/>
                    </a:lnTo>
                    <a:lnTo>
                      <a:pt x="7" y="10"/>
                    </a:lnTo>
                    <a:lnTo>
                      <a:pt x="0" y="11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15" y="15"/>
                    </a:lnTo>
                    <a:lnTo>
                      <a:pt x="19" y="12"/>
                    </a:lnTo>
                    <a:lnTo>
                      <a:pt x="24" y="12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36" y="6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5" name="Freeform 136"/>
              <p:cNvSpPr>
                <a:spLocks/>
              </p:cNvSpPr>
              <p:nvPr/>
            </p:nvSpPr>
            <p:spPr bwMode="auto">
              <a:xfrm>
                <a:off x="-694" y="3945"/>
                <a:ext cx="27" cy="6"/>
              </a:xfrm>
              <a:custGeom>
                <a:avLst/>
                <a:gdLst>
                  <a:gd name="T0" fmla="*/ 15 w 27"/>
                  <a:gd name="T1" fmla="*/ 2 h 6"/>
                  <a:gd name="T2" fmla="*/ 12 w 27"/>
                  <a:gd name="T3" fmla="*/ 0 h 6"/>
                  <a:gd name="T4" fmla="*/ 7 w 27"/>
                  <a:gd name="T5" fmla="*/ 0 h 6"/>
                  <a:gd name="T6" fmla="*/ 3 w 27"/>
                  <a:gd name="T7" fmla="*/ 0 h 6"/>
                  <a:gd name="T8" fmla="*/ 0 w 27"/>
                  <a:gd name="T9" fmla="*/ 0 h 6"/>
                  <a:gd name="T10" fmla="*/ 3 w 27"/>
                  <a:gd name="T11" fmla="*/ 2 h 6"/>
                  <a:gd name="T12" fmla="*/ 8 w 27"/>
                  <a:gd name="T13" fmla="*/ 3 h 6"/>
                  <a:gd name="T14" fmla="*/ 12 w 27"/>
                  <a:gd name="T15" fmla="*/ 6 h 6"/>
                  <a:gd name="T16" fmla="*/ 15 w 27"/>
                  <a:gd name="T17" fmla="*/ 6 h 6"/>
                  <a:gd name="T18" fmla="*/ 20 w 27"/>
                  <a:gd name="T19" fmla="*/ 5 h 6"/>
                  <a:gd name="T20" fmla="*/ 24 w 27"/>
                  <a:gd name="T21" fmla="*/ 6 h 6"/>
                  <a:gd name="T22" fmla="*/ 27 w 27"/>
                  <a:gd name="T23" fmla="*/ 6 h 6"/>
                  <a:gd name="T24" fmla="*/ 19 w 27"/>
                  <a:gd name="T25" fmla="*/ 3 h 6"/>
                  <a:gd name="T26" fmla="*/ 15 w 27"/>
                  <a:gd name="T2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6">
                    <a:moveTo>
                      <a:pt x="15" y="2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8" y="3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20" y="5"/>
                    </a:lnTo>
                    <a:lnTo>
                      <a:pt x="24" y="6"/>
                    </a:lnTo>
                    <a:lnTo>
                      <a:pt x="27" y="6"/>
                    </a:lnTo>
                    <a:lnTo>
                      <a:pt x="19" y="3"/>
                    </a:lnTo>
                    <a:lnTo>
                      <a:pt x="15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6" name="Freeform 137"/>
              <p:cNvSpPr>
                <a:spLocks/>
              </p:cNvSpPr>
              <p:nvPr/>
            </p:nvSpPr>
            <p:spPr bwMode="auto">
              <a:xfrm>
                <a:off x="-653" y="3940"/>
                <a:ext cx="8" cy="6"/>
              </a:xfrm>
              <a:custGeom>
                <a:avLst/>
                <a:gdLst>
                  <a:gd name="T0" fmla="*/ 0 w 8"/>
                  <a:gd name="T1" fmla="*/ 1 h 6"/>
                  <a:gd name="T2" fmla="*/ 1 w 8"/>
                  <a:gd name="T3" fmla="*/ 6 h 6"/>
                  <a:gd name="T4" fmla="*/ 3 w 8"/>
                  <a:gd name="T5" fmla="*/ 5 h 6"/>
                  <a:gd name="T6" fmla="*/ 8 w 8"/>
                  <a:gd name="T7" fmla="*/ 2 h 6"/>
                  <a:gd name="T8" fmla="*/ 3 w 8"/>
                  <a:gd name="T9" fmla="*/ 0 h 6"/>
                  <a:gd name="T10" fmla="*/ 0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1"/>
                    </a:moveTo>
                    <a:lnTo>
                      <a:pt x="1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7" name="Freeform 138"/>
              <p:cNvSpPr>
                <a:spLocks/>
              </p:cNvSpPr>
              <p:nvPr/>
            </p:nvSpPr>
            <p:spPr bwMode="auto">
              <a:xfrm>
                <a:off x="-602" y="3935"/>
                <a:ext cx="6" cy="6"/>
              </a:xfrm>
              <a:custGeom>
                <a:avLst/>
                <a:gdLst>
                  <a:gd name="T0" fmla="*/ 0 w 6"/>
                  <a:gd name="T1" fmla="*/ 1 h 6"/>
                  <a:gd name="T2" fmla="*/ 0 w 6"/>
                  <a:gd name="T3" fmla="*/ 6 h 6"/>
                  <a:gd name="T4" fmla="*/ 3 w 6"/>
                  <a:gd name="T5" fmla="*/ 4 h 6"/>
                  <a:gd name="T6" fmla="*/ 6 w 6"/>
                  <a:gd name="T7" fmla="*/ 4 h 6"/>
                  <a:gd name="T8" fmla="*/ 5 w 6"/>
                  <a:gd name="T9" fmla="*/ 0 h 6"/>
                  <a:gd name="T10" fmla="*/ 0 w 6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1"/>
                    </a:moveTo>
                    <a:lnTo>
                      <a:pt x="0" y="6"/>
                    </a:lnTo>
                    <a:lnTo>
                      <a:pt x="3" y="4"/>
                    </a:lnTo>
                    <a:lnTo>
                      <a:pt x="6" y="4"/>
                    </a:lnTo>
                    <a:lnTo>
                      <a:pt x="5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8" name="Freeform 139"/>
              <p:cNvSpPr>
                <a:spLocks/>
              </p:cNvSpPr>
              <p:nvPr/>
            </p:nvSpPr>
            <p:spPr bwMode="auto">
              <a:xfrm>
                <a:off x="-591" y="3558"/>
                <a:ext cx="16" cy="15"/>
              </a:xfrm>
              <a:custGeom>
                <a:avLst/>
                <a:gdLst>
                  <a:gd name="T0" fmla="*/ 16 w 16"/>
                  <a:gd name="T1" fmla="*/ 13 h 15"/>
                  <a:gd name="T2" fmla="*/ 7 w 16"/>
                  <a:gd name="T3" fmla="*/ 7 h 15"/>
                  <a:gd name="T4" fmla="*/ 4 w 16"/>
                  <a:gd name="T5" fmla="*/ 3 h 15"/>
                  <a:gd name="T6" fmla="*/ 1 w 16"/>
                  <a:gd name="T7" fmla="*/ 0 h 15"/>
                  <a:gd name="T8" fmla="*/ 0 w 16"/>
                  <a:gd name="T9" fmla="*/ 3 h 15"/>
                  <a:gd name="T10" fmla="*/ 5 w 16"/>
                  <a:gd name="T11" fmla="*/ 7 h 15"/>
                  <a:gd name="T12" fmla="*/ 7 w 16"/>
                  <a:gd name="T13" fmla="*/ 10 h 15"/>
                  <a:gd name="T14" fmla="*/ 11 w 16"/>
                  <a:gd name="T15" fmla="*/ 12 h 15"/>
                  <a:gd name="T16" fmla="*/ 16 w 16"/>
                  <a:gd name="T17" fmla="*/ 15 h 15"/>
                  <a:gd name="T18" fmla="*/ 16 w 16"/>
                  <a:gd name="T1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5">
                    <a:moveTo>
                      <a:pt x="16" y="13"/>
                    </a:moveTo>
                    <a:lnTo>
                      <a:pt x="7" y="7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5" y="7"/>
                    </a:lnTo>
                    <a:lnTo>
                      <a:pt x="7" y="10"/>
                    </a:lnTo>
                    <a:lnTo>
                      <a:pt x="11" y="12"/>
                    </a:lnTo>
                    <a:lnTo>
                      <a:pt x="16" y="15"/>
                    </a:lnTo>
                    <a:lnTo>
                      <a:pt x="16" y="1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39" name="Freeform 140"/>
              <p:cNvSpPr>
                <a:spLocks/>
              </p:cNvSpPr>
              <p:nvPr/>
            </p:nvSpPr>
            <p:spPr bwMode="auto">
              <a:xfrm>
                <a:off x="-577" y="3929"/>
                <a:ext cx="9" cy="5"/>
              </a:xfrm>
              <a:custGeom>
                <a:avLst/>
                <a:gdLst>
                  <a:gd name="T0" fmla="*/ 0 w 9"/>
                  <a:gd name="T1" fmla="*/ 3 h 5"/>
                  <a:gd name="T2" fmla="*/ 8 w 9"/>
                  <a:gd name="T3" fmla="*/ 5 h 5"/>
                  <a:gd name="T4" fmla="*/ 9 w 9"/>
                  <a:gd name="T5" fmla="*/ 0 h 5"/>
                  <a:gd name="T6" fmla="*/ 0 w 9"/>
                  <a:gd name="T7" fmla="*/ 1 h 5"/>
                  <a:gd name="T8" fmla="*/ 0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lnTo>
                      <a:pt x="8" y="5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0" name="Freeform 141"/>
              <p:cNvSpPr>
                <a:spLocks/>
              </p:cNvSpPr>
              <p:nvPr/>
            </p:nvSpPr>
            <p:spPr bwMode="auto">
              <a:xfrm>
                <a:off x="-556" y="3725"/>
                <a:ext cx="8" cy="6"/>
              </a:xfrm>
              <a:custGeom>
                <a:avLst/>
                <a:gdLst>
                  <a:gd name="T0" fmla="*/ 0 w 8"/>
                  <a:gd name="T1" fmla="*/ 1 h 6"/>
                  <a:gd name="T2" fmla="*/ 2 w 8"/>
                  <a:gd name="T3" fmla="*/ 6 h 6"/>
                  <a:gd name="T4" fmla="*/ 5 w 8"/>
                  <a:gd name="T5" fmla="*/ 3 h 6"/>
                  <a:gd name="T6" fmla="*/ 8 w 8"/>
                  <a:gd name="T7" fmla="*/ 0 h 6"/>
                  <a:gd name="T8" fmla="*/ 0 w 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1"/>
                    </a:move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1" name="Freeform 142"/>
              <p:cNvSpPr>
                <a:spLocks/>
              </p:cNvSpPr>
              <p:nvPr/>
            </p:nvSpPr>
            <p:spPr bwMode="auto">
              <a:xfrm>
                <a:off x="-548" y="3905"/>
                <a:ext cx="38" cy="29"/>
              </a:xfrm>
              <a:custGeom>
                <a:avLst/>
                <a:gdLst>
                  <a:gd name="T0" fmla="*/ 38 w 38"/>
                  <a:gd name="T1" fmla="*/ 4 h 29"/>
                  <a:gd name="T2" fmla="*/ 36 w 38"/>
                  <a:gd name="T3" fmla="*/ 2 h 29"/>
                  <a:gd name="T4" fmla="*/ 33 w 38"/>
                  <a:gd name="T5" fmla="*/ 0 h 29"/>
                  <a:gd name="T6" fmla="*/ 29 w 38"/>
                  <a:gd name="T7" fmla="*/ 0 h 29"/>
                  <a:gd name="T8" fmla="*/ 24 w 38"/>
                  <a:gd name="T9" fmla="*/ 1 h 29"/>
                  <a:gd name="T10" fmla="*/ 21 w 38"/>
                  <a:gd name="T11" fmla="*/ 5 h 29"/>
                  <a:gd name="T12" fmla="*/ 20 w 38"/>
                  <a:gd name="T13" fmla="*/ 8 h 29"/>
                  <a:gd name="T14" fmla="*/ 20 w 38"/>
                  <a:gd name="T15" fmla="*/ 12 h 29"/>
                  <a:gd name="T16" fmla="*/ 11 w 38"/>
                  <a:gd name="T17" fmla="*/ 12 h 29"/>
                  <a:gd name="T18" fmla="*/ 7 w 38"/>
                  <a:gd name="T19" fmla="*/ 17 h 29"/>
                  <a:gd name="T20" fmla="*/ 7 w 38"/>
                  <a:gd name="T21" fmla="*/ 21 h 29"/>
                  <a:gd name="T22" fmla="*/ 4 w 38"/>
                  <a:gd name="T23" fmla="*/ 25 h 29"/>
                  <a:gd name="T24" fmla="*/ 0 w 38"/>
                  <a:gd name="T25" fmla="*/ 29 h 29"/>
                  <a:gd name="T26" fmla="*/ 9 w 38"/>
                  <a:gd name="T27" fmla="*/ 25 h 29"/>
                  <a:gd name="T28" fmla="*/ 12 w 38"/>
                  <a:gd name="T29" fmla="*/ 23 h 29"/>
                  <a:gd name="T30" fmla="*/ 16 w 38"/>
                  <a:gd name="T31" fmla="*/ 22 h 29"/>
                  <a:gd name="T32" fmla="*/ 21 w 38"/>
                  <a:gd name="T33" fmla="*/ 17 h 29"/>
                  <a:gd name="T34" fmla="*/ 23 w 38"/>
                  <a:gd name="T35" fmla="*/ 13 h 29"/>
                  <a:gd name="T36" fmla="*/ 27 w 38"/>
                  <a:gd name="T37" fmla="*/ 12 h 29"/>
                  <a:gd name="T38" fmla="*/ 35 w 38"/>
                  <a:gd name="T39" fmla="*/ 7 h 29"/>
                  <a:gd name="T40" fmla="*/ 38 w 38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9">
                    <a:moveTo>
                      <a:pt x="38" y="4"/>
                    </a:moveTo>
                    <a:lnTo>
                      <a:pt x="36" y="2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4" y="1"/>
                    </a:lnTo>
                    <a:lnTo>
                      <a:pt x="21" y="5"/>
                    </a:lnTo>
                    <a:lnTo>
                      <a:pt x="20" y="8"/>
                    </a:lnTo>
                    <a:lnTo>
                      <a:pt x="20" y="12"/>
                    </a:lnTo>
                    <a:lnTo>
                      <a:pt x="11" y="12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9"/>
                    </a:lnTo>
                    <a:lnTo>
                      <a:pt x="9" y="25"/>
                    </a:lnTo>
                    <a:lnTo>
                      <a:pt x="12" y="23"/>
                    </a:lnTo>
                    <a:lnTo>
                      <a:pt x="16" y="22"/>
                    </a:lnTo>
                    <a:lnTo>
                      <a:pt x="21" y="17"/>
                    </a:lnTo>
                    <a:lnTo>
                      <a:pt x="23" y="13"/>
                    </a:lnTo>
                    <a:lnTo>
                      <a:pt x="27" y="12"/>
                    </a:lnTo>
                    <a:lnTo>
                      <a:pt x="35" y="7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2" name="Freeform 143"/>
              <p:cNvSpPr>
                <a:spLocks/>
              </p:cNvSpPr>
              <p:nvPr/>
            </p:nvSpPr>
            <p:spPr bwMode="auto">
              <a:xfrm>
                <a:off x="-544" y="3756"/>
                <a:ext cx="5" cy="4"/>
              </a:xfrm>
              <a:custGeom>
                <a:avLst/>
                <a:gdLst>
                  <a:gd name="T0" fmla="*/ 5 w 5"/>
                  <a:gd name="T1" fmla="*/ 1 h 4"/>
                  <a:gd name="T2" fmla="*/ 0 w 5"/>
                  <a:gd name="T3" fmla="*/ 0 h 4"/>
                  <a:gd name="T4" fmla="*/ 5 w 5"/>
                  <a:gd name="T5" fmla="*/ 4 h 4"/>
                  <a:gd name="T6" fmla="*/ 5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3" name="Freeform 144"/>
              <p:cNvSpPr>
                <a:spLocks/>
              </p:cNvSpPr>
              <p:nvPr/>
            </p:nvSpPr>
            <p:spPr bwMode="auto">
              <a:xfrm>
                <a:off x="-520" y="3433"/>
                <a:ext cx="4" cy="2"/>
              </a:xfrm>
              <a:custGeom>
                <a:avLst/>
                <a:gdLst>
                  <a:gd name="T0" fmla="*/ 1 w 4"/>
                  <a:gd name="T1" fmla="*/ 0 h 2"/>
                  <a:gd name="T2" fmla="*/ 0 w 4"/>
                  <a:gd name="T3" fmla="*/ 0 h 2"/>
                  <a:gd name="T4" fmla="*/ 4 w 4"/>
                  <a:gd name="T5" fmla="*/ 2 h 2"/>
                  <a:gd name="T6" fmla="*/ 1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4" name="Freeform 145"/>
              <p:cNvSpPr>
                <a:spLocks/>
              </p:cNvSpPr>
              <p:nvPr/>
            </p:nvSpPr>
            <p:spPr bwMode="auto">
              <a:xfrm>
                <a:off x="-516" y="3435"/>
                <a:ext cx="6" cy="4"/>
              </a:xfrm>
              <a:custGeom>
                <a:avLst/>
                <a:gdLst>
                  <a:gd name="T0" fmla="*/ 1 w 6"/>
                  <a:gd name="T1" fmla="*/ 0 h 4"/>
                  <a:gd name="T2" fmla="*/ 0 w 6"/>
                  <a:gd name="T3" fmla="*/ 0 h 4"/>
                  <a:gd name="T4" fmla="*/ 6 w 6"/>
                  <a:gd name="T5" fmla="*/ 4 h 4"/>
                  <a:gd name="T6" fmla="*/ 1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5" name="Freeform 146"/>
              <p:cNvSpPr>
                <a:spLocks/>
              </p:cNvSpPr>
              <p:nvPr/>
            </p:nvSpPr>
            <p:spPr bwMode="auto">
              <a:xfrm>
                <a:off x="-539" y="3416"/>
                <a:ext cx="63" cy="42"/>
              </a:xfrm>
              <a:custGeom>
                <a:avLst/>
                <a:gdLst>
                  <a:gd name="T0" fmla="*/ 7 w 63"/>
                  <a:gd name="T1" fmla="*/ 19 h 42"/>
                  <a:gd name="T2" fmla="*/ 15 w 63"/>
                  <a:gd name="T3" fmla="*/ 15 h 42"/>
                  <a:gd name="T4" fmla="*/ 19 w 63"/>
                  <a:gd name="T5" fmla="*/ 17 h 42"/>
                  <a:gd name="T6" fmla="*/ 17 w 63"/>
                  <a:gd name="T7" fmla="*/ 15 h 42"/>
                  <a:gd name="T8" fmla="*/ 20 w 63"/>
                  <a:gd name="T9" fmla="*/ 14 h 42"/>
                  <a:gd name="T10" fmla="*/ 29 w 63"/>
                  <a:gd name="T11" fmla="*/ 21 h 42"/>
                  <a:gd name="T12" fmla="*/ 32 w 63"/>
                  <a:gd name="T13" fmla="*/ 25 h 42"/>
                  <a:gd name="T14" fmla="*/ 32 w 63"/>
                  <a:gd name="T15" fmla="*/ 30 h 42"/>
                  <a:gd name="T16" fmla="*/ 36 w 63"/>
                  <a:gd name="T17" fmla="*/ 32 h 42"/>
                  <a:gd name="T18" fmla="*/ 39 w 63"/>
                  <a:gd name="T19" fmla="*/ 38 h 42"/>
                  <a:gd name="T20" fmla="*/ 39 w 63"/>
                  <a:gd name="T21" fmla="*/ 33 h 42"/>
                  <a:gd name="T22" fmla="*/ 42 w 63"/>
                  <a:gd name="T23" fmla="*/ 38 h 42"/>
                  <a:gd name="T24" fmla="*/ 39 w 63"/>
                  <a:gd name="T25" fmla="*/ 42 h 42"/>
                  <a:gd name="T26" fmla="*/ 44 w 63"/>
                  <a:gd name="T27" fmla="*/ 39 h 42"/>
                  <a:gd name="T28" fmla="*/ 47 w 63"/>
                  <a:gd name="T29" fmla="*/ 36 h 42"/>
                  <a:gd name="T30" fmla="*/ 50 w 63"/>
                  <a:gd name="T31" fmla="*/ 33 h 42"/>
                  <a:gd name="T32" fmla="*/ 55 w 63"/>
                  <a:gd name="T33" fmla="*/ 33 h 42"/>
                  <a:gd name="T34" fmla="*/ 59 w 63"/>
                  <a:gd name="T35" fmla="*/ 36 h 42"/>
                  <a:gd name="T36" fmla="*/ 63 w 63"/>
                  <a:gd name="T37" fmla="*/ 32 h 42"/>
                  <a:gd name="T38" fmla="*/ 63 w 63"/>
                  <a:gd name="T39" fmla="*/ 29 h 42"/>
                  <a:gd name="T40" fmla="*/ 60 w 63"/>
                  <a:gd name="T41" fmla="*/ 26 h 42"/>
                  <a:gd name="T42" fmla="*/ 55 w 63"/>
                  <a:gd name="T43" fmla="*/ 27 h 42"/>
                  <a:gd name="T44" fmla="*/ 47 w 63"/>
                  <a:gd name="T45" fmla="*/ 21 h 42"/>
                  <a:gd name="T46" fmla="*/ 38 w 63"/>
                  <a:gd name="T47" fmla="*/ 17 h 42"/>
                  <a:gd name="T48" fmla="*/ 38 w 63"/>
                  <a:gd name="T49" fmla="*/ 13 h 42"/>
                  <a:gd name="T50" fmla="*/ 36 w 63"/>
                  <a:gd name="T51" fmla="*/ 9 h 42"/>
                  <a:gd name="T52" fmla="*/ 32 w 63"/>
                  <a:gd name="T53" fmla="*/ 6 h 42"/>
                  <a:gd name="T54" fmla="*/ 24 w 63"/>
                  <a:gd name="T55" fmla="*/ 7 h 42"/>
                  <a:gd name="T56" fmla="*/ 20 w 63"/>
                  <a:gd name="T57" fmla="*/ 9 h 42"/>
                  <a:gd name="T58" fmla="*/ 17 w 63"/>
                  <a:gd name="T59" fmla="*/ 7 h 42"/>
                  <a:gd name="T60" fmla="*/ 12 w 63"/>
                  <a:gd name="T61" fmla="*/ 6 h 42"/>
                  <a:gd name="T62" fmla="*/ 5 w 63"/>
                  <a:gd name="T63" fmla="*/ 0 h 42"/>
                  <a:gd name="T64" fmla="*/ 1 w 63"/>
                  <a:gd name="T65" fmla="*/ 8 h 42"/>
                  <a:gd name="T66" fmla="*/ 0 w 63"/>
                  <a:gd name="T67" fmla="*/ 12 h 42"/>
                  <a:gd name="T68" fmla="*/ 3 w 63"/>
                  <a:gd name="T69" fmla="*/ 17 h 42"/>
                  <a:gd name="T70" fmla="*/ 7 w 63"/>
                  <a:gd name="T71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" h="42">
                    <a:moveTo>
                      <a:pt x="7" y="19"/>
                    </a:moveTo>
                    <a:lnTo>
                      <a:pt x="15" y="15"/>
                    </a:lnTo>
                    <a:lnTo>
                      <a:pt x="19" y="17"/>
                    </a:lnTo>
                    <a:lnTo>
                      <a:pt x="17" y="15"/>
                    </a:lnTo>
                    <a:lnTo>
                      <a:pt x="20" y="14"/>
                    </a:lnTo>
                    <a:lnTo>
                      <a:pt x="29" y="21"/>
                    </a:lnTo>
                    <a:lnTo>
                      <a:pt x="32" y="25"/>
                    </a:lnTo>
                    <a:lnTo>
                      <a:pt x="32" y="30"/>
                    </a:lnTo>
                    <a:lnTo>
                      <a:pt x="36" y="32"/>
                    </a:lnTo>
                    <a:lnTo>
                      <a:pt x="39" y="38"/>
                    </a:lnTo>
                    <a:lnTo>
                      <a:pt x="39" y="33"/>
                    </a:lnTo>
                    <a:lnTo>
                      <a:pt x="42" y="38"/>
                    </a:lnTo>
                    <a:lnTo>
                      <a:pt x="39" y="42"/>
                    </a:lnTo>
                    <a:lnTo>
                      <a:pt x="44" y="39"/>
                    </a:lnTo>
                    <a:lnTo>
                      <a:pt x="47" y="36"/>
                    </a:lnTo>
                    <a:lnTo>
                      <a:pt x="50" y="33"/>
                    </a:lnTo>
                    <a:lnTo>
                      <a:pt x="55" y="33"/>
                    </a:lnTo>
                    <a:lnTo>
                      <a:pt x="59" y="36"/>
                    </a:lnTo>
                    <a:lnTo>
                      <a:pt x="63" y="32"/>
                    </a:lnTo>
                    <a:lnTo>
                      <a:pt x="63" y="29"/>
                    </a:lnTo>
                    <a:lnTo>
                      <a:pt x="60" y="26"/>
                    </a:lnTo>
                    <a:lnTo>
                      <a:pt x="55" y="27"/>
                    </a:lnTo>
                    <a:lnTo>
                      <a:pt x="47" y="21"/>
                    </a:lnTo>
                    <a:lnTo>
                      <a:pt x="38" y="17"/>
                    </a:lnTo>
                    <a:lnTo>
                      <a:pt x="38" y="13"/>
                    </a:lnTo>
                    <a:lnTo>
                      <a:pt x="36" y="9"/>
                    </a:lnTo>
                    <a:lnTo>
                      <a:pt x="32" y="6"/>
                    </a:lnTo>
                    <a:lnTo>
                      <a:pt x="24" y="7"/>
                    </a:lnTo>
                    <a:lnTo>
                      <a:pt x="20" y="9"/>
                    </a:lnTo>
                    <a:lnTo>
                      <a:pt x="17" y="7"/>
                    </a:lnTo>
                    <a:lnTo>
                      <a:pt x="12" y="6"/>
                    </a:lnTo>
                    <a:lnTo>
                      <a:pt x="5" y="0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3" y="17"/>
                    </a:lnTo>
                    <a:lnTo>
                      <a:pt x="7" y="1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6" name="Freeform 147"/>
              <p:cNvSpPr>
                <a:spLocks/>
              </p:cNvSpPr>
              <p:nvPr/>
            </p:nvSpPr>
            <p:spPr bwMode="auto">
              <a:xfrm>
                <a:off x="-513" y="3887"/>
                <a:ext cx="47" cy="33"/>
              </a:xfrm>
              <a:custGeom>
                <a:avLst/>
                <a:gdLst>
                  <a:gd name="T0" fmla="*/ 39 w 47"/>
                  <a:gd name="T1" fmla="*/ 16 h 33"/>
                  <a:gd name="T2" fmla="*/ 40 w 47"/>
                  <a:gd name="T3" fmla="*/ 12 h 33"/>
                  <a:gd name="T4" fmla="*/ 43 w 47"/>
                  <a:gd name="T5" fmla="*/ 10 h 33"/>
                  <a:gd name="T6" fmla="*/ 47 w 47"/>
                  <a:gd name="T7" fmla="*/ 6 h 33"/>
                  <a:gd name="T8" fmla="*/ 45 w 47"/>
                  <a:gd name="T9" fmla="*/ 2 h 33"/>
                  <a:gd name="T10" fmla="*/ 41 w 47"/>
                  <a:gd name="T11" fmla="*/ 6 h 33"/>
                  <a:gd name="T12" fmla="*/ 37 w 47"/>
                  <a:gd name="T13" fmla="*/ 6 h 33"/>
                  <a:gd name="T14" fmla="*/ 39 w 47"/>
                  <a:gd name="T15" fmla="*/ 1 h 33"/>
                  <a:gd name="T16" fmla="*/ 34 w 47"/>
                  <a:gd name="T17" fmla="*/ 0 h 33"/>
                  <a:gd name="T18" fmla="*/ 30 w 47"/>
                  <a:gd name="T19" fmla="*/ 1 h 33"/>
                  <a:gd name="T20" fmla="*/ 25 w 47"/>
                  <a:gd name="T21" fmla="*/ 2 h 33"/>
                  <a:gd name="T22" fmla="*/ 22 w 47"/>
                  <a:gd name="T23" fmla="*/ 7 h 33"/>
                  <a:gd name="T24" fmla="*/ 25 w 47"/>
                  <a:gd name="T25" fmla="*/ 11 h 33"/>
                  <a:gd name="T26" fmla="*/ 29 w 47"/>
                  <a:gd name="T27" fmla="*/ 12 h 33"/>
                  <a:gd name="T28" fmla="*/ 33 w 47"/>
                  <a:gd name="T29" fmla="*/ 14 h 33"/>
                  <a:gd name="T30" fmla="*/ 25 w 47"/>
                  <a:gd name="T31" fmla="*/ 14 h 33"/>
                  <a:gd name="T32" fmla="*/ 25 w 47"/>
                  <a:gd name="T33" fmla="*/ 18 h 33"/>
                  <a:gd name="T34" fmla="*/ 22 w 47"/>
                  <a:gd name="T35" fmla="*/ 20 h 33"/>
                  <a:gd name="T36" fmla="*/ 25 w 47"/>
                  <a:gd name="T37" fmla="*/ 23 h 33"/>
                  <a:gd name="T38" fmla="*/ 22 w 47"/>
                  <a:gd name="T39" fmla="*/ 23 h 33"/>
                  <a:gd name="T40" fmla="*/ 13 w 47"/>
                  <a:gd name="T41" fmla="*/ 26 h 33"/>
                  <a:gd name="T42" fmla="*/ 9 w 47"/>
                  <a:gd name="T43" fmla="*/ 26 h 33"/>
                  <a:gd name="T44" fmla="*/ 5 w 47"/>
                  <a:gd name="T45" fmla="*/ 26 h 33"/>
                  <a:gd name="T46" fmla="*/ 0 w 47"/>
                  <a:gd name="T47" fmla="*/ 30 h 33"/>
                  <a:gd name="T48" fmla="*/ 5 w 47"/>
                  <a:gd name="T49" fmla="*/ 33 h 33"/>
                  <a:gd name="T50" fmla="*/ 16 w 47"/>
                  <a:gd name="T51" fmla="*/ 30 h 33"/>
                  <a:gd name="T52" fmla="*/ 23 w 47"/>
                  <a:gd name="T53" fmla="*/ 26 h 33"/>
                  <a:gd name="T54" fmla="*/ 28 w 47"/>
                  <a:gd name="T55" fmla="*/ 25 h 33"/>
                  <a:gd name="T56" fmla="*/ 31 w 47"/>
                  <a:gd name="T57" fmla="*/ 25 h 33"/>
                  <a:gd name="T58" fmla="*/ 31 w 47"/>
                  <a:gd name="T59" fmla="*/ 22 h 33"/>
                  <a:gd name="T60" fmla="*/ 35 w 47"/>
                  <a:gd name="T61" fmla="*/ 24 h 33"/>
                  <a:gd name="T62" fmla="*/ 37 w 47"/>
                  <a:gd name="T63" fmla="*/ 19 h 33"/>
                  <a:gd name="T64" fmla="*/ 42 w 47"/>
                  <a:gd name="T65" fmla="*/ 18 h 33"/>
                  <a:gd name="T66" fmla="*/ 46 w 47"/>
                  <a:gd name="T67" fmla="*/ 17 h 33"/>
                  <a:gd name="T68" fmla="*/ 42 w 47"/>
                  <a:gd name="T69" fmla="*/ 13 h 33"/>
                  <a:gd name="T70" fmla="*/ 39 w 47"/>
                  <a:gd name="T7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" h="33">
                    <a:moveTo>
                      <a:pt x="39" y="16"/>
                    </a:moveTo>
                    <a:lnTo>
                      <a:pt x="40" y="12"/>
                    </a:lnTo>
                    <a:lnTo>
                      <a:pt x="43" y="10"/>
                    </a:lnTo>
                    <a:lnTo>
                      <a:pt x="47" y="6"/>
                    </a:lnTo>
                    <a:lnTo>
                      <a:pt x="45" y="2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5" y="2"/>
                    </a:lnTo>
                    <a:lnTo>
                      <a:pt x="22" y="7"/>
                    </a:lnTo>
                    <a:lnTo>
                      <a:pt x="25" y="11"/>
                    </a:lnTo>
                    <a:lnTo>
                      <a:pt x="29" y="12"/>
                    </a:lnTo>
                    <a:lnTo>
                      <a:pt x="33" y="14"/>
                    </a:lnTo>
                    <a:lnTo>
                      <a:pt x="25" y="14"/>
                    </a:lnTo>
                    <a:lnTo>
                      <a:pt x="25" y="18"/>
                    </a:lnTo>
                    <a:lnTo>
                      <a:pt x="22" y="20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3" y="26"/>
                    </a:lnTo>
                    <a:lnTo>
                      <a:pt x="9" y="2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5" y="33"/>
                    </a:lnTo>
                    <a:lnTo>
                      <a:pt x="16" y="30"/>
                    </a:lnTo>
                    <a:lnTo>
                      <a:pt x="23" y="26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5" y="24"/>
                    </a:lnTo>
                    <a:lnTo>
                      <a:pt x="37" y="19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2" y="13"/>
                    </a:lnTo>
                    <a:lnTo>
                      <a:pt x="39" y="1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7" name="Freeform 148"/>
              <p:cNvSpPr>
                <a:spLocks/>
              </p:cNvSpPr>
              <p:nvPr/>
            </p:nvSpPr>
            <p:spPr bwMode="auto">
              <a:xfrm>
                <a:off x="-467" y="3897"/>
                <a:ext cx="3" cy="6"/>
              </a:xfrm>
              <a:custGeom>
                <a:avLst/>
                <a:gdLst>
                  <a:gd name="T0" fmla="*/ 1 w 3"/>
                  <a:gd name="T1" fmla="*/ 6 h 6"/>
                  <a:gd name="T2" fmla="*/ 3 w 3"/>
                  <a:gd name="T3" fmla="*/ 4 h 6"/>
                  <a:gd name="T4" fmla="*/ 3 w 3"/>
                  <a:gd name="T5" fmla="*/ 0 h 6"/>
                  <a:gd name="T6" fmla="*/ 0 w 3"/>
                  <a:gd name="T7" fmla="*/ 2 h 6"/>
                  <a:gd name="T8" fmla="*/ 1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lnTo>
                      <a:pt x="3" y="4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8" name="Freeform 149"/>
              <p:cNvSpPr>
                <a:spLocks/>
              </p:cNvSpPr>
              <p:nvPr/>
            </p:nvSpPr>
            <p:spPr bwMode="auto">
              <a:xfrm>
                <a:off x="-464" y="3589"/>
                <a:ext cx="41" cy="29"/>
              </a:xfrm>
              <a:custGeom>
                <a:avLst/>
                <a:gdLst>
                  <a:gd name="T0" fmla="*/ 40 w 41"/>
                  <a:gd name="T1" fmla="*/ 17 h 29"/>
                  <a:gd name="T2" fmla="*/ 40 w 41"/>
                  <a:gd name="T3" fmla="*/ 5 h 29"/>
                  <a:gd name="T4" fmla="*/ 36 w 41"/>
                  <a:gd name="T5" fmla="*/ 2 h 29"/>
                  <a:gd name="T6" fmla="*/ 32 w 41"/>
                  <a:gd name="T7" fmla="*/ 2 h 29"/>
                  <a:gd name="T8" fmla="*/ 28 w 41"/>
                  <a:gd name="T9" fmla="*/ 0 h 29"/>
                  <a:gd name="T10" fmla="*/ 23 w 41"/>
                  <a:gd name="T11" fmla="*/ 0 h 29"/>
                  <a:gd name="T12" fmla="*/ 20 w 41"/>
                  <a:gd name="T13" fmla="*/ 2 h 29"/>
                  <a:gd name="T14" fmla="*/ 15 w 41"/>
                  <a:gd name="T15" fmla="*/ 2 h 29"/>
                  <a:gd name="T16" fmla="*/ 12 w 41"/>
                  <a:gd name="T17" fmla="*/ 6 h 29"/>
                  <a:gd name="T18" fmla="*/ 4 w 41"/>
                  <a:gd name="T19" fmla="*/ 5 h 29"/>
                  <a:gd name="T20" fmla="*/ 0 w 41"/>
                  <a:gd name="T21" fmla="*/ 7 h 29"/>
                  <a:gd name="T22" fmla="*/ 5 w 41"/>
                  <a:gd name="T23" fmla="*/ 16 h 29"/>
                  <a:gd name="T24" fmla="*/ 8 w 41"/>
                  <a:gd name="T25" fmla="*/ 16 h 29"/>
                  <a:gd name="T26" fmla="*/ 8 w 41"/>
                  <a:gd name="T27" fmla="*/ 17 h 29"/>
                  <a:gd name="T28" fmla="*/ 16 w 41"/>
                  <a:gd name="T29" fmla="*/ 23 h 29"/>
                  <a:gd name="T30" fmla="*/ 20 w 41"/>
                  <a:gd name="T31" fmla="*/ 24 h 29"/>
                  <a:gd name="T32" fmla="*/ 28 w 41"/>
                  <a:gd name="T33" fmla="*/ 29 h 29"/>
                  <a:gd name="T34" fmla="*/ 24 w 41"/>
                  <a:gd name="T35" fmla="*/ 25 h 29"/>
                  <a:gd name="T36" fmla="*/ 29 w 41"/>
                  <a:gd name="T37" fmla="*/ 25 h 29"/>
                  <a:gd name="T38" fmla="*/ 38 w 41"/>
                  <a:gd name="T39" fmla="*/ 23 h 29"/>
                  <a:gd name="T40" fmla="*/ 41 w 41"/>
                  <a:gd name="T41" fmla="*/ 23 h 29"/>
                  <a:gd name="T42" fmla="*/ 40 w 41"/>
                  <a:gd name="T43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29">
                    <a:moveTo>
                      <a:pt x="40" y="17"/>
                    </a:moveTo>
                    <a:lnTo>
                      <a:pt x="40" y="5"/>
                    </a:lnTo>
                    <a:lnTo>
                      <a:pt x="36" y="2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20" y="2"/>
                    </a:lnTo>
                    <a:lnTo>
                      <a:pt x="15" y="2"/>
                    </a:lnTo>
                    <a:lnTo>
                      <a:pt x="12" y="6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7"/>
                    </a:lnTo>
                    <a:lnTo>
                      <a:pt x="16" y="23"/>
                    </a:lnTo>
                    <a:lnTo>
                      <a:pt x="20" y="24"/>
                    </a:lnTo>
                    <a:lnTo>
                      <a:pt x="28" y="29"/>
                    </a:lnTo>
                    <a:lnTo>
                      <a:pt x="24" y="25"/>
                    </a:lnTo>
                    <a:lnTo>
                      <a:pt x="29" y="25"/>
                    </a:lnTo>
                    <a:lnTo>
                      <a:pt x="38" y="23"/>
                    </a:lnTo>
                    <a:lnTo>
                      <a:pt x="41" y="23"/>
                    </a:lnTo>
                    <a:lnTo>
                      <a:pt x="40" y="1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49" name="Freeform 150"/>
              <p:cNvSpPr>
                <a:spLocks/>
              </p:cNvSpPr>
              <p:nvPr/>
            </p:nvSpPr>
            <p:spPr bwMode="auto">
              <a:xfrm>
                <a:off x="-461" y="3880"/>
                <a:ext cx="12" cy="8"/>
              </a:xfrm>
              <a:custGeom>
                <a:avLst/>
                <a:gdLst>
                  <a:gd name="T0" fmla="*/ 3 w 12"/>
                  <a:gd name="T1" fmla="*/ 0 h 8"/>
                  <a:gd name="T2" fmla="*/ 0 w 12"/>
                  <a:gd name="T3" fmla="*/ 3 h 8"/>
                  <a:gd name="T4" fmla="*/ 2 w 12"/>
                  <a:gd name="T5" fmla="*/ 8 h 8"/>
                  <a:gd name="T6" fmla="*/ 6 w 12"/>
                  <a:gd name="T7" fmla="*/ 8 h 8"/>
                  <a:gd name="T8" fmla="*/ 12 w 12"/>
                  <a:gd name="T9" fmla="*/ 5 h 8"/>
                  <a:gd name="T10" fmla="*/ 8 w 12"/>
                  <a:gd name="T11" fmla="*/ 2 h 8"/>
                  <a:gd name="T12" fmla="*/ 3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3" y="0"/>
                    </a:moveTo>
                    <a:lnTo>
                      <a:pt x="0" y="3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12" y="5"/>
                    </a:lnTo>
                    <a:lnTo>
                      <a:pt x="8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0" name="Freeform 151"/>
              <p:cNvSpPr>
                <a:spLocks/>
              </p:cNvSpPr>
              <p:nvPr/>
            </p:nvSpPr>
            <p:spPr bwMode="auto">
              <a:xfrm>
                <a:off x="-447" y="3877"/>
                <a:ext cx="4" cy="9"/>
              </a:xfrm>
              <a:custGeom>
                <a:avLst/>
                <a:gdLst>
                  <a:gd name="T0" fmla="*/ 0 w 4"/>
                  <a:gd name="T1" fmla="*/ 5 h 9"/>
                  <a:gd name="T2" fmla="*/ 1 w 4"/>
                  <a:gd name="T3" fmla="*/ 9 h 9"/>
                  <a:gd name="T4" fmla="*/ 1 w 4"/>
                  <a:gd name="T5" fmla="*/ 9 h 9"/>
                  <a:gd name="T6" fmla="*/ 4 w 4"/>
                  <a:gd name="T7" fmla="*/ 4 h 9"/>
                  <a:gd name="T8" fmla="*/ 0 w 4"/>
                  <a:gd name="T9" fmla="*/ 0 h 9"/>
                  <a:gd name="T10" fmla="*/ 0 w 4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0" y="5"/>
                    </a:moveTo>
                    <a:lnTo>
                      <a:pt x="1" y="9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1" name="Freeform 152"/>
              <p:cNvSpPr>
                <a:spLocks/>
              </p:cNvSpPr>
              <p:nvPr/>
            </p:nvSpPr>
            <p:spPr bwMode="auto">
              <a:xfrm>
                <a:off x="-442" y="3887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1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1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2" name="Freeform 153"/>
              <p:cNvSpPr>
                <a:spLocks/>
              </p:cNvSpPr>
              <p:nvPr/>
            </p:nvSpPr>
            <p:spPr bwMode="auto">
              <a:xfrm>
                <a:off x="-426" y="3845"/>
                <a:ext cx="50" cy="29"/>
              </a:xfrm>
              <a:custGeom>
                <a:avLst/>
                <a:gdLst>
                  <a:gd name="T0" fmla="*/ 45 w 50"/>
                  <a:gd name="T1" fmla="*/ 14 h 29"/>
                  <a:gd name="T2" fmla="*/ 42 w 50"/>
                  <a:gd name="T3" fmla="*/ 11 h 29"/>
                  <a:gd name="T4" fmla="*/ 42 w 50"/>
                  <a:gd name="T5" fmla="*/ 6 h 29"/>
                  <a:gd name="T6" fmla="*/ 39 w 50"/>
                  <a:gd name="T7" fmla="*/ 2 h 29"/>
                  <a:gd name="T8" fmla="*/ 35 w 50"/>
                  <a:gd name="T9" fmla="*/ 0 h 29"/>
                  <a:gd name="T10" fmla="*/ 31 w 50"/>
                  <a:gd name="T11" fmla="*/ 0 h 29"/>
                  <a:gd name="T12" fmla="*/ 22 w 50"/>
                  <a:gd name="T13" fmla="*/ 4 h 29"/>
                  <a:gd name="T14" fmla="*/ 19 w 50"/>
                  <a:gd name="T15" fmla="*/ 6 h 29"/>
                  <a:gd name="T16" fmla="*/ 14 w 50"/>
                  <a:gd name="T17" fmla="*/ 5 h 29"/>
                  <a:gd name="T18" fmla="*/ 10 w 50"/>
                  <a:gd name="T19" fmla="*/ 7 h 29"/>
                  <a:gd name="T20" fmla="*/ 7 w 50"/>
                  <a:gd name="T21" fmla="*/ 16 h 29"/>
                  <a:gd name="T22" fmla="*/ 1 w 50"/>
                  <a:gd name="T23" fmla="*/ 19 h 29"/>
                  <a:gd name="T24" fmla="*/ 0 w 50"/>
                  <a:gd name="T25" fmla="*/ 23 h 29"/>
                  <a:gd name="T26" fmla="*/ 1 w 50"/>
                  <a:gd name="T27" fmla="*/ 26 h 29"/>
                  <a:gd name="T28" fmla="*/ 6 w 50"/>
                  <a:gd name="T29" fmla="*/ 29 h 29"/>
                  <a:gd name="T30" fmla="*/ 9 w 50"/>
                  <a:gd name="T31" fmla="*/ 29 h 29"/>
                  <a:gd name="T32" fmla="*/ 13 w 50"/>
                  <a:gd name="T33" fmla="*/ 28 h 29"/>
                  <a:gd name="T34" fmla="*/ 15 w 50"/>
                  <a:gd name="T35" fmla="*/ 24 h 29"/>
                  <a:gd name="T36" fmla="*/ 20 w 50"/>
                  <a:gd name="T37" fmla="*/ 20 h 29"/>
                  <a:gd name="T38" fmla="*/ 24 w 50"/>
                  <a:gd name="T39" fmla="*/ 19 h 29"/>
                  <a:gd name="T40" fmla="*/ 29 w 50"/>
                  <a:gd name="T41" fmla="*/ 19 h 29"/>
                  <a:gd name="T42" fmla="*/ 37 w 50"/>
                  <a:gd name="T43" fmla="*/ 20 h 29"/>
                  <a:gd name="T44" fmla="*/ 41 w 50"/>
                  <a:gd name="T45" fmla="*/ 19 h 29"/>
                  <a:gd name="T46" fmla="*/ 42 w 50"/>
                  <a:gd name="T47" fmla="*/ 16 h 29"/>
                  <a:gd name="T48" fmla="*/ 45 w 50"/>
                  <a:gd name="T49" fmla="*/ 18 h 29"/>
                  <a:gd name="T50" fmla="*/ 50 w 50"/>
                  <a:gd name="T51" fmla="*/ 19 h 29"/>
                  <a:gd name="T52" fmla="*/ 49 w 50"/>
                  <a:gd name="T53" fmla="*/ 16 h 29"/>
                  <a:gd name="T54" fmla="*/ 45 w 50"/>
                  <a:gd name="T55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" h="29">
                    <a:moveTo>
                      <a:pt x="45" y="14"/>
                    </a:moveTo>
                    <a:lnTo>
                      <a:pt x="42" y="11"/>
                    </a:lnTo>
                    <a:lnTo>
                      <a:pt x="42" y="6"/>
                    </a:lnTo>
                    <a:lnTo>
                      <a:pt x="39" y="2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2" y="4"/>
                    </a:lnTo>
                    <a:lnTo>
                      <a:pt x="19" y="6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6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6" y="29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5" y="24"/>
                    </a:lnTo>
                    <a:lnTo>
                      <a:pt x="20" y="20"/>
                    </a:lnTo>
                    <a:lnTo>
                      <a:pt x="24" y="19"/>
                    </a:lnTo>
                    <a:lnTo>
                      <a:pt x="29" y="19"/>
                    </a:lnTo>
                    <a:lnTo>
                      <a:pt x="37" y="20"/>
                    </a:lnTo>
                    <a:lnTo>
                      <a:pt x="41" y="19"/>
                    </a:lnTo>
                    <a:lnTo>
                      <a:pt x="42" y="16"/>
                    </a:lnTo>
                    <a:lnTo>
                      <a:pt x="45" y="18"/>
                    </a:lnTo>
                    <a:lnTo>
                      <a:pt x="50" y="19"/>
                    </a:lnTo>
                    <a:lnTo>
                      <a:pt x="49" y="16"/>
                    </a:lnTo>
                    <a:lnTo>
                      <a:pt x="45" y="1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3" name="Freeform 154"/>
              <p:cNvSpPr>
                <a:spLocks/>
              </p:cNvSpPr>
              <p:nvPr/>
            </p:nvSpPr>
            <p:spPr bwMode="auto">
              <a:xfrm>
                <a:off x="-370" y="387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3 w 6"/>
                  <a:gd name="T3" fmla="*/ 3 h 6"/>
                  <a:gd name="T4" fmla="*/ 6 w 6"/>
                  <a:gd name="T5" fmla="*/ 6 h 6"/>
                  <a:gd name="T6" fmla="*/ 6 w 6"/>
                  <a:gd name="T7" fmla="*/ 1 h 6"/>
                  <a:gd name="T8" fmla="*/ 3 w 6"/>
                  <a:gd name="T9" fmla="*/ 0 h 6"/>
                  <a:gd name="T10" fmla="*/ 0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3" y="3"/>
                    </a:lnTo>
                    <a:lnTo>
                      <a:pt x="6" y="6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4" name="Freeform 155"/>
              <p:cNvSpPr>
                <a:spLocks/>
              </p:cNvSpPr>
              <p:nvPr/>
            </p:nvSpPr>
            <p:spPr bwMode="auto">
              <a:xfrm>
                <a:off x="-357" y="3851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4 w 5"/>
                  <a:gd name="T3" fmla="*/ 4 h 5"/>
                  <a:gd name="T4" fmla="*/ 5 w 5"/>
                  <a:gd name="T5" fmla="*/ 0 h 5"/>
                  <a:gd name="T6" fmla="*/ 2 w 5"/>
                  <a:gd name="T7" fmla="*/ 0 h 5"/>
                  <a:gd name="T8" fmla="*/ 0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4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5" name="Freeform 156"/>
              <p:cNvSpPr>
                <a:spLocks/>
              </p:cNvSpPr>
              <p:nvPr/>
            </p:nvSpPr>
            <p:spPr bwMode="auto">
              <a:xfrm>
                <a:off x="-346" y="3440"/>
                <a:ext cx="5" cy="5"/>
              </a:xfrm>
              <a:custGeom>
                <a:avLst/>
                <a:gdLst>
                  <a:gd name="T0" fmla="*/ 5 w 5"/>
                  <a:gd name="T1" fmla="*/ 1 h 5"/>
                  <a:gd name="T2" fmla="*/ 0 w 5"/>
                  <a:gd name="T3" fmla="*/ 0 h 5"/>
                  <a:gd name="T4" fmla="*/ 1 w 5"/>
                  <a:gd name="T5" fmla="*/ 5 h 5"/>
                  <a:gd name="T6" fmla="*/ 5 w 5"/>
                  <a:gd name="T7" fmla="*/ 2 h 5"/>
                  <a:gd name="T8" fmla="*/ 5 w 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6" name="Freeform 157"/>
              <p:cNvSpPr>
                <a:spLocks/>
              </p:cNvSpPr>
              <p:nvPr/>
            </p:nvSpPr>
            <p:spPr bwMode="auto">
              <a:xfrm>
                <a:off x="-340" y="3843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0 w 1"/>
                  <a:gd name="T5" fmla="*/ 0 h 3"/>
                  <a:gd name="T6" fmla="*/ 1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7" name="Freeform 158"/>
              <p:cNvSpPr>
                <a:spLocks/>
              </p:cNvSpPr>
              <p:nvPr/>
            </p:nvSpPr>
            <p:spPr bwMode="auto">
              <a:xfrm>
                <a:off x="-319" y="3671"/>
                <a:ext cx="8" cy="10"/>
              </a:xfrm>
              <a:custGeom>
                <a:avLst/>
                <a:gdLst>
                  <a:gd name="T0" fmla="*/ 6 w 8"/>
                  <a:gd name="T1" fmla="*/ 8 h 10"/>
                  <a:gd name="T2" fmla="*/ 7 w 8"/>
                  <a:gd name="T3" fmla="*/ 4 h 10"/>
                  <a:gd name="T4" fmla="*/ 8 w 8"/>
                  <a:gd name="T5" fmla="*/ 0 h 10"/>
                  <a:gd name="T6" fmla="*/ 3 w 8"/>
                  <a:gd name="T7" fmla="*/ 2 h 10"/>
                  <a:gd name="T8" fmla="*/ 0 w 8"/>
                  <a:gd name="T9" fmla="*/ 6 h 10"/>
                  <a:gd name="T10" fmla="*/ 1 w 8"/>
                  <a:gd name="T11" fmla="*/ 10 h 10"/>
                  <a:gd name="T12" fmla="*/ 6 w 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6" y="8"/>
                    </a:moveTo>
                    <a:lnTo>
                      <a:pt x="7" y="4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8" name="Freeform 159"/>
              <p:cNvSpPr>
                <a:spLocks/>
              </p:cNvSpPr>
              <p:nvPr/>
            </p:nvSpPr>
            <p:spPr bwMode="auto">
              <a:xfrm>
                <a:off x="-315" y="3832"/>
                <a:ext cx="9" cy="13"/>
              </a:xfrm>
              <a:custGeom>
                <a:avLst/>
                <a:gdLst>
                  <a:gd name="T0" fmla="*/ 9 w 9"/>
                  <a:gd name="T1" fmla="*/ 0 h 13"/>
                  <a:gd name="T2" fmla="*/ 4 w 9"/>
                  <a:gd name="T3" fmla="*/ 3 h 13"/>
                  <a:gd name="T4" fmla="*/ 4 w 9"/>
                  <a:gd name="T5" fmla="*/ 0 h 13"/>
                  <a:gd name="T6" fmla="*/ 2 w 9"/>
                  <a:gd name="T7" fmla="*/ 0 h 13"/>
                  <a:gd name="T8" fmla="*/ 0 w 9"/>
                  <a:gd name="T9" fmla="*/ 5 h 13"/>
                  <a:gd name="T10" fmla="*/ 0 w 9"/>
                  <a:gd name="T11" fmla="*/ 8 h 13"/>
                  <a:gd name="T12" fmla="*/ 2 w 9"/>
                  <a:gd name="T13" fmla="*/ 13 h 13"/>
                  <a:gd name="T14" fmla="*/ 9 w 9"/>
                  <a:gd name="T15" fmla="*/ 8 h 13"/>
                  <a:gd name="T16" fmla="*/ 8 w 9"/>
                  <a:gd name="T17" fmla="*/ 5 h 13"/>
                  <a:gd name="T18" fmla="*/ 9 w 9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9" y="0"/>
                    </a:move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3"/>
                    </a:lnTo>
                    <a:lnTo>
                      <a:pt x="9" y="8"/>
                    </a:lnTo>
                    <a:lnTo>
                      <a:pt x="8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59" name="Freeform 160"/>
              <p:cNvSpPr>
                <a:spLocks/>
              </p:cNvSpPr>
              <p:nvPr/>
            </p:nvSpPr>
            <p:spPr bwMode="auto">
              <a:xfrm>
                <a:off x="-305" y="3833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4 w 4"/>
                  <a:gd name="T3" fmla="*/ 1 h 5"/>
                  <a:gd name="T4" fmla="*/ 4 w 4"/>
                  <a:gd name="T5" fmla="*/ 0 h 5"/>
                  <a:gd name="T6" fmla="*/ 0 w 4"/>
                  <a:gd name="T7" fmla="*/ 4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0" name="Freeform 161"/>
              <p:cNvSpPr>
                <a:spLocks/>
              </p:cNvSpPr>
              <p:nvPr/>
            </p:nvSpPr>
            <p:spPr bwMode="auto">
              <a:xfrm>
                <a:off x="-298" y="3838"/>
                <a:ext cx="9" cy="18"/>
              </a:xfrm>
              <a:custGeom>
                <a:avLst/>
                <a:gdLst>
                  <a:gd name="T0" fmla="*/ 3 w 9"/>
                  <a:gd name="T1" fmla="*/ 5 h 18"/>
                  <a:gd name="T2" fmla="*/ 1 w 9"/>
                  <a:gd name="T3" fmla="*/ 9 h 18"/>
                  <a:gd name="T4" fmla="*/ 1 w 9"/>
                  <a:gd name="T5" fmla="*/ 13 h 18"/>
                  <a:gd name="T6" fmla="*/ 0 w 9"/>
                  <a:gd name="T7" fmla="*/ 18 h 18"/>
                  <a:gd name="T8" fmla="*/ 6 w 9"/>
                  <a:gd name="T9" fmla="*/ 9 h 18"/>
                  <a:gd name="T10" fmla="*/ 9 w 9"/>
                  <a:gd name="T11" fmla="*/ 3 h 18"/>
                  <a:gd name="T12" fmla="*/ 9 w 9"/>
                  <a:gd name="T13" fmla="*/ 0 h 18"/>
                  <a:gd name="T14" fmla="*/ 6 w 9"/>
                  <a:gd name="T15" fmla="*/ 3 h 18"/>
                  <a:gd name="T16" fmla="*/ 3 w 9"/>
                  <a:gd name="T17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3" y="5"/>
                    </a:moveTo>
                    <a:lnTo>
                      <a:pt x="1" y="9"/>
                    </a:lnTo>
                    <a:lnTo>
                      <a:pt x="1" y="13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1" name="Freeform 162"/>
              <p:cNvSpPr>
                <a:spLocks/>
              </p:cNvSpPr>
              <p:nvPr/>
            </p:nvSpPr>
            <p:spPr bwMode="auto">
              <a:xfrm>
                <a:off x="-280" y="3839"/>
                <a:ext cx="1" cy="8"/>
              </a:xfrm>
              <a:custGeom>
                <a:avLst/>
                <a:gdLst>
                  <a:gd name="T0" fmla="*/ 0 w 1"/>
                  <a:gd name="T1" fmla="*/ 4 h 8"/>
                  <a:gd name="T2" fmla="*/ 1 w 1"/>
                  <a:gd name="T3" fmla="*/ 8 h 8"/>
                  <a:gd name="T4" fmla="*/ 1 w 1"/>
                  <a:gd name="T5" fmla="*/ 0 h 8"/>
                  <a:gd name="T6" fmla="*/ 0 w 1"/>
                  <a:gd name="T7" fmla="*/ 0 h 8"/>
                  <a:gd name="T8" fmla="*/ 0 w 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8">
                    <a:moveTo>
                      <a:pt x="0" y="4"/>
                    </a:moveTo>
                    <a:lnTo>
                      <a:pt x="1" y="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2" name="Freeform 163"/>
              <p:cNvSpPr>
                <a:spLocks/>
              </p:cNvSpPr>
              <p:nvPr/>
            </p:nvSpPr>
            <p:spPr bwMode="auto">
              <a:xfrm>
                <a:off x="-277" y="3847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3 w 3"/>
                  <a:gd name="T3" fmla="*/ 5 h 5"/>
                  <a:gd name="T4" fmla="*/ 2 w 3"/>
                  <a:gd name="T5" fmla="*/ 0 h 5"/>
                  <a:gd name="T6" fmla="*/ 0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3" y="5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3" name="Freeform 164"/>
              <p:cNvSpPr>
                <a:spLocks/>
              </p:cNvSpPr>
              <p:nvPr/>
            </p:nvSpPr>
            <p:spPr bwMode="auto">
              <a:xfrm>
                <a:off x="-262" y="3808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" name="Freeform 165"/>
              <p:cNvSpPr>
                <a:spLocks/>
              </p:cNvSpPr>
              <p:nvPr/>
            </p:nvSpPr>
            <p:spPr bwMode="auto">
              <a:xfrm>
                <a:off x="-221" y="3774"/>
                <a:ext cx="5" cy="2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5" name="Freeform 166"/>
              <p:cNvSpPr>
                <a:spLocks/>
              </p:cNvSpPr>
              <p:nvPr/>
            </p:nvSpPr>
            <p:spPr bwMode="auto">
              <a:xfrm>
                <a:off x="-179" y="3803"/>
                <a:ext cx="5" cy="7"/>
              </a:xfrm>
              <a:custGeom>
                <a:avLst/>
                <a:gdLst>
                  <a:gd name="T0" fmla="*/ 1 w 5"/>
                  <a:gd name="T1" fmla="*/ 2 h 7"/>
                  <a:gd name="T2" fmla="*/ 0 w 5"/>
                  <a:gd name="T3" fmla="*/ 7 h 7"/>
                  <a:gd name="T4" fmla="*/ 5 w 5"/>
                  <a:gd name="T5" fmla="*/ 5 h 7"/>
                  <a:gd name="T6" fmla="*/ 4 w 5"/>
                  <a:gd name="T7" fmla="*/ 0 h 7"/>
                  <a:gd name="T8" fmla="*/ 1 w 5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1" y="2"/>
                    </a:moveTo>
                    <a:lnTo>
                      <a:pt x="0" y="7"/>
                    </a:lnTo>
                    <a:lnTo>
                      <a:pt x="5" y="5"/>
                    </a:lnTo>
                    <a:lnTo>
                      <a:pt x="4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6" name="Freeform 167"/>
              <p:cNvSpPr>
                <a:spLocks/>
              </p:cNvSpPr>
              <p:nvPr/>
            </p:nvSpPr>
            <p:spPr bwMode="auto">
              <a:xfrm>
                <a:off x="-160" y="3701"/>
                <a:ext cx="64" cy="60"/>
              </a:xfrm>
              <a:custGeom>
                <a:avLst/>
                <a:gdLst>
                  <a:gd name="T0" fmla="*/ 58 w 64"/>
                  <a:gd name="T1" fmla="*/ 6 h 60"/>
                  <a:gd name="T2" fmla="*/ 52 w 64"/>
                  <a:gd name="T3" fmla="*/ 1 h 60"/>
                  <a:gd name="T4" fmla="*/ 46 w 64"/>
                  <a:gd name="T5" fmla="*/ 9 h 60"/>
                  <a:gd name="T6" fmla="*/ 40 w 64"/>
                  <a:gd name="T7" fmla="*/ 1 h 60"/>
                  <a:gd name="T8" fmla="*/ 39 w 64"/>
                  <a:gd name="T9" fmla="*/ 3 h 60"/>
                  <a:gd name="T10" fmla="*/ 39 w 64"/>
                  <a:gd name="T11" fmla="*/ 12 h 60"/>
                  <a:gd name="T12" fmla="*/ 35 w 64"/>
                  <a:gd name="T13" fmla="*/ 12 h 60"/>
                  <a:gd name="T14" fmla="*/ 30 w 64"/>
                  <a:gd name="T15" fmla="*/ 14 h 60"/>
                  <a:gd name="T16" fmla="*/ 27 w 64"/>
                  <a:gd name="T17" fmla="*/ 6 h 60"/>
                  <a:gd name="T18" fmla="*/ 20 w 64"/>
                  <a:gd name="T19" fmla="*/ 11 h 60"/>
                  <a:gd name="T20" fmla="*/ 26 w 64"/>
                  <a:gd name="T21" fmla="*/ 15 h 60"/>
                  <a:gd name="T22" fmla="*/ 27 w 64"/>
                  <a:gd name="T23" fmla="*/ 21 h 60"/>
                  <a:gd name="T24" fmla="*/ 24 w 64"/>
                  <a:gd name="T25" fmla="*/ 29 h 60"/>
                  <a:gd name="T26" fmla="*/ 23 w 64"/>
                  <a:gd name="T27" fmla="*/ 29 h 60"/>
                  <a:gd name="T28" fmla="*/ 17 w 64"/>
                  <a:gd name="T29" fmla="*/ 23 h 60"/>
                  <a:gd name="T30" fmla="*/ 15 w 64"/>
                  <a:gd name="T31" fmla="*/ 18 h 60"/>
                  <a:gd name="T32" fmla="*/ 3 w 64"/>
                  <a:gd name="T33" fmla="*/ 26 h 60"/>
                  <a:gd name="T34" fmla="*/ 4 w 64"/>
                  <a:gd name="T35" fmla="*/ 37 h 60"/>
                  <a:gd name="T36" fmla="*/ 8 w 64"/>
                  <a:gd name="T37" fmla="*/ 44 h 60"/>
                  <a:gd name="T38" fmla="*/ 12 w 64"/>
                  <a:gd name="T39" fmla="*/ 51 h 60"/>
                  <a:gd name="T40" fmla="*/ 17 w 64"/>
                  <a:gd name="T41" fmla="*/ 51 h 60"/>
                  <a:gd name="T42" fmla="*/ 14 w 64"/>
                  <a:gd name="T43" fmla="*/ 43 h 60"/>
                  <a:gd name="T44" fmla="*/ 11 w 64"/>
                  <a:gd name="T45" fmla="*/ 42 h 60"/>
                  <a:gd name="T46" fmla="*/ 20 w 64"/>
                  <a:gd name="T47" fmla="*/ 42 h 60"/>
                  <a:gd name="T48" fmla="*/ 22 w 64"/>
                  <a:gd name="T49" fmla="*/ 44 h 60"/>
                  <a:gd name="T50" fmla="*/ 22 w 64"/>
                  <a:gd name="T51" fmla="*/ 48 h 60"/>
                  <a:gd name="T52" fmla="*/ 20 w 64"/>
                  <a:gd name="T53" fmla="*/ 56 h 60"/>
                  <a:gd name="T54" fmla="*/ 23 w 64"/>
                  <a:gd name="T55" fmla="*/ 60 h 60"/>
                  <a:gd name="T56" fmla="*/ 33 w 64"/>
                  <a:gd name="T57" fmla="*/ 48 h 60"/>
                  <a:gd name="T58" fmla="*/ 33 w 64"/>
                  <a:gd name="T59" fmla="*/ 43 h 60"/>
                  <a:gd name="T60" fmla="*/ 36 w 64"/>
                  <a:gd name="T61" fmla="*/ 39 h 60"/>
                  <a:gd name="T62" fmla="*/ 44 w 64"/>
                  <a:gd name="T63" fmla="*/ 35 h 60"/>
                  <a:gd name="T64" fmla="*/ 45 w 64"/>
                  <a:gd name="T65" fmla="*/ 30 h 60"/>
                  <a:gd name="T66" fmla="*/ 53 w 64"/>
                  <a:gd name="T67" fmla="*/ 31 h 60"/>
                  <a:gd name="T68" fmla="*/ 51 w 64"/>
                  <a:gd name="T69" fmla="*/ 24 h 60"/>
                  <a:gd name="T70" fmla="*/ 51 w 64"/>
                  <a:gd name="T71" fmla="*/ 20 h 60"/>
                  <a:gd name="T72" fmla="*/ 59 w 64"/>
                  <a:gd name="T73" fmla="*/ 23 h 60"/>
                  <a:gd name="T74" fmla="*/ 61 w 64"/>
                  <a:gd name="T75" fmla="*/ 1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" h="60">
                    <a:moveTo>
                      <a:pt x="56" y="9"/>
                    </a:moveTo>
                    <a:lnTo>
                      <a:pt x="58" y="6"/>
                    </a:lnTo>
                    <a:lnTo>
                      <a:pt x="56" y="2"/>
                    </a:lnTo>
                    <a:lnTo>
                      <a:pt x="52" y="1"/>
                    </a:lnTo>
                    <a:lnTo>
                      <a:pt x="50" y="5"/>
                    </a:lnTo>
                    <a:lnTo>
                      <a:pt x="46" y="9"/>
                    </a:lnTo>
                    <a:lnTo>
                      <a:pt x="44" y="1"/>
                    </a:lnTo>
                    <a:lnTo>
                      <a:pt x="40" y="1"/>
                    </a:lnTo>
                    <a:lnTo>
                      <a:pt x="36" y="0"/>
                    </a:lnTo>
                    <a:lnTo>
                      <a:pt x="39" y="3"/>
                    </a:lnTo>
                    <a:lnTo>
                      <a:pt x="38" y="7"/>
                    </a:lnTo>
                    <a:lnTo>
                      <a:pt x="39" y="12"/>
                    </a:lnTo>
                    <a:lnTo>
                      <a:pt x="34" y="8"/>
                    </a:lnTo>
                    <a:lnTo>
                      <a:pt x="35" y="12"/>
                    </a:lnTo>
                    <a:lnTo>
                      <a:pt x="32" y="11"/>
                    </a:lnTo>
                    <a:lnTo>
                      <a:pt x="30" y="14"/>
                    </a:lnTo>
                    <a:lnTo>
                      <a:pt x="29" y="11"/>
                    </a:lnTo>
                    <a:lnTo>
                      <a:pt x="27" y="6"/>
                    </a:lnTo>
                    <a:lnTo>
                      <a:pt x="22" y="7"/>
                    </a:lnTo>
                    <a:lnTo>
                      <a:pt x="20" y="11"/>
                    </a:lnTo>
                    <a:lnTo>
                      <a:pt x="21" y="14"/>
                    </a:lnTo>
                    <a:lnTo>
                      <a:pt x="26" y="15"/>
                    </a:lnTo>
                    <a:lnTo>
                      <a:pt x="23" y="19"/>
                    </a:lnTo>
                    <a:lnTo>
                      <a:pt x="27" y="21"/>
                    </a:lnTo>
                    <a:lnTo>
                      <a:pt x="23" y="20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23" y="29"/>
                    </a:lnTo>
                    <a:lnTo>
                      <a:pt x="21" y="25"/>
                    </a:lnTo>
                    <a:lnTo>
                      <a:pt x="17" y="23"/>
                    </a:lnTo>
                    <a:lnTo>
                      <a:pt x="18" y="19"/>
                    </a:lnTo>
                    <a:lnTo>
                      <a:pt x="15" y="18"/>
                    </a:lnTo>
                    <a:lnTo>
                      <a:pt x="10" y="18"/>
                    </a:lnTo>
                    <a:lnTo>
                      <a:pt x="3" y="26"/>
                    </a:lnTo>
                    <a:lnTo>
                      <a:pt x="0" y="33"/>
                    </a:lnTo>
                    <a:lnTo>
                      <a:pt x="4" y="37"/>
                    </a:lnTo>
                    <a:lnTo>
                      <a:pt x="6" y="41"/>
                    </a:lnTo>
                    <a:lnTo>
                      <a:pt x="8" y="44"/>
                    </a:lnTo>
                    <a:lnTo>
                      <a:pt x="8" y="49"/>
                    </a:lnTo>
                    <a:lnTo>
                      <a:pt x="12" y="51"/>
                    </a:lnTo>
                    <a:lnTo>
                      <a:pt x="14" y="55"/>
                    </a:lnTo>
                    <a:lnTo>
                      <a:pt x="17" y="51"/>
                    </a:lnTo>
                    <a:lnTo>
                      <a:pt x="18" y="43"/>
                    </a:lnTo>
                    <a:lnTo>
                      <a:pt x="14" y="43"/>
                    </a:lnTo>
                    <a:lnTo>
                      <a:pt x="10" y="47"/>
                    </a:lnTo>
                    <a:lnTo>
                      <a:pt x="11" y="42"/>
                    </a:lnTo>
                    <a:lnTo>
                      <a:pt x="15" y="42"/>
                    </a:lnTo>
                    <a:lnTo>
                      <a:pt x="20" y="42"/>
                    </a:lnTo>
                    <a:lnTo>
                      <a:pt x="18" y="47"/>
                    </a:lnTo>
                    <a:lnTo>
                      <a:pt x="22" y="44"/>
                    </a:lnTo>
                    <a:lnTo>
                      <a:pt x="26" y="41"/>
                    </a:lnTo>
                    <a:lnTo>
                      <a:pt x="22" y="48"/>
                    </a:lnTo>
                    <a:lnTo>
                      <a:pt x="27" y="48"/>
                    </a:lnTo>
                    <a:lnTo>
                      <a:pt x="20" y="56"/>
                    </a:lnTo>
                    <a:lnTo>
                      <a:pt x="18" y="60"/>
                    </a:lnTo>
                    <a:lnTo>
                      <a:pt x="23" y="60"/>
                    </a:lnTo>
                    <a:lnTo>
                      <a:pt x="29" y="53"/>
                    </a:lnTo>
                    <a:lnTo>
                      <a:pt x="33" y="48"/>
                    </a:lnTo>
                    <a:lnTo>
                      <a:pt x="29" y="44"/>
                    </a:lnTo>
                    <a:lnTo>
                      <a:pt x="33" y="43"/>
                    </a:lnTo>
                    <a:lnTo>
                      <a:pt x="33" y="39"/>
                    </a:lnTo>
                    <a:lnTo>
                      <a:pt x="36" y="39"/>
                    </a:lnTo>
                    <a:lnTo>
                      <a:pt x="40" y="36"/>
                    </a:lnTo>
                    <a:lnTo>
                      <a:pt x="44" y="35"/>
                    </a:lnTo>
                    <a:lnTo>
                      <a:pt x="41" y="31"/>
                    </a:lnTo>
                    <a:lnTo>
                      <a:pt x="45" y="30"/>
                    </a:lnTo>
                    <a:lnTo>
                      <a:pt x="49" y="31"/>
                    </a:lnTo>
                    <a:lnTo>
                      <a:pt x="53" y="31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51" y="20"/>
                    </a:lnTo>
                    <a:lnTo>
                      <a:pt x="55" y="23"/>
                    </a:lnTo>
                    <a:lnTo>
                      <a:pt x="59" y="23"/>
                    </a:lnTo>
                    <a:lnTo>
                      <a:pt x="64" y="15"/>
                    </a:lnTo>
                    <a:lnTo>
                      <a:pt x="61" y="13"/>
                    </a:lnTo>
                    <a:lnTo>
                      <a:pt x="56" y="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7" name="Freeform 168"/>
              <p:cNvSpPr>
                <a:spLocks/>
              </p:cNvSpPr>
              <p:nvPr/>
            </p:nvSpPr>
            <p:spPr bwMode="auto">
              <a:xfrm>
                <a:off x="-154" y="3768"/>
                <a:ext cx="6" cy="8"/>
              </a:xfrm>
              <a:custGeom>
                <a:avLst/>
                <a:gdLst>
                  <a:gd name="T0" fmla="*/ 0 w 6"/>
                  <a:gd name="T1" fmla="*/ 4 h 8"/>
                  <a:gd name="T2" fmla="*/ 0 w 6"/>
                  <a:gd name="T3" fmla="*/ 8 h 8"/>
                  <a:gd name="T4" fmla="*/ 4 w 6"/>
                  <a:gd name="T5" fmla="*/ 5 h 8"/>
                  <a:gd name="T6" fmla="*/ 6 w 6"/>
                  <a:gd name="T7" fmla="*/ 1 h 8"/>
                  <a:gd name="T8" fmla="*/ 4 w 6"/>
                  <a:gd name="T9" fmla="*/ 0 h 8"/>
                  <a:gd name="T10" fmla="*/ 0 w 6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lnTo>
                      <a:pt x="0" y="8"/>
                    </a:lnTo>
                    <a:lnTo>
                      <a:pt x="4" y="5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8" name="Freeform 169"/>
              <p:cNvSpPr>
                <a:spLocks/>
              </p:cNvSpPr>
              <p:nvPr/>
            </p:nvSpPr>
            <p:spPr bwMode="auto">
              <a:xfrm>
                <a:off x="-145" y="3767"/>
                <a:ext cx="6" cy="6"/>
              </a:xfrm>
              <a:custGeom>
                <a:avLst/>
                <a:gdLst>
                  <a:gd name="T0" fmla="*/ 1 w 6"/>
                  <a:gd name="T1" fmla="*/ 1 h 6"/>
                  <a:gd name="T2" fmla="*/ 0 w 6"/>
                  <a:gd name="T3" fmla="*/ 6 h 6"/>
                  <a:gd name="T4" fmla="*/ 5 w 6"/>
                  <a:gd name="T5" fmla="*/ 5 h 6"/>
                  <a:gd name="T6" fmla="*/ 6 w 6"/>
                  <a:gd name="T7" fmla="*/ 1 h 6"/>
                  <a:gd name="T8" fmla="*/ 5 w 6"/>
                  <a:gd name="T9" fmla="*/ 0 h 6"/>
                  <a:gd name="T10" fmla="*/ 1 w 6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1" y="1"/>
                    </a:moveTo>
                    <a:lnTo>
                      <a:pt x="0" y="6"/>
                    </a:lnTo>
                    <a:lnTo>
                      <a:pt x="5" y="5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9" name="Freeform 170"/>
              <p:cNvSpPr>
                <a:spLocks/>
              </p:cNvSpPr>
              <p:nvPr/>
            </p:nvSpPr>
            <p:spPr bwMode="auto">
              <a:xfrm>
                <a:off x="-131" y="3702"/>
                <a:ext cx="9" cy="6"/>
              </a:xfrm>
              <a:custGeom>
                <a:avLst/>
                <a:gdLst>
                  <a:gd name="T0" fmla="*/ 9 w 9"/>
                  <a:gd name="T1" fmla="*/ 6 h 6"/>
                  <a:gd name="T2" fmla="*/ 6 w 9"/>
                  <a:gd name="T3" fmla="*/ 2 h 6"/>
                  <a:gd name="T4" fmla="*/ 1 w 9"/>
                  <a:gd name="T5" fmla="*/ 0 h 6"/>
                  <a:gd name="T6" fmla="*/ 0 w 9"/>
                  <a:gd name="T7" fmla="*/ 2 h 6"/>
                  <a:gd name="T8" fmla="*/ 4 w 9"/>
                  <a:gd name="T9" fmla="*/ 5 h 6"/>
                  <a:gd name="T10" fmla="*/ 9 w 9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6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4" y="5"/>
                    </a:lnTo>
                    <a:lnTo>
                      <a:pt x="9" y="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0" name="Freeform 171"/>
              <p:cNvSpPr>
                <a:spLocks/>
              </p:cNvSpPr>
              <p:nvPr/>
            </p:nvSpPr>
            <p:spPr bwMode="auto">
              <a:xfrm>
                <a:off x="-122" y="3738"/>
                <a:ext cx="11" cy="8"/>
              </a:xfrm>
              <a:custGeom>
                <a:avLst/>
                <a:gdLst>
                  <a:gd name="T0" fmla="*/ 3 w 11"/>
                  <a:gd name="T1" fmla="*/ 0 h 8"/>
                  <a:gd name="T2" fmla="*/ 0 w 11"/>
                  <a:gd name="T3" fmla="*/ 2 h 8"/>
                  <a:gd name="T4" fmla="*/ 0 w 11"/>
                  <a:gd name="T5" fmla="*/ 6 h 8"/>
                  <a:gd name="T6" fmla="*/ 3 w 11"/>
                  <a:gd name="T7" fmla="*/ 8 h 8"/>
                  <a:gd name="T8" fmla="*/ 7 w 11"/>
                  <a:gd name="T9" fmla="*/ 4 h 8"/>
                  <a:gd name="T10" fmla="*/ 11 w 11"/>
                  <a:gd name="T11" fmla="*/ 1 h 8"/>
                  <a:gd name="T12" fmla="*/ 7 w 11"/>
                  <a:gd name="T13" fmla="*/ 0 h 8"/>
                  <a:gd name="T14" fmla="*/ 3 w 11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1" name="Freeform 172"/>
              <p:cNvSpPr>
                <a:spLocks/>
              </p:cNvSpPr>
              <p:nvPr/>
            </p:nvSpPr>
            <p:spPr bwMode="auto">
              <a:xfrm>
                <a:off x="-111" y="3667"/>
                <a:ext cx="6" cy="7"/>
              </a:xfrm>
              <a:custGeom>
                <a:avLst/>
                <a:gdLst>
                  <a:gd name="T0" fmla="*/ 0 w 6"/>
                  <a:gd name="T1" fmla="*/ 7 h 7"/>
                  <a:gd name="T2" fmla="*/ 4 w 6"/>
                  <a:gd name="T3" fmla="*/ 6 h 7"/>
                  <a:gd name="T4" fmla="*/ 6 w 6"/>
                  <a:gd name="T5" fmla="*/ 2 h 7"/>
                  <a:gd name="T6" fmla="*/ 4 w 6"/>
                  <a:gd name="T7" fmla="*/ 0 h 7"/>
                  <a:gd name="T8" fmla="*/ 1 w 6"/>
                  <a:gd name="T9" fmla="*/ 4 h 7"/>
                  <a:gd name="T10" fmla="*/ 0 w 6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4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1" y="4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2" name="Freeform 173"/>
              <p:cNvSpPr>
                <a:spLocks/>
              </p:cNvSpPr>
              <p:nvPr/>
            </p:nvSpPr>
            <p:spPr bwMode="auto">
              <a:xfrm>
                <a:off x="-107" y="3579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0 w 3"/>
                  <a:gd name="T3" fmla="*/ 4 h 4"/>
                  <a:gd name="T4" fmla="*/ 3 w 3"/>
                  <a:gd name="T5" fmla="*/ 0 h 4"/>
                  <a:gd name="T6" fmla="*/ 0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3" name="Freeform 174"/>
              <p:cNvSpPr>
                <a:spLocks/>
              </p:cNvSpPr>
              <p:nvPr/>
            </p:nvSpPr>
            <p:spPr bwMode="auto">
              <a:xfrm>
                <a:off x="-23" y="3554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4 h 4"/>
                  <a:gd name="T4" fmla="*/ 2 w 3"/>
                  <a:gd name="T5" fmla="*/ 0 h 4"/>
                  <a:gd name="T6" fmla="*/ 0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4" name="Freeform 175"/>
              <p:cNvSpPr>
                <a:spLocks/>
              </p:cNvSpPr>
              <p:nvPr/>
            </p:nvSpPr>
            <p:spPr bwMode="auto">
              <a:xfrm>
                <a:off x="-21" y="3546"/>
                <a:ext cx="4" cy="6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0 w 4"/>
                  <a:gd name="T5" fmla="*/ 6 h 6"/>
                  <a:gd name="T6" fmla="*/ 4 w 4"/>
                  <a:gd name="T7" fmla="*/ 3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5" name="Freeform 176"/>
              <p:cNvSpPr>
                <a:spLocks/>
              </p:cNvSpPr>
              <p:nvPr/>
            </p:nvSpPr>
            <p:spPr bwMode="auto">
              <a:xfrm>
                <a:off x="-18" y="3579"/>
                <a:ext cx="4" cy="9"/>
              </a:xfrm>
              <a:custGeom>
                <a:avLst/>
                <a:gdLst>
                  <a:gd name="T0" fmla="*/ 1 w 4"/>
                  <a:gd name="T1" fmla="*/ 9 h 9"/>
                  <a:gd name="T2" fmla="*/ 3 w 4"/>
                  <a:gd name="T3" fmla="*/ 5 h 9"/>
                  <a:gd name="T4" fmla="*/ 4 w 4"/>
                  <a:gd name="T5" fmla="*/ 0 h 9"/>
                  <a:gd name="T6" fmla="*/ 3 w 4"/>
                  <a:gd name="T7" fmla="*/ 0 h 9"/>
                  <a:gd name="T8" fmla="*/ 0 w 4"/>
                  <a:gd name="T9" fmla="*/ 5 h 9"/>
                  <a:gd name="T10" fmla="*/ 1 w 4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1" y="9"/>
                    </a:moveTo>
                    <a:lnTo>
                      <a:pt x="3" y="5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6" name="Freeform 177"/>
              <p:cNvSpPr>
                <a:spLocks/>
              </p:cNvSpPr>
              <p:nvPr/>
            </p:nvSpPr>
            <p:spPr bwMode="auto">
              <a:xfrm>
                <a:off x="-17" y="358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3 w 4"/>
                  <a:gd name="T5" fmla="*/ 0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7" name="Freeform 178"/>
              <p:cNvSpPr>
                <a:spLocks/>
              </p:cNvSpPr>
              <p:nvPr/>
            </p:nvSpPr>
            <p:spPr bwMode="auto">
              <a:xfrm>
                <a:off x="-15" y="3571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8" name="Freeform 179"/>
              <p:cNvSpPr>
                <a:spLocks/>
              </p:cNvSpPr>
              <p:nvPr/>
            </p:nvSpPr>
            <p:spPr bwMode="auto">
              <a:xfrm>
                <a:off x="-15" y="3583"/>
                <a:ext cx="4" cy="6"/>
              </a:xfrm>
              <a:custGeom>
                <a:avLst/>
                <a:gdLst>
                  <a:gd name="T0" fmla="*/ 1 w 4"/>
                  <a:gd name="T1" fmla="*/ 4 h 6"/>
                  <a:gd name="T2" fmla="*/ 4 w 4"/>
                  <a:gd name="T3" fmla="*/ 0 h 6"/>
                  <a:gd name="T4" fmla="*/ 1 w 4"/>
                  <a:gd name="T5" fmla="*/ 2 h 6"/>
                  <a:gd name="T6" fmla="*/ 0 w 4"/>
                  <a:gd name="T7" fmla="*/ 6 h 6"/>
                  <a:gd name="T8" fmla="*/ 1 w 4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4"/>
                    </a:moveTo>
                    <a:lnTo>
                      <a:pt x="4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79" name="Freeform 180"/>
              <p:cNvSpPr>
                <a:spLocks/>
              </p:cNvSpPr>
              <p:nvPr/>
            </p:nvSpPr>
            <p:spPr bwMode="auto">
              <a:xfrm>
                <a:off x="-12" y="3584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4 h 4"/>
                  <a:gd name="T4" fmla="*/ 3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3" y="4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0" name="Freeform 181"/>
              <p:cNvSpPr>
                <a:spLocks/>
              </p:cNvSpPr>
              <p:nvPr/>
            </p:nvSpPr>
            <p:spPr bwMode="auto">
              <a:xfrm>
                <a:off x="-12" y="3564"/>
                <a:ext cx="5" cy="15"/>
              </a:xfrm>
              <a:custGeom>
                <a:avLst/>
                <a:gdLst>
                  <a:gd name="T0" fmla="*/ 5 w 5"/>
                  <a:gd name="T1" fmla="*/ 7 h 15"/>
                  <a:gd name="T2" fmla="*/ 5 w 5"/>
                  <a:gd name="T3" fmla="*/ 3 h 15"/>
                  <a:gd name="T4" fmla="*/ 1 w 5"/>
                  <a:gd name="T5" fmla="*/ 0 h 15"/>
                  <a:gd name="T6" fmla="*/ 1 w 5"/>
                  <a:gd name="T7" fmla="*/ 8 h 15"/>
                  <a:gd name="T8" fmla="*/ 0 w 5"/>
                  <a:gd name="T9" fmla="*/ 13 h 15"/>
                  <a:gd name="T10" fmla="*/ 4 w 5"/>
                  <a:gd name="T11" fmla="*/ 15 h 15"/>
                  <a:gd name="T12" fmla="*/ 4 w 5"/>
                  <a:gd name="T13" fmla="*/ 12 h 15"/>
                  <a:gd name="T14" fmla="*/ 5 w 5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5">
                    <a:moveTo>
                      <a:pt x="5" y="7"/>
                    </a:moveTo>
                    <a:lnTo>
                      <a:pt x="5" y="3"/>
                    </a:lnTo>
                    <a:lnTo>
                      <a:pt x="1" y="0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1" name="Freeform 182"/>
              <p:cNvSpPr>
                <a:spLocks/>
              </p:cNvSpPr>
              <p:nvPr/>
            </p:nvSpPr>
            <p:spPr bwMode="auto">
              <a:xfrm>
                <a:off x="-7" y="3566"/>
                <a:ext cx="14" cy="31"/>
              </a:xfrm>
              <a:custGeom>
                <a:avLst/>
                <a:gdLst>
                  <a:gd name="T0" fmla="*/ 8 w 14"/>
                  <a:gd name="T1" fmla="*/ 12 h 31"/>
                  <a:gd name="T2" fmla="*/ 6 w 14"/>
                  <a:gd name="T3" fmla="*/ 17 h 31"/>
                  <a:gd name="T4" fmla="*/ 1 w 14"/>
                  <a:gd name="T5" fmla="*/ 21 h 31"/>
                  <a:gd name="T6" fmla="*/ 0 w 14"/>
                  <a:gd name="T7" fmla="*/ 28 h 31"/>
                  <a:gd name="T8" fmla="*/ 0 w 14"/>
                  <a:gd name="T9" fmla="*/ 31 h 31"/>
                  <a:gd name="T10" fmla="*/ 5 w 14"/>
                  <a:gd name="T11" fmla="*/ 28 h 31"/>
                  <a:gd name="T12" fmla="*/ 7 w 14"/>
                  <a:gd name="T13" fmla="*/ 23 h 31"/>
                  <a:gd name="T14" fmla="*/ 10 w 14"/>
                  <a:gd name="T15" fmla="*/ 19 h 31"/>
                  <a:gd name="T16" fmla="*/ 11 w 14"/>
                  <a:gd name="T17" fmla="*/ 13 h 31"/>
                  <a:gd name="T18" fmla="*/ 14 w 14"/>
                  <a:gd name="T19" fmla="*/ 8 h 31"/>
                  <a:gd name="T20" fmla="*/ 12 w 14"/>
                  <a:gd name="T21" fmla="*/ 0 h 31"/>
                  <a:gd name="T22" fmla="*/ 8 w 14"/>
                  <a:gd name="T2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31">
                    <a:moveTo>
                      <a:pt x="8" y="12"/>
                    </a:moveTo>
                    <a:lnTo>
                      <a:pt x="6" y="17"/>
                    </a:lnTo>
                    <a:lnTo>
                      <a:pt x="1" y="21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5" y="28"/>
                    </a:lnTo>
                    <a:lnTo>
                      <a:pt x="7" y="23"/>
                    </a:lnTo>
                    <a:lnTo>
                      <a:pt x="10" y="19"/>
                    </a:lnTo>
                    <a:lnTo>
                      <a:pt x="11" y="13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2" name="Freeform 183"/>
              <p:cNvSpPr>
                <a:spLocks/>
              </p:cNvSpPr>
              <p:nvPr/>
            </p:nvSpPr>
            <p:spPr bwMode="auto">
              <a:xfrm>
                <a:off x="15" y="3560"/>
                <a:ext cx="13" cy="8"/>
              </a:xfrm>
              <a:custGeom>
                <a:avLst/>
                <a:gdLst>
                  <a:gd name="T0" fmla="*/ 8 w 13"/>
                  <a:gd name="T1" fmla="*/ 1 h 8"/>
                  <a:gd name="T2" fmla="*/ 4 w 13"/>
                  <a:gd name="T3" fmla="*/ 0 h 8"/>
                  <a:gd name="T4" fmla="*/ 0 w 13"/>
                  <a:gd name="T5" fmla="*/ 2 h 8"/>
                  <a:gd name="T6" fmla="*/ 0 w 13"/>
                  <a:gd name="T7" fmla="*/ 6 h 8"/>
                  <a:gd name="T8" fmla="*/ 4 w 13"/>
                  <a:gd name="T9" fmla="*/ 5 h 8"/>
                  <a:gd name="T10" fmla="*/ 1 w 13"/>
                  <a:gd name="T11" fmla="*/ 8 h 8"/>
                  <a:gd name="T12" fmla="*/ 4 w 13"/>
                  <a:gd name="T13" fmla="*/ 7 h 8"/>
                  <a:gd name="T14" fmla="*/ 9 w 13"/>
                  <a:gd name="T15" fmla="*/ 4 h 8"/>
                  <a:gd name="T16" fmla="*/ 13 w 13"/>
                  <a:gd name="T17" fmla="*/ 1 h 8"/>
                  <a:gd name="T18" fmla="*/ 12 w 13"/>
                  <a:gd name="T19" fmla="*/ 0 h 8"/>
                  <a:gd name="T20" fmla="*/ 8 w 13"/>
                  <a:gd name="T21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8">
                    <a:moveTo>
                      <a:pt x="8" y="1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5"/>
                    </a:lnTo>
                    <a:lnTo>
                      <a:pt x="1" y="8"/>
                    </a:lnTo>
                    <a:lnTo>
                      <a:pt x="4" y="7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3" name="Freeform 184"/>
              <p:cNvSpPr>
                <a:spLocks/>
              </p:cNvSpPr>
              <p:nvPr/>
            </p:nvSpPr>
            <p:spPr bwMode="auto">
              <a:xfrm>
                <a:off x="26" y="3552"/>
                <a:ext cx="8" cy="6"/>
              </a:xfrm>
              <a:custGeom>
                <a:avLst/>
                <a:gdLst>
                  <a:gd name="T0" fmla="*/ 1 w 8"/>
                  <a:gd name="T1" fmla="*/ 2 h 6"/>
                  <a:gd name="T2" fmla="*/ 0 w 8"/>
                  <a:gd name="T3" fmla="*/ 6 h 6"/>
                  <a:gd name="T4" fmla="*/ 8 w 8"/>
                  <a:gd name="T5" fmla="*/ 0 h 6"/>
                  <a:gd name="T6" fmla="*/ 6 w 8"/>
                  <a:gd name="T7" fmla="*/ 0 h 6"/>
                  <a:gd name="T8" fmla="*/ 1 w 8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1" y="2"/>
                    </a:moveTo>
                    <a:lnTo>
                      <a:pt x="0" y="6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4" name="Freeform 185"/>
              <p:cNvSpPr>
                <a:spLocks/>
              </p:cNvSpPr>
              <p:nvPr/>
            </p:nvSpPr>
            <p:spPr bwMode="auto">
              <a:xfrm>
                <a:off x="50" y="3556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1 w 1"/>
                  <a:gd name="T5" fmla="*/ 0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1" y="4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5" name="Freeform 186"/>
              <p:cNvSpPr>
                <a:spLocks/>
              </p:cNvSpPr>
              <p:nvPr/>
            </p:nvSpPr>
            <p:spPr bwMode="auto">
              <a:xfrm>
                <a:off x="70" y="3570"/>
                <a:ext cx="5" cy="8"/>
              </a:xfrm>
              <a:custGeom>
                <a:avLst/>
                <a:gdLst>
                  <a:gd name="T0" fmla="*/ 0 w 5"/>
                  <a:gd name="T1" fmla="*/ 3 h 8"/>
                  <a:gd name="T2" fmla="*/ 0 w 5"/>
                  <a:gd name="T3" fmla="*/ 8 h 8"/>
                  <a:gd name="T4" fmla="*/ 5 w 5"/>
                  <a:gd name="T5" fmla="*/ 0 h 8"/>
                  <a:gd name="T6" fmla="*/ 4 w 5"/>
                  <a:gd name="T7" fmla="*/ 0 h 8"/>
                  <a:gd name="T8" fmla="*/ 0 w 5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0" y="3"/>
                    </a:moveTo>
                    <a:lnTo>
                      <a:pt x="0" y="8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6" name="Freeform 187"/>
              <p:cNvSpPr>
                <a:spLocks/>
              </p:cNvSpPr>
              <p:nvPr/>
            </p:nvSpPr>
            <p:spPr bwMode="auto">
              <a:xfrm>
                <a:off x="-449" y="3074"/>
                <a:ext cx="935" cy="783"/>
              </a:xfrm>
              <a:custGeom>
                <a:avLst/>
                <a:gdLst>
                  <a:gd name="T0" fmla="*/ 864 w 935"/>
                  <a:gd name="T1" fmla="*/ 545 h 783"/>
                  <a:gd name="T2" fmla="*/ 768 w 935"/>
                  <a:gd name="T3" fmla="*/ 474 h 783"/>
                  <a:gd name="T4" fmla="*/ 705 w 935"/>
                  <a:gd name="T5" fmla="*/ 482 h 783"/>
                  <a:gd name="T6" fmla="*/ 591 w 935"/>
                  <a:gd name="T7" fmla="*/ 458 h 783"/>
                  <a:gd name="T8" fmla="*/ 405 w 935"/>
                  <a:gd name="T9" fmla="*/ 39 h 783"/>
                  <a:gd name="T10" fmla="*/ 330 w 935"/>
                  <a:gd name="T11" fmla="*/ 30 h 783"/>
                  <a:gd name="T12" fmla="*/ 277 w 935"/>
                  <a:gd name="T13" fmla="*/ 24 h 783"/>
                  <a:gd name="T14" fmla="*/ 219 w 935"/>
                  <a:gd name="T15" fmla="*/ 21 h 783"/>
                  <a:gd name="T16" fmla="*/ 166 w 935"/>
                  <a:gd name="T17" fmla="*/ 28 h 783"/>
                  <a:gd name="T18" fmla="*/ 125 w 935"/>
                  <a:gd name="T19" fmla="*/ 58 h 783"/>
                  <a:gd name="T20" fmla="*/ 47 w 935"/>
                  <a:gd name="T21" fmla="*/ 134 h 783"/>
                  <a:gd name="T22" fmla="*/ 112 w 935"/>
                  <a:gd name="T23" fmla="*/ 205 h 783"/>
                  <a:gd name="T24" fmla="*/ 139 w 935"/>
                  <a:gd name="T25" fmla="*/ 235 h 783"/>
                  <a:gd name="T26" fmla="*/ 138 w 935"/>
                  <a:gd name="T27" fmla="*/ 244 h 783"/>
                  <a:gd name="T28" fmla="*/ 78 w 935"/>
                  <a:gd name="T29" fmla="*/ 243 h 783"/>
                  <a:gd name="T30" fmla="*/ 25 w 935"/>
                  <a:gd name="T31" fmla="*/ 248 h 783"/>
                  <a:gd name="T32" fmla="*/ 29 w 935"/>
                  <a:gd name="T33" fmla="*/ 289 h 783"/>
                  <a:gd name="T34" fmla="*/ 94 w 935"/>
                  <a:gd name="T35" fmla="*/ 329 h 783"/>
                  <a:gd name="T36" fmla="*/ 137 w 935"/>
                  <a:gd name="T37" fmla="*/ 324 h 783"/>
                  <a:gd name="T38" fmla="*/ 88 w 935"/>
                  <a:gd name="T39" fmla="*/ 393 h 783"/>
                  <a:gd name="T40" fmla="*/ 53 w 935"/>
                  <a:gd name="T41" fmla="*/ 414 h 783"/>
                  <a:gd name="T42" fmla="*/ 26 w 935"/>
                  <a:gd name="T43" fmla="*/ 472 h 783"/>
                  <a:gd name="T44" fmla="*/ 43 w 935"/>
                  <a:gd name="T45" fmla="*/ 492 h 783"/>
                  <a:gd name="T46" fmla="*/ 60 w 935"/>
                  <a:gd name="T47" fmla="*/ 503 h 783"/>
                  <a:gd name="T48" fmla="*/ 61 w 935"/>
                  <a:gd name="T49" fmla="*/ 537 h 783"/>
                  <a:gd name="T50" fmla="*/ 114 w 935"/>
                  <a:gd name="T51" fmla="*/ 505 h 783"/>
                  <a:gd name="T52" fmla="*/ 107 w 935"/>
                  <a:gd name="T53" fmla="*/ 604 h 783"/>
                  <a:gd name="T54" fmla="*/ 186 w 935"/>
                  <a:gd name="T55" fmla="*/ 615 h 783"/>
                  <a:gd name="T56" fmla="*/ 199 w 935"/>
                  <a:gd name="T57" fmla="*/ 604 h 783"/>
                  <a:gd name="T58" fmla="*/ 225 w 935"/>
                  <a:gd name="T59" fmla="*/ 624 h 783"/>
                  <a:gd name="T60" fmla="*/ 180 w 935"/>
                  <a:gd name="T61" fmla="*/ 692 h 783"/>
                  <a:gd name="T62" fmla="*/ 127 w 935"/>
                  <a:gd name="T63" fmla="*/ 731 h 783"/>
                  <a:gd name="T64" fmla="*/ 76 w 935"/>
                  <a:gd name="T65" fmla="*/ 770 h 783"/>
                  <a:gd name="T66" fmla="*/ 124 w 935"/>
                  <a:gd name="T67" fmla="*/ 751 h 783"/>
                  <a:gd name="T68" fmla="*/ 166 w 935"/>
                  <a:gd name="T69" fmla="*/ 746 h 783"/>
                  <a:gd name="T70" fmla="*/ 199 w 935"/>
                  <a:gd name="T71" fmla="*/ 706 h 783"/>
                  <a:gd name="T72" fmla="*/ 250 w 935"/>
                  <a:gd name="T73" fmla="*/ 664 h 783"/>
                  <a:gd name="T74" fmla="*/ 295 w 935"/>
                  <a:gd name="T75" fmla="*/ 623 h 783"/>
                  <a:gd name="T76" fmla="*/ 295 w 935"/>
                  <a:gd name="T77" fmla="*/ 575 h 783"/>
                  <a:gd name="T78" fmla="*/ 322 w 935"/>
                  <a:gd name="T79" fmla="*/ 520 h 783"/>
                  <a:gd name="T80" fmla="*/ 370 w 935"/>
                  <a:gd name="T81" fmla="*/ 464 h 783"/>
                  <a:gd name="T82" fmla="*/ 372 w 935"/>
                  <a:gd name="T83" fmla="*/ 475 h 783"/>
                  <a:gd name="T84" fmla="*/ 358 w 935"/>
                  <a:gd name="T85" fmla="*/ 552 h 783"/>
                  <a:gd name="T86" fmla="*/ 389 w 935"/>
                  <a:gd name="T87" fmla="*/ 541 h 783"/>
                  <a:gd name="T88" fmla="*/ 425 w 935"/>
                  <a:gd name="T89" fmla="*/ 516 h 783"/>
                  <a:gd name="T90" fmla="*/ 420 w 935"/>
                  <a:gd name="T91" fmla="*/ 480 h 783"/>
                  <a:gd name="T92" fmla="*/ 435 w 935"/>
                  <a:gd name="T93" fmla="*/ 469 h 783"/>
                  <a:gd name="T94" fmla="*/ 473 w 935"/>
                  <a:gd name="T95" fmla="*/ 467 h 783"/>
                  <a:gd name="T96" fmla="*/ 505 w 935"/>
                  <a:gd name="T97" fmla="*/ 469 h 783"/>
                  <a:gd name="T98" fmla="*/ 591 w 935"/>
                  <a:gd name="T99" fmla="*/ 481 h 783"/>
                  <a:gd name="T100" fmla="*/ 631 w 935"/>
                  <a:gd name="T101" fmla="*/ 474 h 783"/>
                  <a:gd name="T102" fmla="*/ 693 w 935"/>
                  <a:gd name="T103" fmla="*/ 515 h 783"/>
                  <a:gd name="T104" fmla="*/ 705 w 935"/>
                  <a:gd name="T105" fmla="*/ 493 h 783"/>
                  <a:gd name="T106" fmla="*/ 755 w 935"/>
                  <a:gd name="T107" fmla="*/ 510 h 783"/>
                  <a:gd name="T108" fmla="*/ 748 w 935"/>
                  <a:gd name="T109" fmla="*/ 485 h 783"/>
                  <a:gd name="T110" fmla="*/ 791 w 935"/>
                  <a:gd name="T111" fmla="*/ 508 h 783"/>
                  <a:gd name="T112" fmla="*/ 813 w 935"/>
                  <a:gd name="T113" fmla="*/ 528 h 783"/>
                  <a:gd name="T114" fmla="*/ 854 w 935"/>
                  <a:gd name="T115" fmla="*/ 557 h 783"/>
                  <a:gd name="T116" fmla="*/ 878 w 935"/>
                  <a:gd name="T117" fmla="*/ 579 h 783"/>
                  <a:gd name="T118" fmla="*/ 922 w 935"/>
                  <a:gd name="T119" fmla="*/ 60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35" h="783">
                    <a:moveTo>
                      <a:pt x="935" y="585"/>
                    </a:moveTo>
                    <a:lnTo>
                      <a:pt x="925" y="574"/>
                    </a:lnTo>
                    <a:lnTo>
                      <a:pt x="924" y="570"/>
                    </a:lnTo>
                    <a:lnTo>
                      <a:pt x="920" y="565"/>
                    </a:lnTo>
                    <a:lnTo>
                      <a:pt x="922" y="562"/>
                    </a:lnTo>
                    <a:lnTo>
                      <a:pt x="922" y="557"/>
                    </a:lnTo>
                    <a:lnTo>
                      <a:pt x="919" y="553"/>
                    </a:lnTo>
                    <a:lnTo>
                      <a:pt x="916" y="550"/>
                    </a:lnTo>
                    <a:lnTo>
                      <a:pt x="911" y="552"/>
                    </a:lnTo>
                    <a:lnTo>
                      <a:pt x="907" y="552"/>
                    </a:lnTo>
                    <a:lnTo>
                      <a:pt x="902" y="549"/>
                    </a:lnTo>
                    <a:lnTo>
                      <a:pt x="898" y="549"/>
                    </a:lnTo>
                    <a:lnTo>
                      <a:pt x="894" y="546"/>
                    </a:lnTo>
                    <a:lnTo>
                      <a:pt x="885" y="547"/>
                    </a:lnTo>
                    <a:lnTo>
                      <a:pt x="882" y="546"/>
                    </a:lnTo>
                    <a:lnTo>
                      <a:pt x="873" y="545"/>
                    </a:lnTo>
                    <a:lnTo>
                      <a:pt x="869" y="546"/>
                    </a:lnTo>
                    <a:lnTo>
                      <a:pt x="865" y="547"/>
                    </a:lnTo>
                    <a:lnTo>
                      <a:pt x="864" y="545"/>
                    </a:lnTo>
                    <a:lnTo>
                      <a:pt x="860" y="541"/>
                    </a:lnTo>
                    <a:lnTo>
                      <a:pt x="855" y="539"/>
                    </a:lnTo>
                    <a:lnTo>
                      <a:pt x="852" y="535"/>
                    </a:lnTo>
                    <a:lnTo>
                      <a:pt x="847" y="532"/>
                    </a:lnTo>
                    <a:lnTo>
                      <a:pt x="843" y="532"/>
                    </a:lnTo>
                    <a:lnTo>
                      <a:pt x="843" y="528"/>
                    </a:lnTo>
                    <a:lnTo>
                      <a:pt x="840" y="523"/>
                    </a:lnTo>
                    <a:lnTo>
                      <a:pt x="836" y="520"/>
                    </a:lnTo>
                    <a:lnTo>
                      <a:pt x="829" y="515"/>
                    </a:lnTo>
                    <a:lnTo>
                      <a:pt x="816" y="504"/>
                    </a:lnTo>
                    <a:lnTo>
                      <a:pt x="809" y="499"/>
                    </a:lnTo>
                    <a:lnTo>
                      <a:pt x="805" y="494"/>
                    </a:lnTo>
                    <a:lnTo>
                      <a:pt x="797" y="490"/>
                    </a:lnTo>
                    <a:lnTo>
                      <a:pt x="793" y="486"/>
                    </a:lnTo>
                    <a:lnTo>
                      <a:pt x="794" y="485"/>
                    </a:lnTo>
                    <a:lnTo>
                      <a:pt x="786" y="481"/>
                    </a:lnTo>
                    <a:lnTo>
                      <a:pt x="781" y="478"/>
                    </a:lnTo>
                    <a:lnTo>
                      <a:pt x="776" y="475"/>
                    </a:lnTo>
                    <a:lnTo>
                      <a:pt x="768" y="474"/>
                    </a:lnTo>
                    <a:lnTo>
                      <a:pt x="764" y="472"/>
                    </a:lnTo>
                    <a:lnTo>
                      <a:pt x="757" y="464"/>
                    </a:lnTo>
                    <a:lnTo>
                      <a:pt x="752" y="463"/>
                    </a:lnTo>
                    <a:lnTo>
                      <a:pt x="747" y="461"/>
                    </a:lnTo>
                    <a:lnTo>
                      <a:pt x="744" y="462"/>
                    </a:lnTo>
                    <a:lnTo>
                      <a:pt x="738" y="454"/>
                    </a:lnTo>
                    <a:lnTo>
                      <a:pt x="736" y="449"/>
                    </a:lnTo>
                    <a:lnTo>
                      <a:pt x="734" y="448"/>
                    </a:lnTo>
                    <a:lnTo>
                      <a:pt x="729" y="445"/>
                    </a:lnTo>
                    <a:lnTo>
                      <a:pt x="726" y="444"/>
                    </a:lnTo>
                    <a:lnTo>
                      <a:pt x="721" y="445"/>
                    </a:lnTo>
                    <a:lnTo>
                      <a:pt x="717" y="450"/>
                    </a:lnTo>
                    <a:lnTo>
                      <a:pt x="714" y="454"/>
                    </a:lnTo>
                    <a:lnTo>
                      <a:pt x="709" y="456"/>
                    </a:lnTo>
                    <a:lnTo>
                      <a:pt x="710" y="461"/>
                    </a:lnTo>
                    <a:lnTo>
                      <a:pt x="708" y="470"/>
                    </a:lnTo>
                    <a:lnTo>
                      <a:pt x="709" y="474"/>
                    </a:lnTo>
                    <a:lnTo>
                      <a:pt x="709" y="479"/>
                    </a:lnTo>
                    <a:lnTo>
                      <a:pt x="705" y="482"/>
                    </a:lnTo>
                    <a:lnTo>
                      <a:pt x="698" y="490"/>
                    </a:lnTo>
                    <a:lnTo>
                      <a:pt x="694" y="494"/>
                    </a:lnTo>
                    <a:lnTo>
                      <a:pt x="693" y="498"/>
                    </a:lnTo>
                    <a:lnTo>
                      <a:pt x="685" y="486"/>
                    </a:lnTo>
                    <a:lnTo>
                      <a:pt x="655" y="470"/>
                    </a:lnTo>
                    <a:lnTo>
                      <a:pt x="651" y="467"/>
                    </a:lnTo>
                    <a:lnTo>
                      <a:pt x="646" y="463"/>
                    </a:lnTo>
                    <a:lnTo>
                      <a:pt x="640" y="462"/>
                    </a:lnTo>
                    <a:lnTo>
                      <a:pt x="637" y="460"/>
                    </a:lnTo>
                    <a:lnTo>
                      <a:pt x="636" y="456"/>
                    </a:lnTo>
                    <a:lnTo>
                      <a:pt x="636" y="450"/>
                    </a:lnTo>
                    <a:lnTo>
                      <a:pt x="631" y="448"/>
                    </a:lnTo>
                    <a:lnTo>
                      <a:pt x="622" y="451"/>
                    </a:lnTo>
                    <a:lnTo>
                      <a:pt x="618" y="460"/>
                    </a:lnTo>
                    <a:lnTo>
                      <a:pt x="616" y="461"/>
                    </a:lnTo>
                    <a:lnTo>
                      <a:pt x="608" y="460"/>
                    </a:lnTo>
                    <a:lnTo>
                      <a:pt x="603" y="463"/>
                    </a:lnTo>
                    <a:lnTo>
                      <a:pt x="595" y="462"/>
                    </a:lnTo>
                    <a:lnTo>
                      <a:pt x="591" y="458"/>
                    </a:lnTo>
                    <a:lnTo>
                      <a:pt x="478" y="73"/>
                    </a:lnTo>
                    <a:lnTo>
                      <a:pt x="468" y="40"/>
                    </a:lnTo>
                    <a:lnTo>
                      <a:pt x="467" y="39"/>
                    </a:lnTo>
                    <a:lnTo>
                      <a:pt x="462" y="39"/>
                    </a:lnTo>
                    <a:lnTo>
                      <a:pt x="460" y="39"/>
                    </a:lnTo>
                    <a:lnTo>
                      <a:pt x="455" y="36"/>
                    </a:lnTo>
                    <a:lnTo>
                      <a:pt x="450" y="35"/>
                    </a:lnTo>
                    <a:lnTo>
                      <a:pt x="450" y="36"/>
                    </a:lnTo>
                    <a:lnTo>
                      <a:pt x="442" y="33"/>
                    </a:lnTo>
                    <a:lnTo>
                      <a:pt x="437" y="29"/>
                    </a:lnTo>
                    <a:lnTo>
                      <a:pt x="435" y="28"/>
                    </a:lnTo>
                    <a:lnTo>
                      <a:pt x="431" y="28"/>
                    </a:lnTo>
                    <a:lnTo>
                      <a:pt x="426" y="30"/>
                    </a:lnTo>
                    <a:lnTo>
                      <a:pt x="423" y="29"/>
                    </a:lnTo>
                    <a:lnTo>
                      <a:pt x="418" y="29"/>
                    </a:lnTo>
                    <a:lnTo>
                      <a:pt x="414" y="32"/>
                    </a:lnTo>
                    <a:lnTo>
                      <a:pt x="414" y="35"/>
                    </a:lnTo>
                    <a:lnTo>
                      <a:pt x="411" y="35"/>
                    </a:lnTo>
                    <a:lnTo>
                      <a:pt x="405" y="39"/>
                    </a:lnTo>
                    <a:lnTo>
                      <a:pt x="401" y="40"/>
                    </a:lnTo>
                    <a:lnTo>
                      <a:pt x="395" y="40"/>
                    </a:lnTo>
                    <a:lnTo>
                      <a:pt x="394" y="39"/>
                    </a:lnTo>
                    <a:lnTo>
                      <a:pt x="389" y="39"/>
                    </a:lnTo>
                    <a:lnTo>
                      <a:pt x="386" y="35"/>
                    </a:lnTo>
                    <a:lnTo>
                      <a:pt x="382" y="36"/>
                    </a:lnTo>
                    <a:lnTo>
                      <a:pt x="377" y="35"/>
                    </a:lnTo>
                    <a:lnTo>
                      <a:pt x="374" y="36"/>
                    </a:lnTo>
                    <a:lnTo>
                      <a:pt x="369" y="36"/>
                    </a:lnTo>
                    <a:lnTo>
                      <a:pt x="365" y="39"/>
                    </a:lnTo>
                    <a:lnTo>
                      <a:pt x="357" y="39"/>
                    </a:lnTo>
                    <a:lnTo>
                      <a:pt x="353" y="36"/>
                    </a:lnTo>
                    <a:lnTo>
                      <a:pt x="351" y="34"/>
                    </a:lnTo>
                    <a:lnTo>
                      <a:pt x="348" y="34"/>
                    </a:lnTo>
                    <a:lnTo>
                      <a:pt x="346" y="34"/>
                    </a:lnTo>
                    <a:lnTo>
                      <a:pt x="342" y="36"/>
                    </a:lnTo>
                    <a:lnTo>
                      <a:pt x="338" y="33"/>
                    </a:lnTo>
                    <a:lnTo>
                      <a:pt x="333" y="30"/>
                    </a:lnTo>
                    <a:lnTo>
                      <a:pt x="330" y="30"/>
                    </a:lnTo>
                    <a:lnTo>
                      <a:pt x="325" y="30"/>
                    </a:lnTo>
                    <a:lnTo>
                      <a:pt x="322" y="30"/>
                    </a:lnTo>
                    <a:lnTo>
                      <a:pt x="318" y="30"/>
                    </a:lnTo>
                    <a:lnTo>
                      <a:pt x="315" y="35"/>
                    </a:lnTo>
                    <a:lnTo>
                      <a:pt x="310" y="35"/>
                    </a:lnTo>
                    <a:lnTo>
                      <a:pt x="309" y="34"/>
                    </a:lnTo>
                    <a:lnTo>
                      <a:pt x="305" y="34"/>
                    </a:lnTo>
                    <a:lnTo>
                      <a:pt x="301" y="35"/>
                    </a:lnTo>
                    <a:lnTo>
                      <a:pt x="299" y="38"/>
                    </a:lnTo>
                    <a:lnTo>
                      <a:pt x="298" y="40"/>
                    </a:lnTo>
                    <a:lnTo>
                      <a:pt x="294" y="38"/>
                    </a:lnTo>
                    <a:lnTo>
                      <a:pt x="286" y="36"/>
                    </a:lnTo>
                    <a:lnTo>
                      <a:pt x="287" y="33"/>
                    </a:lnTo>
                    <a:lnTo>
                      <a:pt x="283" y="33"/>
                    </a:lnTo>
                    <a:lnTo>
                      <a:pt x="280" y="34"/>
                    </a:lnTo>
                    <a:lnTo>
                      <a:pt x="275" y="33"/>
                    </a:lnTo>
                    <a:lnTo>
                      <a:pt x="280" y="32"/>
                    </a:lnTo>
                    <a:lnTo>
                      <a:pt x="275" y="28"/>
                    </a:lnTo>
                    <a:lnTo>
                      <a:pt x="277" y="24"/>
                    </a:lnTo>
                    <a:lnTo>
                      <a:pt x="276" y="20"/>
                    </a:lnTo>
                    <a:lnTo>
                      <a:pt x="273" y="22"/>
                    </a:lnTo>
                    <a:lnTo>
                      <a:pt x="268" y="21"/>
                    </a:lnTo>
                    <a:lnTo>
                      <a:pt x="264" y="18"/>
                    </a:lnTo>
                    <a:lnTo>
                      <a:pt x="261" y="21"/>
                    </a:lnTo>
                    <a:lnTo>
                      <a:pt x="256" y="21"/>
                    </a:lnTo>
                    <a:lnTo>
                      <a:pt x="247" y="26"/>
                    </a:lnTo>
                    <a:lnTo>
                      <a:pt x="244" y="24"/>
                    </a:lnTo>
                    <a:lnTo>
                      <a:pt x="239" y="22"/>
                    </a:lnTo>
                    <a:lnTo>
                      <a:pt x="241" y="18"/>
                    </a:lnTo>
                    <a:lnTo>
                      <a:pt x="239" y="14"/>
                    </a:lnTo>
                    <a:lnTo>
                      <a:pt x="234" y="12"/>
                    </a:lnTo>
                    <a:lnTo>
                      <a:pt x="234" y="17"/>
                    </a:lnTo>
                    <a:lnTo>
                      <a:pt x="231" y="14"/>
                    </a:lnTo>
                    <a:lnTo>
                      <a:pt x="229" y="17"/>
                    </a:lnTo>
                    <a:lnTo>
                      <a:pt x="225" y="26"/>
                    </a:lnTo>
                    <a:lnTo>
                      <a:pt x="221" y="27"/>
                    </a:lnTo>
                    <a:lnTo>
                      <a:pt x="217" y="23"/>
                    </a:lnTo>
                    <a:lnTo>
                      <a:pt x="219" y="21"/>
                    </a:lnTo>
                    <a:lnTo>
                      <a:pt x="222" y="20"/>
                    </a:lnTo>
                    <a:lnTo>
                      <a:pt x="226" y="15"/>
                    </a:lnTo>
                    <a:lnTo>
                      <a:pt x="226" y="11"/>
                    </a:lnTo>
                    <a:lnTo>
                      <a:pt x="222" y="9"/>
                    </a:lnTo>
                    <a:lnTo>
                      <a:pt x="217" y="10"/>
                    </a:lnTo>
                    <a:lnTo>
                      <a:pt x="215" y="6"/>
                    </a:lnTo>
                    <a:lnTo>
                      <a:pt x="210" y="5"/>
                    </a:lnTo>
                    <a:lnTo>
                      <a:pt x="213" y="0"/>
                    </a:lnTo>
                    <a:lnTo>
                      <a:pt x="208" y="4"/>
                    </a:lnTo>
                    <a:lnTo>
                      <a:pt x="203" y="11"/>
                    </a:lnTo>
                    <a:lnTo>
                      <a:pt x="201" y="16"/>
                    </a:lnTo>
                    <a:lnTo>
                      <a:pt x="197" y="20"/>
                    </a:lnTo>
                    <a:lnTo>
                      <a:pt x="190" y="27"/>
                    </a:lnTo>
                    <a:lnTo>
                      <a:pt x="178" y="30"/>
                    </a:lnTo>
                    <a:lnTo>
                      <a:pt x="173" y="30"/>
                    </a:lnTo>
                    <a:lnTo>
                      <a:pt x="169" y="34"/>
                    </a:lnTo>
                    <a:lnTo>
                      <a:pt x="167" y="30"/>
                    </a:lnTo>
                    <a:lnTo>
                      <a:pt x="169" y="27"/>
                    </a:lnTo>
                    <a:lnTo>
                      <a:pt x="166" y="28"/>
                    </a:lnTo>
                    <a:lnTo>
                      <a:pt x="157" y="35"/>
                    </a:lnTo>
                    <a:lnTo>
                      <a:pt x="157" y="38"/>
                    </a:lnTo>
                    <a:lnTo>
                      <a:pt x="160" y="41"/>
                    </a:lnTo>
                    <a:lnTo>
                      <a:pt x="163" y="44"/>
                    </a:lnTo>
                    <a:lnTo>
                      <a:pt x="168" y="42"/>
                    </a:lnTo>
                    <a:lnTo>
                      <a:pt x="160" y="46"/>
                    </a:lnTo>
                    <a:lnTo>
                      <a:pt x="160" y="54"/>
                    </a:lnTo>
                    <a:lnTo>
                      <a:pt x="157" y="50"/>
                    </a:lnTo>
                    <a:lnTo>
                      <a:pt x="156" y="51"/>
                    </a:lnTo>
                    <a:lnTo>
                      <a:pt x="157" y="47"/>
                    </a:lnTo>
                    <a:lnTo>
                      <a:pt x="157" y="40"/>
                    </a:lnTo>
                    <a:lnTo>
                      <a:pt x="156" y="40"/>
                    </a:lnTo>
                    <a:lnTo>
                      <a:pt x="152" y="41"/>
                    </a:lnTo>
                    <a:lnTo>
                      <a:pt x="144" y="50"/>
                    </a:lnTo>
                    <a:lnTo>
                      <a:pt x="137" y="54"/>
                    </a:lnTo>
                    <a:lnTo>
                      <a:pt x="137" y="54"/>
                    </a:lnTo>
                    <a:lnTo>
                      <a:pt x="132" y="56"/>
                    </a:lnTo>
                    <a:lnTo>
                      <a:pt x="128" y="58"/>
                    </a:lnTo>
                    <a:lnTo>
                      <a:pt x="125" y="58"/>
                    </a:lnTo>
                    <a:lnTo>
                      <a:pt x="128" y="56"/>
                    </a:lnTo>
                    <a:lnTo>
                      <a:pt x="128" y="53"/>
                    </a:lnTo>
                    <a:lnTo>
                      <a:pt x="125" y="53"/>
                    </a:lnTo>
                    <a:lnTo>
                      <a:pt x="116" y="66"/>
                    </a:lnTo>
                    <a:lnTo>
                      <a:pt x="116" y="68"/>
                    </a:lnTo>
                    <a:lnTo>
                      <a:pt x="109" y="75"/>
                    </a:lnTo>
                    <a:lnTo>
                      <a:pt x="107" y="82"/>
                    </a:lnTo>
                    <a:lnTo>
                      <a:pt x="107" y="83"/>
                    </a:lnTo>
                    <a:lnTo>
                      <a:pt x="104" y="92"/>
                    </a:lnTo>
                    <a:lnTo>
                      <a:pt x="101" y="99"/>
                    </a:lnTo>
                    <a:lnTo>
                      <a:pt x="95" y="107"/>
                    </a:lnTo>
                    <a:lnTo>
                      <a:pt x="91" y="111"/>
                    </a:lnTo>
                    <a:lnTo>
                      <a:pt x="86" y="113"/>
                    </a:lnTo>
                    <a:lnTo>
                      <a:pt x="83" y="115"/>
                    </a:lnTo>
                    <a:lnTo>
                      <a:pt x="64" y="117"/>
                    </a:lnTo>
                    <a:lnTo>
                      <a:pt x="55" y="115"/>
                    </a:lnTo>
                    <a:lnTo>
                      <a:pt x="50" y="118"/>
                    </a:lnTo>
                    <a:lnTo>
                      <a:pt x="49" y="129"/>
                    </a:lnTo>
                    <a:lnTo>
                      <a:pt x="47" y="134"/>
                    </a:lnTo>
                    <a:lnTo>
                      <a:pt x="43" y="137"/>
                    </a:lnTo>
                    <a:lnTo>
                      <a:pt x="42" y="137"/>
                    </a:lnTo>
                    <a:lnTo>
                      <a:pt x="39" y="139"/>
                    </a:lnTo>
                    <a:lnTo>
                      <a:pt x="44" y="140"/>
                    </a:lnTo>
                    <a:lnTo>
                      <a:pt x="48" y="143"/>
                    </a:lnTo>
                    <a:lnTo>
                      <a:pt x="54" y="151"/>
                    </a:lnTo>
                    <a:lnTo>
                      <a:pt x="59" y="152"/>
                    </a:lnTo>
                    <a:lnTo>
                      <a:pt x="62" y="155"/>
                    </a:lnTo>
                    <a:lnTo>
                      <a:pt x="73" y="167"/>
                    </a:lnTo>
                    <a:lnTo>
                      <a:pt x="76" y="169"/>
                    </a:lnTo>
                    <a:lnTo>
                      <a:pt x="79" y="173"/>
                    </a:lnTo>
                    <a:lnTo>
                      <a:pt x="83" y="177"/>
                    </a:lnTo>
                    <a:lnTo>
                      <a:pt x="85" y="181"/>
                    </a:lnTo>
                    <a:lnTo>
                      <a:pt x="88" y="189"/>
                    </a:lnTo>
                    <a:lnTo>
                      <a:pt x="88" y="198"/>
                    </a:lnTo>
                    <a:lnTo>
                      <a:pt x="91" y="201"/>
                    </a:lnTo>
                    <a:lnTo>
                      <a:pt x="98" y="204"/>
                    </a:lnTo>
                    <a:lnTo>
                      <a:pt x="108" y="205"/>
                    </a:lnTo>
                    <a:lnTo>
                      <a:pt x="112" y="205"/>
                    </a:lnTo>
                    <a:lnTo>
                      <a:pt x="113" y="200"/>
                    </a:lnTo>
                    <a:lnTo>
                      <a:pt x="115" y="204"/>
                    </a:lnTo>
                    <a:lnTo>
                      <a:pt x="115" y="207"/>
                    </a:lnTo>
                    <a:lnTo>
                      <a:pt x="120" y="206"/>
                    </a:lnTo>
                    <a:lnTo>
                      <a:pt x="124" y="206"/>
                    </a:lnTo>
                    <a:lnTo>
                      <a:pt x="126" y="210"/>
                    </a:lnTo>
                    <a:lnTo>
                      <a:pt x="122" y="217"/>
                    </a:lnTo>
                    <a:lnTo>
                      <a:pt x="122" y="222"/>
                    </a:lnTo>
                    <a:lnTo>
                      <a:pt x="127" y="229"/>
                    </a:lnTo>
                    <a:lnTo>
                      <a:pt x="132" y="230"/>
                    </a:lnTo>
                    <a:lnTo>
                      <a:pt x="136" y="224"/>
                    </a:lnTo>
                    <a:lnTo>
                      <a:pt x="139" y="224"/>
                    </a:lnTo>
                    <a:lnTo>
                      <a:pt x="144" y="226"/>
                    </a:lnTo>
                    <a:lnTo>
                      <a:pt x="148" y="225"/>
                    </a:lnTo>
                    <a:lnTo>
                      <a:pt x="152" y="229"/>
                    </a:lnTo>
                    <a:lnTo>
                      <a:pt x="152" y="232"/>
                    </a:lnTo>
                    <a:lnTo>
                      <a:pt x="152" y="236"/>
                    </a:lnTo>
                    <a:lnTo>
                      <a:pt x="144" y="237"/>
                    </a:lnTo>
                    <a:lnTo>
                      <a:pt x="139" y="235"/>
                    </a:lnTo>
                    <a:lnTo>
                      <a:pt x="136" y="231"/>
                    </a:lnTo>
                    <a:lnTo>
                      <a:pt x="131" y="232"/>
                    </a:lnTo>
                    <a:lnTo>
                      <a:pt x="127" y="234"/>
                    </a:lnTo>
                    <a:lnTo>
                      <a:pt x="124" y="231"/>
                    </a:lnTo>
                    <a:lnTo>
                      <a:pt x="120" y="226"/>
                    </a:lnTo>
                    <a:lnTo>
                      <a:pt x="119" y="223"/>
                    </a:lnTo>
                    <a:lnTo>
                      <a:pt x="120" y="219"/>
                    </a:lnTo>
                    <a:lnTo>
                      <a:pt x="116" y="214"/>
                    </a:lnTo>
                    <a:lnTo>
                      <a:pt x="113" y="211"/>
                    </a:lnTo>
                    <a:lnTo>
                      <a:pt x="108" y="212"/>
                    </a:lnTo>
                    <a:lnTo>
                      <a:pt x="109" y="216"/>
                    </a:lnTo>
                    <a:lnTo>
                      <a:pt x="118" y="224"/>
                    </a:lnTo>
                    <a:lnTo>
                      <a:pt x="120" y="228"/>
                    </a:lnTo>
                    <a:lnTo>
                      <a:pt x="122" y="231"/>
                    </a:lnTo>
                    <a:lnTo>
                      <a:pt x="121" y="240"/>
                    </a:lnTo>
                    <a:lnTo>
                      <a:pt x="125" y="236"/>
                    </a:lnTo>
                    <a:lnTo>
                      <a:pt x="128" y="236"/>
                    </a:lnTo>
                    <a:lnTo>
                      <a:pt x="136" y="240"/>
                    </a:lnTo>
                    <a:lnTo>
                      <a:pt x="138" y="244"/>
                    </a:lnTo>
                    <a:lnTo>
                      <a:pt x="136" y="248"/>
                    </a:lnTo>
                    <a:lnTo>
                      <a:pt x="134" y="244"/>
                    </a:lnTo>
                    <a:lnTo>
                      <a:pt x="131" y="242"/>
                    </a:lnTo>
                    <a:lnTo>
                      <a:pt x="127" y="243"/>
                    </a:lnTo>
                    <a:lnTo>
                      <a:pt x="126" y="247"/>
                    </a:lnTo>
                    <a:lnTo>
                      <a:pt x="124" y="252"/>
                    </a:lnTo>
                    <a:lnTo>
                      <a:pt x="124" y="252"/>
                    </a:lnTo>
                    <a:lnTo>
                      <a:pt x="120" y="255"/>
                    </a:lnTo>
                    <a:lnTo>
                      <a:pt x="118" y="252"/>
                    </a:lnTo>
                    <a:lnTo>
                      <a:pt x="114" y="252"/>
                    </a:lnTo>
                    <a:lnTo>
                      <a:pt x="109" y="252"/>
                    </a:lnTo>
                    <a:lnTo>
                      <a:pt x="106" y="253"/>
                    </a:lnTo>
                    <a:lnTo>
                      <a:pt x="104" y="249"/>
                    </a:lnTo>
                    <a:lnTo>
                      <a:pt x="96" y="250"/>
                    </a:lnTo>
                    <a:lnTo>
                      <a:pt x="92" y="249"/>
                    </a:lnTo>
                    <a:lnTo>
                      <a:pt x="88" y="250"/>
                    </a:lnTo>
                    <a:lnTo>
                      <a:pt x="84" y="247"/>
                    </a:lnTo>
                    <a:lnTo>
                      <a:pt x="82" y="243"/>
                    </a:lnTo>
                    <a:lnTo>
                      <a:pt x="78" y="243"/>
                    </a:lnTo>
                    <a:lnTo>
                      <a:pt x="83" y="242"/>
                    </a:lnTo>
                    <a:lnTo>
                      <a:pt x="84" y="234"/>
                    </a:lnTo>
                    <a:lnTo>
                      <a:pt x="86" y="230"/>
                    </a:lnTo>
                    <a:lnTo>
                      <a:pt x="84" y="225"/>
                    </a:lnTo>
                    <a:lnTo>
                      <a:pt x="89" y="226"/>
                    </a:lnTo>
                    <a:lnTo>
                      <a:pt x="84" y="224"/>
                    </a:lnTo>
                    <a:lnTo>
                      <a:pt x="77" y="224"/>
                    </a:lnTo>
                    <a:lnTo>
                      <a:pt x="72" y="225"/>
                    </a:lnTo>
                    <a:lnTo>
                      <a:pt x="68" y="228"/>
                    </a:lnTo>
                    <a:lnTo>
                      <a:pt x="64" y="230"/>
                    </a:lnTo>
                    <a:lnTo>
                      <a:pt x="64" y="231"/>
                    </a:lnTo>
                    <a:lnTo>
                      <a:pt x="55" y="231"/>
                    </a:lnTo>
                    <a:lnTo>
                      <a:pt x="50" y="234"/>
                    </a:lnTo>
                    <a:lnTo>
                      <a:pt x="47" y="236"/>
                    </a:lnTo>
                    <a:lnTo>
                      <a:pt x="49" y="241"/>
                    </a:lnTo>
                    <a:lnTo>
                      <a:pt x="49" y="244"/>
                    </a:lnTo>
                    <a:lnTo>
                      <a:pt x="45" y="244"/>
                    </a:lnTo>
                    <a:lnTo>
                      <a:pt x="37" y="241"/>
                    </a:lnTo>
                    <a:lnTo>
                      <a:pt x="25" y="248"/>
                    </a:lnTo>
                    <a:lnTo>
                      <a:pt x="24" y="253"/>
                    </a:lnTo>
                    <a:lnTo>
                      <a:pt x="20" y="254"/>
                    </a:lnTo>
                    <a:lnTo>
                      <a:pt x="15" y="253"/>
                    </a:lnTo>
                    <a:lnTo>
                      <a:pt x="12" y="256"/>
                    </a:lnTo>
                    <a:lnTo>
                      <a:pt x="9" y="260"/>
                    </a:lnTo>
                    <a:lnTo>
                      <a:pt x="6" y="261"/>
                    </a:lnTo>
                    <a:lnTo>
                      <a:pt x="1" y="260"/>
                    </a:lnTo>
                    <a:lnTo>
                      <a:pt x="0" y="262"/>
                    </a:lnTo>
                    <a:lnTo>
                      <a:pt x="11" y="273"/>
                    </a:lnTo>
                    <a:lnTo>
                      <a:pt x="14" y="276"/>
                    </a:lnTo>
                    <a:lnTo>
                      <a:pt x="19" y="277"/>
                    </a:lnTo>
                    <a:lnTo>
                      <a:pt x="23" y="279"/>
                    </a:lnTo>
                    <a:lnTo>
                      <a:pt x="26" y="280"/>
                    </a:lnTo>
                    <a:lnTo>
                      <a:pt x="21" y="277"/>
                    </a:lnTo>
                    <a:lnTo>
                      <a:pt x="33" y="282"/>
                    </a:lnTo>
                    <a:lnTo>
                      <a:pt x="38" y="285"/>
                    </a:lnTo>
                    <a:lnTo>
                      <a:pt x="35" y="284"/>
                    </a:lnTo>
                    <a:lnTo>
                      <a:pt x="31" y="284"/>
                    </a:lnTo>
                    <a:lnTo>
                      <a:pt x="29" y="289"/>
                    </a:lnTo>
                    <a:lnTo>
                      <a:pt x="25" y="290"/>
                    </a:lnTo>
                    <a:lnTo>
                      <a:pt x="20" y="288"/>
                    </a:lnTo>
                    <a:lnTo>
                      <a:pt x="20" y="284"/>
                    </a:lnTo>
                    <a:lnTo>
                      <a:pt x="20" y="289"/>
                    </a:lnTo>
                    <a:lnTo>
                      <a:pt x="24" y="293"/>
                    </a:lnTo>
                    <a:lnTo>
                      <a:pt x="25" y="296"/>
                    </a:lnTo>
                    <a:lnTo>
                      <a:pt x="29" y="301"/>
                    </a:lnTo>
                    <a:lnTo>
                      <a:pt x="30" y="301"/>
                    </a:lnTo>
                    <a:lnTo>
                      <a:pt x="27" y="309"/>
                    </a:lnTo>
                    <a:lnTo>
                      <a:pt x="29" y="313"/>
                    </a:lnTo>
                    <a:lnTo>
                      <a:pt x="32" y="317"/>
                    </a:lnTo>
                    <a:lnTo>
                      <a:pt x="44" y="320"/>
                    </a:lnTo>
                    <a:lnTo>
                      <a:pt x="53" y="324"/>
                    </a:lnTo>
                    <a:lnTo>
                      <a:pt x="58" y="323"/>
                    </a:lnTo>
                    <a:lnTo>
                      <a:pt x="61" y="324"/>
                    </a:lnTo>
                    <a:lnTo>
                      <a:pt x="70" y="320"/>
                    </a:lnTo>
                    <a:lnTo>
                      <a:pt x="82" y="320"/>
                    </a:lnTo>
                    <a:lnTo>
                      <a:pt x="85" y="321"/>
                    </a:lnTo>
                    <a:lnTo>
                      <a:pt x="94" y="329"/>
                    </a:lnTo>
                    <a:lnTo>
                      <a:pt x="94" y="324"/>
                    </a:lnTo>
                    <a:lnTo>
                      <a:pt x="90" y="320"/>
                    </a:lnTo>
                    <a:lnTo>
                      <a:pt x="94" y="319"/>
                    </a:lnTo>
                    <a:lnTo>
                      <a:pt x="97" y="324"/>
                    </a:lnTo>
                    <a:lnTo>
                      <a:pt x="102" y="331"/>
                    </a:lnTo>
                    <a:lnTo>
                      <a:pt x="106" y="323"/>
                    </a:lnTo>
                    <a:lnTo>
                      <a:pt x="110" y="320"/>
                    </a:lnTo>
                    <a:lnTo>
                      <a:pt x="114" y="317"/>
                    </a:lnTo>
                    <a:lnTo>
                      <a:pt x="119" y="314"/>
                    </a:lnTo>
                    <a:lnTo>
                      <a:pt x="122" y="311"/>
                    </a:lnTo>
                    <a:lnTo>
                      <a:pt x="127" y="313"/>
                    </a:lnTo>
                    <a:lnTo>
                      <a:pt x="131" y="309"/>
                    </a:lnTo>
                    <a:lnTo>
                      <a:pt x="133" y="306"/>
                    </a:lnTo>
                    <a:lnTo>
                      <a:pt x="137" y="305"/>
                    </a:lnTo>
                    <a:lnTo>
                      <a:pt x="134" y="308"/>
                    </a:lnTo>
                    <a:lnTo>
                      <a:pt x="139" y="311"/>
                    </a:lnTo>
                    <a:lnTo>
                      <a:pt x="140" y="315"/>
                    </a:lnTo>
                    <a:lnTo>
                      <a:pt x="140" y="319"/>
                    </a:lnTo>
                    <a:lnTo>
                      <a:pt x="137" y="324"/>
                    </a:lnTo>
                    <a:lnTo>
                      <a:pt x="133" y="326"/>
                    </a:lnTo>
                    <a:lnTo>
                      <a:pt x="130" y="324"/>
                    </a:lnTo>
                    <a:lnTo>
                      <a:pt x="128" y="325"/>
                    </a:lnTo>
                    <a:lnTo>
                      <a:pt x="127" y="330"/>
                    </a:lnTo>
                    <a:lnTo>
                      <a:pt x="132" y="331"/>
                    </a:lnTo>
                    <a:lnTo>
                      <a:pt x="137" y="338"/>
                    </a:lnTo>
                    <a:lnTo>
                      <a:pt x="138" y="347"/>
                    </a:lnTo>
                    <a:lnTo>
                      <a:pt x="142" y="359"/>
                    </a:lnTo>
                    <a:lnTo>
                      <a:pt x="140" y="363"/>
                    </a:lnTo>
                    <a:lnTo>
                      <a:pt x="133" y="372"/>
                    </a:lnTo>
                    <a:lnTo>
                      <a:pt x="130" y="374"/>
                    </a:lnTo>
                    <a:lnTo>
                      <a:pt x="121" y="374"/>
                    </a:lnTo>
                    <a:lnTo>
                      <a:pt x="118" y="375"/>
                    </a:lnTo>
                    <a:lnTo>
                      <a:pt x="114" y="373"/>
                    </a:lnTo>
                    <a:lnTo>
                      <a:pt x="109" y="373"/>
                    </a:lnTo>
                    <a:lnTo>
                      <a:pt x="106" y="377"/>
                    </a:lnTo>
                    <a:lnTo>
                      <a:pt x="101" y="385"/>
                    </a:lnTo>
                    <a:lnTo>
                      <a:pt x="92" y="392"/>
                    </a:lnTo>
                    <a:lnTo>
                      <a:pt x="88" y="393"/>
                    </a:lnTo>
                    <a:lnTo>
                      <a:pt x="84" y="391"/>
                    </a:lnTo>
                    <a:lnTo>
                      <a:pt x="80" y="392"/>
                    </a:lnTo>
                    <a:lnTo>
                      <a:pt x="77" y="396"/>
                    </a:lnTo>
                    <a:lnTo>
                      <a:pt x="79" y="389"/>
                    </a:lnTo>
                    <a:lnTo>
                      <a:pt x="78" y="385"/>
                    </a:lnTo>
                    <a:lnTo>
                      <a:pt x="71" y="383"/>
                    </a:lnTo>
                    <a:lnTo>
                      <a:pt x="66" y="383"/>
                    </a:lnTo>
                    <a:lnTo>
                      <a:pt x="62" y="386"/>
                    </a:lnTo>
                    <a:lnTo>
                      <a:pt x="61" y="390"/>
                    </a:lnTo>
                    <a:lnTo>
                      <a:pt x="65" y="393"/>
                    </a:lnTo>
                    <a:lnTo>
                      <a:pt x="60" y="392"/>
                    </a:lnTo>
                    <a:lnTo>
                      <a:pt x="55" y="395"/>
                    </a:lnTo>
                    <a:lnTo>
                      <a:pt x="54" y="399"/>
                    </a:lnTo>
                    <a:lnTo>
                      <a:pt x="55" y="403"/>
                    </a:lnTo>
                    <a:lnTo>
                      <a:pt x="53" y="406"/>
                    </a:lnTo>
                    <a:lnTo>
                      <a:pt x="56" y="409"/>
                    </a:lnTo>
                    <a:lnTo>
                      <a:pt x="61" y="406"/>
                    </a:lnTo>
                    <a:lnTo>
                      <a:pt x="56" y="412"/>
                    </a:lnTo>
                    <a:lnTo>
                      <a:pt x="53" y="414"/>
                    </a:lnTo>
                    <a:lnTo>
                      <a:pt x="54" y="418"/>
                    </a:lnTo>
                    <a:lnTo>
                      <a:pt x="53" y="416"/>
                    </a:lnTo>
                    <a:lnTo>
                      <a:pt x="48" y="415"/>
                    </a:lnTo>
                    <a:lnTo>
                      <a:pt x="44" y="419"/>
                    </a:lnTo>
                    <a:lnTo>
                      <a:pt x="32" y="434"/>
                    </a:lnTo>
                    <a:lnTo>
                      <a:pt x="30" y="438"/>
                    </a:lnTo>
                    <a:lnTo>
                      <a:pt x="31" y="443"/>
                    </a:lnTo>
                    <a:lnTo>
                      <a:pt x="30" y="446"/>
                    </a:lnTo>
                    <a:lnTo>
                      <a:pt x="23" y="448"/>
                    </a:lnTo>
                    <a:lnTo>
                      <a:pt x="24" y="451"/>
                    </a:lnTo>
                    <a:lnTo>
                      <a:pt x="29" y="455"/>
                    </a:lnTo>
                    <a:lnTo>
                      <a:pt x="24" y="455"/>
                    </a:lnTo>
                    <a:lnTo>
                      <a:pt x="20" y="454"/>
                    </a:lnTo>
                    <a:lnTo>
                      <a:pt x="19" y="457"/>
                    </a:lnTo>
                    <a:lnTo>
                      <a:pt x="20" y="462"/>
                    </a:lnTo>
                    <a:lnTo>
                      <a:pt x="24" y="460"/>
                    </a:lnTo>
                    <a:lnTo>
                      <a:pt x="29" y="463"/>
                    </a:lnTo>
                    <a:lnTo>
                      <a:pt x="25" y="468"/>
                    </a:lnTo>
                    <a:lnTo>
                      <a:pt x="26" y="472"/>
                    </a:lnTo>
                    <a:lnTo>
                      <a:pt x="30" y="475"/>
                    </a:lnTo>
                    <a:lnTo>
                      <a:pt x="30" y="479"/>
                    </a:lnTo>
                    <a:lnTo>
                      <a:pt x="32" y="484"/>
                    </a:lnTo>
                    <a:lnTo>
                      <a:pt x="36" y="481"/>
                    </a:lnTo>
                    <a:lnTo>
                      <a:pt x="36" y="476"/>
                    </a:lnTo>
                    <a:lnTo>
                      <a:pt x="41" y="468"/>
                    </a:lnTo>
                    <a:lnTo>
                      <a:pt x="49" y="463"/>
                    </a:lnTo>
                    <a:lnTo>
                      <a:pt x="52" y="458"/>
                    </a:lnTo>
                    <a:lnTo>
                      <a:pt x="52" y="461"/>
                    </a:lnTo>
                    <a:lnTo>
                      <a:pt x="48" y="464"/>
                    </a:lnTo>
                    <a:lnTo>
                      <a:pt x="39" y="472"/>
                    </a:lnTo>
                    <a:lnTo>
                      <a:pt x="38" y="475"/>
                    </a:lnTo>
                    <a:lnTo>
                      <a:pt x="38" y="480"/>
                    </a:lnTo>
                    <a:lnTo>
                      <a:pt x="42" y="479"/>
                    </a:lnTo>
                    <a:lnTo>
                      <a:pt x="41" y="482"/>
                    </a:lnTo>
                    <a:lnTo>
                      <a:pt x="48" y="484"/>
                    </a:lnTo>
                    <a:lnTo>
                      <a:pt x="44" y="486"/>
                    </a:lnTo>
                    <a:lnTo>
                      <a:pt x="41" y="487"/>
                    </a:lnTo>
                    <a:lnTo>
                      <a:pt x="43" y="492"/>
                    </a:lnTo>
                    <a:lnTo>
                      <a:pt x="47" y="491"/>
                    </a:lnTo>
                    <a:lnTo>
                      <a:pt x="52" y="492"/>
                    </a:lnTo>
                    <a:lnTo>
                      <a:pt x="55" y="496"/>
                    </a:lnTo>
                    <a:lnTo>
                      <a:pt x="64" y="496"/>
                    </a:lnTo>
                    <a:lnTo>
                      <a:pt x="67" y="496"/>
                    </a:lnTo>
                    <a:lnTo>
                      <a:pt x="72" y="492"/>
                    </a:lnTo>
                    <a:lnTo>
                      <a:pt x="74" y="496"/>
                    </a:lnTo>
                    <a:lnTo>
                      <a:pt x="71" y="497"/>
                    </a:lnTo>
                    <a:lnTo>
                      <a:pt x="74" y="498"/>
                    </a:lnTo>
                    <a:lnTo>
                      <a:pt x="78" y="503"/>
                    </a:lnTo>
                    <a:lnTo>
                      <a:pt x="77" y="506"/>
                    </a:lnTo>
                    <a:lnTo>
                      <a:pt x="72" y="509"/>
                    </a:lnTo>
                    <a:lnTo>
                      <a:pt x="70" y="508"/>
                    </a:lnTo>
                    <a:lnTo>
                      <a:pt x="70" y="504"/>
                    </a:lnTo>
                    <a:lnTo>
                      <a:pt x="66" y="499"/>
                    </a:lnTo>
                    <a:lnTo>
                      <a:pt x="62" y="504"/>
                    </a:lnTo>
                    <a:lnTo>
                      <a:pt x="59" y="505"/>
                    </a:lnTo>
                    <a:lnTo>
                      <a:pt x="55" y="509"/>
                    </a:lnTo>
                    <a:lnTo>
                      <a:pt x="60" y="503"/>
                    </a:lnTo>
                    <a:lnTo>
                      <a:pt x="59" y="499"/>
                    </a:lnTo>
                    <a:lnTo>
                      <a:pt x="54" y="497"/>
                    </a:lnTo>
                    <a:lnTo>
                      <a:pt x="50" y="497"/>
                    </a:lnTo>
                    <a:lnTo>
                      <a:pt x="50" y="492"/>
                    </a:lnTo>
                    <a:lnTo>
                      <a:pt x="45" y="496"/>
                    </a:lnTo>
                    <a:lnTo>
                      <a:pt x="42" y="499"/>
                    </a:lnTo>
                    <a:lnTo>
                      <a:pt x="39" y="503"/>
                    </a:lnTo>
                    <a:lnTo>
                      <a:pt x="36" y="506"/>
                    </a:lnTo>
                    <a:lnTo>
                      <a:pt x="32" y="510"/>
                    </a:lnTo>
                    <a:lnTo>
                      <a:pt x="41" y="513"/>
                    </a:lnTo>
                    <a:lnTo>
                      <a:pt x="39" y="516"/>
                    </a:lnTo>
                    <a:lnTo>
                      <a:pt x="43" y="520"/>
                    </a:lnTo>
                    <a:lnTo>
                      <a:pt x="47" y="522"/>
                    </a:lnTo>
                    <a:lnTo>
                      <a:pt x="49" y="521"/>
                    </a:lnTo>
                    <a:lnTo>
                      <a:pt x="49" y="523"/>
                    </a:lnTo>
                    <a:lnTo>
                      <a:pt x="53" y="528"/>
                    </a:lnTo>
                    <a:lnTo>
                      <a:pt x="53" y="529"/>
                    </a:lnTo>
                    <a:lnTo>
                      <a:pt x="56" y="534"/>
                    </a:lnTo>
                    <a:lnTo>
                      <a:pt x="61" y="537"/>
                    </a:lnTo>
                    <a:lnTo>
                      <a:pt x="59" y="540"/>
                    </a:lnTo>
                    <a:lnTo>
                      <a:pt x="60" y="545"/>
                    </a:lnTo>
                    <a:lnTo>
                      <a:pt x="68" y="546"/>
                    </a:lnTo>
                    <a:lnTo>
                      <a:pt x="77" y="546"/>
                    </a:lnTo>
                    <a:lnTo>
                      <a:pt x="84" y="544"/>
                    </a:lnTo>
                    <a:lnTo>
                      <a:pt x="89" y="541"/>
                    </a:lnTo>
                    <a:lnTo>
                      <a:pt x="92" y="538"/>
                    </a:lnTo>
                    <a:lnTo>
                      <a:pt x="94" y="539"/>
                    </a:lnTo>
                    <a:lnTo>
                      <a:pt x="98" y="538"/>
                    </a:lnTo>
                    <a:lnTo>
                      <a:pt x="98" y="537"/>
                    </a:lnTo>
                    <a:lnTo>
                      <a:pt x="100" y="529"/>
                    </a:lnTo>
                    <a:lnTo>
                      <a:pt x="95" y="527"/>
                    </a:lnTo>
                    <a:lnTo>
                      <a:pt x="97" y="523"/>
                    </a:lnTo>
                    <a:lnTo>
                      <a:pt x="101" y="520"/>
                    </a:lnTo>
                    <a:lnTo>
                      <a:pt x="104" y="513"/>
                    </a:lnTo>
                    <a:lnTo>
                      <a:pt x="108" y="508"/>
                    </a:lnTo>
                    <a:lnTo>
                      <a:pt x="107" y="504"/>
                    </a:lnTo>
                    <a:lnTo>
                      <a:pt x="110" y="508"/>
                    </a:lnTo>
                    <a:lnTo>
                      <a:pt x="114" y="505"/>
                    </a:lnTo>
                    <a:lnTo>
                      <a:pt x="112" y="509"/>
                    </a:lnTo>
                    <a:lnTo>
                      <a:pt x="107" y="510"/>
                    </a:lnTo>
                    <a:lnTo>
                      <a:pt x="106" y="514"/>
                    </a:lnTo>
                    <a:lnTo>
                      <a:pt x="102" y="522"/>
                    </a:lnTo>
                    <a:lnTo>
                      <a:pt x="101" y="527"/>
                    </a:lnTo>
                    <a:lnTo>
                      <a:pt x="106" y="531"/>
                    </a:lnTo>
                    <a:lnTo>
                      <a:pt x="104" y="535"/>
                    </a:lnTo>
                    <a:lnTo>
                      <a:pt x="106" y="539"/>
                    </a:lnTo>
                    <a:lnTo>
                      <a:pt x="108" y="541"/>
                    </a:lnTo>
                    <a:lnTo>
                      <a:pt x="108" y="545"/>
                    </a:lnTo>
                    <a:lnTo>
                      <a:pt x="115" y="562"/>
                    </a:lnTo>
                    <a:lnTo>
                      <a:pt x="108" y="574"/>
                    </a:lnTo>
                    <a:lnTo>
                      <a:pt x="109" y="577"/>
                    </a:lnTo>
                    <a:lnTo>
                      <a:pt x="116" y="585"/>
                    </a:lnTo>
                    <a:lnTo>
                      <a:pt x="113" y="586"/>
                    </a:lnTo>
                    <a:lnTo>
                      <a:pt x="114" y="594"/>
                    </a:lnTo>
                    <a:lnTo>
                      <a:pt x="113" y="599"/>
                    </a:lnTo>
                    <a:lnTo>
                      <a:pt x="112" y="603"/>
                    </a:lnTo>
                    <a:lnTo>
                      <a:pt x="107" y="604"/>
                    </a:lnTo>
                    <a:lnTo>
                      <a:pt x="112" y="604"/>
                    </a:lnTo>
                    <a:lnTo>
                      <a:pt x="115" y="607"/>
                    </a:lnTo>
                    <a:lnTo>
                      <a:pt x="124" y="600"/>
                    </a:lnTo>
                    <a:lnTo>
                      <a:pt x="126" y="597"/>
                    </a:lnTo>
                    <a:lnTo>
                      <a:pt x="130" y="595"/>
                    </a:lnTo>
                    <a:lnTo>
                      <a:pt x="134" y="593"/>
                    </a:lnTo>
                    <a:lnTo>
                      <a:pt x="138" y="592"/>
                    </a:lnTo>
                    <a:lnTo>
                      <a:pt x="146" y="585"/>
                    </a:lnTo>
                    <a:lnTo>
                      <a:pt x="150" y="587"/>
                    </a:lnTo>
                    <a:lnTo>
                      <a:pt x="152" y="591"/>
                    </a:lnTo>
                    <a:lnTo>
                      <a:pt x="157" y="593"/>
                    </a:lnTo>
                    <a:lnTo>
                      <a:pt x="158" y="597"/>
                    </a:lnTo>
                    <a:lnTo>
                      <a:pt x="162" y="594"/>
                    </a:lnTo>
                    <a:lnTo>
                      <a:pt x="167" y="591"/>
                    </a:lnTo>
                    <a:lnTo>
                      <a:pt x="167" y="594"/>
                    </a:lnTo>
                    <a:lnTo>
                      <a:pt x="172" y="598"/>
                    </a:lnTo>
                    <a:lnTo>
                      <a:pt x="180" y="613"/>
                    </a:lnTo>
                    <a:lnTo>
                      <a:pt x="181" y="615"/>
                    </a:lnTo>
                    <a:lnTo>
                      <a:pt x="186" y="615"/>
                    </a:lnTo>
                    <a:lnTo>
                      <a:pt x="188" y="611"/>
                    </a:lnTo>
                    <a:lnTo>
                      <a:pt x="186" y="606"/>
                    </a:lnTo>
                    <a:lnTo>
                      <a:pt x="184" y="600"/>
                    </a:lnTo>
                    <a:lnTo>
                      <a:pt x="186" y="597"/>
                    </a:lnTo>
                    <a:lnTo>
                      <a:pt x="186" y="588"/>
                    </a:lnTo>
                    <a:lnTo>
                      <a:pt x="190" y="591"/>
                    </a:lnTo>
                    <a:lnTo>
                      <a:pt x="193" y="582"/>
                    </a:lnTo>
                    <a:lnTo>
                      <a:pt x="192" y="579"/>
                    </a:lnTo>
                    <a:lnTo>
                      <a:pt x="196" y="583"/>
                    </a:lnTo>
                    <a:lnTo>
                      <a:pt x="204" y="586"/>
                    </a:lnTo>
                    <a:lnTo>
                      <a:pt x="205" y="591"/>
                    </a:lnTo>
                    <a:lnTo>
                      <a:pt x="204" y="591"/>
                    </a:lnTo>
                    <a:lnTo>
                      <a:pt x="202" y="586"/>
                    </a:lnTo>
                    <a:lnTo>
                      <a:pt x="198" y="586"/>
                    </a:lnTo>
                    <a:lnTo>
                      <a:pt x="195" y="588"/>
                    </a:lnTo>
                    <a:lnTo>
                      <a:pt x="192" y="597"/>
                    </a:lnTo>
                    <a:lnTo>
                      <a:pt x="197" y="598"/>
                    </a:lnTo>
                    <a:lnTo>
                      <a:pt x="198" y="603"/>
                    </a:lnTo>
                    <a:lnTo>
                      <a:pt x="199" y="604"/>
                    </a:lnTo>
                    <a:lnTo>
                      <a:pt x="204" y="604"/>
                    </a:lnTo>
                    <a:lnTo>
                      <a:pt x="211" y="599"/>
                    </a:lnTo>
                    <a:lnTo>
                      <a:pt x="225" y="593"/>
                    </a:lnTo>
                    <a:lnTo>
                      <a:pt x="228" y="589"/>
                    </a:lnTo>
                    <a:lnTo>
                      <a:pt x="231" y="586"/>
                    </a:lnTo>
                    <a:lnTo>
                      <a:pt x="233" y="582"/>
                    </a:lnTo>
                    <a:lnTo>
                      <a:pt x="233" y="586"/>
                    </a:lnTo>
                    <a:lnTo>
                      <a:pt x="231" y="589"/>
                    </a:lnTo>
                    <a:lnTo>
                      <a:pt x="231" y="593"/>
                    </a:lnTo>
                    <a:lnTo>
                      <a:pt x="232" y="598"/>
                    </a:lnTo>
                    <a:lnTo>
                      <a:pt x="225" y="603"/>
                    </a:lnTo>
                    <a:lnTo>
                      <a:pt x="222" y="606"/>
                    </a:lnTo>
                    <a:lnTo>
                      <a:pt x="219" y="611"/>
                    </a:lnTo>
                    <a:lnTo>
                      <a:pt x="217" y="615"/>
                    </a:lnTo>
                    <a:lnTo>
                      <a:pt x="217" y="619"/>
                    </a:lnTo>
                    <a:lnTo>
                      <a:pt x="220" y="623"/>
                    </a:lnTo>
                    <a:lnTo>
                      <a:pt x="223" y="623"/>
                    </a:lnTo>
                    <a:lnTo>
                      <a:pt x="228" y="626"/>
                    </a:lnTo>
                    <a:lnTo>
                      <a:pt x="225" y="624"/>
                    </a:lnTo>
                    <a:lnTo>
                      <a:pt x="221" y="626"/>
                    </a:lnTo>
                    <a:lnTo>
                      <a:pt x="216" y="629"/>
                    </a:lnTo>
                    <a:lnTo>
                      <a:pt x="216" y="641"/>
                    </a:lnTo>
                    <a:lnTo>
                      <a:pt x="215" y="650"/>
                    </a:lnTo>
                    <a:lnTo>
                      <a:pt x="217" y="653"/>
                    </a:lnTo>
                    <a:lnTo>
                      <a:pt x="219" y="658"/>
                    </a:lnTo>
                    <a:lnTo>
                      <a:pt x="223" y="654"/>
                    </a:lnTo>
                    <a:lnTo>
                      <a:pt x="221" y="658"/>
                    </a:lnTo>
                    <a:lnTo>
                      <a:pt x="216" y="658"/>
                    </a:lnTo>
                    <a:lnTo>
                      <a:pt x="215" y="654"/>
                    </a:lnTo>
                    <a:lnTo>
                      <a:pt x="211" y="657"/>
                    </a:lnTo>
                    <a:lnTo>
                      <a:pt x="199" y="668"/>
                    </a:lnTo>
                    <a:lnTo>
                      <a:pt x="196" y="671"/>
                    </a:lnTo>
                    <a:lnTo>
                      <a:pt x="191" y="680"/>
                    </a:lnTo>
                    <a:lnTo>
                      <a:pt x="191" y="683"/>
                    </a:lnTo>
                    <a:lnTo>
                      <a:pt x="191" y="688"/>
                    </a:lnTo>
                    <a:lnTo>
                      <a:pt x="188" y="692"/>
                    </a:lnTo>
                    <a:lnTo>
                      <a:pt x="184" y="688"/>
                    </a:lnTo>
                    <a:lnTo>
                      <a:pt x="180" y="692"/>
                    </a:lnTo>
                    <a:lnTo>
                      <a:pt x="178" y="696"/>
                    </a:lnTo>
                    <a:lnTo>
                      <a:pt x="169" y="699"/>
                    </a:lnTo>
                    <a:lnTo>
                      <a:pt x="161" y="704"/>
                    </a:lnTo>
                    <a:lnTo>
                      <a:pt x="157" y="708"/>
                    </a:lnTo>
                    <a:lnTo>
                      <a:pt x="155" y="710"/>
                    </a:lnTo>
                    <a:lnTo>
                      <a:pt x="146" y="717"/>
                    </a:lnTo>
                    <a:lnTo>
                      <a:pt x="145" y="722"/>
                    </a:lnTo>
                    <a:lnTo>
                      <a:pt x="143" y="730"/>
                    </a:lnTo>
                    <a:lnTo>
                      <a:pt x="145" y="734"/>
                    </a:lnTo>
                    <a:lnTo>
                      <a:pt x="149" y="736"/>
                    </a:lnTo>
                    <a:lnTo>
                      <a:pt x="149" y="740"/>
                    </a:lnTo>
                    <a:lnTo>
                      <a:pt x="145" y="739"/>
                    </a:lnTo>
                    <a:lnTo>
                      <a:pt x="140" y="736"/>
                    </a:lnTo>
                    <a:lnTo>
                      <a:pt x="137" y="737"/>
                    </a:lnTo>
                    <a:lnTo>
                      <a:pt x="138" y="741"/>
                    </a:lnTo>
                    <a:lnTo>
                      <a:pt x="133" y="739"/>
                    </a:lnTo>
                    <a:lnTo>
                      <a:pt x="130" y="735"/>
                    </a:lnTo>
                    <a:lnTo>
                      <a:pt x="131" y="731"/>
                    </a:lnTo>
                    <a:lnTo>
                      <a:pt x="127" y="731"/>
                    </a:lnTo>
                    <a:lnTo>
                      <a:pt x="124" y="730"/>
                    </a:lnTo>
                    <a:lnTo>
                      <a:pt x="110" y="734"/>
                    </a:lnTo>
                    <a:lnTo>
                      <a:pt x="98" y="742"/>
                    </a:lnTo>
                    <a:lnTo>
                      <a:pt x="91" y="751"/>
                    </a:lnTo>
                    <a:lnTo>
                      <a:pt x="90" y="754"/>
                    </a:lnTo>
                    <a:lnTo>
                      <a:pt x="88" y="759"/>
                    </a:lnTo>
                    <a:lnTo>
                      <a:pt x="79" y="761"/>
                    </a:lnTo>
                    <a:lnTo>
                      <a:pt x="79" y="766"/>
                    </a:lnTo>
                    <a:lnTo>
                      <a:pt x="74" y="765"/>
                    </a:lnTo>
                    <a:lnTo>
                      <a:pt x="71" y="766"/>
                    </a:lnTo>
                    <a:lnTo>
                      <a:pt x="68" y="771"/>
                    </a:lnTo>
                    <a:lnTo>
                      <a:pt x="68" y="775"/>
                    </a:lnTo>
                    <a:lnTo>
                      <a:pt x="67" y="779"/>
                    </a:lnTo>
                    <a:lnTo>
                      <a:pt x="67" y="783"/>
                    </a:lnTo>
                    <a:lnTo>
                      <a:pt x="71" y="781"/>
                    </a:lnTo>
                    <a:lnTo>
                      <a:pt x="74" y="776"/>
                    </a:lnTo>
                    <a:lnTo>
                      <a:pt x="71" y="773"/>
                    </a:lnTo>
                    <a:lnTo>
                      <a:pt x="71" y="769"/>
                    </a:lnTo>
                    <a:lnTo>
                      <a:pt x="76" y="770"/>
                    </a:lnTo>
                    <a:lnTo>
                      <a:pt x="78" y="773"/>
                    </a:lnTo>
                    <a:lnTo>
                      <a:pt x="79" y="778"/>
                    </a:lnTo>
                    <a:lnTo>
                      <a:pt x="88" y="776"/>
                    </a:lnTo>
                    <a:lnTo>
                      <a:pt x="85" y="771"/>
                    </a:lnTo>
                    <a:lnTo>
                      <a:pt x="86" y="767"/>
                    </a:lnTo>
                    <a:lnTo>
                      <a:pt x="84" y="763"/>
                    </a:lnTo>
                    <a:lnTo>
                      <a:pt x="89" y="761"/>
                    </a:lnTo>
                    <a:lnTo>
                      <a:pt x="90" y="770"/>
                    </a:lnTo>
                    <a:lnTo>
                      <a:pt x="91" y="773"/>
                    </a:lnTo>
                    <a:lnTo>
                      <a:pt x="96" y="775"/>
                    </a:lnTo>
                    <a:lnTo>
                      <a:pt x="100" y="771"/>
                    </a:lnTo>
                    <a:lnTo>
                      <a:pt x="104" y="769"/>
                    </a:lnTo>
                    <a:lnTo>
                      <a:pt x="103" y="764"/>
                    </a:lnTo>
                    <a:lnTo>
                      <a:pt x="107" y="763"/>
                    </a:lnTo>
                    <a:lnTo>
                      <a:pt x="110" y="758"/>
                    </a:lnTo>
                    <a:lnTo>
                      <a:pt x="113" y="751"/>
                    </a:lnTo>
                    <a:lnTo>
                      <a:pt x="116" y="746"/>
                    </a:lnTo>
                    <a:lnTo>
                      <a:pt x="120" y="747"/>
                    </a:lnTo>
                    <a:lnTo>
                      <a:pt x="124" y="751"/>
                    </a:lnTo>
                    <a:lnTo>
                      <a:pt x="119" y="751"/>
                    </a:lnTo>
                    <a:lnTo>
                      <a:pt x="118" y="754"/>
                    </a:lnTo>
                    <a:lnTo>
                      <a:pt x="119" y="759"/>
                    </a:lnTo>
                    <a:lnTo>
                      <a:pt x="124" y="759"/>
                    </a:lnTo>
                    <a:lnTo>
                      <a:pt x="127" y="758"/>
                    </a:lnTo>
                    <a:lnTo>
                      <a:pt x="131" y="753"/>
                    </a:lnTo>
                    <a:lnTo>
                      <a:pt x="134" y="754"/>
                    </a:lnTo>
                    <a:lnTo>
                      <a:pt x="139" y="754"/>
                    </a:lnTo>
                    <a:lnTo>
                      <a:pt x="137" y="751"/>
                    </a:lnTo>
                    <a:lnTo>
                      <a:pt x="142" y="749"/>
                    </a:lnTo>
                    <a:lnTo>
                      <a:pt x="143" y="754"/>
                    </a:lnTo>
                    <a:lnTo>
                      <a:pt x="148" y="746"/>
                    </a:lnTo>
                    <a:lnTo>
                      <a:pt x="151" y="746"/>
                    </a:lnTo>
                    <a:lnTo>
                      <a:pt x="155" y="743"/>
                    </a:lnTo>
                    <a:lnTo>
                      <a:pt x="157" y="739"/>
                    </a:lnTo>
                    <a:lnTo>
                      <a:pt x="162" y="736"/>
                    </a:lnTo>
                    <a:lnTo>
                      <a:pt x="167" y="737"/>
                    </a:lnTo>
                    <a:lnTo>
                      <a:pt x="166" y="741"/>
                    </a:lnTo>
                    <a:lnTo>
                      <a:pt x="166" y="746"/>
                    </a:lnTo>
                    <a:lnTo>
                      <a:pt x="164" y="749"/>
                    </a:lnTo>
                    <a:lnTo>
                      <a:pt x="169" y="746"/>
                    </a:lnTo>
                    <a:lnTo>
                      <a:pt x="172" y="737"/>
                    </a:lnTo>
                    <a:lnTo>
                      <a:pt x="179" y="734"/>
                    </a:lnTo>
                    <a:lnTo>
                      <a:pt x="182" y="734"/>
                    </a:lnTo>
                    <a:lnTo>
                      <a:pt x="186" y="730"/>
                    </a:lnTo>
                    <a:lnTo>
                      <a:pt x="190" y="728"/>
                    </a:lnTo>
                    <a:lnTo>
                      <a:pt x="192" y="723"/>
                    </a:lnTo>
                    <a:lnTo>
                      <a:pt x="196" y="720"/>
                    </a:lnTo>
                    <a:lnTo>
                      <a:pt x="195" y="725"/>
                    </a:lnTo>
                    <a:lnTo>
                      <a:pt x="196" y="729"/>
                    </a:lnTo>
                    <a:lnTo>
                      <a:pt x="198" y="729"/>
                    </a:lnTo>
                    <a:lnTo>
                      <a:pt x="199" y="720"/>
                    </a:lnTo>
                    <a:lnTo>
                      <a:pt x="203" y="719"/>
                    </a:lnTo>
                    <a:lnTo>
                      <a:pt x="199" y="718"/>
                    </a:lnTo>
                    <a:lnTo>
                      <a:pt x="202" y="714"/>
                    </a:lnTo>
                    <a:lnTo>
                      <a:pt x="197" y="712"/>
                    </a:lnTo>
                    <a:lnTo>
                      <a:pt x="193" y="714"/>
                    </a:lnTo>
                    <a:lnTo>
                      <a:pt x="199" y="706"/>
                    </a:lnTo>
                    <a:lnTo>
                      <a:pt x="204" y="707"/>
                    </a:lnTo>
                    <a:lnTo>
                      <a:pt x="208" y="705"/>
                    </a:lnTo>
                    <a:lnTo>
                      <a:pt x="213" y="706"/>
                    </a:lnTo>
                    <a:lnTo>
                      <a:pt x="213" y="702"/>
                    </a:lnTo>
                    <a:lnTo>
                      <a:pt x="209" y="700"/>
                    </a:lnTo>
                    <a:lnTo>
                      <a:pt x="213" y="696"/>
                    </a:lnTo>
                    <a:lnTo>
                      <a:pt x="217" y="699"/>
                    </a:lnTo>
                    <a:lnTo>
                      <a:pt x="221" y="696"/>
                    </a:lnTo>
                    <a:lnTo>
                      <a:pt x="223" y="692"/>
                    </a:lnTo>
                    <a:lnTo>
                      <a:pt x="222" y="688"/>
                    </a:lnTo>
                    <a:lnTo>
                      <a:pt x="227" y="689"/>
                    </a:lnTo>
                    <a:lnTo>
                      <a:pt x="231" y="688"/>
                    </a:lnTo>
                    <a:lnTo>
                      <a:pt x="229" y="687"/>
                    </a:lnTo>
                    <a:lnTo>
                      <a:pt x="233" y="686"/>
                    </a:lnTo>
                    <a:lnTo>
                      <a:pt x="235" y="681"/>
                    </a:lnTo>
                    <a:lnTo>
                      <a:pt x="239" y="684"/>
                    </a:lnTo>
                    <a:lnTo>
                      <a:pt x="250" y="672"/>
                    </a:lnTo>
                    <a:lnTo>
                      <a:pt x="247" y="669"/>
                    </a:lnTo>
                    <a:lnTo>
                      <a:pt x="250" y="664"/>
                    </a:lnTo>
                    <a:lnTo>
                      <a:pt x="245" y="664"/>
                    </a:lnTo>
                    <a:lnTo>
                      <a:pt x="253" y="657"/>
                    </a:lnTo>
                    <a:lnTo>
                      <a:pt x="257" y="658"/>
                    </a:lnTo>
                    <a:lnTo>
                      <a:pt x="256" y="653"/>
                    </a:lnTo>
                    <a:lnTo>
                      <a:pt x="261" y="652"/>
                    </a:lnTo>
                    <a:lnTo>
                      <a:pt x="264" y="652"/>
                    </a:lnTo>
                    <a:lnTo>
                      <a:pt x="264" y="648"/>
                    </a:lnTo>
                    <a:lnTo>
                      <a:pt x="267" y="645"/>
                    </a:lnTo>
                    <a:lnTo>
                      <a:pt x="267" y="641"/>
                    </a:lnTo>
                    <a:lnTo>
                      <a:pt x="271" y="642"/>
                    </a:lnTo>
                    <a:lnTo>
                      <a:pt x="275" y="642"/>
                    </a:lnTo>
                    <a:lnTo>
                      <a:pt x="275" y="638"/>
                    </a:lnTo>
                    <a:lnTo>
                      <a:pt x="279" y="636"/>
                    </a:lnTo>
                    <a:lnTo>
                      <a:pt x="280" y="632"/>
                    </a:lnTo>
                    <a:lnTo>
                      <a:pt x="283" y="628"/>
                    </a:lnTo>
                    <a:lnTo>
                      <a:pt x="288" y="627"/>
                    </a:lnTo>
                    <a:lnTo>
                      <a:pt x="292" y="628"/>
                    </a:lnTo>
                    <a:lnTo>
                      <a:pt x="292" y="623"/>
                    </a:lnTo>
                    <a:lnTo>
                      <a:pt x="295" y="623"/>
                    </a:lnTo>
                    <a:lnTo>
                      <a:pt x="300" y="621"/>
                    </a:lnTo>
                    <a:lnTo>
                      <a:pt x="301" y="617"/>
                    </a:lnTo>
                    <a:lnTo>
                      <a:pt x="300" y="613"/>
                    </a:lnTo>
                    <a:lnTo>
                      <a:pt x="297" y="615"/>
                    </a:lnTo>
                    <a:lnTo>
                      <a:pt x="300" y="611"/>
                    </a:lnTo>
                    <a:lnTo>
                      <a:pt x="304" y="609"/>
                    </a:lnTo>
                    <a:lnTo>
                      <a:pt x="301" y="605"/>
                    </a:lnTo>
                    <a:lnTo>
                      <a:pt x="305" y="603"/>
                    </a:lnTo>
                    <a:lnTo>
                      <a:pt x="307" y="598"/>
                    </a:lnTo>
                    <a:lnTo>
                      <a:pt x="311" y="598"/>
                    </a:lnTo>
                    <a:lnTo>
                      <a:pt x="315" y="593"/>
                    </a:lnTo>
                    <a:lnTo>
                      <a:pt x="321" y="586"/>
                    </a:lnTo>
                    <a:lnTo>
                      <a:pt x="317" y="581"/>
                    </a:lnTo>
                    <a:lnTo>
                      <a:pt x="313" y="580"/>
                    </a:lnTo>
                    <a:lnTo>
                      <a:pt x="309" y="576"/>
                    </a:lnTo>
                    <a:lnTo>
                      <a:pt x="305" y="577"/>
                    </a:lnTo>
                    <a:lnTo>
                      <a:pt x="300" y="577"/>
                    </a:lnTo>
                    <a:lnTo>
                      <a:pt x="297" y="579"/>
                    </a:lnTo>
                    <a:lnTo>
                      <a:pt x="295" y="575"/>
                    </a:lnTo>
                    <a:lnTo>
                      <a:pt x="298" y="571"/>
                    </a:lnTo>
                    <a:lnTo>
                      <a:pt x="298" y="567"/>
                    </a:lnTo>
                    <a:lnTo>
                      <a:pt x="298" y="563"/>
                    </a:lnTo>
                    <a:lnTo>
                      <a:pt x="306" y="558"/>
                    </a:lnTo>
                    <a:lnTo>
                      <a:pt x="305" y="553"/>
                    </a:lnTo>
                    <a:lnTo>
                      <a:pt x="306" y="550"/>
                    </a:lnTo>
                    <a:lnTo>
                      <a:pt x="310" y="550"/>
                    </a:lnTo>
                    <a:lnTo>
                      <a:pt x="313" y="545"/>
                    </a:lnTo>
                    <a:lnTo>
                      <a:pt x="315" y="550"/>
                    </a:lnTo>
                    <a:lnTo>
                      <a:pt x="318" y="547"/>
                    </a:lnTo>
                    <a:lnTo>
                      <a:pt x="322" y="543"/>
                    </a:lnTo>
                    <a:lnTo>
                      <a:pt x="319" y="539"/>
                    </a:lnTo>
                    <a:lnTo>
                      <a:pt x="316" y="538"/>
                    </a:lnTo>
                    <a:lnTo>
                      <a:pt x="319" y="537"/>
                    </a:lnTo>
                    <a:lnTo>
                      <a:pt x="324" y="537"/>
                    </a:lnTo>
                    <a:lnTo>
                      <a:pt x="328" y="534"/>
                    </a:lnTo>
                    <a:lnTo>
                      <a:pt x="330" y="526"/>
                    </a:lnTo>
                    <a:lnTo>
                      <a:pt x="327" y="522"/>
                    </a:lnTo>
                    <a:lnTo>
                      <a:pt x="322" y="520"/>
                    </a:lnTo>
                    <a:lnTo>
                      <a:pt x="318" y="517"/>
                    </a:lnTo>
                    <a:lnTo>
                      <a:pt x="322" y="516"/>
                    </a:lnTo>
                    <a:lnTo>
                      <a:pt x="325" y="519"/>
                    </a:lnTo>
                    <a:lnTo>
                      <a:pt x="330" y="519"/>
                    </a:lnTo>
                    <a:lnTo>
                      <a:pt x="336" y="511"/>
                    </a:lnTo>
                    <a:lnTo>
                      <a:pt x="334" y="506"/>
                    </a:lnTo>
                    <a:lnTo>
                      <a:pt x="335" y="503"/>
                    </a:lnTo>
                    <a:lnTo>
                      <a:pt x="341" y="494"/>
                    </a:lnTo>
                    <a:lnTo>
                      <a:pt x="346" y="491"/>
                    </a:lnTo>
                    <a:lnTo>
                      <a:pt x="344" y="487"/>
                    </a:lnTo>
                    <a:lnTo>
                      <a:pt x="346" y="484"/>
                    </a:lnTo>
                    <a:lnTo>
                      <a:pt x="350" y="479"/>
                    </a:lnTo>
                    <a:lnTo>
                      <a:pt x="354" y="478"/>
                    </a:lnTo>
                    <a:lnTo>
                      <a:pt x="358" y="474"/>
                    </a:lnTo>
                    <a:lnTo>
                      <a:pt x="360" y="469"/>
                    </a:lnTo>
                    <a:lnTo>
                      <a:pt x="369" y="463"/>
                    </a:lnTo>
                    <a:lnTo>
                      <a:pt x="369" y="460"/>
                    </a:lnTo>
                    <a:lnTo>
                      <a:pt x="369" y="460"/>
                    </a:lnTo>
                    <a:lnTo>
                      <a:pt x="370" y="464"/>
                    </a:lnTo>
                    <a:lnTo>
                      <a:pt x="374" y="464"/>
                    </a:lnTo>
                    <a:lnTo>
                      <a:pt x="378" y="463"/>
                    </a:lnTo>
                    <a:lnTo>
                      <a:pt x="382" y="463"/>
                    </a:lnTo>
                    <a:lnTo>
                      <a:pt x="384" y="456"/>
                    </a:lnTo>
                    <a:lnTo>
                      <a:pt x="387" y="452"/>
                    </a:lnTo>
                    <a:lnTo>
                      <a:pt x="390" y="450"/>
                    </a:lnTo>
                    <a:lnTo>
                      <a:pt x="395" y="450"/>
                    </a:lnTo>
                    <a:lnTo>
                      <a:pt x="390" y="454"/>
                    </a:lnTo>
                    <a:lnTo>
                      <a:pt x="384" y="462"/>
                    </a:lnTo>
                    <a:lnTo>
                      <a:pt x="382" y="466"/>
                    </a:lnTo>
                    <a:lnTo>
                      <a:pt x="383" y="469"/>
                    </a:lnTo>
                    <a:lnTo>
                      <a:pt x="392" y="474"/>
                    </a:lnTo>
                    <a:lnTo>
                      <a:pt x="400" y="475"/>
                    </a:lnTo>
                    <a:lnTo>
                      <a:pt x="405" y="478"/>
                    </a:lnTo>
                    <a:lnTo>
                      <a:pt x="392" y="476"/>
                    </a:lnTo>
                    <a:lnTo>
                      <a:pt x="388" y="475"/>
                    </a:lnTo>
                    <a:lnTo>
                      <a:pt x="384" y="479"/>
                    </a:lnTo>
                    <a:lnTo>
                      <a:pt x="381" y="479"/>
                    </a:lnTo>
                    <a:lnTo>
                      <a:pt x="372" y="475"/>
                    </a:lnTo>
                    <a:lnTo>
                      <a:pt x="369" y="479"/>
                    </a:lnTo>
                    <a:lnTo>
                      <a:pt x="362" y="487"/>
                    </a:lnTo>
                    <a:lnTo>
                      <a:pt x="353" y="492"/>
                    </a:lnTo>
                    <a:lnTo>
                      <a:pt x="358" y="500"/>
                    </a:lnTo>
                    <a:lnTo>
                      <a:pt x="358" y="509"/>
                    </a:lnTo>
                    <a:lnTo>
                      <a:pt x="357" y="511"/>
                    </a:lnTo>
                    <a:lnTo>
                      <a:pt x="357" y="515"/>
                    </a:lnTo>
                    <a:lnTo>
                      <a:pt x="352" y="523"/>
                    </a:lnTo>
                    <a:lnTo>
                      <a:pt x="351" y="528"/>
                    </a:lnTo>
                    <a:lnTo>
                      <a:pt x="348" y="538"/>
                    </a:lnTo>
                    <a:lnTo>
                      <a:pt x="352" y="543"/>
                    </a:lnTo>
                    <a:lnTo>
                      <a:pt x="356" y="544"/>
                    </a:lnTo>
                    <a:lnTo>
                      <a:pt x="360" y="543"/>
                    </a:lnTo>
                    <a:lnTo>
                      <a:pt x="364" y="538"/>
                    </a:lnTo>
                    <a:lnTo>
                      <a:pt x="369" y="537"/>
                    </a:lnTo>
                    <a:lnTo>
                      <a:pt x="364" y="545"/>
                    </a:lnTo>
                    <a:lnTo>
                      <a:pt x="360" y="549"/>
                    </a:lnTo>
                    <a:lnTo>
                      <a:pt x="363" y="552"/>
                    </a:lnTo>
                    <a:lnTo>
                      <a:pt x="358" y="552"/>
                    </a:lnTo>
                    <a:lnTo>
                      <a:pt x="354" y="553"/>
                    </a:lnTo>
                    <a:lnTo>
                      <a:pt x="350" y="557"/>
                    </a:lnTo>
                    <a:lnTo>
                      <a:pt x="348" y="561"/>
                    </a:lnTo>
                    <a:lnTo>
                      <a:pt x="351" y="564"/>
                    </a:lnTo>
                    <a:lnTo>
                      <a:pt x="356" y="567"/>
                    </a:lnTo>
                    <a:lnTo>
                      <a:pt x="359" y="567"/>
                    </a:lnTo>
                    <a:lnTo>
                      <a:pt x="362" y="562"/>
                    </a:lnTo>
                    <a:lnTo>
                      <a:pt x="366" y="563"/>
                    </a:lnTo>
                    <a:lnTo>
                      <a:pt x="370" y="562"/>
                    </a:lnTo>
                    <a:lnTo>
                      <a:pt x="366" y="558"/>
                    </a:lnTo>
                    <a:lnTo>
                      <a:pt x="375" y="561"/>
                    </a:lnTo>
                    <a:lnTo>
                      <a:pt x="375" y="556"/>
                    </a:lnTo>
                    <a:lnTo>
                      <a:pt x="381" y="549"/>
                    </a:lnTo>
                    <a:lnTo>
                      <a:pt x="380" y="544"/>
                    </a:lnTo>
                    <a:lnTo>
                      <a:pt x="384" y="546"/>
                    </a:lnTo>
                    <a:lnTo>
                      <a:pt x="387" y="538"/>
                    </a:lnTo>
                    <a:lnTo>
                      <a:pt x="387" y="541"/>
                    </a:lnTo>
                    <a:lnTo>
                      <a:pt x="388" y="546"/>
                    </a:lnTo>
                    <a:lnTo>
                      <a:pt x="389" y="541"/>
                    </a:lnTo>
                    <a:lnTo>
                      <a:pt x="393" y="539"/>
                    </a:lnTo>
                    <a:lnTo>
                      <a:pt x="394" y="538"/>
                    </a:lnTo>
                    <a:lnTo>
                      <a:pt x="392" y="532"/>
                    </a:lnTo>
                    <a:lnTo>
                      <a:pt x="395" y="533"/>
                    </a:lnTo>
                    <a:lnTo>
                      <a:pt x="399" y="537"/>
                    </a:lnTo>
                    <a:lnTo>
                      <a:pt x="398" y="532"/>
                    </a:lnTo>
                    <a:lnTo>
                      <a:pt x="398" y="528"/>
                    </a:lnTo>
                    <a:lnTo>
                      <a:pt x="399" y="525"/>
                    </a:lnTo>
                    <a:lnTo>
                      <a:pt x="400" y="528"/>
                    </a:lnTo>
                    <a:lnTo>
                      <a:pt x="402" y="532"/>
                    </a:lnTo>
                    <a:lnTo>
                      <a:pt x="401" y="528"/>
                    </a:lnTo>
                    <a:lnTo>
                      <a:pt x="402" y="525"/>
                    </a:lnTo>
                    <a:lnTo>
                      <a:pt x="405" y="520"/>
                    </a:lnTo>
                    <a:lnTo>
                      <a:pt x="405" y="515"/>
                    </a:lnTo>
                    <a:lnTo>
                      <a:pt x="408" y="523"/>
                    </a:lnTo>
                    <a:lnTo>
                      <a:pt x="410" y="519"/>
                    </a:lnTo>
                    <a:lnTo>
                      <a:pt x="412" y="519"/>
                    </a:lnTo>
                    <a:lnTo>
                      <a:pt x="423" y="521"/>
                    </a:lnTo>
                    <a:lnTo>
                      <a:pt x="425" y="516"/>
                    </a:lnTo>
                    <a:lnTo>
                      <a:pt x="428" y="516"/>
                    </a:lnTo>
                    <a:lnTo>
                      <a:pt x="428" y="511"/>
                    </a:lnTo>
                    <a:lnTo>
                      <a:pt x="431" y="508"/>
                    </a:lnTo>
                    <a:lnTo>
                      <a:pt x="430" y="503"/>
                    </a:lnTo>
                    <a:lnTo>
                      <a:pt x="426" y="504"/>
                    </a:lnTo>
                    <a:lnTo>
                      <a:pt x="429" y="499"/>
                    </a:lnTo>
                    <a:lnTo>
                      <a:pt x="430" y="496"/>
                    </a:lnTo>
                    <a:lnTo>
                      <a:pt x="434" y="493"/>
                    </a:lnTo>
                    <a:lnTo>
                      <a:pt x="434" y="490"/>
                    </a:lnTo>
                    <a:lnTo>
                      <a:pt x="429" y="488"/>
                    </a:lnTo>
                    <a:lnTo>
                      <a:pt x="426" y="492"/>
                    </a:lnTo>
                    <a:lnTo>
                      <a:pt x="423" y="491"/>
                    </a:lnTo>
                    <a:lnTo>
                      <a:pt x="418" y="493"/>
                    </a:lnTo>
                    <a:lnTo>
                      <a:pt x="422" y="488"/>
                    </a:lnTo>
                    <a:lnTo>
                      <a:pt x="425" y="488"/>
                    </a:lnTo>
                    <a:lnTo>
                      <a:pt x="426" y="484"/>
                    </a:lnTo>
                    <a:lnTo>
                      <a:pt x="424" y="480"/>
                    </a:lnTo>
                    <a:lnTo>
                      <a:pt x="422" y="484"/>
                    </a:lnTo>
                    <a:lnTo>
                      <a:pt x="420" y="480"/>
                    </a:lnTo>
                    <a:lnTo>
                      <a:pt x="416" y="482"/>
                    </a:lnTo>
                    <a:lnTo>
                      <a:pt x="418" y="479"/>
                    </a:lnTo>
                    <a:lnTo>
                      <a:pt x="414" y="480"/>
                    </a:lnTo>
                    <a:lnTo>
                      <a:pt x="423" y="474"/>
                    </a:lnTo>
                    <a:lnTo>
                      <a:pt x="424" y="470"/>
                    </a:lnTo>
                    <a:lnTo>
                      <a:pt x="422" y="466"/>
                    </a:lnTo>
                    <a:lnTo>
                      <a:pt x="419" y="470"/>
                    </a:lnTo>
                    <a:lnTo>
                      <a:pt x="419" y="466"/>
                    </a:lnTo>
                    <a:lnTo>
                      <a:pt x="424" y="463"/>
                    </a:lnTo>
                    <a:lnTo>
                      <a:pt x="428" y="466"/>
                    </a:lnTo>
                    <a:lnTo>
                      <a:pt x="429" y="462"/>
                    </a:lnTo>
                    <a:lnTo>
                      <a:pt x="431" y="457"/>
                    </a:lnTo>
                    <a:lnTo>
                      <a:pt x="432" y="454"/>
                    </a:lnTo>
                    <a:lnTo>
                      <a:pt x="431" y="460"/>
                    </a:lnTo>
                    <a:lnTo>
                      <a:pt x="430" y="463"/>
                    </a:lnTo>
                    <a:lnTo>
                      <a:pt x="429" y="467"/>
                    </a:lnTo>
                    <a:lnTo>
                      <a:pt x="430" y="472"/>
                    </a:lnTo>
                    <a:lnTo>
                      <a:pt x="434" y="473"/>
                    </a:lnTo>
                    <a:lnTo>
                      <a:pt x="435" y="469"/>
                    </a:lnTo>
                    <a:lnTo>
                      <a:pt x="437" y="473"/>
                    </a:lnTo>
                    <a:lnTo>
                      <a:pt x="437" y="464"/>
                    </a:lnTo>
                    <a:lnTo>
                      <a:pt x="438" y="461"/>
                    </a:lnTo>
                    <a:lnTo>
                      <a:pt x="440" y="469"/>
                    </a:lnTo>
                    <a:lnTo>
                      <a:pt x="441" y="464"/>
                    </a:lnTo>
                    <a:lnTo>
                      <a:pt x="444" y="468"/>
                    </a:lnTo>
                    <a:lnTo>
                      <a:pt x="446" y="464"/>
                    </a:lnTo>
                    <a:lnTo>
                      <a:pt x="449" y="464"/>
                    </a:lnTo>
                    <a:lnTo>
                      <a:pt x="454" y="463"/>
                    </a:lnTo>
                    <a:lnTo>
                      <a:pt x="459" y="456"/>
                    </a:lnTo>
                    <a:lnTo>
                      <a:pt x="462" y="455"/>
                    </a:lnTo>
                    <a:lnTo>
                      <a:pt x="466" y="456"/>
                    </a:lnTo>
                    <a:lnTo>
                      <a:pt x="459" y="458"/>
                    </a:lnTo>
                    <a:lnTo>
                      <a:pt x="458" y="462"/>
                    </a:lnTo>
                    <a:lnTo>
                      <a:pt x="458" y="467"/>
                    </a:lnTo>
                    <a:lnTo>
                      <a:pt x="462" y="468"/>
                    </a:lnTo>
                    <a:lnTo>
                      <a:pt x="466" y="469"/>
                    </a:lnTo>
                    <a:lnTo>
                      <a:pt x="468" y="466"/>
                    </a:lnTo>
                    <a:lnTo>
                      <a:pt x="473" y="467"/>
                    </a:lnTo>
                    <a:lnTo>
                      <a:pt x="464" y="472"/>
                    </a:lnTo>
                    <a:lnTo>
                      <a:pt x="462" y="476"/>
                    </a:lnTo>
                    <a:lnTo>
                      <a:pt x="466" y="475"/>
                    </a:lnTo>
                    <a:lnTo>
                      <a:pt x="475" y="468"/>
                    </a:lnTo>
                    <a:lnTo>
                      <a:pt x="472" y="476"/>
                    </a:lnTo>
                    <a:lnTo>
                      <a:pt x="476" y="474"/>
                    </a:lnTo>
                    <a:lnTo>
                      <a:pt x="481" y="475"/>
                    </a:lnTo>
                    <a:lnTo>
                      <a:pt x="484" y="475"/>
                    </a:lnTo>
                    <a:lnTo>
                      <a:pt x="483" y="479"/>
                    </a:lnTo>
                    <a:lnTo>
                      <a:pt x="483" y="482"/>
                    </a:lnTo>
                    <a:lnTo>
                      <a:pt x="487" y="482"/>
                    </a:lnTo>
                    <a:lnTo>
                      <a:pt x="490" y="484"/>
                    </a:lnTo>
                    <a:lnTo>
                      <a:pt x="495" y="485"/>
                    </a:lnTo>
                    <a:lnTo>
                      <a:pt x="499" y="481"/>
                    </a:lnTo>
                    <a:lnTo>
                      <a:pt x="500" y="478"/>
                    </a:lnTo>
                    <a:lnTo>
                      <a:pt x="502" y="473"/>
                    </a:lnTo>
                    <a:lnTo>
                      <a:pt x="503" y="469"/>
                    </a:lnTo>
                    <a:lnTo>
                      <a:pt x="507" y="464"/>
                    </a:lnTo>
                    <a:lnTo>
                      <a:pt x="505" y="469"/>
                    </a:lnTo>
                    <a:lnTo>
                      <a:pt x="505" y="473"/>
                    </a:lnTo>
                    <a:lnTo>
                      <a:pt x="506" y="478"/>
                    </a:lnTo>
                    <a:lnTo>
                      <a:pt x="503" y="481"/>
                    </a:lnTo>
                    <a:lnTo>
                      <a:pt x="507" y="485"/>
                    </a:lnTo>
                    <a:lnTo>
                      <a:pt x="511" y="487"/>
                    </a:lnTo>
                    <a:lnTo>
                      <a:pt x="519" y="487"/>
                    </a:lnTo>
                    <a:lnTo>
                      <a:pt x="524" y="490"/>
                    </a:lnTo>
                    <a:lnTo>
                      <a:pt x="526" y="493"/>
                    </a:lnTo>
                    <a:lnTo>
                      <a:pt x="530" y="494"/>
                    </a:lnTo>
                    <a:lnTo>
                      <a:pt x="532" y="493"/>
                    </a:lnTo>
                    <a:lnTo>
                      <a:pt x="536" y="491"/>
                    </a:lnTo>
                    <a:lnTo>
                      <a:pt x="549" y="486"/>
                    </a:lnTo>
                    <a:lnTo>
                      <a:pt x="557" y="482"/>
                    </a:lnTo>
                    <a:lnTo>
                      <a:pt x="578" y="481"/>
                    </a:lnTo>
                    <a:lnTo>
                      <a:pt x="581" y="482"/>
                    </a:lnTo>
                    <a:lnTo>
                      <a:pt x="587" y="478"/>
                    </a:lnTo>
                    <a:lnTo>
                      <a:pt x="586" y="474"/>
                    </a:lnTo>
                    <a:lnTo>
                      <a:pt x="591" y="478"/>
                    </a:lnTo>
                    <a:lnTo>
                      <a:pt x="591" y="481"/>
                    </a:lnTo>
                    <a:lnTo>
                      <a:pt x="590" y="485"/>
                    </a:lnTo>
                    <a:lnTo>
                      <a:pt x="602" y="486"/>
                    </a:lnTo>
                    <a:lnTo>
                      <a:pt x="614" y="486"/>
                    </a:lnTo>
                    <a:lnTo>
                      <a:pt x="619" y="484"/>
                    </a:lnTo>
                    <a:lnTo>
                      <a:pt x="626" y="474"/>
                    </a:lnTo>
                    <a:lnTo>
                      <a:pt x="628" y="467"/>
                    </a:lnTo>
                    <a:lnTo>
                      <a:pt x="632" y="466"/>
                    </a:lnTo>
                    <a:lnTo>
                      <a:pt x="638" y="469"/>
                    </a:lnTo>
                    <a:lnTo>
                      <a:pt x="642" y="469"/>
                    </a:lnTo>
                    <a:lnTo>
                      <a:pt x="645" y="470"/>
                    </a:lnTo>
                    <a:lnTo>
                      <a:pt x="642" y="470"/>
                    </a:lnTo>
                    <a:lnTo>
                      <a:pt x="637" y="472"/>
                    </a:lnTo>
                    <a:lnTo>
                      <a:pt x="638" y="476"/>
                    </a:lnTo>
                    <a:lnTo>
                      <a:pt x="640" y="480"/>
                    </a:lnTo>
                    <a:lnTo>
                      <a:pt x="638" y="476"/>
                    </a:lnTo>
                    <a:lnTo>
                      <a:pt x="637" y="472"/>
                    </a:lnTo>
                    <a:lnTo>
                      <a:pt x="634" y="468"/>
                    </a:lnTo>
                    <a:lnTo>
                      <a:pt x="630" y="469"/>
                    </a:lnTo>
                    <a:lnTo>
                      <a:pt x="631" y="474"/>
                    </a:lnTo>
                    <a:lnTo>
                      <a:pt x="634" y="478"/>
                    </a:lnTo>
                    <a:lnTo>
                      <a:pt x="634" y="482"/>
                    </a:lnTo>
                    <a:lnTo>
                      <a:pt x="633" y="486"/>
                    </a:lnTo>
                    <a:lnTo>
                      <a:pt x="630" y="488"/>
                    </a:lnTo>
                    <a:lnTo>
                      <a:pt x="637" y="491"/>
                    </a:lnTo>
                    <a:lnTo>
                      <a:pt x="642" y="493"/>
                    </a:lnTo>
                    <a:lnTo>
                      <a:pt x="645" y="493"/>
                    </a:lnTo>
                    <a:lnTo>
                      <a:pt x="650" y="494"/>
                    </a:lnTo>
                    <a:lnTo>
                      <a:pt x="654" y="494"/>
                    </a:lnTo>
                    <a:lnTo>
                      <a:pt x="662" y="497"/>
                    </a:lnTo>
                    <a:lnTo>
                      <a:pt x="667" y="494"/>
                    </a:lnTo>
                    <a:lnTo>
                      <a:pt x="666" y="498"/>
                    </a:lnTo>
                    <a:lnTo>
                      <a:pt x="670" y="498"/>
                    </a:lnTo>
                    <a:lnTo>
                      <a:pt x="674" y="499"/>
                    </a:lnTo>
                    <a:lnTo>
                      <a:pt x="682" y="504"/>
                    </a:lnTo>
                    <a:lnTo>
                      <a:pt x="685" y="509"/>
                    </a:lnTo>
                    <a:lnTo>
                      <a:pt x="693" y="513"/>
                    </a:lnTo>
                    <a:lnTo>
                      <a:pt x="697" y="510"/>
                    </a:lnTo>
                    <a:lnTo>
                      <a:pt x="693" y="515"/>
                    </a:lnTo>
                    <a:lnTo>
                      <a:pt x="706" y="519"/>
                    </a:lnTo>
                    <a:lnTo>
                      <a:pt x="714" y="519"/>
                    </a:lnTo>
                    <a:lnTo>
                      <a:pt x="718" y="521"/>
                    </a:lnTo>
                    <a:lnTo>
                      <a:pt x="722" y="523"/>
                    </a:lnTo>
                    <a:lnTo>
                      <a:pt x="724" y="521"/>
                    </a:lnTo>
                    <a:lnTo>
                      <a:pt x="724" y="516"/>
                    </a:lnTo>
                    <a:lnTo>
                      <a:pt x="722" y="513"/>
                    </a:lnTo>
                    <a:lnTo>
                      <a:pt x="730" y="516"/>
                    </a:lnTo>
                    <a:lnTo>
                      <a:pt x="734" y="511"/>
                    </a:lnTo>
                    <a:lnTo>
                      <a:pt x="732" y="508"/>
                    </a:lnTo>
                    <a:lnTo>
                      <a:pt x="729" y="503"/>
                    </a:lnTo>
                    <a:lnTo>
                      <a:pt x="724" y="500"/>
                    </a:lnTo>
                    <a:lnTo>
                      <a:pt x="721" y="503"/>
                    </a:lnTo>
                    <a:lnTo>
                      <a:pt x="721" y="499"/>
                    </a:lnTo>
                    <a:lnTo>
                      <a:pt x="717" y="499"/>
                    </a:lnTo>
                    <a:lnTo>
                      <a:pt x="715" y="496"/>
                    </a:lnTo>
                    <a:lnTo>
                      <a:pt x="706" y="496"/>
                    </a:lnTo>
                    <a:lnTo>
                      <a:pt x="703" y="498"/>
                    </a:lnTo>
                    <a:lnTo>
                      <a:pt x="705" y="493"/>
                    </a:lnTo>
                    <a:lnTo>
                      <a:pt x="702" y="490"/>
                    </a:lnTo>
                    <a:lnTo>
                      <a:pt x="706" y="492"/>
                    </a:lnTo>
                    <a:lnTo>
                      <a:pt x="710" y="490"/>
                    </a:lnTo>
                    <a:lnTo>
                      <a:pt x="714" y="491"/>
                    </a:lnTo>
                    <a:lnTo>
                      <a:pt x="717" y="494"/>
                    </a:lnTo>
                    <a:lnTo>
                      <a:pt x="721" y="496"/>
                    </a:lnTo>
                    <a:lnTo>
                      <a:pt x="726" y="494"/>
                    </a:lnTo>
                    <a:lnTo>
                      <a:pt x="724" y="490"/>
                    </a:lnTo>
                    <a:lnTo>
                      <a:pt x="723" y="486"/>
                    </a:lnTo>
                    <a:lnTo>
                      <a:pt x="732" y="486"/>
                    </a:lnTo>
                    <a:lnTo>
                      <a:pt x="727" y="490"/>
                    </a:lnTo>
                    <a:lnTo>
                      <a:pt x="729" y="494"/>
                    </a:lnTo>
                    <a:lnTo>
                      <a:pt x="736" y="503"/>
                    </a:lnTo>
                    <a:lnTo>
                      <a:pt x="735" y="506"/>
                    </a:lnTo>
                    <a:lnTo>
                      <a:pt x="739" y="509"/>
                    </a:lnTo>
                    <a:lnTo>
                      <a:pt x="742" y="505"/>
                    </a:lnTo>
                    <a:lnTo>
                      <a:pt x="747" y="504"/>
                    </a:lnTo>
                    <a:lnTo>
                      <a:pt x="750" y="508"/>
                    </a:lnTo>
                    <a:lnTo>
                      <a:pt x="755" y="510"/>
                    </a:lnTo>
                    <a:lnTo>
                      <a:pt x="758" y="509"/>
                    </a:lnTo>
                    <a:lnTo>
                      <a:pt x="758" y="505"/>
                    </a:lnTo>
                    <a:lnTo>
                      <a:pt x="752" y="497"/>
                    </a:lnTo>
                    <a:lnTo>
                      <a:pt x="750" y="492"/>
                    </a:lnTo>
                    <a:lnTo>
                      <a:pt x="751" y="493"/>
                    </a:lnTo>
                    <a:lnTo>
                      <a:pt x="747" y="490"/>
                    </a:lnTo>
                    <a:lnTo>
                      <a:pt x="739" y="478"/>
                    </a:lnTo>
                    <a:lnTo>
                      <a:pt x="736" y="473"/>
                    </a:lnTo>
                    <a:lnTo>
                      <a:pt x="734" y="469"/>
                    </a:lnTo>
                    <a:lnTo>
                      <a:pt x="739" y="472"/>
                    </a:lnTo>
                    <a:lnTo>
                      <a:pt x="734" y="468"/>
                    </a:lnTo>
                    <a:lnTo>
                      <a:pt x="730" y="466"/>
                    </a:lnTo>
                    <a:lnTo>
                      <a:pt x="732" y="466"/>
                    </a:lnTo>
                    <a:lnTo>
                      <a:pt x="732" y="457"/>
                    </a:lnTo>
                    <a:lnTo>
                      <a:pt x="734" y="464"/>
                    </a:lnTo>
                    <a:lnTo>
                      <a:pt x="738" y="468"/>
                    </a:lnTo>
                    <a:lnTo>
                      <a:pt x="744" y="476"/>
                    </a:lnTo>
                    <a:lnTo>
                      <a:pt x="746" y="480"/>
                    </a:lnTo>
                    <a:lnTo>
                      <a:pt x="748" y="485"/>
                    </a:lnTo>
                    <a:lnTo>
                      <a:pt x="753" y="485"/>
                    </a:lnTo>
                    <a:lnTo>
                      <a:pt x="753" y="488"/>
                    </a:lnTo>
                    <a:lnTo>
                      <a:pt x="762" y="496"/>
                    </a:lnTo>
                    <a:lnTo>
                      <a:pt x="764" y="499"/>
                    </a:lnTo>
                    <a:lnTo>
                      <a:pt x="768" y="499"/>
                    </a:lnTo>
                    <a:lnTo>
                      <a:pt x="769" y="499"/>
                    </a:lnTo>
                    <a:lnTo>
                      <a:pt x="770" y="499"/>
                    </a:lnTo>
                    <a:lnTo>
                      <a:pt x="773" y="499"/>
                    </a:lnTo>
                    <a:lnTo>
                      <a:pt x="776" y="500"/>
                    </a:lnTo>
                    <a:lnTo>
                      <a:pt x="781" y="498"/>
                    </a:lnTo>
                    <a:lnTo>
                      <a:pt x="780" y="486"/>
                    </a:lnTo>
                    <a:lnTo>
                      <a:pt x="783" y="484"/>
                    </a:lnTo>
                    <a:lnTo>
                      <a:pt x="780" y="487"/>
                    </a:lnTo>
                    <a:lnTo>
                      <a:pt x="781" y="491"/>
                    </a:lnTo>
                    <a:lnTo>
                      <a:pt x="782" y="494"/>
                    </a:lnTo>
                    <a:lnTo>
                      <a:pt x="782" y="499"/>
                    </a:lnTo>
                    <a:lnTo>
                      <a:pt x="783" y="503"/>
                    </a:lnTo>
                    <a:lnTo>
                      <a:pt x="787" y="508"/>
                    </a:lnTo>
                    <a:lnTo>
                      <a:pt x="791" y="508"/>
                    </a:lnTo>
                    <a:lnTo>
                      <a:pt x="791" y="504"/>
                    </a:lnTo>
                    <a:lnTo>
                      <a:pt x="792" y="499"/>
                    </a:lnTo>
                    <a:lnTo>
                      <a:pt x="792" y="508"/>
                    </a:lnTo>
                    <a:lnTo>
                      <a:pt x="794" y="513"/>
                    </a:lnTo>
                    <a:lnTo>
                      <a:pt x="799" y="513"/>
                    </a:lnTo>
                    <a:lnTo>
                      <a:pt x="799" y="508"/>
                    </a:lnTo>
                    <a:lnTo>
                      <a:pt x="807" y="506"/>
                    </a:lnTo>
                    <a:lnTo>
                      <a:pt x="799" y="509"/>
                    </a:lnTo>
                    <a:lnTo>
                      <a:pt x="801" y="513"/>
                    </a:lnTo>
                    <a:lnTo>
                      <a:pt x="805" y="516"/>
                    </a:lnTo>
                    <a:lnTo>
                      <a:pt x="810" y="517"/>
                    </a:lnTo>
                    <a:lnTo>
                      <a:pt x="813" y="517"/>
                    </a:lnTo>
                    <a:lnTo>
                      <a:pt x="817" y="521"/>
                    </a:lnTo>
                    <a:lnTo>
                      <a:pt x="810" y="519"/>
                    </a:lnTo>
                    <a:lnTo>
                      <a:pt x="801" y="519"/>
                    </a:lnTo>
                    <a:lnTo>
                      <a:pt x="804" y="523"/>
                    </a:lnTo>
                    <a:lnTo>
                      <a:pt x="807" y="525"/>
                    </a:lnTo>
                    <a:lnTo>
                      <a:pt x="810" y="528"/>
                    </a:lnTo>
                    <a:lnTo>
                      <a:pt x="813" y="528"/>
                    </a:lnTo>
                    <a:lnTo>
                      <a:pt x="812" y="532"/>
                    </a:lnTo>
                    <a:lnTo>
                      <a:pt x="821" y="531"/>
                    </a:lnTo>
                    <a:lnTo>
                      <a:pt x="817" y="534"/>
                    </a:lnTo>
                    <a:lnTo>
                      <a:pt x="812" y="537"/>
                    </a:lnTo>
                    <a:lnTo>
                      <a:pt x="813" y="540"/>
                    </a:lnTo>
                    <a:lnTo>
                      <a:pt x="817" y="541"/>
                    </a:lnTo>
                    <a:lnTo>
                      <a:pt x="821" y="538"/>
                    </a:lnTo>
                    <a:lnTo>
                      <a:pt x="825" y="540"/>
                    </a:lnTo>
                    <a:lnTo>
                      <a:pt x="829" y="541"/>
                    </a:lnTo>
                    <a:lnTo>
                      <a:pt x="833" y="537"/>
                    </a:lnTo>
                    <a:lnTo>
                      <a:pt x="835" y="541"/>
                    </a:lnTo>
                    <a:lnTo>
                      <a:pt x="835" y="545"/>
                    </a:lnTo>
                    <a:lnTo>
                      <a:pt x="839" y="547"/>
                    </a:lnTo>
                    <a:lnTo>
                      <a:pt x="843" y="549"/>
                    </a:lnTo>
                    <a:lnTo>
                      <a:pt x="847" y="546"/>
                    </a:lnTo>
                    <a:lnTo>
                      <a:pt x="846" y="550"/>
                    </a:lnTo>
                    <a:lnTo>
                      <a:pt x="848" y="555"/>
                    </a:lnTo>
                    <a:lnTo>
                      <a:pt x="852" y="551"/>
                    </a:lnTo>
                    <a:lnTo>
                      <a:pt x="854" y="557"/>
                    </a:lnTo>
                    <a:lnTo>
                      <a:pt x="858" y="558"/>
                    </a:lnTo>
                    <a:lnTo>
                      <a:pt x="863" y="561"/>
                    </a:lnTo>
                    <a:lnTo>
                      <a:pt x="866" y="561"/>
                    </a:lnTo>
                    <a:lnTo>
                      <a:pt x="870" y="564"/>
                    </a:lnTo>
                    <a:lnTo>
                      <a:pt x="875" y="563"/>
                    </a:lnTo>
                    <a:lnTo>
                      <a:pt x="877" y="564"/>
                    </a:lnTo>
                    <a:lnTo>
                      <a:pt x="873" y="565"/>
                    </a:lnTo>
                    <a:lnTo>
                      <a:pt x="870" y="569"/>
                    </a:lnTo>
                    <a:lnTo>
                      <a:pt x="872" y="574"/>
                    </a:lnTo>
                    <a:lnTo>
                      <a:pt x="873" y="581"/>
                    </a:lnTo>
                    <a:lnTo>
                      <a:pt x="873" y="586"/>
                    </a:lnTo>
                    <a:lnTo>
                      <a:pt x="871" y="589"/>
                    </a:lnTo>
                    <a:lnTo>
                      <a:pt x="875" y="593"/>
                    </a:lnTo>
                    <a:lnTo>
                      <a:pt x="878" y="595"/>
                    </a:lnTo>
                    <a:lnTo>
                      <a:pt x="883" y="594"/>
                    </a:lnTo>
                    <a:lnTo>
                      <a:pt x="878" y="589"/>
                    </a:lnTo>
                    <a:lnTo>
                      <a:pt x="883" y="591"/>
                    </a:lnTo>
                    <a:lnTo>
                      <a:pt x="882" y="583"/>
                    </a:lnTo>
                    <a:lnTo>
                      <a:pt x="878" y="579"/>
                    </a:lnTo>
                    <a:lnTo>
                      <a:pt x="885" y="571"/>
                    </a:lnTo>
                    <a:lnTo>
                      <a:pt x="889" y="569"/>
                    </a:lnTo>
                    <a:lnTo>
                      <a:pt x="893" y="562"/>
                    </a:lnTo>
                    <a:lnTo>
                      <a:pt x="893" y="565"/>
                    </a:lnTo>
                    <a:lnTo>
                      <a:pt x="894" y="569"/>
                    </a:lnTo>
                    <a:lnTo>
                      <a:pt x="902" y="575"/>
                    </a:lnTo>
                    <a:lnTo>
                      <a:pt x="906" y="579"/>
                    </a:lnTo>
                    <a:lnTo>
                      <a:pt x="910" y="587"/>
                    </a:lnTo>
                    <a:lnTo>
                      <a:pt x="912" y="591"/>
                    </a:lnTo>
                    <a:lnTo>
                      <a:pt x="916" y="592"/>
                    </a:lnTo>
                    <a:lnTo>
                      <a:pt x="912" y="594"/>
                    </a:lnTo>
                    <a:lnTo>
                      <a:pt x="911" y="598"/>
                    </a:lnTo>
                    <a:lnTo>
                      <a:pt x="912" y="603"/>
                    </a:lnTo>
                    <a:lnTo>
                      <a:pt x="916" y="603"/>
                    </a:lnTo>
                    <a:lnTo>
                      <a:pt x="920" y="600"/>
                    </a:lnTo>
                    <a:lnTo>
                      <a:pt x="920" y="597"/>
                    </a:lnTo>
                    <a:lnTo>
                      <a:pt x="923" y="588"/>
                    </a:lnTo>
                    <a:lnTo>
                      <a:pt x="922" y="597"/>
                    </a:lnTo>
                    <a:lnTo>
                      <a:pt x="922" y="600"/>
                    </a:lnTo>
                    <a:lnTo>
                      <a:pt x="917" y="603"/>
                    </a:lnTo>
                    <a:lnTo>
                      <a:pt x="916" y="606"/>
                    </a:lnTo>
                    <a:lnTo>
                      <a:pt x="922" y="615"/>
                    </a:lnTo>
                    <a:lnTo>
                      <a:pt x="925" y="613"/>
                    </a:lnTo>
                    <a:lnTo>
                      <a:pt x="923" y="606"/>
                    </a:lnTo>
                    <a:lnTo>
                      <a:pt x="929" y="613"/>
                    </a:lnTo>
                    <a:lnTo>
                      <a:pt x="929" y="612"/>
                    </a:lnTo>
                    <a:lnTo>
                      <a:pt x="931" y="609"/>
                    </a:lnTo>
                    <a:lnTo>
                      <a:pt x="934" y="604"/>
                    </a:lnTo>
                    <a:lnTo>
                      <a:pt x="934" y="600"/>
                    </a:lnTo>
                    <a:lnTo>
                      <a:pt x="934" y="588"/>
                    </a:lnTo>
                    <a:lnTo>
                      <a:pt x="935" y="58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7" name="Freeform 188"/>
              <p:cNvSpPr>
                <a:spLocks/>
              </p:cNvSpPr>
              <p:nvPr/>
            </p:nvSpPr>
            <p:spPr bwMode="auto">
              <a:xfrm>
                <a:off x="-125" y="3677"/>
                <a:ext cx="30" cy="23"/>
              </a:xfrm>
              <a:custGeom>
                <a:avLst/>
                <a:gdLst>
                  <a:gd name="T0" fmla="*/ 27 w 30"/>
                  <a:gd name="T1" fmla="*/ 8 h 23"/>
                  <a:gd name="T2" fmla="*/ 27 w 30"/>
                  <a:gd name="T3" fmla="*/ 3 h 23"/>
                  <a:gd name="T4" fmla="*/ 23 w 30"/>
                  <a:gd name="T5" fmla="*/ 2 h 23"/>
                  <a:gd name="T6" fmla="*/ 18 w 30"/>
                  <a:gd name="T7" fmla="*/ 3 h 23"/>
                  <a:gd name="T8" fmla="*/ 15 w 30"/>
                  <a:gd name="T9" fmla="*/ 0 h 23"/>
                  <a:gd name="T10" fmla="*/ 11 w 30"/>
                  <a:gd name="T11" fmla="*/ 1 h 23"/>
                  <a:gd name="T12" fmla="*/ 11 w 30"/>
                  <a:gd name="T13" fmla="*/ 9 h 23"/>
                  <a:gd name="T14" fmla="*/ 7 w 30"/>
                  <a:gd name="T15" fmla="*/ 9 h 23"/>
                  <a:gd name="T16" fmla="*/ 4 w 30"/>
                  <a:gd name="T17" fmla="*/ 9 h 23"/>
                  <a:gd name="T18" fmla="*/ 7 w 30"/>
                  <a:gd name="T19" fmla="*/ 13 h 23"/>
                  <a:gd name="T20" fmla="*/ 4 w 30"/>
                  <a:gd name="T21" fmla="*/ 13 h 23"/>
                  <a:gd name="T22" fmla="*/ 3 w 30"/>
                  <a:gd name="T23" fmla="*/ 18 h 23"/>
                  <a:gd name="T24" fmla="*/ 0 w 30"/>
                  <a:gd name="T25" fmla="*/ 16 h 23"/>
                  <a:gd name="T26" fmla="*/ 0 w 30"/>
                  <a:gd name="T27" fmla="*/ 19 h 23"/>
                  <a:gd name="T28" fmla="*/ 4 w 30"/>
                  <a:gd name="T29" fmla="*/ 23 h 23"/>
                  <a:gd name="T30" fmla="*/ 9 w 30"/>
                  <a:gd name="T31" fmla="*/ 21 h 23"/>
                  <a:gd name="T32" fmla="*/ 6 w 30"/>
                  <a:gd name="T33" fmla="*/ 20 h 23"/>
                  <a:gd name="T34" fmla="*/ 11 w 30"/>
                  <a:gd name="T35" fmla="*/ 23 h 23"/>
                  <a:gd name="T36" fmla="*/ 12 w 30"/>
                  <a:gd name="T37" fmla="*/ 18 h 23"/>
                  <a:gd name="T38" fmla="*/ 16 w 30"/>
                  <a:gd name="T39" fmla="*/ 15 h 23"/>
                  <a:gd name="T40" fmla="*/ 17 w 30"/>
                  <a:gd name="T41" fmla="*/ 12 h 23"/>
                  <a:gd name="T42" fmla="*/ 17 w 30"/>
                  <a:gd name="T43" fmla="*/ 15 h 23"/>
                  <a:gd name="T44" fmla="*/ 21 w 30"/>
                  <a:gd name="T45" fmla="*/ 15 h 23"/>
                  <a:gd name="T46" fmla="*/ 23 w 30"/>
                  <a:gd name="T47" fmla="*/ 10 h 23"/>
                  <a:gd name="T48" fmla="*/ 27 w 30"/>
                  <a:gd name="T49" fmla="*/ 13 h 23"/>
                  <a:gd name="T50" fmla="*/ 30 w 30"/>
                  <a:gd name="T51" fmla="*/ 8 h 23"/>
                  <a:gd name="T52" fmla="*/ 30 w 30"/>
                  <a:gd name="T53" fmla="*/ 3 h 23"/>
                  <a:gd name="T54" fmla="*/ 27 w 30"/>
                  <a:gd name="T55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" h="23">
                    <a:moveTo>
                      <a:pt x="27" y="8"/>
                    </a:moveTo>
                    <a:lnTo>
                      <a:pt x="27" y="3"/>
                    </a:lnTo>
                    <a:lnTo>
                      <a:pt x="23" y="2"/>
                    </a:lnTo>
                    <a:lnTo>
                      <a:pt x="18" y="3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7" y="13"/>
                    </a:lnTo>
                    <a:lnTo>
                      <a:pt x="4" y="13"/>
                    </a:lnTo>
                    <a:lnTo>
                      <a:pt x="3" y="18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1"/>
                    </a:lnTo>
                    <a:lnTo>
                      <a:pt x="6" y="20"/>
                    </a:lnTo>
                    <a:lnTo>
                      <a:pt x="11" y="23"/>
                    </a:lnTo>
                    <a:lnTo>
                      <a:pt x="12" y="18"/>
                    </a:lnTo>
                    <a:lnTo>
                      <a:pt x="16" y="15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0"/>
                    </a:lnTo>
                    <a:lnTo>
                      <a:pt x="27" y="13"/>
                    </a:lnTo>
                    <a:lnTo>
                      <a:pt x="30" y="8"/>
                    </a:lnTo>
                    <a:lnTo>
                      <a:pt x="30" y="3"/>
                    </a:lnTo>
                    <a:lnTo>
                      <a:pt x="27" y="8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8" name="Freeform 189"/>
              <p:cNvSpPr>
                <a:spLocks/>
              </p:cNvSpPr>
              <p:nvPr/>
            </p:nvSpPr>
            <p:spPr bwMode="auto">
              <a:xfrm>
                <a:off x="319" y="3573"/>
                <a:ext cx="11" cy="5"/>
              </a:xfrm>
              <a:custGeom>
                <a:avLst/>
                <a:gdLst>
                  <a:gd name="T0" fmla="*/ 0 w 11"/>
                  <a:gd name="T1" fmla="*/ 1 h 5"/>
                  <a:gd name="T2" fmla="*/ 2 w 11"/>
                  <a:gd name="T3" fmla="*/ 5 h 5"/>
                  <a:gd name="T4" fmla="*/ 11 w 11"/>
                  <a:gd name="T5" fmla="*/ 4 h 5"/>
                  <a:gd name="T6" fmla="*/ 5 w 11"/>
                  <a:gd name="T7" fmla="*/ 0 h 5"/>
                  <a:gd name="T8" fmla="*/ 1 w 11"/>
                  <a:gd name="T9" fmla="*/ 0 h 5"/>
                  <a:gd name="T10" fmla="*/ 0 w 11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0" y="1"/>
                    </a:moveTo>
                    <a:lnTo>
                      <a:pt x="2" y="5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89" name="Freeform 190"/>
              <p:cNvSpPr>
                <a:spLocks/>
              </p:cNvSpPr>
              <p:nvPr/>
            </p:nvSpPr>
            <p:spPr bwMode="auto">
              <a:xfrm>
                <a:off x="279" y="3602"/>
                <a:ext cx="6" cy="10"/>
              </a:xfrm>
              <a:custGeom>
                <a:avLst/>
                <a:gdLst>
                  <a:gd name="T0" fmla="*/ 1 w 6"/>
                  <a:gd name="T1" fmla="*/ 0 h 10"/>
                  <a:gd name="T2" fmla="*/ 0 w 6"/>
                  <a:gd name="T3" fmla="*/ 0 h 10"/>
                  <a:gd name="T4" fmla="*/ 1 w 6"/>
                  <a:gd name="T5" fmla="*/ 7 h 10"/>
                  <a:gd name="T6" fmla="*/ 6 w 6"/>
                  <a:gd name="T7" fmla="*/ 10 h 10"/>
                  <a:gd name="T8" fmla="*/ 6 w 6"/>
                  <a:gd name="T9" fmla="*/ 6 h 10"/>
                  <a:gd name="T10" fmla="*/ 5 w 6"/>
                  <a:gd name="T11" fmla="*/ 1 h 10"/>
                  <a:gd name="T12" fmla="*/ 1 w 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0">
                    <a:moveTo>
                      <a:pt x="1" y="0"/>
                    </a:moveTo>
                    <a:lnTo>
                      <a:pt x="0" y="0"/>
                    </a:lnTo>
                    <a:lnTo>
                      <a:pt x="1" y="7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5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0" name="Freeform 191"/>
              <p:cNvSpPr>
                <a:spLocks/>
              </p:cNvSpPr>
              <p:nvPr/>
            </p:nvSpPr>
            <p:spPr bwMode="auto">
              <a:xfrm>
                <a:off x="283" y="3588"/>
                <a:ext cx="45" cy="39"/>
              </a:xfrm>
              <a:custGeom>
                <a:avLst/>
                <a:gdLst>
                  <a:gd name="T0" fmla="*/ 27 w 45"/>
                  <a:gd name="T1" fmla="*/ 31 h 39"/>
                  <a:gd name="T2" fmla="*/ 24 w 45"/>
                  <a:gd name="T3" fmla="*/ 27 h 39"/>
                  <a:gd name="T4" fmla="*/ 20 w 45"/>
                  <a:gd name="T5" fmla="*/ 23 h 39"/>
                  <a:gd name="T6" fmla="*/ 24 w 45"/>
                  <a:gd name="T7" fmla="*/ 24 h 39"/>
                  <a:gd name="T8" fmla="*/ 41 w 45"/>
                  <a:gd name="T9" fmla="*/ 29 h 39"/>
                  <a:gd name="T10" fmla="*/ 45 w 45"/>
                  <a:gd name="T11" fmla="*/ 27 h 39"/>
                  <a:gd name="T12" fmla="*/ 44 w 45"/>
                  <a:gd name="T13" fmla="*/ 23 h 39"/>
                  <a:gd name="T14" fmla="*/ 39 w 45"/>
                  <a:gd name="T15" fmla="*/ 15 h 39"/>
                  <a:gd name="T16" fmla="*/ 36 w 45"/>
                  <a:gd name="T17" fmla="*/ 17 h 39"/>
                  <a:gd name="T18" fmla="*/ 31 w 45"/>
                  <a:gd name="T19" fmla="*/ 19 h 39"/>
                  <a:gd name="T20" fmla="*/ 27 w 45"/>
                  <a:gd name="T21" fmla="*/ 17 h 39"/>
                  <a:gd name="T22" fmla="*/ 14 w 45"/>
                  <a:gd name="T23" fmla="*/ 14 h 39"/>
                  <a:gd name="T24" fmla="*/ 19 w 45"/>
                  <a:gd name="T25" fmla="*/ 14 h 39"/>
                  <a:gd name="T26" fmla="*/ 27 w 45"/>
                  <a:gd name="T27" fmla="*/ 15 h 39"/>
                  <a:gd name="T28" fmla="*/ 31 w 45"/>
                  <a:gd name="T29" fmla="*/ 17 h 39"/>
                  <a:gd name="T30" fmla="*/ 36 w 45"/>
                  <a:gd name="T31" fmla="*/ 14 h 39"/>
                  <a:gd name="T32" fmla="*/ 31 w 45"/>
                  <a:gd name="T33" fmla="*/ 11 h 39"/>
                  <a:gd name="T34" fmla="*/ 36 w 45"/>
                  <a:gd name="T35" fmla="*/ 11 h 39"/>
                  <a:gd name="T36" fmla="*/ 36 w 45"/>
                  <a:gd name="T37" fmla="*/ 6 h 39"/>
                  <a:gd name="T38" fmla="*/ 32 w 45"/>
                  <a:gd name="T39" fmla="*/ 2 h 39"/>
                  <a:gd name="T40" fmla="*/ 29 w 45"/>
                  <a:gd name="T41" fmla="*/ 1 h 39"/>
                  <a:gd name="T42" fmla="*/ 24 w 45"/>
                  <a:gd name="T43" fmla="*/ 3 h 39"/>
                  <a:gd name="T44" fmla="*/ 20 w 45"/>
                  <a:gd name="T45" fmla="*/ 3 h 39"/>
                  <a:gd name="T46" fmla="*/ 18 w 45"/>
                  <a:gd name="T47" fmla="*/ 11 h 39"/>
                  <a:gd name="T48" fmla="*/ 14 w 45"/>
                  <a:gd name="T49" fmla="*/ 11 h 39"/>
                  <a:gd name="T50" fmla="*/ 18 w 45"/>
                  <a:gd name="T51" fmla="*/ 6 h 39"/>
                  <a:gd name="T52" fmla="*/ 19 w 45"/>
                  <a:gd name="T53" fmla="*/ 2 h 39"/>
                  <a:gd name="T54" fmla="*/ 14 w 45"/>
                  <a:gd name="T55" fmla="*/ 0 h 39"/>
                  <a:gd name="T56" fmla="*/ 10 w 45"/>
                  <a:gd name="T57" fmla="*/ 0 h 39"/>
                  <a:gd name="T58" fmla="*/ 7 w 45"/>
                  <a:gd name="T59" fmla="*/ 3 h 39"/>
                  <a:gd name="T60" fmla="*/ 3 w 45"/>
                  <a:gd name="T61" fmla="*/ 5 h 39"/>
                  <a:gd name="T62" fmla="*/ 3 w 45"/>
                  <a:gd name="T63" fmla="*/ 9 h 39"/>
                  <a:gd name="T64" fmla="*/ 0 w 45"/>
                  <a:gd name="T65" fmla="*/ 6 h 39"/>
                  <a:gd name="T66" fmla="*/ 0 w 45"/>
                  <a:gd name="T67" fmla="*/ 11 h 39"/>
                  <a:gd name="T68" fmla="*/ 0 w 45"/>
                  <a:gd name="T69" fmla="*/ 14 h 39"/>
                  <a:gd name="T70" fmla="*/ 8 w 45"/>
                  <a:gd name="T71" fmla="*/ 19 h 39"/>
                  <a:gd name="T72" fmla="*/ 4 w 45"/>
                  <a:gd name="T73" fmla="*/ 18 h 39"/>
                  <a:gd name="T74" fmla="*/ 2 w 45"/>
                  <a:gd name="T75" fmla="*/ 21 h 39"/>
                  <a:gd name="T76" fmla="*/ 6 w 45"/>
                  <a:gd name="T77" fmla="*/ 25 h 39"/>
                  <a:gd name="T78" fmla="*/ 10 w 45"/>
                  <a:gd name="T79" fmla="*/ 27 h 39"/>
                  <a:gd name="T80" fmla="*/ 13 w 45"/>
                  <a:gd name="T81" fmla="*/ 31 h 39"/>
                  <a:gd name="T82" fmla="*/ 16 w 45"/>
                  <a:gd name="T83" fmla="*/ 30 h 39"/>
                  <a:gd name="T84" fmla="*/ 19 w 45"/>
                  <a:gd name="T85" fmla="*/ 33 h 39"/>
                  <a:gd name="T86" fmla="*/ 24 w 45"/>
                  <a:gd name="T87" fmla="*/ 37 h 39"/>
                  <a:gd name="T88" fmla="*/ 20 w 45"/>
                  <a:gd name="T89" fmla="*/ 35 h 39"/>
                  <a:gd name="T90" fmla="*/ 23 w 45"/>
                  <a:gd name="T91" fmla="*/ 39 h 39"/>
                  <a:gd name="T92" fmla="*/ 27 w 45"/>
                  <a:gd name="T93" fmla="*/ 38 h 39"/>
                  <a:gd name="T94" fmla="*/ 27 w 45"/>
                  <a:gd name="T95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" h="39">
                    <a:moveTo>
                      <a:pt x="27" y="31"/>
                    </a:moveTo>
                    <a:lnTo>
                      <a:pt x="24" y="27"/>
                    </a:lnTo>
                    <a:lnTo>
                      <a:pt x="20" y="23"/>
                    </a:lnTo>
                    <a:lnTo>
                      <a:pt x="24" y="24"/>
                    </a:lnTo>
                    <a:lnTo>
                      <a:pt x="41" y="29"/>
                    </a:lnTo>
                    <a:lnTo>
                      <a:pt x="45" y="27"/>
                    </a:lnTo>
                    <a:lnTo>
                      <a:pt x="44" y="23"/>
                    </a:lnTo>
                    <a:lnTo>
                      <a:pt x="39" y="15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7" y="17"/>
                    </a:lnTo>
                    <a:lnTo>
                      <a:pt x="14" y="14"/>
                    </a:lnTo>
                    <a:lnTo>
                      <a:pt x="19" y="14"/>
                    </a:lnTo>
                    <a:lnTo>
                      <a:pt x="27" y="15"/>
                    </a:lnTo>
                    <a:lnTo>
                      <a:pt x="31" y="17"/>
                    </a:lnTo>
                    <a:lnTo>
                      <a:pt x="36" y="14"/>
                    </a:lnTo>
                    <a:lnTo>
                      <a:pt x="31" y="11"/>
                    </a:lnTo>
                    <a:lnTo>
                      <a:pt x="36" y="11"/>
                    </a:lnTo>
                    <a:lnTo>
                      <a:pt x="36" y="6"/>
                    </a:lnTo>
                    <a:lnTo>
                      <a:pt x="32" y="2"/>
                    </a:lnTo>
                    <a:lnTo>
                      <a:pt x="29" y="1"/>
                    </a:lnTo>
                    <a:lnTo>
                      <a:pt x="24" y="3"/>
                    </a:lnTo>
                    <a:lnTo>
                      <a:pt x="20" y="3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8" y="6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3" y="5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8" y="19"/>
                    </a:lnTo>
                    <a:lnTo>
                      <a:pt x="4" y="18"/>
                    </a:lnTo>
                    <a:lnTo>
                      <a:pt x="2" y="21"/>
                    </a:lnTo>
                    <a:lnTo>
                      <a:pt x="6" y="25"/>
                    </a:lnTo>
                    <a:lnTo>
                      <a:pt x="10" y="27"/>
                    </a:lnTo>
                    <a:lnTo>
                      <a:pt x="13" y="31"/>
                    </a:lnTo>
                    <a:lnTo>
                      <a:pt x="16" y="30"/>
                    </a:lnTo>
                    <a:lnTo>
                      <a:pt x="19" y="33"/>
                    </a:lnTo>
                    <a:lnTo>
                      <a:pt x="24" y="37"/>
                    </a:lnTo>
                    <a:lnTo>
                      <a:pt x="20" y="35"/>
                    </a:lnTo>
                    <a:lnTo>
                      <a:pt x="23" y="39"/>
                    </a:lnTo>
                    <a:lnTo>
                      <a:pt x="27" y="38"/>
                    </a:lnTo>
                    <a:lnTo>
                      <a:pt x="27" y="3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1" name="Freeform 192"/>
              <p:cNvSpPr>
                <a:spLocks/>
              </p:cNvSpPr>
              <p:nvPr/>
            </p:nvSpPr>
            <p:spPr bwMode="auto">
              <a:xfrm>
                <a:off x="307" y="3629"/>
                <a:ext cx="11" cy="14"/>
              </a:xfrm>
              <a:custGeom>
                <a:avLst/>
                <a:gdLst>
                  <a:gd name="T0" fmla="*/ 3 w 11"/>
                  <a:gd name="T1" fmla="*/ 0 h 14"/>
                  <a:gd name="T2" fmla="*/ 0 w 11"/>
                  <a:gd name="T3" fmla="*/ 1 h 14"/>
                  <a:gd name="T4" fmla="*/ 6 w 11"/>
                  <a:gd name="T5" fmla="*/ 9 h 14"/>
                  <a:gd name="T6" fmla="*/ 6 w 11"/>
                  <a:gd name="T7" fmla="*/ 13 h 14"/>
                  <a:gd name="T8" fmla="*/ 9 w 11"/>
                  <a:gd name="T9" fmla="*/ 14 h 14"/>
                  <a:gd name="T10" fmla="*/ 11 w 11"/>
                  <a:gd name="T11" fmla="*/ 9 h 14"/>
                  <a:gd name="T12" fmla="*/ 8 w 11"/>
                  <a:gd name="T13" fmla="*/ 2 h 14"/>
                  <a:gd name="T14" fmla="*/ 3 w 11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3" y="0"/>
                    </a:moveTo>
                    <a:lnTo>
                      <a:pt x="0" y="1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9" y="14"/>
                    </a:lnTo>
                    <a:lnTo>
                      <a:pt x="11" y="9"/>
                    </a:lnTo>
                    <a:lnTo>
                      <a:pt x="8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2" name="Freeform 193"/>
              <p:cNvSpPr>
                <a:spLocks/>
              </p:cNvSpPr>
              <p:nvPr/>
            </p:nvSpPr>
            <p:spPr bwMode="auto">
              <a:xfrm>
                <a:off x="328" y="3617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0 h 4"/>
                  <a:gd name="T4" fmla="*/ 0 w 5"/>
                  <a:gd name="T5" fmla="*/ 2 h 4"/>
                  <a:gd name="T6" fmla="*/ 5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3" name="Freeform 194"/>
              <p:cNvSpPr>
                <a:spLocks/>
              </p:cNvSpPr>
              <p:nvPr/>
            </p:nvSpPr>
            <p:spPr bwMode="auto">
              <a:xfrm>
                <a:off x="312" y="3576"/>
                <a:ext cx="40" cy="54"/>
              </a:xfrm>
              <a:custGeom>
                <a:avLst/>
                <a:gdLst>
                  <a:gd name="T0" fmla="*/ 32 w 40"/>
                  <a:gd name="T1" fmla="*/ 19 h 54"/>
                  <a:gd name="T2" fmla="*/ 37 w 40"/>
                  <a:gd name="T3" fmla="*/ 21 h 54"/>
                  <a:gd name="T4" fmla="*/ 34 w 40"/>
                  <a:gd name="T5" fmla="*/ 18 h 54"/>
                  <a:gd name="T6" fmla="*/ 27 w 40"/>
                  <a:gd name="T7" fmla="*/ 9 h 54"/>
                  <a:gd name="T8" fmla="*/ 24 w 40"/>
                  <a:gd name="T9" fmla="*/ 7 h 54"/>
                  <a:gd name="T10" fmla="*/ 20 w 40"/>
                  <a:gd name="T11" fmla="*/ 2 h 54"/>
                  <a:gd name="T12" fmla="*/ 16 w 40"/>
                  <a:gd name="T13" fmla="*/ 4 h 54"/>
                  <a:gd name="T14" fmla="*/ 12 w 40"/>
                  <a:gd name="T15" fmla="*/ 4 h 54"/>
                  <a:gd name="T16" fmla="*/ 8 w 40"/>
                  <a:gd name="T17" fmla="*/ 7 h 54"/>
                  <a:gd name="T18" fmla="*/ 4 w 40"/>
                  <a:gd name="T19" fmla="*/ 2 h 54"/>
                  <a:gd name="T20" fmla="*/ 1 w 40"/>
                  <a:gd name="T21" fmla="*/ 0 h 54"/>
                  <a:gd name="T22" fmla="*/ 0 w 40"/>
                  <a:gd name="T23" fmla="*/ 3 h 54"/>
                  <a:gd name="T24" fmla="*/ 4 w 40"/>
                  <a:gd name="T25" fmla="*/ 7 h 54"/>
                  <a:gd name="T26" fmla="*/ 7 w 40"/>
                  <a:gd name="T27" fmla="*/ 12 h 54"/>
                  <a:gd name="T28" fmla="*/ 16 w 40"/>
                  <a:gd name="T29" fmla="*/ 29 h 54"/>
                  <a:gd name="T30" fmla="*/ 22 w 40"/>
                  <a:gd name="T31" fmla="*/ 33 h 54"/>
                  <a:gd name="T32" fmla="*/ 26 w 40"/>
                  <a:gd name="T33" fmla="*/ 31 h 54"/>
                  <a:gd name="T34" fmla="*/ 24 w 40"/>
                  <a:gd name="T35" fmla="*/ 35 h 54"/>
                  <a:gd name="T36" fmla="*/ 28 w 40"/>
                  <a:gd name="T37" fmla="*/ 38 h 54"/>
                  <a:gd name="T38" fmla="*/ 28 w 40"/>
                  <a:gd name="T39" fmla="*/ 50 h 54"/>
                  <a:gd name="T40" fmla="*/ 30 w 40"/>
                  <a:gd name="T41" fmla="*/ 54 h 54"/>
                  <a:gd name="T42" fmla="*/ 33 w 40"/>
                  <a:gd name="T43" fmla="*/ 51 h 54"/>
                  <a:gd name="T44" fmla="*/ 34 w 40"/>
                  <a:gd name="T45" fmla="*/ 48 h 54"/>
                  <a:gd name="T46" fmla="*/ 37 w 40"/>
                  <a:gd name="T47" fmla="*/ 44 h 54"/>
                  <a:gd name="T48" fmla="*/ 38 w 40"/>
                  <a:gd name="T49" fmla="*/ 39 h 54"/>
                  <a:gd name="T50" fmla="*/ 33 w 40"/>
                  <a:gd name="T51" fmla="*/ 36 h 54"/>
                  <a:gd name="T52" fmla="*/ 38 w 40"/>
                  <a:gd name="T53" fmla="*/ 37 h 54"/>
                  <a:gd name="T54" fmla="*/ 40 w 40"/>
                  <a:gd name="T55" fmla="*/ 33 h 54"/>
                  <a:gd name="T56" fmla="*/ 37 w 40"/>
                  <a:gd name="T57" fmla="*/ 31 h 54"/>
                  <a:gd name="T58" fmla="*/ 37 w 40"/>
                  <a:gd name="T59" fmla="*/ 27 h 54"/>
                  <a:gd name="T60" fmla="*/ 34 w 40"/>
                  <a:gd name="T61" fmla="*/ 23 h 54"/>
                  <a:gd name="T62" fmla="*/ 30 w 40"/>
                  <a:gd name="T63" fmla="*/ 20 h 54"/>
                  <a:gd name="T64" fmla="*/ 22 w 40"/>
                  <a:gd name="T65" fmla="*/ 14 h 54"/>
                  <a:gd name="T66" fmla="*/ 20 w 40"/>
                  <a:gd name="T67" fmla="*/ 11 h 54"/>
                  <a:gd name="T68" fmla="*/ 18 w 40"/>
                  <a:gd name="T69" fmla="*/ 6 h 54"/>
                  <a:gd name="T70" fmla="*/ 22 w 40"/>
                  <a:gd name="T71" fmla="*/ 8 h 54"/>
                  <a:gd name="T72" fmla="*/ 26 w 40"/>
                  <a:gd name="T73" fmla="*/ 12 h 54"/>
                  <a:gd name="T74" fmla="*/ 30 w 40"/>
                  <a:gd name="T75" fmla="*/ 15 h 54"/>
                  <a:gd name="T76" fmla="*/ 32 w 40"/>
                  <a:gd name="T7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54">
                    <a:moveTo>
                      <a:pt x="32" y="19"/>
                    </a:moveTo>
                    <a:lnTo>
                      <a:pt x="37" y="21"/>
                    </a:lnTo>
                    <a:lnTo>
                      <a:pt x="34" y="18"/>
                    </a:lnTo>
                    <a:lnTo>
                      <a:pt x="27" y="9"/>
                    </a:lnTo>
                    <a:lnTo>
                      <a:pt x="24" y="7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7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12"/>
                    </a:lnTo>
                    <a:lnTo>
                      <a:pt x="16" y="29"/>
                    </a:lnTo>
                    <a:lnTo>
                      <a:pt x="22" y="33"/>
                    </a:lnTo>
                    <a:lnTo>
                      <a:pt x="26" y="31"/>
                    </a:lnTo>
                    <a:lnTo>
                      <a:pt x="24" y="35"/>
                    </a:lnTo>
                    <a:lnTo>
                      <a:pt x="28" y="38"/>
                    </a:lnTo>
                    <a:lnTo>
                      <a:pt x="28" y="50"/>
                    </a:lnTo>
                    <a:lnTo>
                      <a:pt x="30" y="54"/>
                    </a:lnTo>
                    <a:lnTo>
                      <a:pt x="33" y="51"/>
                    </a:lnTo>
                    <a:lnTo>
                      <a:pt x="34" y="48"/>
                    </a:lnTo>
                    <a:lnTo>
                      <a:pt x="37" y="44"/>
                    </a:lnTo>
                    <a:lnTo>
                      <a:pt x="38" y="39"/>
                    </a:lnTo>
                    <a:lnTo>
                      <a:pt x="33" y="36"/>
                    </a:lnTo>
                    <a:lnTo>
                      <a:pt x="38" y="37"/>
                    </a:lnTo>
                    <a:lnTo>
                      <a:pt x="40" y="33"/>
                    </a:lnTo>
                    <a:lnTo>
                      <a:pt x="37" y="31"/>
                    </a:lnTo>
                    <a:lnTo>
                      <a:pt x="37" y="27"/>
                    </a:lnTo>
                    <a:lnTo>
                      <a:pt x="34" y="23"/>
                    </a:lnTo>
                    <a:lnTo>
                      <a:pt x="30" y="20"/>
                    </a:lnTo>
                    <a:lnTo>
                      <a:pt x="22" y="14"/>
                    </a:lnTo>
                    <a:lnTo>
                      <a:pt x="20" y="11"/>
                    </a:lnTo>
                    <a:lnTo>
                      <a:pt x="18" y="6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5"/>
                    </a:lnTo>
                    <a:lnTo>
                      <a:pt x="32" y="1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4" name="Freeform 195"/>
              <p:cNvSpPr>
                <a:spLocks/>
              </p:cNvSpPr>
              <p:nvPr/>
            </p:nvSpPr>
            <p:spPr bwMode="auto">
              <a:xfrm>
                <a:off x="337" y="3590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4 h 4"/>
                  <a:gd name="T4" fmla="*/ 0 w 3"/>
                  <a:gd name="T5" fmla="*/ 0 h 4"/>
                  <a:gd name="T6" fmla="*/ 0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5" name="Freeform 196"/>
              <p:cNvSpPr>
                <a:spLocks/>
              </p:cNvSpPr>
              <p:nvPr/>
            </p:nvSpPr>
            <p:spPr bwMode="auto">
              <a:xfrm>
                <a:off x="312" y="3615"/>
                <a:ext cx="42" cy="52"/>
              </a:xfrm>
              <a:custGeom>
                <a:avLst/>
                <a:gdLst>
                  <a:gd name="T0" fmla="*/ 38 w 42"/>
                  <a:gd name="T1" fmla="*/ 36 h 52"/>
                  <a:gd name="T2" fmla="*/ 33 w 42"/>
                  <a:gd name="T3" fmla="*/ 28 h 52"/>
                  <a:gd name="T4" fmla="*/ 22 w 42"/>
                  <a:gd name="T5" fmla="*/ 11 h 52"/>
                  <a:gd name="T6" fmla="*/ 18 w 42"/>
                  <a:gd name="T7" fmla="*/ 9 h 52"/>
                  <a:gd name="T8" fmla="*/ 16 w 42"/>
                  <a:gd name="T9" fmla="*/ 5 h 52"/>
                  <a:gd name="T10" fmla="*/ 8 w 42"/>
                  <a:gd name="T11" fmla="*/ 2 h 52"/>
                  <a:gd name="T12" fmla="*/ 4 w 42"/>
                  <a:gd name="T13" fmla="*/ 5 h 52"/>
                  <a:gd name="T14" fmla="*/ 6 w 42"/>
                  <a:gd name="T15" fmla="*/ 2 h 52"/>
                  <a:gd name="T16" fmla="*/ 1 w 42"/>
                  <a:gd name="T17" fmla="*/ 0 h 52"/>
                  <a:gd name="T18" fmla="*/ 0 w 42"/>
                  <a:gd name="T19" fmla="*/ 9 h 52"/>
                  <a:gd name="T20" fmla="*/ 1 w 42"/>
                  <a:gd name="T21" fmla="*/ 14 h 52"/>
                  <a:gd name="T22" fmla="*/ 4 w 42"/>
                  <a:gd name="T23" fmla="*/ 16 h 52"/>
                  <a:gd name="T24" fmla="*/ 8 w 42"/>
                  <a:gd name="T25" fmla="*/ 14 h 52"/>
                  <a:gd name="T26" fmla="*/ 8 w 42"/>
                  <a:gd name="T27" fmla="*/ 17 h 52"/>
                  <a:gd name="T28" fmla="*/ 12 w 42"/>
                  <a:gd name="T29" fmla="*/ 22 h 52"/>
                  <a:gd name="T30" fmla="*/ 15 w 42"/>
                  <a:gd name="T31" fmla="*/ 21 h 52"/>
                  <a:gd name="T32" fmla="*/ 14 w 42"/>
                  <a:gd name="T33" fmla="*/ 26 h 52"/>
                  <a:gd name="T34" fmla="*/ 18 w 42"/>
                  <a:gd name="T35" fmla="*/ 34 h 52"/>
                  <a:gd name="T36" fmla="*/ 21 w 42"/>
                  <a:gd name="T37" fmla="*/ 33 h 52"/>
                  <a:gd name="T38" fmla="*/ 21 w 42"/>
                  <a:gd name="T39" fmla="*/ 38 h 52"/>
                  <a:gd name="T40" fmla="*/ 24 w 42"/>
                  <a:gd name="T41" fmla="*/ 33 h 52"/>
                  <a:gd name="T42" fmla="*/ 24 w 42"/>
                  <a:gd name="T43" fmla="*/ 38 h 52"/>
                  <a:gd name="T44" fmla="*/ 26 w 42"/>
                  <a:gd name="T45" fmla="*/ 40 h 52"/>
                  <a:gd name="T46" fmla="*/ 27 w 42"/>
                  <a:gd name="T47" fmla="*/ 36 h 52"/>
                  <a:gd name="T48" fmla="*/ 27 w 42"/>
                  <a:gd name="T49" fmla="*/ 40 h 52"/>
                  <a:gd name="T50" fmla="*/ 30 w 42"/>
                  <a:gd name="T51" fmla="*/ 45 h 52"/>
                  <a:gd name="T52" fmla="*/ 33 w 42"/>
                  <a:gd name="T53" fmla="*/ 48 h 52"/>
                  <a:gd name="T54" fmla="*/ 38 w 42"/>
                  <a:gd name="T55" fmla="*/ 51 h 52"/>
                  <a:gd name="T56" fmla="*/ 42 w 42"/>
                  <a:gd name="T57" fmla="*/ 52 h 52"/>
                  <a:gd name="T58" fmla="*/ 42 w 42"/>
                  <a:gd name="T59" fmla="*/ 48 h 52"/>
                  <a:gd name="T60" fmla="*/ 38 w 42"/>
                  <a:gd name="T61" fmla="*/ 40 h 52"/>
                  <a:gd name="T62" fmla="*/ 38 w 42"/>
                  <a:gd name="T63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52">
                    <a:moveTo>
                      <a:pt x="38" y="36"/>
                    </a:moveTo>
                    <a:lnTo>
                      <a:pt x="33" y="28"/>
                    </a:lnTo>
                    <a:lnTo>
                      <a:pt x="22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6" y="2"/>
                    </a:lnTo>
                    <a:lnTo>
                      <a:pt x="1" y="0"/>
                    </a:lnTo>
                    <a:lnTo>
                      <a:pt x="0" y="9"/>
                    </a:lnTo>
                    <a:lnTo>
                      <a:pt x="1" y="14"/>
                    </a:lnTo>
                    <a:lnTo>
                      <a:pt x="4" y="16"/>
                    </a:lnTo>
                    <a:lnTo>
                      <a:pt x="8" y="14"/>
                    </a:lnTo>
                    <a:lnTo>
                      <a:pt x="8" y="17"/>
                    </a:lnTo>
                    <a:lnTo>
                      <a:pt x="12" y="22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8" y="34"/>
                    </a:lnTo>
                    <a:lnTo>
                      <a:pt x="21" y="33"/>
                    </a:lnTo>
                    <a:lnTo>
                      <a:pt x="21" y="38"/>
                    </a:lnTo>
                    <a:lnTo>
                      <a:pt x="24" y="33"/>
                    </a:lnTo>
                    <a:lnTo>
                      <a:pt x="24" y="38"/>
                    </a:lnTo>
                    <a:lnTo>
                      <a:pt x="26" y="40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30" y="45"/>
                    </a:lnTo>
                    <a:lnTo>
                      <a:pt x="33" y="48"/>
                    </a:lnTo>
                    <a:lnTo>
                      <a:pt x="38" y="51"/>
                    </a:lnTo>
                    <a:lnTo>
                      <a:pt x="42" y="52"/>
                    </a:lnTo>
                    <a:lnTo>
                      <a:pt x="42" y="48"/>
                    </a:lnTo>
                    <a:lnTo>
                      <a:pt x="38" y="40"/>
                    </a:lnTo>
                    <a:lnTo>
                      <a:pt x="38" y="3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6" name="Freeform 197"/>
              <p:cNvSpPr>
                <a:spLocks/>
              </p:cNvSpPr>
              <p:nvPr/>
            </p:nvSpPr>
            <p:spPr bwMode="auto">
              <a:xfrm>
                <a:off x="352" y="3632"/>
                <a:ext cx="21" cy="40"/>
              </a:xfrm>
              <a:custGeom>
                <a:avLst/>
                <a:gdLst>
                  <a:gd name="T0" fmla="*/ 20 w 21"/>
                  <a:gd name="T1" fmla="*/ 35 h 40"/>
                  <a:gd name="T2" fmla="*/ 15 w 21"/>
                  <a:gd name="T3" fmla="*/ 33 h 40"/>
                  <a:gd name="T4" fmla="*/ 17 w 21"/>
                  <a:gd name="T5" fmla="*/ 28 h 40"/>
                  <a:gd name="T6" fmla="*/ 20 w 21"/>
                  <a:gd name="T7" fmla="*/ 33 h 40"/>
                  <a:gd name="T8" fmla="*/ 21 w 21"/>
                  <a:gd name="T9" fmla="*/ 28 h 40"/>
                  <a:gd name="T10" fmla="*/ 17 w 21"/>
                  <a:gd name="T11" fmla="*/ 24 h 40"/>
                  <a:gd name="T12" fmla="*/ 18 w 21"/>
                  <a:gd name="T13" fmla="*/ 21 h 40"/>
                  <a:gd name="T14" fmla="*/ 16 w 21"/>
                  <a:gd name="T15" fmla="*/ 12 h 40"/>
                  <a:gd name="T16" fmla="*/ 17 w 21"/>
                  <a:gd name="T17" fmla="*/ 7 h 40"/>
                  <a:gd name="T18" fmla="*/ 16 w 21"/>
                  <a:gd name="T19" fmla="*/ 4 h 40"/>
                  <a:gd name="T20" fmla="*/ 11 w 21"/>
                  <a:gd name="T21" fmla="*/ 1 h 40"/>
                  <a:gd name="T22" fmla="*/ 12 w 21"/>
                  <a:gd name="T23" fmla="*/ 6 h 40"/>
                  <a:gd name="T24" fmla="*/ 12 w 21"/>
                  <a:gd name="T25" fmla="*/ 10 h 40"/>
                  <a:gd name="T26" fmla="*/ 11 w 21"/>
                  <a:gd name="T27" fmla="*/ 6 h 40"/>
                  <a:gd name="T28" fmla="*/ 9 w 21"/>
                  <a:gd name="T29" fmla="*/ 1 h 40"/>
                  <a:gd name="T30" fmla="*/ 4 w 21"/>
                  <a:gd name="T31" fmla="*/ 0 h 40"/>
                  <a:gd name="T32" fmla="*/ 0 w 21"/>
                  <a:gd name="T33" fmla="*/ 0 h 40"/>
                  <a:gd name="T34" fmla="*/ 4 w 21"/>
                  <a:gd name="T35" fmla="*/ 3 h 40"/>
                  <a:gd name="T36" fmla="*/ 0 w 21"/>
                  <a:gd name="T37" fmla="*/ 1 h 40"/>
                  <a:gd name="T38" fmla="*/ 2 w 21"/>
                  <a:gd name="T39" fmla="*/ 6 h 40"/>
                  <a:gd name="T40" fmla="*/ 0 w 21"/>
                  <a:gd name="T41" fmla="*/ 10 h 40"/>
                  <a:gd name="T42" fmla="*/ 4 w 21"/>
                  <a:gd name="T43" fmla="*/ 12 h 40"/>
                  <a:gd name="T44" fmla="*/ 8 w 21"/>
                  <a:gd name="T45" fmla="*/ 11 h 40"/>
                  <a:gd name="T46" fmla="*/ 6 w 21"/>
                  <a:gd name="T47" fmla="*/ 16 h 40"/>
                  <a:gd name="T48" fmla="*/ 14 w 21"/>
                  <a:gd name="T49" fmla="*/ 21 h 40"/>
                  <a:gd name="T50" fmla="*/ 10 w 21"/>
                  <a:gd name="T51" fmla="*/ 23 h 40"/>
                  <a:gd name="T52" fmla="*/ 10 w 21"/>
                  <a:gd name="T53" fmla="*/ 27 h 40"/>
                  <a:gd name="T54" fmla="*/ 15 w 21"/>
                  <a:gd name="T55" fmla="*/ 35 h 40"/>
                  <a:gd name="T56" fmla="*/ 20 w 21"/>
                  <a:gd name="T57" fmla="*/ 40 h 40"/>
                  <a:gd name="T58" fmla="*/ 20 w 21"/>
                  <a:gd name="T5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40">
                    <a:moveTo>
                      <a:pt x="20" y="35"/>
                    </a:moveTo>
                    <a:lnTo>
                      <a:pt x="15" y="33"/>
                    </a:lnTo>
                    <a:lnTo>
                      <a:pt x="17" y="28"/>
                    </a:lnTo>
                    <a:lnTo>
                      <a:pt x="20" y="33"/>
                    </a:lnTo>
                    <a:lnTo>
                      <a:pt x="21" y="28"/>
                    </a:lnTo>
                    <a:lnTo>
                      <a:pt x="17" y="24"/>
                    </a:lnTo>
                    <a:lnTo>
                      <a:pt x="18" y="21"/>
                    </a:lnTo>
                    <a:lnTo>
                      <a:pt x="16" y="12"/>
                    </a:lnTo>
                    <a:lnTo>
                      <a:pt x="17" y="7"/>
                    </a:lnTo>
                    <a:lnTo>
                      <a:pt x="16" y="4"/>
                    </a:lnTo>
                    <a:lnTo>
                      <a:pt x="11" y="1"/>
                    </a:lnTo>
                    <a:lnTo>
                      <a:pt x="12" y="6"/>
                    </a:lnTo>
                    <a:lnTo>
                      <a:pt x="12" y="10"/>
                    </a:lnTo>
                    <a:lnTo>
                      <a:pt x="11" y="6"/>
                    </a:lnTo>
                    <a:lnTo>
                      <a:pt x="9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8" y="11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0" y="23"/>
                    </a:lnTo>
                    <a:lnTo>
                      <a:pt x="10" y="27"/>
                    </a:lnTo>
                    <a:lnTo>
                      <a:pt x="15" y="35"/>
                    </a:lnTo>
                    <a:lnTo>
                      <a:pt x="20" y="40"/>
                    </a:lnTo>
                    <a:lnTo>
                      <a:pt x="20" y="3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7" name="Freeform 198"/>
              <p:cNvSpPr>
                <a:spLocks/>
              </p:cNvSpPr>
              <p:nvPr/>
            </p:nvSpPr>
            <p:spPr bwMode="auto">
              <a:xfrm>
                <a:off x="368" y="3675"/>
                <a:ext cx="6" cy="5"/>
              </a:xfrm>
              <a:custGeom>
                <a:avLst/>
                <a:gdLst>
                  <a:gd name="T0" fmla="*/ 4 w 6"/>
                  <a:gd name="T1" fmla="*/ 5 h 5"/>
                  <a:gd name="T2" fmla="*/ 6 w 6"/>
                  <a:gd name="T3" fmla="*/ 0 h 5"/>
                  <a:gd name="T4" fmla="*/ 0 w 6"/>
                  <a:gd name="T5" fmla="*/ 3 h 5"/>
                  <a:gd name="T6" fmla="*/ 4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4" y="5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8" name="Freeform 199"/>
              <p:cNvSpPr>
                <a:spLocks/>
              </p:cNvSpPr>
              <p:nvPr/>
            </p:nvSpPr>
            <p:spPr bwMode="auto">
              <a:xfrm>
                <a:off x="355" y="3619"/>
                <a:ext cx="33" cy="29"/>
              </a:xfrm>
              <a:custGeom>
                <a:avLst/>
                <a:gdLst>
                  <a:gd name="T0" fmla="*/ 29 w 33"/>
                  <a:gd name="T1" fmla="*/ 23 h 29"/>
                  <a:gd name="T2" fmla="*/ 32 w 33"/>
                  <a:gd name="T3" fmla="*/ 19 h 29"/>
                  <a:gd name="T4" fmla="*/ 25 w 33"/>
                  <a:gd name="T5" fmla="*/ 12 h 29"/>
                  <a:gd name="T6" fmla="*/ 20 w 33"/>
                  <a:gd name="T7" fmla="*/ 10 h 29"/>
                  <a:gd name="T8" fmla="*/ 25 w 33"/>
                  <a:gd name="T9" fmla="*/ 10 h 29"/>
                  <a:gd name="T10" fmla="*/ 29 w 33"/>
                  <a:gd name="T11" fmla="*/ 13 h 29"/>
                  <a:gd name="T12" fmla="*/ 33 w 33"/>
                  <a:gd name="T13" fmla="*/ 14 h 29"/>
                  <a:gd name="T14" fmla="*/ 32 w 33"/>
                  <a:gd name="T15" fmla="*/ 11 h 29"/>
                  <a:gd name="T16" fmla="*/ 30 w 33"/>
                  <a:gd name="T17" fmla="*/ 6 h 29"/>
                  <a:gd name="T18" fmla="*/ 29 w 33"/>
                  <a:gd name="T19" fmla="*/ 2 h 29"/>
                  <a:gd name="T20" fmla="*/ 25 w 33"/>
                  <a:gd name="T21" fmla="*/ 0 h 29"/>
                  <a:gd name="T22" fmla="*/ 21 w 33"/>
                  <a:gd name="T23" fmla="*/ 0 h 29"/>
                  <a:gd name="T24" fmla="*/ 20 w 33"/>
                  <a:gd name="T25" fmla="*/ 4 h 29"/>
                  <a:gd name="T26" fmla="*/ 17 w 33"/>
                  <a:gd name="T27" fmla="*/ 1 h 29"/>
                  <a:gd name="T28" fmla="*/ 13 w 33"/>
                  <a:gd name="T29" fmla="*/ 1 h 29"/>
                  <a:gd name="T30" fmla="*/ 5 w 33"/>
                  <a:gd name="T31" fmla="*/ 2 h 29"/>
                  <a:gd name="T32" fmla="*/ 0 w 33"/>
                  <a:gd name="T33" fmla="*/ 5 h 29"/>
                  <a:gd name="T34" fmla="*/ 5 w 33"/>
                  <a:gd name="T35" fmla="*/ 8 h 29"/>
                  <a:gd name="T36" fmla="*/ 8 w 33"/>
                  <a:gd name="T37" fmla="*/ 10 h 29"/>
                  <a:gd name="T38" fmla="*/ 11 w 33"/>
                  <a:gd name="T39" fmla="*/ 14 h 29"/>
                  <a:gd name="T40" fmla="*/ 18 w 33"/>
                  <a:gd name="T41" fmla="*/ 22 h 29"/>
                  <a:gd name="T42" fmla="*/ 19 w 33"/>
                  <a:gd name="T43" fmla="*/ 26 h 29"/>
                  <a:gd name="T44" fmla="*/ 23 w 33"/>
                  <a:gd name="T45" fmla="*/ 29 h 29"/>
                  <a:gd name="T46" fmla="*/ 25 w 33"/>
                  <a:gd name="T47" fmla="*/ 24 h 29"/>
                  <a:gd name="T48" fmla="*/ 29 w 33"/>
                  <a:gd name="T49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" h="29">
                    <a:moveTo>
                      <a:pt x="29" y="23"/>
                    </a:moveTo>
                    <a:lnTo>
                      <a:pt x="32" y="19"/>
                    </a:lnTo>
                    <a:lnTo>
                      <a:pt x="25" y="12"/>
                    </a:lnTo>
                    <a:lnTo>
                      <a:pt x="20" y="10"/>
                    </a:lnTo>
                    <a:lnTo>
                      <a:pt x="25" y="10"/>
                    </a:lnTo>
                    <a:lnTo>
                      <a:pt x="29" y="13"/>
                    </a:lnTo>
                    <a:lnTo>
                      <a:pt x="33" y="14"/>
                    </a:lnTo>
                    <a:lnTo>
                      <a:pt x="32" y="11"/>
                    </a:lnTo>
                    <a:lnTo>
                      <a:pt x="30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3" y="1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5" y="8"/>
                    </a:lnTo>
                    <a:lnTo>
                      <a:pt x="8" y="10"/>
                    </a:lnTo>
                    <a:lnTo>
                      <a:pt x="11" y="14"/>
                    </a:lnTo>
                    <a:lnTo>
                      <a:pt x="18" y="22"/>
                    </a:lnTo>
                    <a:lnTo>
                      <a:pt x="19" y="26"/>
                    </a:lnTo>
                    <a:lnTo>
                      <a:pt x="23" y="29"/>
                    </a:lnTo>
                    <a:lnTo>
                      <a:pt x="25" y="24"/>
                    </a:lnTo>
                    <a:lnTo>
                      <a:pt x="29" y="2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99" name="Freeform 200"/>
              <p:cNvSpPr>
                <a:spLocks/>
              </p:cNvSpPr>
              <p:nvPr/>
            </p:nvSpPr>
            <p:spPr bwMode="auto">
              <a:xfrm>
                <a:off x="379" y="3672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1" y="3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0" name="Freeform 201"/>
              <p:cNvSpPr>
                <a:spLocks/>
              </p:cNvSpPr>
              <p:nvPr/>
            </p:nvSpPr>
            <p:spPr bwMode="auto">
              <a:xfrm>
                <a:off x="378" y="3649"/>
                <a:ext cx="69" cy="59"/>
              </a:xfrm>
              <a:custGeom>
                <a:avLst/>
                <a:gdLst>
                  <a:gd name="T0" fmla="*/ 62 w 69"/>
                  <a:gd name="T1" fmla="*/ 47 h 59"/>
                  <a:gd name="T2" fmla="*/ 62 w 69"/>
                  <a:gd name="T3" fmla="*/ 38 h 59"/>
                  <a:gd name="T4" fmla="*/ 57 w 69"/>
                  <a:gd name="T5" fmla="*/ 36 h 59"/>
                  <a:gd name="T6" fmla="*/ 51 w 69"/>
                  <a:gd name="T7" fmla="*/ 30 h 59"/>
                  <a:gd name="T8" fmla="*/ 45 w 69"/>
                  <a:gd name="T9" fmla="*/ 26 h 59"/>
                  <a:gd name="T10" fmla="*/ 42 w 69"/>
                  <a:gd name="T11" fmla="*/ 26 h 59"/>
                  <a:gd name="T12" fmla="*/ 50 w 69"/>
                  <a:gd name="T13" fmla="*/ 25 h 59"/>
                  <a:gd name="T14" fmla="*/ 42 w 69"/>
                  <a:gd name="T15" fmla="*/ 22 h 59"/>
                  <a:gd name="T16" fmla="*/ 36 w 69"/>
                  <a:gd name="T17" fmla="*/ 13 h 59"/>
                  <a:gd name="T18" fmla="*/ 27 w 69"/>
                  <a:gd name="T19" fmla="*/ 8 h 59"/>
                  <a:gd name="T20" fmla="*/ 15 w 69"/>
                  <a:gd name="T21" fmla="*/ 7 h 59"/>
                  <a:gd name="T22" fmla="*/ 13 w 69"/>
                  <a:gd name="T23" fmla="*/ 0 h 59"/>
                  <a:gd name="T24" fmla="*/ 1 w 69"/>
                  <a:gd name="T25" fmla="*/ 6 h 59"/>
                  <a:gd name="T26" fmla="*/ 9 w 69"/>
                  <a:gd name="T27" fmla="*/ 7 h 59"/>
                  <a:gd name="T28" fmla="*/ 7 w 69"/>
                  <a:gd name="T29" fmla="*/ 11 h 59"/>
                  <a:gd name="T30" fmla="*/ 3 w 69"/>
                  <a:gd name="T31" fmla="*/ 19 h 59"/>
                  <a:gd name="T32" fmla="*/ 8 w 69"/>
                  <a:gd name="T33" fmla="*/ 19 h 59"/>
                  <a:gd name="T34" fmla="*/ 13 w 69"/>
                  <a:gd name="T35" fmla="*/ 12 h 59"/>
                  <a:gd name="T36" fmla="*/ 13 w 69"/>
                  <a:gd name="T37" fmla="*/ 11 h 59"/>
                  <a:gd name="T38" fmla="*/ 19 w 69"/>
                  <a:gd name="T39" fmla="*/ 19 h 59"/>
                  <a:gd name="T40" fmla="*/ 19 w 69"/>
                  <a:gd name="T41" fmla="*/ 28 h 59"/>
                  <a:gd name="T42" fmla="*/ 22 w 69"/>
                  <a:gd name="T43" fmla="*/ 32 h 59"/>
                  <a:gd name="T44" fmla="*/ 27 w 69"/>
                  <a:gd name="T45" fmla="*/ 32 h 59"/>
                  <a:gd name="T46" fmla="*/ 32 w 69"/>
                  <a:gd name="T47" fmla="*/ 40 h 59"/>
                  <a:gd name="T48" fmla="*/ 28 w 69"/>
                  <a:gd name="T49" fmla="*/ 44 h 59"/>
                  <a:gd name="T50" fmla="*/ 37 w 69"/>
                  <a:gd name="T51" fmla="*/ 42 h 59"/>
                  <a:gd name="T52" fmla="*/ 38 w 69"/>
                  <a:gd name="T53" fmla="*/ 42 h 59"/>
                  <a:gd name="T54" fmla="*/ 44 w 69"/>
                  <a:gd name="T55" fmla="*/ 40 h 59"/>
                  <a:gd name="T56" fmla="*/ 51 w 69"/>
                  <a:gd name="T57" fmla="*/ 47 h 59"/>
                  <a:gd name="T58" fmla="*/ 55 w 69"/>
                  <a:gd name="T59" fmla="*/ 51 h 59"/>
                  <a:gd name="T60" fmla="*/ 62 w 69"/>
                  <a:gd name="T61" fmla="*/ 59 h 59"/>
                  <a:gd name="T62" fmla="*/ 69 w 69"/>
                  <a:gd name="T63" fmla="*/ 54 h 59"/>
                  <a:gd name="T64" fmla="*/ 64 w 69"/>
                  <a:gd name="T65" fmla="*/ 4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" h="59">
                    <a:moveTo>
                      <a:pt x="64" y="42"/>
                    </a:moveTo>
                    <a:lnTo>
                      <a:pt x="62" y="47"/>
                    </a:lnTo>
                    <a:lnTo>
                      <a:pt x="60" y="42"/>
                    </a:lnTo>
                    <a:lnTo>
                      <a:pt x="62" y="38"/>
                    </a:lnTo>
                    <a:lnTo>
                      <a:pt x="61" y="34"/>
                    </a:lnTo>
                    <a:lnTo>
                      <a:pt x="57" y="36"/>
                    </a:lnTo>
                    <a:lnTo>
                      <a:pt x="56" y="32"/>
                    </a:lnTo>
                    <a:lnTo>
                      <a:pt x="51" y="30"/>
                    </a:lnTo>
                    <a:lnTo>
                      <a:pt x="48" y="31"/>
                    </a:lnTo>
                    <a:lnTo>
                      <a:pt x="45" y="26"/>
                    </a:lnTo>
                    <a:lnTo>
                      <a:pt x="42" y="30"/>
                    </a:lnTo>
                    <a:lnTo>
                      <a:pt x="42" y="26"/>
                    </a:lnTo>
                    <a:lnTo>
                      <a:pt x="45" y="25"/>
                    </a:lnTo>
                    <a:lnTo>
                      <a:pt x="50" y="25"/>
                    </a:lnTo>
                    <a:lnTo>
                      <a:pt x="45" y="23"/>
                    </a:lnTo>
                    <a:lnTo>
                      <a:pt x="42" y="22"/>
                    </a:lnTo>
                    <a:lnTo>
                      <a:pt x="39" y="17"/>
                    </a:lnTo>
                    <a:lnTo>
                      <a:pt x="36" y="13"/>
                    </a:lnTo>
                    <a:lnTo>
                      <a:pt x="31" y="11"/>
                    </a:lnTo>
                    <a:lnTo>
                      <a:pt x="27" y="8"/>
                    </a:lnTo>
                    <a:lnTo>
                      <a:pt x="19" y="10"/>
                    </a:lnTo>
                    <a:lnTo>
                      <a:pt x="15" y="7"/>
                    </a:lnTo>
                    <a:lnTo>
                      <a:pt x="16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" y="6"/>
                    </a:lnTo>
                    <a:lnTo>
                      <a:pt x="6" y="8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7" y="11"/>
                    </a:lnTo>
                    <a:lnTo>
                      <a:pt x="4" y="14"/>
                    </a:lnTo>
                    <a:lnTo>
                      <a:pt x="3" y="19"/>
                    </a:lnTo>
                    <a:lnTo>
                      <a:pt x="4" y="23"/>
                    </a:lnTo>
                    <a:lnTo>
                      <a:pt x="8" y="19"/>
                    </a:lnTo>
                    <a:lnTo>
                      <a:pt x="9" y="14"/>
                    </a:lnTo>
                    <a:lnTo>
                      <a:pt x="13" y="12"/>
                    </a:lnTo>
                    <a:lnTo>
                      <a:pt x="13" y="10"/>
                    </a:lnTo>
                    <a:lnTo>
                      <a:pt x="13" y="11"/>
                    </a:lnTo>
                    <a:lnTo>
                      <a:pt x="16" y="14"/>
                    </a:lnTo>
                    <a:lnTo>
                      <a:pt x="19" y="19"/>
                    </a:lnTo>
                    <a:lnTo>
                      <a:pt x="20" y="23"/>
                    </a:lnTo>
                    <a:lnTo>
                      <a:pt x="19" y="28"/>
                    </a:lnTo>
                    <a:lnTo>
                      <a:pt x="19" y="31"/>
                    </a:lnTo>
                    <a:lnTo>
                      <a:pt x="22" y="32"/>
                    </a:lnTo>
                    <a:lnTo>
                      <a:pt x="27" y="28"/>
                    </a:lnTo>
                    <a:lnTo>
                      <a:pt x="27" y="32"/>
                    </a:lnTo>
                    <a:lnTo>
                      <a:pt x="36" y="37"/>
                    </a:lnTo>
                    <a:lnTo>
                      <a:pt x="32" y="40"/>
                    </a:lnTo>
                    <a:lnTo>
                      <a:pt x="27" y="40"/>
                    </a:lnTo>
                    <a:lnTo>
                      <a:pt x="28" y="44"/>
                    </a:lnTo>
                    <a:lnTo>
                      <a:pt x="33" y="43"/>
                    </a:lnTo>
                    <a:lnTo>
                      <a:pt x="37" y="42"/>
                    </a:lnTo>
                    <a:lnTo>
                      <a:pt x="34" y="46"/>
                    </a:lnTo>
                    <a:lnTo>
                      <a:pt x="38" y="42"/>
                    </a:lnTo>
                    <a:lnTo>
                      <a:pt x="43" y="44"/>
                    </a:lnTo>
                    <a:lnTo>
                      <a:pt x="44" y="40"/>
                    </a:lnTo>
                    <a:lnTo>
                      <a:pt x="46" y="44"/>
                    </a:lnTo>
                    <a:lnTo>
                      <a:pt x="51" y="47"/>
                    </a:lnTo>
                    <a:lnTo>
                      <a:pt x="50" y="52"/>
                    </a:lnTo>
                    <a:lnTo>
                      <a:pt x="55" y="51"/>
                    </a:lnTo>
                    <a:lnTo>
                      <a:pt x="62" y="54"/>
                    </a:lnTo>
                    <a:lnTo>
                      <a:pt x="62" y="59"/>
                    </a:lnTo>
                    <a:lnTo>
                      <a:pt x="66" y="59"/>
                    </a:lnTo>
                    <a:lnTo>
                      <a:pt x="69" y="54"/>
                    </a:lnTo>
                    <a:lnTo>
                      <a:pt x="68" y="51"/>
                    </a:lnTo>
                    <a:lnTo>
                      <a:pt x="64" y="4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1" name="Freeform 202"/>
              <p:cNvSpPr>
                <a:spLocks/>
              </p:cNvSpPr>
              <p:nvPr/>
            </p:nvSpPr>
            <p:spPr bwMode="auto">
              <a:xfrm>
                <a:off x="386" y="3624"/>
                <a:ext cx="11" cy="13"/>
              </a:xfrm>
              <a:custGeom>
                <a:avLst/>
                <a:gdLst>
                  <a:gd name="T0" fmla="*/ 4 w 11"/>
                  <a:gd name="T1" fmla="*/ 0 h 13"/>
                  <a:gd name="T2" fmla="*/ 0 w 11"/>
                  <a:gd name="T3" fmla="*/ 2 h 13"/>
                  <a:gd name="T4" fmla="*/ 2 w 11"/>
                  <a:gd name="T5" fmla="*/ 6 h 13"/>
                  <a:gd name="T6" fmla="*/ 4 w 11"/>
                  <a:gd name="T7" fmla="*/ 11 h 13"/>
                  <a:gd name="T8" fmla="*/ 7 w 11"/>
                  <a:gd name="T9" fmla="*/ 13 h 13"/>
                  <a:gd name="T10" fmla="*/ 11 w 11"/>
                  <a:gd name="T11" fmla="*/ 9 h 13"/>
                  <a:gd name="T12" fmla="*/ 11 w 11"/>
                  <a:gd name="T13" fmla="*/ 5 h 13"/>
                  <a:gd name="T14" fmla="*/ 4 w 11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3">
                    <a:moveTo>
                      <a:pt x="4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4" y="11"/>
                    </a:lnTo>
                    <a:lnTo>
                      <a:pt x="7" y="13"/>
                    </a:lnTo>
                    <a:lnTo>
                      <a:pt x="11" y="9"/>
                    </a:lnTo>
                    <a:lnTo>
                      <a:pt x="11" y="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2" name="Freeform 203"/>
              <p:cNvSpPr>
                <a:spLocks/>
              </p:cNvSpPr>
              <p:nvPr/>
            </p:nvSpPr>
            <p:spPr bwMode="auto">
              <a:xfrm>
                <a:off x="390" y="3687"/>
                <a:ext cx="3" cy="4"/>
              </a:xfrm>
              <a:custGeom>
                <a:avLst/>
                <a:gdLst>
                  <a:gd name="T0" fmla="*/ 3 w 3"/>
                  <a:gd name="T1" fmla="*/ 4 h 4"/>
                  <a:gd name="T2" fmla="*/ 3 w 3"/>
                  <a:gd name="T3" fmla="*/ 0 h 4"/>
                  <a:gd name="T4" fmla="*/ 0 w 3"/>
                  <a:gd name="T5" fmla="*/ 0 h 4"/>
                  <a:gd name="T6" fmla="*/ 3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3" name="Freeform 204"/>
              <p:cNvSpPr>
                <a:spLocks/>
              </p:cNvSpPr>
              <p:nvPr/>
            </p:nvSpPr>
            <p:spPr bwMode="auto">
              <a:xfrm>
                <a:off x="388" y="3672"/>
                <a:ext cx="8" cy="7"/>
              </a:xfrm>
              <a:custGeom>
                <a:avLst/>
                <a:gdLst>
                  <a:gd name="T0" fmla="*/ 0 w 8"/>
                  <a:gd name="T1" fmla="*/ 2 h 7"/>
                  <a:gd name="T2" fmla="*/ 0 w 8"/>
                  <a:gd name="T3" fmla="*/ 6 h 7"/>
                  <a:gd name="T4" fmla="*/ 4 w 8"/>
                  <a:gd name="T5" fmla="*/ 7 h 7"/>
                  <a:gd name="T6" fmla="*/ 3 w 8"/>
                  <a:gd name="T7" fmla="*/ 3 h 7"/>
                  <a:gd name="T8" fmla="*/ 8 w 8"/>
                  <a:gd name="T9" fmla="*/ 0 h 7"/>
                  <a:gd name="T10" fmla="*/ 4 w 8"/>
                  <a:gd name="T11" fmla="*/ 2 h 7"/>
                  <a:gd name="T12" fmla="*/ 0 w 8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0" y="2"/>
                    </a:moveTo>
                    <a:lnTo>
                      <a:pt x="0" y="6"/>
                    </a:lnTo>
                    <a:lnTo>
                      <a:pt x="4" y="7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4" name="Freeform 205"/>
              <p:cNvSpPr>
                <a:spLocks/>
              </p:cNvSpPr>
              <p:nvPr/>
            </p:nvSpPr>
            <p:spPr bwMode="auto">
              <a:xfrm>
                <a:off x="396" y="3686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1 w 1"/>
                  <a:gd name="T5" fmla="*/ 4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lnTo>
                      <a:pt x="1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5" name="Freeform 206"/>
              <p:cNvSpPr>
                <a:spLocks/>
              </p:cNvSpPr>
              <p:nvPr/>
            </p:nvSpPr>
            <p:spPr bwMode="auto">
              <a:xfrm>
                <a:off x="393" y="3668"/>
                <a:ext cx="4" cy="4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1 h 4"/>
                  <a:gd name="T4" fmla="*/ 4 w 4"/>
                  <a:gd name="T5" fmla="*/ 4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lnTo>
                      <a:pt x="0" y="1"/>
                    </a:lnTo>
                    <a:lnTo>
                      <a:pt x="4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6" name="Freeform 207"/>
              <p:cNvSpPr>
                <a:spLocks/>
              </p:cNvSpPr>
              <p:nvPr/>
            </p:nvSpPr>
            <p:spPr bwMode="auto">
              <a:xfrm>
                <a:off x="391" y="3637"/>
                <a:ext cx="11" cy="11"/>
              </a:xfrm>
              <a:custGeom>
                <a:avLst/>
                <a:gdLst>
                  <a:gd name="T0" fmla="*/ 2 w 11"/>
                  <a:gd name="T1" fmla="*/ 10 h 11"/>
                  <a:gd name="T2" fmla="*/ 6 w 11"/>
                  <a:gd name="T3" fmla="*/ 11 h 11"/>
                  <a:gd name="T4" fmla="*/ 11 w 11"/>
                  <a:gd name="T5" fmla="*/ 8 h 11"/>
                  <a:gd name="T6" fmla="*/ 9 w 11"/>
                  <a:gd name="T7" fmla="*/ 5 h 11"/>
                  <a:gd name="T8" fmla="*/ 6 w 11"/>
                  <a:gd name="T9" fmla="*/ 0 h 11"/>
                  <a:gd name="T10" fmla="*/ 0 w 11"/>
                  <a:gd name="T11" fmla="*/ 6 h 11"/>
                  <a:gd name="T12" fmla="*/ 2 w 11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10"/>
                    </a:moveTo>
                    <a:lnTo>
                      <a:pt x="6" y="11"/>
                    </a:lnTo>
                    <a:lnTo>
                      <a:pt x="11" y="8"/>
                    </a:lnTo>
                    <a:lnTo>
                      <a:pt x="9" y="5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7" name="Freeform 208"/>
              <p:cNvSpPr>
                <a:spLocks/>
              </p:cNvSpPr>
              <p:nvPr/>
            </p:nvSpPr>
            <p:spPr bwMode="auto">
              <a:xfrm>
                <a:off x="396" y="3691"/>
                <a:ext cx="3" cy="9"/>
              </a:xfrm>
              <a:custGeom>
                <a:avLst/>
                <a:gdLst>
                  <a:gd name="T0" fmla="*/ 1 w 3"/>
                  <a:gd name="T1" fmla="*/ 0 h 9"/>
                  <a:gd name="T2" fmla="*/ 0 w 3"/>
                  <a:gd name="T3" fmla="*/ 4 h 9"/>
                  <a:gd name="T4" fmla="*/ 2 w 3"/>
                  <a:gd name="T5" fmla="*/ 9 h 9"/>
                  <a:gd name="T6" fmla="*/ 1 w 3"/>
                  <a:gd name="T7" fmla="*/ 4 h 9"/>
                  <a:gd name="T8" fmla="*/ 3 w 3"/>
                  <a:gd name="T9" fmla="*/ 0 h 9"/>
                  <a:gd name="T10" fmla="*/ 1 w 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1" y="0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1" y="4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8" name="Freeform 209"/>
              <p:cNvSpPr>
                <a:spLocks/>
              </p:cNvSpPr>
              <p:nvPr/>
            </p:nvSpPr>
            <p:spPr bwMode="auto">
              <a:xfrm>
                <a:off x="398" y="3684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9" name="Freeform 210"/>
              <p:cNvSpPr>
                <a:spLocks/>
              </p:cNvSpPr>
              <p:nvPr/>
            </p:nvSpPr>
            <p:spPr bwMode="auto">
              <a:xfrm>
                <a:off x="402" y="3692"/>
                <a:ext cx="6" cy="8"/>
              </a:xfrm>
              <a:custGeom>
                <a:avLst/>
                <a:gdLst>
                  <a:gd name="T0" fmla="*/ 0 w 6"/>
                  <a:gd name="T1" fmla="*/ 4 h 8"/>
                  <a:gd name="T2" fmla="*/ 1 w 6"/>
                  <a:gd name="T3" fmla="*/ 8 h 8"/>
                  <a:gd name="T4" fmla="*/ 6 w 6"/>
                  <a:gd name="T5" fmla="*/ 5 h 8"/>
                  <a:gd name="T6" fmla="*/ 2 w 6"/>
                  <a:gd name="T7" fmla="*/ 0 h 8"/>
                  <a:gd name="T8" fmla="*/ 0 w 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lnTo>
                      <a:pt x="1" y="8"/>
                    </a:lnTo>
                    <a:lnTo>
                      <a:pt x="6" y="5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0" name="Freeform 211"/>
              <p:cNvSpPr>
                <a:spLocks/>
              </p:cNvSpPr>
              <p:nvPr/>
            </p:nvSpPr>
            <p:spPr bwMode="auto">
              <a:xfrm>
                <a:off x="405" y="3632"/>
                <a:ext cx="15" cy="13"/>
              </a:xfrm>
              <a:custGeom>
                <a:avLst/>
                <a:gdLst>
                  <a:gd name="T0" fmla="*/ 11 w 15"/>
                  <a:gd name="T1" fmla="*/ 11 h 13"/>
                  <a:gd name="T2" fmla="*/ 15 w 15"/>
                  <a:gd name="T3" fmla="*/ 13 h 13"/>
                  <a:gd name="T4" fmla="*/ 15 w 15"/>
                  <a:gd name="T5" fmla="*/ 9 h 13"/>
                  <a:gd name="T6" fmla="*/ 12 w 15"/>
                  <a:gd name="T7" fmla="*/ 5 h 13"/>
                  <a:gd name="T8" fmla="*/ 0 w 15"/>
                  <a:gd name="T9" fmla="*/ 0 h 13"/>
                  <a:gd name="T10" fmla="*/ 6 w 15"/>
                  <a:gd name="T11" fmla="*/ 11 h 13"/>
                  <a:gd name="T12" fmla="*/ 11 w 15"/>
                  <a:gd name="T1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1" y="11"/>
                    </a:moveTo>
                    <a:lnTo>
                      <a:pt x="15" y="13"/>
                    </a:lnTo>
                    <a:lnTo>
                      <a:pt x="15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6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1" name="Freeform 212"/>
              <p:cNvSpPr>
                <a:spLocks/>
              </p:cNvSpPr>
              <p:nvPr/>
            </p:nvSpPr>
            <p:spPr bwMode="auto">
              <a:xfrm>
                <a:off x="403" y="3639"/>
                <a:ext cx="18" cy="17"/>
              </a:xfrm>
              <a:custGeom>
                <a:avLst/>
                <a:gdLst>
                  <a:gd name="T0" fmla="*/ 2 w 18"/>
                  <a:gd name="T1" fmla="*/ 14 h 17"/>
                  <a:gd name="T2" fmla="*/ 6 w 18"/>
                  <a:gd name="T3" fmla="*/ 14 h 17"/>
                  <a:gd name="T4" fmla="*/ 14 w 18"/>
                  <a:gd name="T5" fmla="*/ 17 h 17"/>
                  <a:gd name="T6" fmla="*/ 18 w 18"/>
                  <a:gd name="T7" fmla="*/ 15 h 17"/>
                  <a:gd name="T8" fmla="*/ 15 w 18"/>
                  <a:gd name="T9" fmla="*/ 10 h 17"/>
                  <a:gd name="T10" fmla="*/ 14 w 18"/>
                  <a:gd name="T11" fmla="*/ 6 h 17"/>
                  <a:gd name="T12" fmla="*/ 6 w 18"/>
                  <a:gd name="T13" fmla="*/ 4 h 17"/>
                  <a:gd name="T14" fmla="*/ 5 w 18"/>
                  <a:gd name="T15" fmla="*/ 0 h 17"/>
                  <a:gd name="T16" fmla="*/ 1 w 18"/>
                  <a:gd name="T17" fmla="*/ 2 h 17"/>
                  <a:gd name="T18" fmla="*/ 1 w 18"/>
                  <a:gd name="T19" fmla="*/ 6 h 17"/>
                  <a:gd name="T20" fmla="*/ 0 w 18"/>
                  <a:gd name="T21" fmla="*/ 10 h 17"/>
                  <a:gd name="T22" fmla="*/ 2 w 18"/>
                  <a:gd name="T2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7">
                    <a:moveTo>
                      <a:pt x="2" y="14"/>
                    </a:moveTo>
                    <a:lnTo>
                      <a:pt x="6" y="14"/>
                    </a:lnTo>
                    <a:lnTo>
                      <a:pt x="14" y="17"/>
                    </a:lnTo>
                    <a:lnTo>
                      <a:pt x="18" y="15"/>
                    </a:lnTo>
                    <a:lnTo>
                      <a:pt x="15" y="10"/>
                    </a:lnTo>
                    <a:lnTo>
                      <a:pt x="14" y="6"/>
                    </a:lnTo>
                    <a:lnTo>
                      <a:pt x="6" y="4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2" name="Freeform 213"/>
              <p:cNvSpPr>
                <a:spLocks/>
              </p:cNvSpPr>
              <p:nvPr/>
            </p:nvSpPr>
            <p:spPr bwMode="auto">
              <a:xfrm>
                <a:off x="410" y="3693"/>
                <a:ext cx="20" cy="21"/>
              </a:xfrm>
              <a:custGeom>
                <a:avLst/>
                <a:gdLst>
                  <a:gd name="T0" fmla="*/ 10 w 20"/>
                  <a:gd name="T1" fmla="*/ 11 h 21"/>
                  <a:gd name="T2" fmla="*/ 7 w 20"/>
                  <a:gd name="T3" fmla="*/ 8 h 21"/>
                  <a:gd name="T4" fmla="*/ 4 w 20"/>
                  <a:gd name="T5" fmla="*/ 5 h 21"/>
                  <a:gd name="T6" fmla="*/ 0 w 20"/>
                  <a:gd name="T7" fmla="*/ 0 h 21"/>
                  <a:gd name="T8" fmla="*/ 0 w 20"/>
                  <a:gd name="T9" fmla="*/ 2 h 21"/>
                  <a:gd name="T10" fmla="*/ 1 w 20"/>
                  <a:gd name="T11" fmla="*/ 9 h 21"/>
                  <a:gd name="T12" fmla="*/ 5 w 20"/>
                  <a:gd name="T13" fmla="*/ 14 h 21"/>
                  <a:gd name="T14" fmla="*/ 17 w 20"/>
                  <a:gd name="T15" fmla="*/ 21 h 21"/>
                  <a:gd name="T16" fmla="*/ 20 w 20"/>
                  <a:gd name="T17" fmla="*/ 20 h 21"/>
                  <a:gd name="T18" fmla="*/ 18 w 20"/>
                  <a:gd name="T19" fmla="*/ 16 h 21"/>
                  <a:gd name="T20" fmla="*/ 10 w 20"/>
                  <a:gd name="T2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1">
                    <a:moveTo>
                      <a:pt x="10" y="11"/>
                    </a:moveTo>
                    <a:lnTo>
                      <a:pt x="7" y="8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9"/>
                    </a:lnTo>
                    <a:lnTo>
                      <a:pt x="5" y="14"/>
                    </a:lnTo>
                    <a:lnTo>
                      <a:pt x="17" y="21"/>
                    </a:lnTo>
                    <a:lnTo>
                      <a:pt x="20" y="20"/>
                    </a:lnTo>
                    <a:lnTo>
                      <a:pt x="18" y="16"/>
                    </a:lnTo>
                    <a:lnTo>
                      <a:pt x="10" y="1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3" name="Freeform 214"/>
              <p:cNvSpPr>
                <a:spLocks/>
              </p:cNvSpPr>
              <p:nvPr/>
            </p:nvSpPr>
            <p:spPr bwMode="auto">
              <a:xfrm>
                <a:off x="418" y="3693"/>
                <a:ext cx="6" cy="8"/>
              </a:xfrm>
              <a:custGeom>
                <a:avLst/>
                <a:gdLst>
                  <a:gd name="T0" fmla="*/ 6 w 6"/>
                  <a:gd name="T1" fmla="*/ 7 h 8"/>
                  <a:gd name="T2" fmla="*/ 5 w 6"/>
                  <a:gd name="T3" fmla="*/ 3 h 8"/>
                  <a:gd name="T4" fmla="*/ 0 w 6"/>
                  <a:gd name="T5" fmla="*/ 0 h 8"/>
                  <a:gd name="T6" fmla="*/ 0 w 6"/>
                  <a:gd name="T7" fmla="*/ 4 h 8"/>
                  <a:gd name="T8" fmla="*/ 3 w 6"/>
                  <a:gd name="T9" fmla="*/ 8 h 8"/>
                  <a:gd name="T10" fmla="*/ 6 w 6"/>
                  <a:gd name="T1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6" y="7"/>
                    </a:moveTo>
                    <a:lnTo>
                      <a:pt x="5" y="3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3" y="8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4" name="Freeform 215"/>
              <p:cNvSpPr>
                <a:spLocks/>
              </p:cNvSpPr>
              <p:nvPr/>
            </p:nvSpPr>
            <p:spPr bwMode="auto">
              <a:xfrm>
                <a:off x="426" y="3703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5 h 5"/>
                  <a:gd name="T4" fmla="*/ 4 w 4"/>
                  <a:gd name="T5" fmla="*/ 5 h 5"/>
                  <a:gd name="T6" fmla="*/ 3 w 4"/>
                  <a:gd name="T7" fmla="*/ 1 h 5"/>
                  <a:gd name="T8" fmla="*/ 0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5"/>
                    </a:lnTo>
                    <a:lnTo>
                      <a:pt x="4" y="5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5" name="Freeform 216"/>
              <p:cNvSpPr>
                <a:spLocks/>
              </p:cNvSpPr>
              <p:nvPr/>
            </p:nvSpPr>
            <p:spPr bwMode="auto">
              <a:xfrm>
                <a:off x="439" y="3673"/>
                <a:ext cx="7" cy="10"/>
              </a:xfrm>
              <a:custGeom>
                <a:avLst/>
                <a:gdLst>
                  <a:gd name="T0" fmla="*/ 0 w 7"/>
                  <a:gd name="T1" fmla="*/ 0 h 10"/>
                  <a:gd name="T2" fmla="*/ 1 w 7"/>
                  <a:gd name="T3" fmla="*/ 4 h 10"/>
                  <a:gd name="T4" fmla="*/ 3 w 7"/>
                  <a:gd name="T5" fmla="*/ 7 h 10"/>
                  <a:gd name="T6" fmla="*/ 7 w 7"/>
                  <a:gd name="T7" fmla="*/ 10 h 10"/>
                  <a:gd name="T8" fmla="*/ 7 w 7"/>
                  <a:gd name="T9" fmla="*/ 5 h 10"/>
                  <a:gd name="T10" fmla="*/ 3 w 7"/>
                  <a:gd name="T11" fmla="*/ 1 h 10"/>
                  <a:gd name="T12" fmla="*/ 0 w 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lnTo>
                      <a:pt x="1" y="4"/>
                    </a:lnTo>
                    <a:lnTo>
                      <a:pt x="3" y="7"/>
                    </a:lnTo>
                    <a:lnTo>
                      <a:pt x="7" y="10"/>
                    </a:lnTo>
                    <a:lnTo>
                      <a:pt x="7" y="5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6" name="Freeform 217"/>
              <p:cNvSpPr>
                <a:spLocks/>
              </p:cNvSpPr>
              <p:nvPr/>
            </p:nvSpPr>
            <p:spPr bwMode="auto">
              <a:xfrm>
                <a:off x="435" y="3644"/>
                <a:ext cx="26" cy="30"/>
              </a:xfrm>
              <a:custGeom>
                <a:avLst/>
                <a:gdLst>
                  <a:gd name="T0" fmla="*/ 24 w 26"/>
                  <a:gd name="T1" fmla="*/ 30 h 30"/>
                  <a:gd name="T2" fmla="*/ 26 w 26"/>
                  <a:gd name="T3" fmla="*/ 27 h 30"/>
                  <a:gd name="T4" fmla="*/ 24 w 26"/>
                  <a:gd name="T5" fmla="*/ 18 h 30"/>
                  <a:gd name="T6" fmla="*/ 22 w 26"/>
                  <a:gd name="T7" fmla="*/ 15 h 30"/>
                  <a:gd name="T8" fmla="*/ 21 w 26"/>
                  <a:gd name="T9" fmla="*/ 11 h 30"/>
                  <a:gd name="T10" fmla="*/ 12 w 26"/>
                  <a:gd name="T11" fmla="*/ 3 h 30"/>
                  <a:gd name="T12" fmla="*/ 9 w 26"/>
                  <a:gd name="T13" fmla="*/ 0 h 30"/>
                  <a:gd name="T14" fmla="*/ 5 w 26"/>
                  <a:gd name="T15" fmla="*/ 0 h 30"/>
                  <a:gd name="T16" fmla="*/ 1 w 26"/>
                  <a:gd name="T17" fmla="*/ 5 h 30"/>
                  <a:gd name="T18" fmla="*/ 0 w 26"/>
                  <a:gd name="T19" fmla="*/ 9 h 30"/>
                  <a:gd name="T20" fmla="*/ 4 w 26"/>
                  <a:gd name="T21" fmla="*/ 9 h 30"/>
                  <a:gd name="T22" fmla="*/ 0 w 26"/>
                  <a:gd name="T23" fmla="*/ 13 h 30"/>
                  <a:gd name="T24" fmla="*/ 5 w 26"/>
                  <a:gd name="T25" fmla="*/ 12 h 30"/>
                  <a:gd name="T26" fmla="*/ 1 w 26"/>
                  <a:gd name="T27" fmla="*/ 16 h 30"/>
                  <a:gd name="T28" fmla="*/ 5 w 26"/>
                  <a:gd name="T29" fmla="*/ 19 h 30"/>
                  <a:gd name="T30" fmla="*/ 4 w 26"/>
                  <a:gd name="T31" fmla="*/ 24 h 30"/>
                  <a:gd name="T32" fmla="*/ 5 w 26"/>
                  <a:gd name="T33" fmla="*/ 28 h 30"/>
                  <a:gd name="T34" fmla="*/ 9 w 26"/>
                  <a:gd name="T35" fmla="*/ 30 h 30"/>
                  <a:gd name="T36" fmla="*/ 11 w 26"/>
                  <a:gd name="T37" fmla="*/ 30 h 30"/>
                  <a:gd name="T38" fmla="*/ 14 w 26"/>
                  <a:gd name="T39" fmla="*/ 27 h 30"/>
                  <a:gd name="T40" fmla="*/ 10 w 26"/>
                  <a:gd name="T41" fmla="*/ 22 h 30"/>
                  <a:gd name="T42" fmla="*/ 14 w 26"/>
                  <a:gd name="T43" fmla="*/ 25 h 30"/>
                  <a:gd name="T44" fmla="*/ 15 w 26"/>
                  <a:gd name="T45" fmla="*/ 21 h 30"/>
                  <a:gd name="T46" fmla="*/ 12 w 26"/>
                  <a:gd name="T47" fmla="*/ 17 h 30"/>
                  <a:gd name="T48" fmla="*/ 16 w 26"/>
                  <a:gd name="T49" fmla="*/ 21 h 30"/>
                  <a:gd name="T50" fmla="*/ 16 w 26"/>
                  <a:gd name="T51" fmla="*/ 25 h 30"/>
                  <a:gd name="T52" fmla="*/ 15 w 26"/>
                  <a:gd name="T53" fmla="*/ 29 h 30"/>
                  <a:gd name="T54" fmla="*/ 20 w 26"/>
                  <a:gd name="T55" fmla="*/ 29 h 30"/>
                  <a:gd name="T56" fmla="*/ 18 w 26"/>
                  <a:gd name="T57" fmla="*/ 25 h 30"/>
                  <a:gd name="T58" fmla="*/ 21 w 26"/>
                  <a:gd name="T59" fmla="*/ 29 h 30"/>
                  <a:gd name="T60" fmla="*/ 24 w 26"/>
                  <a:gd name="T6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30">
                    <a:moveTo>
                      <a:pt x="24" y="30"/>
                    </a:moveTo>
                    <a:lnTo>
                      <a:pt x="26" y="27"/>
                    </a:lnTo>
                    <a:lnTo>
                      <a:pt x="24" y="18"/>
                    </a:lnTo>
                    <a:lnTo>
                      <a:pt x="22" y="15"/>
                    </a:lnTo>
                    <a:lnTo>
                      <a:pt x="21" y="11"/>
                    </a:lnTo>
                    <a:lnTo>
                      <a:pt x="12" y="3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5" y="12"/>
                    </a:lnTo>
                    <a:lnTo>
                      <a:pt x="1" y="16"/>
                    </a:lnTo>
                    <a:lnTo>
                      <a:pt x="5" y="19"/>
                    </a:lnTo>
                    <a:lnTo>
                      <a:pt x="4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1" y="30"/>
                    </a:lnTo>
                    <a:lnTo>
                      <a:pt x="14" y="27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15" y="21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16" y="25"/>
                    </a:lnTo>
                    <a:lnTo>
                      <a:pt x="15" y="29"/>
                    </a:lnTo>
                    <a:lnTo>
                      <a:pt x="20" y="29"/>
                    </a:lnTo>
                    <a:lnTo>
                      <a:pt x="18" y="25"/>
                    </a:lnTo>
                    <a:lnTo>
                      <a:pt x="21" y="29"/>
                    </a:lnTo>
                    <a:lnTo>
                      <a:pt x="24" y="3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auto">
              <a:xfrm>
                <a:off x="449" y="3677"/>
                <a:ext cx="8" cy="7"/>
              </a:xfrm>
              <a:custGeom>
                <a:avLst/>
                <a:gdLst>
                  <a:gd name="T0" fmla="*/ 2 w 8"/>
                  <a:gd name="T1" fmla="*/ 0 h 7"/>
                  <a:gd name="T2" fmla="*/ 0 w 8"/>
                  <a:gd name="T3" fmla="*/ 0 h 7"/>
                  <a:gd name="T4" fmla="*/ 1 w 8"/>
                  <a:gd name="T5" fmla="*/ 3 h 7"/>
                  <a:gd name="T6" fmla="*/ 4 w 8"/>
                  <a:gd name="T7" fmla="*/ 7 h 7"/>
                  <a:gd name="T8" fmla="*/ 8 w 8"/>
                  <a:gd name="T9" fmla="*/ 6 h 7"/>
                  <a:gd name="T10" fmla="*/ 6 w 8"/>
                  <a:gd name="T11" fmla="*/ 2 h 7"/>
                  <a:gd name="T12" fmla="*/ 2 w 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lnTo>
                      <a:pt x="0" y="0"/>
                    </a:lnTo>
                    <a:lnTo>
                      <a:pt x="1" y="3"/>
                    </a:lnTo>
                    <a:lnTo>
                      <a:pt x="4" y="7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auto">
              <a:xfrm>
                <a:off x="459" y="3685"/>
                <a:ext cx="5" cy="6"/>
              </a:xfrm>
              <a:custGeom>
                <a:avLst/>
                <a:gdLst>
                  <a:gd name="T0" fmla="*/ 0 w 5"/>
                  <a:gd name="T1" fmla="*/ 1 h 6"/>
                  <a:gd name="T2" fmla="*/ 0 w 5"/>
                  <a:gd name="T3" fmla="*/ 6 h 6"/>
                  <a:gd name="T4" fmla="*/ 5 w 5"/>
                  <a:gd name="T5" fmla="*/ 4 h 6"/>
                  <a:gd name="T6" fmla="*/ 3 w 5"/>
                  <a:gd name="T7" fmla="*/ 0 h 6"/>
                  <a:gd name="T8" fmla="*/ 0 w 5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1"/>
                    </a:moveTo>
                    <a:lnTo>
                      <a:pt x="0" y="6"/>
                    </a:lnTo>
                    <a:lnTo>
                      <a:pt x="5" y="4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59" name="Group 109"/>
            <p:cNvGrpSpPr>
              <a:grpSpLocks/>
            </p:cNvGrpSpPr>
            <p:nvPr/>
          </p:nvGrpSpPr>
          <p:grpSpPr bwMode="auto">
            <a:xfrm>
              <a:off x="9441049" y="5267972"/>
              <a:ext cx="1432984" cy="1219200"/>
              <a:chOff x="3614" y="2886"/>
              <a:chExt cx="677" cy="576"/>
            </a:xfrm>
            <a:solidFill>
              <a:schemeClr val="bg1">
                <a:lumMod val="85000"/>
              </a:schemeClr>
            </a:solidFill>
          </p:grpSpPr>
          <p:sp>
            <p:nvSpPr>
              <p:cNvPr id="110" name="Freeform 110"/>
              <p:cNvSpPr>
                <a:spLocks/>
              </p:cNvSpPr>
              <p:nvPr/>
            </p:nvSpPr>
            <p:spPr bwMode="auto">
              <a:xfrm>
                <a:off x="3831" y="3016"/>
                <a:ext cx="30" cy="20"/>
              </a:xfrm>
              <a:custGeom>
                <a:avLst/>
                <a:gdLst>
                  <a:gd name="T0" fmla="*/ 23 w 30"/>
                  <a:gd name="T1" fmla="*/ 8 h 20"/>
                  <a:gd name="T2" fmla="*/ 18 w 30"/>
                  <a:gd name="T3" fmla="*/ 11 h 20"/>
                  <a:gd name="T4" fmla="*/ 12 w 30"/>
                  <a:gd name="T5" fmla="*/ 15 h 20"/>
                  <a:gd name="T6" fmla="*/ 5 w 30"/>
                  <a:gd name="T7" fmla="*/ 18 h 20"/>
                  <a:gd name="T8" fmla="*/ 0 w 30"/>
                  <a:gd name="T9" fmla="*/ 17 h 20"/>
                  <a:gd name="T10" fmla="*/ 4 w 30"/>
                  <a:gd name="T11" fmla="*/ 20 h 20"/>
                  <a:gd name="T12" fmla="*/ 10 w 30"/>
                  <a:gd name="T13" fmla="*/ 17 h 20"/>
                  <a:gd name="T14" fmla="*/ 13 w 30"/>
                  <a:gd name="T15" fmla="*/ 15 h 20"/>
                  <a:gd name="T16" fmla="*/ 25 w 30"/>
                  <a:gd name="T17" fmla="*/ 7 h 20"/>
                  <a:gd name="T18" fmla="*/ 30 w 30"/>
                  <a:gd name="T19" fmla="*/ 0 h 20"/>
                  <a:gd name="T20" fmla="*/ 23 w 30"/>
                  <a:gd name="T21" fmla="*/ 5 h 20"/>
                  <a:gd name="T22" fmla="*/ 23 w 30"/>
                  <a:gd name="T23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0">
                    <a:moveTo>
                      <a:pt x="23" y="8"/>
                    </a:moveTo>
                    <a:lnTo>
                      <a:pt x="18" y="11"/>
                    </a:lnTo>
                    <a:lnTo>
                      <a:pt x="12" y="15"/>
                    </a:lnTo>
                    <a:lnTo>
                      <a:pt x="5" y="18"/>
                    </a:lnTo>
                    <a:lnTo>
                      <a:pt x="0" y="17"/>
                    </a:lnTo>
                    <a:lnTo>
                      <a:pt x="4" y="20"/>
                    </a:lnTo>
                    <a:lnTo>
                      <a:pt x="10" y="17"/>
                    </a:lnTo>
                    <a:lnTo>
                      <a:pt x="13" y="15"/>
                    </a:lnTo>
                    <a:lnTo>
                      <a:pt x="25" y="7"/>
                    </a:lnTo>
                    <a:lnTo>
                      <a:pt x="30" y="0"/>
                    </a:lnTo>
                    <a:lnTo>
                      <a:pt x="23" y="5"/>
                    </a:lnTo>
                    <a:lnTo>
                      <a:pt x="23" y="8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4108" y="3287"/>
                <a:ext cx="13" cy="6"/>
              </a:xfrm>
              <a:custGeom>
                <a:avLst/>
                <a:gdLst>
                  <a:gd name="T0" fmla="*/ 1 w 13"/>
                  <a:gd name="T1" fmla="*/ 0 h 6"/>
                  <a:gd name="T2" fmla="*/ 0 w 13"/>
                  <a:gd name="T3" fmla="*/ 0 h 6"/>
                  <a:gd name="T4" fmla="*/ 4 w 13"/>
                  <a:gd name="T5" fmla="*/ 6 h 6"/>
                  <a:gd name="T6" fmla="*/ 8 w 13"/>
                  <a:gd name="T7" fmla="*/ 6 h 6"/>
                  <a:gd name="T8" fmla="*/ 13 w 13"/>
                  <a:gd name="T9" fmla="*/ 4 h 6"/>
                  <a:gd name="T10" fmla="*/ 8 w 13"/>
                  <a:gd name="T11" fmla="*/ 5 h 6"/>
                  <a:gd name="T12" fmla="*/ 1 w 1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1" y="0"/>
                    </a:moveTo>
                    <a:lnTo>
                      <a:pt x="0" y="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3" y="4"/>
                    </a:lnTo>
                    <a:lnTo>
                      <a:pt x="8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4169" y="3460"/>
                <a:ext cx="7" cy="2"/>
              </a:xfrm>
              <a:custGeom>
                <a:avLst/>
                <a:gdLst>
                  <a:gd name="T0" fmla="*/ 0 w 7"/>
                  <a:gd name="T1" fmla="*/ 2 h 2"/>
                  <a:gd name="T2" fmla="*/ 7 w 7"/>
                  <a:gd name="T3" fmla="*/ 0 h 2"/>
                  <a:gd name="T4" fmla="*/ 0 w 7"/>
                  <a:gd name="T5" fmla="*/ 1 h 2"/>
                  <a:gd name="T6" fmla="*/ 0 w 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4192" y="3445"/>
                <a:ext cx="4" cy="3"/>
              </a:xfrm>
              <a:custGeom>
                <a:avLst/>
                <a:gdLst>
                  <a:gd name="T0" fmla="*/ 3 w 4"/>
                  <a:gd name="T1" fmla="*/ 3 h 3"/>
                  <a:gd name="T2" fmla="*/ 4 w 4"/>
                  <a:gd name="T3" fmla="*/ 3 h 3"/>
                  <a:gd name="T4" fmla="*/ 0 w 4"/>
                  <a:gd name="T5" fmla="*/ 0 h 3"/>
                  <a:gd name="T6" fmla="*/ 3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3" y="3"/>
                    </a:moveTo>
                    <a:lnTo>
                      <a:pt x="4" y="3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4199" y="3439"/>
                <a:ext cx="9" cy="8"/>
              </a:xfrm>
              <a:custGeom>
                <a:avLst/>
                <a:gdLst>
                  <a:gd name="T0" fmla="*/ 0 w 9"/>
                  <a:gd name="T1" fmla="*/ 0 h 8"/>
                  <a:gd name="T2" fmla="*/ 6 w 9"/>
                  <a:gd name="T3" fmla="*/ 8 h 8"/>
                  <a:gd name="T4" fmla="*/ 9 w 9"/>
                  <a:gd name="T5" fmla="*/ 8 h 8"/>
                  <a:gd name="T6" fmla="*/ 6 w 9"/>
                  <a:gd name="T7" fmla="*/ 4 h 8"/>
                  <a:gd name="T8" fmla="*/ 0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6" y="8"/>
                    </a:lnTo>
                    <a:lnTo>
                      <a:pt x="9" y="8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4234" y="3430"/>
                <a:ext cx="7" cy="5"/>
              </a:xfrm>
              <a:custGeom>
                <a:avLst/>
                <a:gdLst>
                  <a:gd name="T0" fmla="*/ 0 w 7"/>
                  <a:gd name="T1" fmla="*/ 5 h 5"/>
                  <a:gd name="T2" fmla="*/ 7 w 7"/>
                  <a:gd name="T3" fmla="*/ 1 h 5"/>
                  <a:gd name="T4" fmla="*/ 7 w 7"/>
                  <a:gd name="T5" fmla="*/ 0 h 5"/>
                  <a:gd name="T6" fmla="*/ 5 w 7"/>
                  <a:gd name="T7" fmla="*/ 0 h 5"/>
                  <a:gd name="T8" fmla="*/ 0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lnTo>
                      <a:pt x="7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4255" y="3417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4267" y="3369"/>
                <a:ext cx="20" cy="40"/>
              </a:xfrm>
              <a:custGeom>
                <a:avLst/>
                <a:gdLst>
                  <a:gd name="T0" fmla="*/ 14 w 20"/>
                  <a:gd name="T1" fmla="*/ 11 h 40"/>
                  <a:gd name="T2" fmla="*/ 10 w 20"/>
                  <a:gd name="T3" fmla="*/ 22 h 40"/>
                  <a:gd name="T4" fmla="*/ 2 w 20"/>
                  <a:gd name="T5" fmla="*/ 34 h 40"/>
                  <a:gd name="T6" fmla="*/ 2 w 20"/>
                  <a:gd name="T7" fmla="*/ 35 h 40"/>
                  <a:gd name="T8" fmla="*/ 0 w 20"/>
                  <a:gd name="T9" fmla="*/ 40 h 40"/>
                  <a:gd name="T10" fmla="*/ 13 w 20"/>
                  <a:gd name="T11" fmla="*/ 22 h 40"/>
                  <a:gd name="T12" fmla="*/ 20 w 20"/>
                  <a:gd name="T13" fmla="*/ 0 h 40"/>
                  <a:gd name="T14" fmla="*/ 14 w 20"/>
                  <a:gd name="T15" fmla="*/ 5 h 40"/>
                  <a:gd name="T16" fmla="*/ 14 w 20"/>
                  <a:gd name="T17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40">
                    <a:moveTo>
                      <a:pt x="14" y="11"/>
                    </a:moveTo>
                    <a:lnTo>
                      <a:pt x="10" y="22"/>
                    </a:lnTo>
                    <a:lnTo>
                      <a:pt x="2" y="34"/>
                    </a:lnTo>
                    <a:lnTo>
                      <a:pt x="2" y="35"/>
                    </a:lnTo>
                    <a:lnTo>
                      <a:pt x="0" y="40"/>
                    </a:lnTo>
                    <a:lnTo>
                      <a:pt x="13" y="22"/>
                    </a:lnTo>
                    <a:lnTo>
                      <a:pt x="20" y="0"/>
                    </a:lnTo>
                    <a:lnTo>
                      <a:pt x="14" y="5"/>
                    </a:lnTo>
                    <a:lnTo>
                      <a:pt x="14" y="1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4291" y="3354"/>
                <a:ext cx="0" cy="6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  <a:gd name="T3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3614" y="2886"/>
                <a:ext cx="677" cy="514"/>
              </a:xfrm>
              <a:custGeom>
                <a:avLst/>
                <a:gdLst>
                  <a:gd name="T0" fmla="*/ 673 w 677"/>
                  <a:gd name="T1" fmla="*/ 386 h 514"/>
                  <a:gd name="T2" fmla="*/ 651 w 677"/>
                  <a:gd name="T3" fmla="*/ 315 h 514"/>
                  <a:gd name="T4" fmla="*/ 637 w 677"/>
                  <a:gd name="T5" fmla="*/ 294 h 514"/>
                  <a:gd name="T6" fmla="*/ 576 w 677"/>
                  <a:gd name="T7" fmla="*/ 187 h 514"/>
                  <a:gd name="T8" fmla="*/ 585 w 677"/>
                  <a:gd name="T9" fmla="*/ 190 h 514"/>
                  <a:gd name="T10" fmla="*/ 601 w 677"/>
                  <a:gd name="T11" fmla="*/ 228 h 514"/>
                  <a:gd name="T12" fmla="*/ 599 w 677"/>
                  <a:gd name="T13" fmla="*/ 219 h 514"/>
                  <a:gd name="T14" fmla="*/ 584 w 677"/>
                  <a:gd name="T15" fmla="*/ 177 h 514"/>
                  <a:gd name="T16" fmla="*/ 511 w 677"/>
                  <a:gd name="T17" fmla="*/ 57 h 514"/>
                  <a:gd name="T18" fmla="*/ 491 w 677"/>
                  <a:gd name="T19" fmla="*/ 16 h 514"/>
                  <a:gd name="T20" fmla="*/ 482 w 677"/>
                  <a:gd name="T21" fmla="*/ 7 h 514"/>
                  <a:gd name="T22" fmla="*/ 447 w 677"/>
                  <a:gd name="T23" fmla="*/ 5 h 514"/>
                  <a:gd name="T24" fmla="*/ 451 w 677"/>
                  <a:gd name="T25" fmla="*/ 42 h 514"/>
                  <a:gd name="T26" fmla="*/ 222 w 677"/>
                  <a:gd name="T27" fmla="*/ 43 h 514"/>
                  <a:gd name="T28" fmla="*/ 7 w 677"/>
                  <a:gd name="T29" fmla="*/ 42 h 514"/>
                  <a:gd name="T30" fmla="*/ 20 w 677"/>
                  <a:gd name="T31" fmla="*/ 74 h 514"/>
                  <a:gd name="T32" fmla="*/ 27 w 677"/>
                  <a:gd name="T33" fmla="*/ 94 h 514"/>
                  <a:gd name="T34" fmla="*/ 33 w 677"/>
                  <a:gd name="T35" fmla="*/ 100 h 514"/>
                  <a:gd name="T36" fmla="*/ 44 w 677"/>
                  <a:gd name="T37" fmla="*/ 79 h 514"/>
                  <a:gd name="T38" fmla="*/ 59 w 677"/>
                  <a:gd name="T39" fmla="*/ 86 h 514"/>
                  <a:gd name="T40" fmla="*/ 69 w 677"/>
                  <a:gd name="T41" fmla="*/ 90 h 514"/>
                  <a:gd name="T42" fmla="*/ 106 w 677"/>
                  <a:gd name="T43" fmla="*/ 79 h 514"/>
                  <a:gd name="T44" fmla="*/ 115 w 677"/>
                  <a:gd name="T45" fmla="*/ 83 h 514"/>
                  <a:gd name="T46" fmla="*/ 108 w 677"/>
                  <a:gd name="T47" fmla="*/ 89 h 514"/>
                  <a:gd name="T48" fmla="*/ 152 w 677"/>
                  <a:gd name="T49" fmla="*/ 98 h 514"/>
                  <a:gd name="T50" fmla="*/ 169 w 677"/>
                  <a:gd name="T51" fmla="*/ 94 h 514"/>
                  <a:gd name="T52" fmla="*/ 179 w 677"/>
                  <a:gd name="T53" fmla="*/ 111 h 514"/>
                  <a:gd name="T54" fmla="*/ 170 w 677"/>
                  <a:gd name="T55" fmla="*/ 112 h 514"/>
                  <a:gd name="T56" fmla="*/ 188 w 677"/>
                  <a:gd name="T57" fmla="*/ 122 h 514"/>
                  <a:gd name="T58" fmla="*/ 190 w 677"/>
                  <a:gd name="T59" fmla="*/ 135 h 514"/>
                  <a:gd name="T60" fmla="*/ 204 w 677"/>
                  <a:gd name="T61" fmla="*/ 143 h 514"/>
                  <a:gd name="T62" fmla="*/ 231 w 677"/>
                  <a:gd name="T63" fmla="*/ 129 h 514"/>
                  <a:gd name="T64" fmla="*/ 266 w 677"/>
                  <a:gd name="T65" fmla="*/ 113 h 514"/>
                  <a:gd name="T66" fmla="*/ 269 w 677"/>
                  <a:gd name="T67" fmla="*/ 105 h 514"/>
                  <a:gd name="T68" fmla="*/ 299 w 677"/>
                  <a:gd name="T69" fmla="*/ 92 h 514"/>
                  <a:gd name="T70" fmla="*/ 351 w 677"/>
                  <a:gd name="T71" fmla="*/ 125 h 514"/>
                  <a:gd name="T72" fmla="*/ 383 w 677"/>
                  <a:gd name="T73" fmla="*/ 159 h 514"/>
                  <a:gd name="T74" fmla="*/ 413 w 677"/>
                  <a:gd name="T75" fmla="*/ 180 h 514"/>
                  <a:gd name="T76" fmla="*/ 428 w 677"/>
                  <a:gd name="T77" fmla="*/ 215 h 514"/>
                  <a:gd name="T78" fmla="*/ 424 w 677"/>
                  <a:gd name="T79" fmla="*/ 276 h 514"/>
                  <a:gd name="T80" fmla="*/ 437 w 677"/>
                  <a:gd name="T81" fmla="*/ 297 h 514"/>
                  <a:gd name="T82" fmla="*/ 437 w 677"/>
                  <a:gd name="T83" fmla="*/ 280 h 514"/>
                  <a:gd name="T84" fmla="*/ 447 w 677"/>
                  <a:gd name="T85" fmla="*/ 280 h 514"/>
                  <a:gd name="T86" fmla="*/ 447 w 677"/>
                  <a:gd name="T87" fmla="*/ 314 h 514"/>
                  <a:gd name="T88" fmla="*/ 451 w 677"/>
                  <a:gd name="T89" fmla="*/ 327 h 514"/>
                  <a:gd name="T90" fmla="*/ 480 w 677"/>
                  <a:gd name="T91" fmla="*/ 372 h 514"/>
                  <a:gd name="T92" fmla="*/ 489 w 677"/>
                  <a:gd name="T93" fmla="*/ 363 h 514"/>
                  <a:gd name="T94" fmla="*/ 504 w 677"/>
                  <a:gd name="T95" fmla="*/ 359 h 514"/>
                  <a:gd name="T96" fmla="*/ 506 w 677"/>
                  <a:gd name="T97" fmla="*/ 393 h 514"/>
                  <a:gd name="T98" fmla="*/ 525 w 677"/>
                  <a:gd name="T99" fmla="*/ 377 h 514"/>
                  <a:gd name="T100" fmla="*/ 520 w 677"/>
                  <a:gd name="T101" fmla="*/ 403 h 514"/>
                  <a:gd name="T102" fmla="*/ 541 w 677"/>
                  <a:gd name="T103" fmla="*/ 446 h 514"/>
                  <a:gd name="T104" fmla="*/ 575 w 677"/>
                  <a:gd name="T105" fmla="*/ 453 h 514"/>
                  <a:gd name="T106" fmla="*/ 602 w 677"/>
                  <a:gd name="T107" fmla="*/ 492 h 514"/>
                  <a:gd name="T108" fmla="*/ 608 w 677"/>
                  <a:gd name="T109" fmla="*/ 501 h 514"/>
                  <a:gd name="T110" fmla="*/ 619 w 677"/>
                  <a:gd name="T111" fmla="*/ 510 h 514"/>
                  <a:gd name="T112" fmla="*/ 649 w 677"/>
                  <a:gd name="T113" fmla="*/ 498 h 514"/>
                  <a:gd name="T114" fmla="*/ 663 w 677"/>
                  <a:gd name="T115" fmla="*/ 492 h 514"/>
                  <a:gd name="T116" fmla="*/ 666 w 677"/>
                  <a:gd name="T117" fmla="*/ 459 h 514"/>
                  <a:gd name="T118" fmla="*/ 675 w 677"/>
                  <a:gd name="T119" fmla="*/ 429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7" h="514">
                    <a:moveTo>
                      <a:pt x="677" y="431"/>
                    </a:moveTo>
                    <a:lnTo>
                      <a:pt x="676" y="423"/>
                    </a:lnTo>
                    <a:lnTo>
                      <a:pt x="675" y="411"/>
                    </a:lnTo>
                    <a:lnTo>
                      <a:pt x="675" y="393"/>
                    </a:lnTo>
                    <a:lnTo>
                      <a:pt x="673" y="386"/>
                    </a:lnTo>
                    <a:lnTo>
                      <a:pt x="672" y="359"/>
                    </a:lnTo>
                    <a:lnTo>
                      <a:pt x="666" y="336"/>
                    </a:lnTo>
                    <a:lnTo>
                      <a:pt x="663" y="334"/>
                    </a:lnTo>
                    <a:lnTo>
                      <a:pt x="662" y="327"/>
                    </a:lnTo>
                    <a:lnTo>
                      <a:pt x="651" y="315"/>
                    </a:lnTo>
                    <a:lnTo>
                      <a:pt x="646" y="312"/>
                    </a:lnTo>
                    <a:lnTo>
                      <a:pt x="643" y="314"/>
                    </a:lnTo>
                    <a:lnTo>
                      <a:pt x="645" y="311"/>
                    </a:lnTo>
                    <a:lnTo>
                      <a:pt x="645" y="305"/>
                    </a:lnTo>
                    <a:lnTo>
                      <a:pt x="637" y="294"/>
                    </a:lnTo>
                    <a:lnTo>
                      <a:pt x="628" y="273"/>
                    </a:lnTo>
                    <a:lnTo>
                      <a:pt x="604" y="239"/>
                    </a:lnTo>
                    <a:lnTo>
                      <a:pt x="586" y="211"/>
                    </a:lnTo>
                    <a:lnTo>
                      <a:pt x="584" y="206"/>
                    </a:lnTo>
                    <a:lnTo>
                      <a:pt x="576" y="187"/>
                    </a:lnTo>
                    <a:lnTo>
                      <a:pt x="572" y="176"/>
                    </a:lnTo>
                    <a:lnTo>
                      <a:pt x="575" y="176"/>
                    </a:lnTo>
                    <a:lnTo>
                      <a:pt x="580" y="178"/>
                    </a:lnTo>
                    <a:lnTo>
                      <a:pt x="578" y="185"/>
                    </a:lnTo>
                    <a:lnTo>
                      <a:pt x="585" y="190"/>
                    </a:lnTo>
                    <a:lnTo>
                      <a:pt x="590" y="187"/>
                    </a:lnTo>
                    <a:lnTo>
                      <a:pt x="595" y="191"/>
                    </a:lnTo>
                    <a:lnTo>
                      <a:pt x="597" y="198"/>
                    </a:lnTo>
                    <a:lnTo>
                      <a:pt x="595" y="211"/>
                    </a:lnTo>
                    <a:lnTo>
                      <a:pt x="601" y="228"/>
                    </a:lnTo>
                    <a:lnTo>
                      <a:pt x="612" y="247"/>
                    </a:lnTo>
                    <a:lnTo>
                      <a:pt x="619" y="254"/>
                    </a:lnTo>
                    <a:lnTo>
                      <a:pt x="606" y="236"/>
                    </a:lnTo>
                    <a:lnTo>
                      <a:pt x="603" y="230"/>
                    </a:lnTo>
                    <a:lnTo>
                      <a:pt x="599" y="219"/>
                    </a:lnTo>
                    <a:lnTo>
                      <a:pt x="598" y="207"/>
                    </a:lnTo>
                    <a:lnTo>
                      <a:pt x="602" y="202"/>
                    </a:lnTo>
                    <a:lnTo>
                      <a:pt x="599" y="195"/>
                    </a:lnTo>
                    <a:lnTo>
                      <a:pt x="595" y="189"/>
                    </a:lnTo>
                    <a:lnTo>
                      <a:pt x="584" y="177"/>
                    </a:lnTo>
                    <a:lnTo>
                      <a:pt x="550" y="134"/>
                    </a:lnTo>
                    <a:lnTo>
                      <a:pt x="532" y="103"/>
                    </a:lnTo>
                    <a:lnTo>
                      <a:pt x="522" y="85"/>
                    </a:lnTo>
                    <a:lnTo>
                      <a:pt x="513" y="63"/>
                    </a:lnTo>
                    <a:lnTo>
                      <a:pt x="511" y="57"/>
                    </a:lnTo>
                    <a:lnTo>
                      <a:pt x="504" y="44"/>
                    </a:lnTo>
                    <a:lnTo>
                      <a:pt x="503" y="34"/>
                    </a:lnTo>
                    <a:lnTo>
                      <a:pt x="500" y="27"/>
                    </a:lnTo>
                    <a:lnTo>
                      <a:pt x="494" y="22"/>
                    </a:lnTo>
                    <a:lnTo>
                      <a:pt x="491" y="16"/>
                    </a:lnTo>
                    <a:lnTo>
                      <a:pt x="494" y="20"/>
                    </a:lnTo>
                    <a:lnTo>
                      <a:pt x="495" y="8"/>
                    </a:lnTo>
                    <a:lnTo>
                      <a:pt x="489" y="5"/>
                    </a:lnTo>
                    <a:lnTo>
                      <a:pt x="486" y="5"/>
                    </a:lnTo>
                    <a:lnTo>
                      <a:pt x="482" y="7"/>
                    </a:lnTo>
                    <a:lnTo>
                      <a:pt x="477" y="5"/>
                    </a:lnTo>
                    <a:lnTo>
                      <a:pt x="461" y="3"/>
                    </a:lnTo>
                    <a:lnTo>
                      <a:pt x="455" y="0"/>
                    </a:lnTo>
                    <a:lnTo>
                      <a:pt x="451" y="5"/>
                    </a:lnTo>
                    <a:lnTo>
                      <a:pt x="447" y="5"/>
                    </a:lnTo>
                    <a:lnTo>
                      <a:pt x="446" y="11"/>
                    </a:lnTo>
                    <a:lnTo>
                      <a:pt x="446" y="17"/>
                    </a:lnTo>
                    <a:lnTo>
                      <a:pt x="450" y="22"/>
                    </a:lnTo>
                    <a:lnTo>
                      <a:pt x="451" y="29"/>
                    </a:lnTo>
                    <a:lnTo>
                      <a:pt x="451" y="42"/>
                    </a:lnTo>
                    <a:lnTo>
                      <a:pt x="444" y="46"/>
                    </a:lnTo>
                    <a:lnTo>
                      <a:pt x="439" y="44"/>
                    </a:lnTo>
                    <a:lnTo>
                      <a:pt x="434" y="33"/>
                    </a:lnTo>
                    <a:lnTo>
                      <a:pt x="428" y="29"/>
                    </a:lnTo>
                    <a:lnTo>
                      <a:pt x="222" y="43"/>
                    </a:lnTo>
                    <a:lnTo>
                      <a:pt x="217" y="38"/>
                    </a:lnTo>
                    <a:lnTo>
                      <a:pt x="216" y="31"/>
                    </a:lnTo>
                    <a:lnTo>
                      <a:pt x="208" y="18"/>
                    </a:lnTo>
                    <a:lnTo>
                      <a:pt x="82" y="34"/>
                    </a:lnTo>
                    <a:lnTo>
                      <a:pt x="7" y="42"/>
                    </a:lnTo>
                    <a:lnTo>
                      <a:pt x="2" y="46"/>
                    </a:lnTo>
                    <a:lnTo>
                      <a:pt x="0" y="53"/>
                    </a:lnTo>
                    <a:lnTo>
                      <a:pt x="9" y="65"/>
                    </a:lnTo>
                    <a:lnTo>
                      <a:pt x="15" y="68"/>
                    </a:lnTo>
                    <a:lnTo>
                      <a:pt x="20" y="74"/>
                    </a:lnTo>
                    <a:lnTo>
                      <a:pt x="18" y="83"/>
                    </a:lnTo>
                    <a:lnTo>
                      <a:pt x="19" y="86"/>
                    </a:lnTo>
                    <a:lnTo>
                      <a:pt x="20" y="89"/>
                    </a:lnTo>
                    <a:lnTo>
                      <a:pt x="26" y="91"/>
                    </a:lnTo>
                    <a:lnTo>
                      <a:pt x="27" y="94"/>
                    </a:lnTo>
                    <a:lnTo>
                      <a:pt x="20" y="99"/>
                    </a:lnTo>
                    <a:lnTo>
                      <a:pt x="18" y="105"/>
                    </a:lnTo>
                    <a:lnTo>
                      <a:pt x="22" y="105"/>
                    </a:lnTo>
                    <a:lnTo>
                      <a:pt x="28" y="103"/>
                    </a:lnTo>
                    <a:lnTo>
                      <a:pt x="33" y="100"/>
                    </a:lnTo>
                    <a:lnTo>
                      <a:pt x="39" y="92"/>
                    </a:lnTo>
                    <a:lnTo>
                      <a:pt x="41" y="86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4" y="79"/>
                    </a:lnTo>
                    <a:lnTo>
                      <a:pt x="46" y="87"/>
                    </a:lnTo>
                    <a:lnTo>
                      <a:pt x="50" y="82"/>
                    </a:lnTo>
                    <a:lnTo>
                      <a:pt x="52" y="74"/>
                    </a:lnTo>
                    <a:lnTo>
                      <a:pt x="53" y="81"/>
                    </a:lnTo>
                    <a:lnTo>
                      <a:pt x="59" y="86"/>
                    </a:lnTo>
                    <a:lnTo>
                      <a:pt x="56" y="92"/>
                    </a:lnTo>
                    <a:lnTo>
                      <a:pt x="45" y="94"/>
                    </a:lnTo>
                    <a:lnTo>
                      <a:pt x="44" y="95"/>
                    </a:lnTo>
                    <a:lnTo>
                      <a:pt x="50" y="95"/>
                    </a:lnTo>
                    <a:lnTo>
                      <a:pt x="69" y="90"/>
                    </a:lnTo>
                    <a:lnTo>
                      <a:pt x="84" y="89"/>
                    </a:lnTo>
                    <a:lnTo>
                      <a:pt x="87" y="89"/>
                    </a:lnTo>
                    <a:lnTo>
                      <a:pt x="100" y="77"/>
                    </a:lnTo>
                    <a:lnTo>
                      <a:pt x="101" y="82"/>
                    </a:lnTo>
                    <a:lnTo>
                      <a:pt x="106" y="79"/>
                    </a:lnTo>
                    <a:lnTo>
                      <a:pt x="113" y="78"/>
                    </a:lnTo>
                    <a:lnTo>
                      <a:pt x="123" y="82"/>
                    </a:lnTo>
                    <a:lnTo>
                      <a:pt x="127" y="87"/>
                    </a:lnTo>
                    <a:lnTo>
                      <a:pt x="122" y="86"/>
                    </a:lnTo>
                    <a:lnTo>
                      <a:pt x="115" y="83"/>
                    </a:lnTo>
                    <a:lnTo>
                      <a:pt x="109" y="85"/>
                    </a:lnTo>
                    <a:lnTo>
                      <a:pt x="108" y="89"/>
                    </a:lnTo>
                    <a:lnTo>
                      <a:pt x="96" y="87"/>
                    </a:lnTo>
                    <a:lnTo>
                      <a:pt x="101" y="89"/>
                    </a:lnTo>
                    <a:lnTo>
                      <a:pt x="108" y="89"/>
                    </a:lnTo>
                    <a:lnTo>
                      <a:pt x="132" y="94"/>
                    </a:lnTo>
                    <a:lnTo>
                      <a:pt x="147" y="99"/>
                    </a:lnTo>
                    <a:lnTo>
                      <a:pt x="158" y="107"/>
                    </a:lnTo>
                    <a:lnTo>
                      <a:pt x="158" y="100"/>
                    </a:lnTo>
                    <a:lnTo>
                      <a:pt x="152" y="98"/>
                    </a:lnTo>
                    <a:lnTo>
                      <a:pt x="149" y="92"/>
                    </a:lnTo>
                    <a:lnTo>
                      <a:pt x="154" y="91"/>
                    </a:lnTo>
                    <a:lnTo>
                      <a:pt x="161" y="94"/>
                    </a:lnTo>
                    <a:lnTo>
                      <a:pt x="170" y="87"/>
                    </a:lnTo>
                    <a:lnTo>
                      <a:pt x="169" y="94"/>
                    </a:lnTo>
                    <a:lnTo>
                      <a:pt x="163" y="95"/>
                    </a:lnTo>
                    <a:lnTo>
                      <a:pt x="161" y="100"/>
                    </a:lnTo>
                    <a:lnTo>
                      <a:pt x="170" y="105"/>
                    </a:lnTo>
                    <a:lnTo>
                      <a:pt x="176" y="104"/>
                    </a:lnTo>
                    <a:lnTo>
                      <a:pt x="179" y="111"/>
                    </a:lnTo>
                    <a:lnTo>
                      <a:pt x="186" y="111"/>
                    </a:lnTo>
                    <a:lnTo>
                      <a:pt x="183" y="115"/>
                    </a:lnTo>
                    <a:lnTo>
                      <a:pt x="176" y="111"/>
                    </a:lnTo>
                    <a:lnTo>
                      <a:pt x="163" y="105"/>
                    </a:lnTo>
                    <a:lnTo>
                      <a:pt x="170" y="112"/>
                    </a:lnTo>
                    <a:lnTo>
                      <a:pt x="175" y="115"/>
                    </a:lnTo>
                    <a:lnTo>
                      <a:pt x="178" y="117"/>
                    </a:lnTo>
                    <a:lnTo>
                      <a:pt x="175" y="117"/>
                    </a:lnTo>
                    <a:lnTo>
                      <a:pt x="182" y="120"/>
                    </a:lnTo>
                    <a:lnTo>
                      <a:pt x="188" y="122"/>
                    </a:lnTo>
                    <a:lnTo>
                      <a:pt x="193" y="128"/>
                    </a:lnTo>
                    <a:lnTo>
                      <a:pt x="197" y="134"/>
                    </a:lnTo>
                    <a:lnTo>
                      <a:pt x="199" y="139"/>
                    </a:lnTo>
                    <a:lnTo>
                      <a:pt x="192" y="142"/>
                    </a:lnTo>
                    <a:lnTo>
                      <a:pt x="190" y="135"/>
                    </a:lnTo>
                    <a:lnTo>
                      <a:pt x="190" y="129"/>
                    </a:lnTo>
                    <a:lnTo>
                      <a:pt x="190" y="135"/>
                    </a:lnTo>
                    <a:lnTo>
                      <a:pt x="191" y="142"/>
                    </a:lnTo>
                    <a:lnTo>
                      <a:pt x="197" y="145"/>
                    </a:lnTo>
                    <a:lnTo>
                      <a:pt x="204" y="143"/>
                    </a:lnTo>
                    <a:lnTo>
                      <a:pt x="205" y="142"/>
                    </a:lnTo>
                    <a:lnTo>
                      <a:pt x="218" y="138"/>
                    </a:lnTo>
                    <a:lnTo>
                      <a:pt x="223" y="138"/>
                    </a:lnTo>
                    <a:lnTo>
                      <a:pt x="225" y="134"/>
                    </a:lnTo>
                    <a:lnTo>
                      <a:pt x="231" y="129"/>
                    </a:lnTo>
                    <a:lnTo>
                      <a:pt x="232" y="133"/>
                    </a:lnTo>
                    <a:lnTo>
                      <a:pt x="238" y="132"/>
                    </a:lnTo>
                    <a:lnTo>
                      <a:pt x="256" y="117"/>
                    </a:lnTo>
                    <a:lnTo>
                      <a:pt x="262" y="115"/>
                    </a:lnTo>
                    <a:lnTo>
                      <a:pt x="266" y="113"/>
                    </a:lnTo>
                    <a:lnTo>
                      <a:pt x="273" y="115"/>
                    </a:lnTo>
                    <a:lnTo>
                      <a:pt x="270" y="109"/>
                    </a:lnTo>
                    <a:lnTo>
                      <a:pt x="262" y="105"/>
                    </a:lnTo>
                    <a:lnTo>
                      <a:pt x="271" y="108"/>
                    </a:lnTo>
                    <a:lnTo>
                      <a:pt x="269" y="105"/>
                    </a:lnTo>
                    <a:lnTo>
                      <a:pt x="271" y="99"/>
                    </a:lnTo>
                    <a:lnTo>
                      <a:pt x="277" y="95"/>
                    </a:lnTo>
                    <a:lnTo>
                      <a:pt x="288" y="94"/>
                    </a:lnTo>
                    <a:lnTo>
                      <a:pt x="295" y="92"/>
                    </a:lnTo>
                    <a:lnTo>
                      <a:pt x="299" y="92"/>
                    </a:lnTo>
                    <a:lnTo>
                      <a:pt x="312" y="99"/>
                    </a:lnTo>
                    <a:lnTo>
                      <a:pt x="317" y="100"/>
                    </a:lnTo>
                    <a:lnTo>
                      <a:pt x="330" y="108"/>
                    </a:lnTo>
                    <a:lnTo>
                      <a:pt x="338" y="120"/>
                    </a:lnTo>
                    <a:lnTo>
                      <a:pt x="351" y="125"/>
                    </a:lnTo>
                    <a:lnTo>
                      <a:pt x="353" y="132"/>
                    </a:lnTo>
                    <a:lnTo>
                      <a:pt x="355" y="138"/>
                    </a:lnTo>
                    <a:lnTo>
                      <a:pt x="372" y="150"/>
                    </a:lnTo>
                    <a:lnTo>
                      <a:pt x="377" y="156"/>
                    </a:lnTo>
                    <a:lnTo>
                      <a:pt x="383" y="159"/>
                    </a:lnTo>
                    <a:lnTo>
                      <a:pt x="386" y="164"/>
                    </a:lnTo>
                    <a:lnTo>
                      <a:pt x="392" y="165"/>
                    </a:lnTo>
                    <a:lnTo>
                      <a:pt x="404" y="165"/>
                    </a:lnTo>
                    <a:lnTo>
                      <a:pt x="413" y="173"/>
                    </a:lnTo>
                    <a:lnTo>
                      <a:pt x="413" y="180"/>
                    </a:lnTo>
                    <a:lnTo>
                      <a:pt x="418" y="185"/>
                    </a:lnTo>
                    <a:lnTo>
                      <a:pt x="425" y="187"/>
                    </a:lnTo>
                    <a:lnTo>
                      <a:pt x="425" y="194"/>
                    </a:lnTo>
                    <a:lnTo>
                      <a:pt x="426" y="197"/>
                    </a:lnTo>
                    <a:lnTo>
                      <a:pt x="428" y="215"/>
                    </a:lnTo>
                    <a:lnTo>
                      <a:pt x="429" y="221"/>
                    </a:lnTo>
                    <a:lnTo>
                      <a:pt x="429" y="228"/>
                    </a:lnTo>
                    <a:lnTo>
                      <a:pt x="422" y="258"/>
                    </a:lnTo>
                    <a:lnTo>
                      <a:pt x="424" y="263"/>
                    </a:lnTo>
                    <a:lnTo>
                      <a:pt x="424" y="276"/>
                    </a:lnTo>
                    <a:lnTo>
                      <a:pt x="421" y="285"/>
                    </a:lnTo>
                    <a:lnTo>
                      <a:pt x="425" y="292"/>
                    </a:lnTo>
                    <a:lnTo>
                      <a:pt x="431" y="298"/>
                    </a:lnTo>
                    <a:lnTo>
                      <a:pt x="425" y="289"/>
                    </a:lnTo>
                    <a:lnTo>
                      <a:pt x="437" y="297"/>
                    </a:lnTo>
                    <a:lnTo>
                      <a:pt x="437" y="299"/>
                    </a:lnTo>
                    <a:lnTo>
                      <a:pt x="441" y="293"/>
                    </a:lnTo>
                    <a:lnTo>
                      <a:pt x="444" y="281"/>
                    </a:lnTo>
                    <a:lnTo>
                      <a:pt x="438" y="281"/>
                    </a:lnTo>
                    <a:lnTo>
                      <a:pt x="437" y="280"/>
                    </a:lnTo>
                    <a:lnTo>
                      <a:pt x="437" y="273"/>
                    </a:lnTo>
                    <a:lnTo>
                      <a:pt x="433" y="269"/>
                    </a:lnTo>
                    <a:lnTo>
                      <a:pt x="433" y="268"/>
                    </a:lnTo>
                    <a:lnTo>
                      <a:pt x="446" y="275"/>
                    </a:lnTo>
                    <a:lnTo>
                      <a:pt x="447" y="280"/>
                    </a:lnTo>
                    <a:lnTo>
                      <a:pt x="452" y="275"/>
                    </a:lnTo>
                    <a:lnTo>
                      <a:pt x="457" y="280"/>
                    </a:lnTo>
                    <a:lnTo>
                      <a:pt x="459" y="285"/>
                    </a:lnTo>
                    <a:lnTo>
                      <a:pt x="448" y="303"/>
                    </a:lnTo>
                    <a:lnTo>
                      <a:pt x="447" y="314"/>
                    </a:lnTo>
                    <a:lnTo>
                      <a:pt x="441" y="315"/>
                    </a:lnTo>
                    <a:lnTo>
                      <a:pt x="441" y="320"/>
                    </a:lnTo>
                    <a:lnTo>
                      <a:pt x="435" y="315"/>
                    </a:lnTo>
                    <a:lnTo>
                      <a:pt x="439" y="320"/>
                    </a:lnTo>
                    <a:lnTo>
                      <a:pt x="451" y="327"/>
                    </a:lnTo>
                    <a:lnTo>
                      <a:pt x="455" y="332"/>
                    </a:lnTo>
                    <a:lnTo>
                      <a:pt x="454" y="334"/>
                    </a:lnTo>
                    <a:lnTo>
                      <a:pt x="467" y="357"/>
                    </a:lnTo>
                    <a:lnTo>
                      <a:pt x="470" y="362"/>
                    </a:lnTo>
                    <a:lnTo>
                      <a:pt x="480" y="372"/>
                    </a:lnTo>
                    <a:lnTo>
                      <a:pt x="486" y="373"/>
                    </a:lnTo>
                    <a:lnTo>
                      <a:pt x="491" y="373"/>
                    </a:lnTo>
                    <a:lnTo>
                      <a:pt x="494" y="375"/>
                    </a:lnTo>
                    <a:lnTo>
                      <a:pt x="493" y="368"/>
                    </a:lnTo>
                    <a:lnTo>
                      <a:pt x="489" y="363"/>
                    </a:lnTo>
                    <a:lnTo>
                      <a:pt x="482" y="359"/>
                    </a:lnTo>
                    <a:lnTo>
                      <a:pt x="489" y="359"/>
                    </a:lnTo>
                    <a:lnTo>
                      <a:pt x="493" y="363"/>
                    </a:lnTo>
                    <a:lnTo>
                      <a:pt x="503" y="358"/>
                    </a:lnTo>
                    <a:lnTo>
                      <a:pt x="504" y="359"/>
                    </a:lnTo>
                    <a:lnTo>
                      <a:pt x="498" y="363"/>
                    </a:lnTo>
                    <a:lnTo>
                      <a:pt x="502" y="368"/>
                    </a:lnTo>
                    <a:lnTo>
                      <a:pt x="502" y="381"/>
                    </a:lnTo>
                    <a:lnTo>
                      <a:pt x="503" y="386"/>
                    </a:lnTo>
                    <a:lnTo>
                      <a:pt x="506" y="393"/>
                    </a:lnTo>
                    <a:lnTo>
                      <a:pt x="504" y="397"/>
                    </a:lnTo>
                    <a:lnTo>
                      <a:pt x="511" y="397"/>
                    </a:lnTo>
                    <a:lnTo>
                      <a:pt x="516" y="390"/>
                    </a:lnTo>
                    <a:lnTo>
                      <a:pt x="517" y="384"/>
                    </a:lnTo>
                    <a:lnTo>
                      <a:pt x="525" y="377"/>
                    </a:lnTo>
                    <a:lnTo>
                      <a:pt x="519" y="386"/>
                    </a:lnTo>
                    <a:lnTo>
                      <a:pt x="519" y="393"/>
                    </a:lnTo>
                    <a:lnTo>
                      <a:pt x="513" y="398"/>
                    </a:lnTo>
                    <a:lnTo>
                      <a:pt x="513" y="402"/>
                    </a:lnTo>
                    <a:lnTo>
                      <a:pt x="520" y="403"/>
                    </a:lnTo>
                    <a:lnTo>
                      <a:pt x="525" y="409"/>
                    </a:lnTo>
                    <a:lnTo>
                      <a:pt x="532" y="432"/>
                    </a:lnTo>
                    <a:lnTo>
                      <a:pt x="542" y="444"/>
                    </a:lnTo>
                    <a:lnTo>
                      <a:pt x="546" y="444"/>
                    </a:lnTo>
                    <a:lnTo>
                      <a:pt x="541" y="446"/>
                    </a:lnTo>
                    <a:lnTo>
                      <a:pt x="546" y="449"/>
                    </a:lnTo>
                    <a:lnTo>
                      <a:pt x="552" y="448"/>
                    </a:lnTo>
                    <a:lnTo>
                      <a:pt x="559" y="448"/>
                    </a:lnTo>
                    <a:lnTo>
                      <a:pt x="563" y="449"/>
                    </a:lnTo>
                    <a:lnTo>
                      <a:pt x="575" y="453"/>
                    </a:lnTo>
                    <a:lnTo>
                      <a:pt x="576" y="459"/>
                    </a:lnTo>
                    <a:lnTo>
                      <a:pt x="581" y="463"/>
                    </a:lnTo>
                    <a:lnTo>
                      <a:pt x="589" y="474"/>
                    </a:lnTo>
                    <a:lnTo>
                      <a:pt x="591" y="480"/>
                    </a:lnTo>
                    <a:lnTo>
                      <a:pt x="602" y="492"/>
                    </a:lnTo>
                    <a:lnTo>
                      <a:pt x="607" y="494"/>
                    </a:lnTo>
                    <a:lnTo>
                      <a:pt x="614" y="494"/>
                    </a:lnTo>
                    <a:lnTo>
                      <a:pt x="620" y="498"/>
                    </a:lnTo>
                    <a:lnTo>
                      <a:pt x="616" y="505"/>
                    </a:lnTo>
                    <a:lnTo>
                      <a:pt x="608" y="501"/>
                    </a:lnTo>
                    <a:lnTo>
                      <a:pt x="603" y="496"/>
                    </a:lnTo>
                    <a:lnTo>
                      <a:pt x="598" y="502"/>
                    </a:lnTo>
                    <a:lnTo>
                      <a:pt x="601" y="507"/>
                    </a:lnTo>
                    <a:lnTo>
                      <a:pt x="606" y="514"/>
                    </a:lnTo>
                    <a:lnTo>
                      <a:pt x="619" y="510"/>
                    </a:lnTo>
                    <a:lnTo>
                      <a:pt x="627" y="505"/>
                    </a:lnTo>
                    <a:lnTo>
                      <a:pt x="632" y="506"/>
                    </a:lnTo>
                    <a:lnTo>
                      <a:pt x="638" y="506"/>
                    </a:lnTo>
                    <a:lnTo>
                      <a:pt x="643" y="504"/>
                    </a:lnTo>
                    <a:lnTo>
                      <a:pt x="649" y="498"/>
                    </a:lnTo>
                    <a:lnTo>
                      <a:pt x="654" y="494"/>
                    </a:lnTo>
                    <a:lnTo>
                      <a:pt x="660" y="498"/>
                    </a:lnTo>
                    <a:lnTo>
                      <a:pt x="658" y="494"/>
                    </a:lnTo>
                    <a:lnTo>
                      <a:pt x="664" y="498"/>
                    </a:lnTo>
                    <a:lnTo>
                      <a:pt x="663" y="492"/>
                    </a:lnTo>
                    <a:lnTo>
                      <a:pt x="664" y="485"/>
                    </a:lnTo>
                    <a:lnTo>
                      <a:pt x="668" y="480"/>
                    </a:lnTo>
                    <a:lnTo>
                      <a:pt x="664" y="468"/>
                    </a:lnTo>
                    <a:lnTo>
                      <a:pt x="667" y="464"/>
                    </a:lnTo>
                    <a:lnTo>
                      <a:pt x="666" y="459"/>
                    </a:lnTo>
                    <a:lnTo>
                      <a:pt x="668" y="453"/>
                    </a:lnTo>
                    <a:lnTo>
                      <a:pt x="668" y="448"/>
                    </a:lnTo>
                    <a:lnTo>
                      <a:pt x="673" y="442"/>
                    </a:lnTo>
                    <a:lnTo>
                      <a:pt x="672" y="436"/>
                    </a:lnTo>
                    <a:lnTo>
                      <a:pt x="675" y="429"/>
                    </a:lnTo>
                    <a:lnTo>
                      <a:pt x="677" y="436"/>
                    </a:lnTo>
                    <a:lnTo>
                      <a:pt x="677" y="431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3646" y="2975"/>
                <a:ext cx="59" cy="13"/>
              </a:xfrm>
              <a:custGeom>
                <a:avLst/>
                <a:gdLst>
                  <a:gd name="T0" fmla="*/ 26 w 59"/>
                  <a:gd name="T1" fmla="*/ 6 h 13"/>
                  <a:gd name="T2" fmla="*/ 20 w 59"/>
                  <a:gd name="T3" fmla="*/ 7 h 13"/>
                  <a:gd name="T4" fmla="*/ 14 w 59"/>
                  <a:gd name="T5" fmla="*/ 10 h 13"/>
                  <a:gd name="T6" fmla="*/ 0 w 59"/>
                  <a:gd name="T7" fmla="*/ 13 h 13"/>
                  <a:gd name="T8" fmla="*/ 7 w 59"/>
                  <a:gd name="T9" fmla="*/ 13 h 13"/>
                  <a:gd name="T10" fmla="*/ 44 w 59"/>
                  <a:gd name="T11" fmla="*/ 2 h 13"/>
                  <a:gd name="T12" fmla="*/ 59 w 59"/>
                  <a:gd name="T13" fmla="*/ 0 h 13"/>
                  <a:gd name="T14" fmla="*/ 52 w 59"/>
                  <a:gd name="T15" fmla="*/ 0 h 13"/>
                  <a:gd name="T16" fmla="*/ 40 w 59"/>
                  <a:gd name="T17" fmla="*/ 2 h 13"/>
                  <a:gd name="T18" fmla="*/ 26 w 59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3">
                    <a:moveTo>
                      <a:pt x="26" y="6"/>
                    </a:moveTo>
                    <a:lnTo>
                      <a:pt x="20" y="7"/>
                    </a:lnTo>
                    <a:lnTo>
                      <a:pt x="14" y="10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44" y="2"/>
                    </a:lnTo>
                    <a:lnTo>
                      <a:pt x="59" y="0"/>
                    </a:lnTo>
                    <a:lnTo>
                      <a:pt x="52" y="0"/>
                    </a:lnTo>
                    <a:lnTo>
                      <a:pt x="40" y="2"/>
                    </a:lnTo>
                    <a:lnTo>
                      <a:pt x="26" y="6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0" name="Freeform 4"/>
            <p:cNvSpPr>
              <a:spLocks noChangeAspect="1"/>
            </p:cNvSpPr>
            <p:nvPr/>
          </p:nvSpPr>
          <p:spPr bwMode="auto">
            <a:xfrm>
              <a:off x="3800131" y="2687755"/>
              <a:ext cx="1280584" cy="2139951"/>
            </a:xfrm>
            <a:custGeom>
              <a:avLst/>
              <a:gdLst>
                <a:gd name="T0" fmla="*/ 589 w 608"/>
                <a:gd name="T1" fmla="*/ 845 h 1017"/>
                <a:gd name="T2" fmla="*/ 580 w 608"/>
                <a:gd name="T3" fmla="*/ 812 h 1017"/>
                <a:gd name="T4" fmla="*/ 285 w 608"/>
                <a:gd name="T5" fmla="*/ 287 h 1017"/>
                <a:gd name="T6" fmla="*/ 55 w 608"/>
                <a:gd name="T7" fmla="*/ 0 h 1017"/>
                <a:gd name="T8" fmla="*/ 51 w 608"/>
                <a:gd name="T9" fmla="*/ 31 h 1017"/>
                <a:gd name="T10" fmla="*/ 35 w 608"/>
                <a:gd name="T11" fmla="*/ 82 h 1017"/>
                <a:gd name="T12" fmla="*/ 26 w 608"/>
                <a:gd name="T13" fmla="*/ 107 h 1017"/>
                <a:gd name="T14" fmla="*/ 13 w 608"/>
                <a:gd name="T15" fmla="*/ 121 h 1017"/>
                <a:gd name="T16" fmla="*/ 0 w 608"/>
                <a:gd name="T17" fmla="*/ 155 h 1017"/>
                <a:gd name="T18" fmla="*/ 22 w 608"/>
                <a:gd name="T19" fmla="*/ 203 h 1017"/>
                <a:gd name="T20" fmla="*/ 22 w 608"/>
                <a:gd name="T21" fmla="*/ 230 h 1017"/>
                <a:gd name="T22" fmla="*/ 13 w 608"/>
                <a:gd name="T23" fmla="*/ 280 h 1017"/>
                <a:gd name="T24" fmla="*/ 26 w 608"/>
                <a:gd name="T25" fmla="*/ 329 h 1017"/>
                <a:gd name="T26" fmla="*/ 39 w 608"/>
                <a:gd name="T27" fmla="*/ 352 h 1017"/>
                <a:gd name="T28" fmla="*/ 45 w 608"/>
                <a:gd name="T29" fmla="*/ 369 h 1017"/>
                <a:gd name="T30" fmla="*/ 38 w 608"/>
                <a:gd name="T31" fmla="*/ 381 h 1017"/>
                <a:gd name="T32" fmla="*/ 51 w 608"/>
                <a:gd name="T33" fmla="*/ 397 h 1017"/>
                <a:gd name="T34" fmla="*/ 72 w 608"/>
                <a:gd name="T35" fmla="*/ 410 h 1017"/>
                <a:gd name="T36" fmla="*/ 74 w 608"/>
                <a:gd name="T37" fmla="*/ 386 h 1017"/>
                <a:gd name="T38" fmla="*/ 98 w 608"/>
                <a:gd name="T39" fmla="*/ 399 h 1017"/>
                <a:gd name="T40" fmla="*/ 125 w 608"/>
                <a:gd name="T41" fmla="*/ 403 h 1017"/>
                <a:gd name="T42" fmla="*/ 129 w 608"/>
                <a:gd name="T43" fmla="*/ 406 h 1017"/>
                <a:gd name="T44" fmla="*/ 106 w 608"/>
                <a:gd name="T45" fmla="*/ 401 h 1017"/>
                <a:gd name="T46" fmla="*/ 79 w 608"/>
                <a:gd name="T47" fmla="*/ 398 h 1017"/>
                <a:gd name="T48" fmla="*/ 81 w 608"/>
                <a:gd name="T49" fmla="*/ 423 h 1017"/>
                <a:gd name="T50" fmla="*/ 91 w 608"/>
                <a:gd name="T51" fmla="*/ 454 h 1017"/>
                <a:gd name="T52" fmla="*/ 70 w 608"/>
                <a:gd name="T53" fmla="*/ 436 h 1017"/>
                <a:gd name="T54" fmla="*/ 72 w 608"/>
                <a:gd name="T55" fmla="*/ 416 h 1017"/>
                <a:gd name="T56" fmla="*/ 57 w 608"/>
                <a:gd name="T57" fmla="*/ 439 h 1017"/>
                <a:gd name="T58" fmla="*/ 57 w 608"/>
                <a:gd name="T59" fmla="*/ 467 h 1017"/>
                <a:gd name="T60" fmla="*/ 77 w 608"/>
                <a:gd name="T61" fmla="*/ 501 h 1017"/>
                <a:gd name="T62" fmla="*/ 89 w 608"/>
                <a:gd name="T63" fmla="*/ 526 h 1017"/>
                <a:gd name="T64" fmla="*/ 72 w 608"/>
                <a:gd name="T65" fmla="*/ 563 h 1017"/>
                <a:gd name="T66" fmla="*/ 92 w 608"/>
                <a:gd name="T67" fmla="*/ 598 h 1017"/>
                <a:gd name="T68" fmla="*/ 103 w 608"/>
                <a:gd name="T69" fmla="*/ 635 h 1017"/>
                <a:gd name="T70" fmla="*/ 126 w 608"/>
                <a:gd name="T71" fmla="*/ 671 h 1017"/>
                <a:gd name="T72" fmla="*/ 132 w 608"/>
                <a:gd name="T73" fmla="*/ 691 h 1017"/>
                <a:gd name="T74" fmla="*/ 130 w 608"/>
                <a:gd name="T75" fmla="*/ 723 h 1017"/>
                <a:gd name="T76" fmla="*/ 124 w 608"/>
                <a:gd name="T77" fmla="*/ 748 h 1017"/>
                <a:gd name="T78" fmla="*/ 155 w 608"/>
                <a:gd name="T79" fmla="*/ 764 h 1017"/>
                <a:gd name="T80" fmla="*/ 185 w 608"/>
                <a:gd name="T81" fmla="*/ 778 h 1017"/>
                <a:gd name="T82" fmla="*/ 217 w 608"/>
                <a:gd name="T83" fmla="*/ 798 h 1017"/>
                <a:gd name="T84" fmla="*/ 269 w 608"/>
                <a:gd name="T85" fmla="*/ 833 h 1017"/>
                <a:gd name="T86" fmla="*/ 273 w 608"/>
                <a:gd name="T87" fmla="*/ 858 h 1017"/>
                <a:gd name="T88" fmla="*/ 289 w 608"/>
                <a:gd name="T89" fmla="*/ 864 h 1017"/>
                <a:gd name="T90" fmla="*/ 312 w 608"/>
                <a:gd name="T91" fmla="*/ 888 h 1017"/>
                <a:gd name="T92" fmla="*/ 342 w 608"/>
                <a:gd name="T93" fmla="*/ 952 h 1017"/>
                <a:gd name="T94" fmla="*/ 341 w 608"/>
                <a:gd name="T95" fmla="*/ 978 h 1017"/>
                <a:gd name="T96" fmla="*/ 344 w 608"/>
                <a:gd name="T97" fmla="*/ 987 h 1017"/>
                <a:gd name="T98" fmla="*/ 537 w 608"/>
                <a:gd name="T99" fmla="*/ 1016 h 1017"/>
                <a:gd name="T100" fmla="*/ 550 w 608"/>
                <a:gd name="T101" fmla="*/ 1012 h 1017"/>
                <a:gd name="T102" fmla="*/ 550 w 608"/>
                <a:gd name="T103" fmla="*/ 989 h 1017"/>
                <a:gd name="T104" fmla="*/ 546 w 608"/>
                <a:gd name="T105" fmla="*/ 969 h 1017"/>
                <a:gd name="T106" fmla="*/ 563 w 608"/>
                <a:gd name="T107" fmla="*/ 939 h 1017"/>
                <a:gd name="T108" fmla="*/ 574 w 608"/>
                <a:gd name="T109" fmla="*/ 902 h 1017"/>
                <a:gd name="T110" fmla="*/ 608 w 608"/>
                <a:gd name="T111" fmla="*/ 876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8" h="1017">
                  <a:moveTo>
                    <a:pt x="604" y="871"/>
                  </a:moveTo>
                  <a:lnTo>
                    <a:pt x="592" y="858"/>
                  </a:lnTo>
                  <a:lnTo>
                    <a:pt x="592" y="851"/>
                  </a:lnTo>
                  <a:lnTo>
                    <a:pt x="589" y="845"/>
                  </a:lnTo>
                  <a:lnTo>
                    <a:pt x="589" y="840"/>
                  </a:lnTo>
                  <a:lnTo>
                    <a:pt x="587" y="831"/>
                  </a:lnTo>
                  <a:lnTo>
                    <a:pt x="580" y="819"/>
                  </a:lnTo>
                  <a:lnTo>
                    <a:pt x="580" y="812"/>
                  </a:lnTo>
                  <a:lnTo>
                    <a:pt x="582" y="806"/>
                  </a:lnTo>
                  <a:lnTo>
                    <a:pt x="489" y="670"/>
                  </a:lnTo>
                  <a:lnTo>
                    <a:pt x="269" y="350"/>
                  </a:lnTo>
                  <a:lnTo>
                    <a:pt x="285" y="287"/>
                  </a:lnTo>
                  <a:lnTo>
                    <a:pt x="336" y="74"/>
                  </a:lnTo>
                  <a:lnTo>
                    <a:pt x="209" y="4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1" y="13"/>
                  </a:lnTo>
                  <a:lnTo>
                    <a:pt x="47" y="18"/>
                  </a:lnTo>
                  <a:lnTo>
                    <a:pt x="51" y="24"/>
                  </a:lnTo>
                  <a:lnTo>
                    <a:pt x="51" y="31"/>
                  </a:lnTo>
                  <a:lnTo>
                    <a:pt x="52" y="43"/>
                  </a:lnTo>
                  <a:lnTo>
                    <a:pt x="51" y="44"/>
                  </a:lnTo>
                  <a:lnTo>
                    <a:pt x="49" y="56"/>
                  </a:lnTo>
                  <a:lnTo>
                    <a:pt x="35" y="82"/>
                  </a:lnTo>
                  <a:lnTo>
                    <a:pt x="36" y="87"/>
                  </a:lnTo>
                  <a:lnTo>
                    <a:pt x="34" y="94"/>
                  </a:lnTo>
                  <a:lnTo>
                    <a:pt x="30" y="100"/>
                  </a:lnTo>
                  <a:lnTo>
                    <a:pt x="26" y="107"/>
                  </a:lnTo>
                  <a:lnTo>
                    <a:pt x="28" y="108"/>
                  </a:lnTo>
                  <a:lnTo>
                    <a:pt x="22" y="112"/>
                  </a:lnTo>
                  <a:lnTo>
                    <a:pt x="15" y="115"/>
                  </a:lnTo>
                  <a:lnTo>
                    <a:pt x="13" y="121"/>
                  </a:lnTo>
                  <a:lnTo>
                    <a:pt x="6" y="128"/>
                  </a:lnTo>
                  <a:lnTo>
                    <a:pt x="1" y="139"/>
                  </a:lnTo>
                  <a:lnTo>
                    <a:pt x="1" y="149"/>
                  </a:lnTo>
                  <a:lnTo>
                    <a:pt x="0" y="155"/>
                  </a:lnTo>
                  <a:lnTo>
                    <a:pt x="13" y="173"/>
                  </a:lnTo>
                  <a:lnTo>
                    <a:pt x="13" y="179"/>
                  </a:lnTo>
                  <a:lnTo>
                    <a:pt x="17" y="185"/>
                  </a:lnTo>
                  <a:lnTo>
                    <a:pt x="22" y="203"/>
                  </a:lnTo>
                  <a:lnTo>
                    <a:pt x="22" y="210"/>
                  </a:lnTo>
                  <a:lnTo>
                    <a:pt x="23" y="215"/>
                  </a:lnTo>
                  <a:lnTo>
                    <a:pt x="22" y="222"/>
                  </a:lnTo>
                  <a:lnTo>
                    <a:pt x="22" y="230"/>
                  </a:lnTo>
                  <a:lnTo>
                    <a:pt x="18" y="235"/>
                  </a:lnTo>
                  <a:lnTo>
                    <a:pt x="13" y="246"/>
                  </a:lnTo>
                  <a:lnTo>
                    <a:pt x="14" y="271"/>
                  </a:lnTo>
                  <a:lnTo>
                    <a:pt x="13" y="280"/>
                  </a:lnTo>
                  <a:lnTo>
                    <a:pt x="7" y="286"/>
                  </a:lnTo>
                  <a:lnTo>
                    <a:pt x="13" y="297"/>
                  </a:lnTo>
                  <a:lnTo>
                    <a:pt x="19" y="311"/>
                  </a:lnTo>
                  <a:lnTo>
                    <a:pt x="26" y="329"/>
                  </a:lnTo>
                  <a:lnTo>
                    <a:pt x="30" y="334"/>
                  </a:lnTo>
                  <a:lnTo>
                    <a:pt x="35" y="341"/>
                  </a:lnTo>
                  <a:lnTo>
                    <a:pt x="38" y="346"/>
                  </a:lnTo>
                  <a:lnTo>
                    <a:pt x="39" y="352"/>
                  </a:lnTo>
                  <a:lnTo>
                    <a:pt x="39" y="359"/>
                  </a:lnTo>
                  <a:lnTo>
                    <a:pt x="40" y="356"/>
                  </a:lnTo>
                  <a:lnTo>
                    <a:pt x="40" y="356"/>
                  </a:lnTo>
                  <a:lnTo>
                    <a:pt x="45" y="369"/>
                  </a:lnTo>
                  <a:lnTo>
                    <a:pt x="47" y="381"/>
                  </a:lnTo>
                  <a:lnTo>
                    <a:pt x="43" y="369"/>
                  </a:lnTo>
                  <a:lnTo>
                    <a:pt x="41" y="376"/>
                  </a:lnTo>
                  <a:lnTo>
                    <a:pt x="38" y="381"/>
                  </a:lnTo>
                  <a:lnTo>
                    <a:pt x="36" y="388"/>
                  </a:lnTo>
                  <a:lnTo>
                    <a:pt x="41" y="384"/>
                  </a:lnTo>
                  <a:lnTo>
                    <a:pt x="48" y="390"/>
                  </a:lnTo>
                  <a:lnTo>
                    <a:pt x="51" y="397"/>
                  </a:lnTo>
                  <a:lnTo>
                    <a:pt x="56" y="401"/>
                  </a:lnTo>
                  <a:lnTo>
                    <a:pt x="60" y="407"/>
                  </a:lnTo>
                  <a:lnTo>
                    <a:pt x="66" y="412"/>
                  </a:lnTo>
                  <a:lnTo>
                    <a:pt x="72" y="410"/>
                  </a:lnTo>
                  <a:lnTo>
                    <a:pt x="68" y="403"/>
                  </a:lnTo>
                  <a:lnTo>
                    <a:pt x="73" y="399"/>
                  </a:lnTo>
                  <a:lnTo>
                    <a:pt x="72" y="393"/>
                  </a:lnTo>
                  <a:lnTo>
                    <a:pt x="74" y="386"/>
                  </a:lnTo>
                  <a:lnTo>
                    <a:pt x="81" y="384"/>
                  </a:lnTo>
                  <a:lnTo>
                    <a:pt x="87" y="389"/>
                  </a:lnTo>
                  <a:lnTo>
                    <a:pt x="91" y="395"/>
                  </a:lnTo>
                  <a:lnTo>
                    <a:pt x="98" y="399"/>
                  </a:lnTo>
                  <a:lnTo>
                    <a:pt x="103" y="395"/>
                  </a:lnTo>
                  <a:lnTo>
                    <a:pt x="108" y="397"/>
                  </a:lnTo>
                  <a:lnTo>
                    <a:pt x="113" y="402"/>
                  </a:lnTo>
                  <a:lnTo>
                    <a:pt x="125" y="403"/>
                  </a:lnTo>
                  <a:lnTo>
                    <a:pt x="130" y="398"/>
                  </a:lnTo>
                  <a:lnTo>
                    <a:pt x="129" y="402"/>
                  </a:lnTo>
                  <a:lnTo>
                    <a:pt x="124" y="406"/>
                  </a:lnTo>
                  <a:lnTo>
                    <a:pt x="129" y="406"/>
                  </a:lnTo>
                  <a:lnTo>
                    <a:pt x="136" y="403"/>
                  </a:lnTo>
                  <a:lnTo>
                    <a:pt x="136" y="405"/>
                  </a:lnTo>
                  <a:lnTo>
                    <a:pt x="124" y="409"/>
                  </a:lnTo>
                  <a:lnTo>
                    <a:pt x="106" y="401"/>
                  </a:lnTo>
                  <a:lnTo>
                    <a:pt x="96" y="401"/>
                  </a:lnTo>
                  <a:lnTo>
                    <a:pt x="91" y="395"/>
                  </a:lnTo>
                  <a:lnTo>
                    <a:pt x="86" y="398"/>
                  </a:lnTo>
                  <a:lnTo>
                    <a:pt x="79" y="398"/>
                  </a:lnTo>
                  <a:lnTo>
                    <a:pt x="77" y="405"/>
                  </a:lnTo>
                  <a:lnTo>
                    <a:pt x="81" y="411"/>
                  </a:lnTo>
                  <a:lnTo>
                    <a:pt x="78" y="416"/>
                  </a:lnTo>
                  <a:lnTo>
                    <a:pt x="81" y="423"/>
                  </a:lnTo>
                  <a:lnTo>
                    <a:pt x="85" y="425"/>
                  </a:lnTo>
                  <a:lnTo>
                    <a:pt x="86" y="437"/>
                  </a:lnTo>
                  <a:lnTo>
                    <a:pt x="86" y="448"/>
                  </a:lnTo>
                  <a:lnTo>
                    <a:pt x="91" y="454"/>
                  </a:lnTo>
                  <a:lnTo>
                    <a:pt x="85" y="453"/>
                  </a:lnTo>
                  <a:lnTo>
                    <a:pt x="79" y="446"/>
                  </a:lnTo>
                  <a:lnTo>
                    <a:pt x="75" y="440"/>
                  </a:lnTo>
                  <a:lnTo>
                    <a:pt x="70" y="436"/>
                  </a:lnTo>
                  <a:lnTo>
                    <a:pt x="70" y="431"/>
                  </a:lnTo>
                  <a:lnTo>
                    <a:pt x="74" y="424"/>
                  </a:lnTo>
                  <a:lnTo>
                    <a:pt x="73" y="418"/>
                  </a:lnTo>
                  <a:lnTo>
                    <a:pt x="72" y="416"/>
                  </a:lnTo>
                  <a:lnTo>
                    <a:pt x="66" y="416"/>
                  </a:lnTo>
                  <a:lnTo>
                    <a:pt x="62" y="422"/>
                  </a:lnTo>
                  <a:lnTo>
                    <a:pt x="62" y="427"/>
                  </a:lnTo>
                  <a:lnTo>
                    <a:pt x="57" y="439"/>
                  </a:lnTo>
                  <a:lnTo>
                    <a:pt x="61" y="445"/>
                  </a:lnTo>
                  <a:lnTo>
                    <a:pt x="61" y="457"/>
                  </a:lnTo>
                  <a:lnTo>
                    <a:pt x="60" y="463"/>
                  </a:lnTo>
                  <a:lnTo>
                    <a:pt x="57" y="467"/>
                  </a:lnTo>
                  <a:lnTo>
                    <a:pt x="57" y="473"/>
                  </a:lnTo>
                  <a:lnTo>
                    <a:pt x="60" y="479"/>
                  </a:lnTo>
                  <a:lnTo>
                    <a:pt x="70" y="496"/>
                  </a:lnTo>
                  <a:lnTo>
                    <a:pt x="77" y="501"/>
                  </a:lnTo>
                  <a:lnTo>
                    <a:pt x="87" y="503"/>
                  </a:lnTo>
                  <a:lnTo>
                    <a:pt x="91" y="514"/>
                  </a:lnTo>
                  <a:lnTo>
                    <a:pt x="91" y="527"/>
                  </a:lnTo>
                  <a:lnTo>
                    <a:pt x="89" y="526"/>
                  </a:lnTo>
                  <a:lnTo>
                    <a:pt x="86" y="533"/>
                  </a:lnTo>
                  <a:lnTo>
                    <a:pt x="74" y="538"/>
                  </a:lnTo>
                  <a:lnTo>
                    <a:pt x="74" y="551"/>
                  </a:lnTo>
                  <a:lnTo>
                    <a:pt x="72" y="563"/>
                  </a:lnTo>
                  <a:lnTo>
                    <a:pt x="75" y="569"/>
                  </a:lnTo>
                  <a:lnTo>
                    <a:pt x="85" y="582"/>
                  </a:lnTo>
                  <a:lnTo>
                    <a:pt x="87" y="594"/>
                  </a:lnTo>
                  <a:lnTo>
                    <a:pt x="92" y="598"/>
                  </a:lnTo>
                  <a:lnTo>
                    <a:pt x="94" y="611"/>
                  </a:lnTo>
                  <a:lnTo>
                    <a:pt x="100" y="623"/>
                  </a:lnTo>
                  <a:lnTo>
                    <a:pt x="102" y="629"/>
                  </a:lnTo>
                  <a:lnTo>
                    <a:pt x="103" y="635"/>
                  </a:lnTo>
                  <a:lnTo>
                    <a:pt x="111" y="641"/>
                  </a:lnTo>
                  <a:lnTo>
                    <a:pt x="115" y="654"/>
                  </a:lnTo>
                  <a:lnTo>
                    <a:pt x="125" y="665"/>
                  </a:lnTo>
                  <a:lnTo>
                    <a:pt x="126" y="671"/>
                  </a:lnTo>
                  <a:lnTo>
                    <a:pt x="123" y="675"/>
                  </a:lnTo>
                  <a:lnTo>
                    <a:pt x="121" y="682"/>
                  </a:lnTo>
                  <a:lnTo>
                    <a:pt x="125" y="688"/>
                  </a:lnTo>
                  <a:lnTo>
                    <a:pt x="132" y="691"/>
                  </a:lnTo>
                  <a:lnTo>
                    <a:pt x="137" y="696"/>
                  </a:lnTo>
                  <a:lnTo>
                    <a:pt x="136" y="702"/>
                  </a:lnTo>
                  <a:lnTo>
                    <a:pt x="130" y="712"/>
                  </a:lnTo>
                  <a:lnTo>
                    <a:pt x="130" y="723"/>
                  </a:lnTo>
                  <a:lnTo>
                    <a:pt x="128" y="729"/>
                  </a:lnTo>
                  <a:lnTo>
                    <a:pt x="129" y="735"/>
                  </a:lnTo>
                  <a:lnTo>
                    <a:pt x="124" y="742"/>
                  </a:lnTo>
                  <a:lnTo>
                    <a:pt x="124" y="748"/>
                  </a:lnTo>
                  <a:lnTo>
                    <a:pt x="128" y="750"/>
                  </a:lnTo>
                  <a:lnTo>
                    <a:pt x="132" y="756"/>
                  </a:lnTo>
                  <a:lnTo>
                    <a:pt x="137" y="761"/>
                  </a:lnTo>
                  <a:lnTo>
                    <a:pt x="155" y="764"/>
                  </a:lnTo>
                  <a:lnTo>
                    <a:pt x="160" y="767"/>
                  </a:lnTo>
                  <a:lnTo>
                    <a:pt x="167" y="768"/>
                  </a:lnTo>
                  <a:lnTo>
                    <a:pt x="179" y="776"/>
                  </a:lnTo>
                  <a:lnTo>
                    <a:pt x="185" y="778"/>
                  </a:lnTo>
                  <a:lnTo>
                    <a:pt x="197" y="780"/>
                  </a:lnTo>
                  <a:lnTo>
                    <a:pt x="206" y="787"/>
                  </a:lnTo>
                  <a:lnTo>
                    <a:pt x="211" y="793"/>
                  </a:lnTo>
                  <a:lnTo>
                    <a:pt x="217" y="798"/>
                  </a:lnTo>
                  <a:lnTo>
                    <a:pt x="219" y="810"/>
                  </a:lnTo>
                  <a:lnTo>
                    <a:pt x="232" y="821"/>
                  </a:lnTo>
                  <a:lnTo>
                    <a:pt x="244" y="829"/>
                  </a:lnTo>
                  <a:lnTo>
                    <a:pt x="269" y="833"/>
                  </a:lnTo>
                  <a:lnTo>
                    <a:pt x="269" y="834"/>
                  </a:lnTo>
                  <a:lnTo>
                    <a:pt x="274" y="846"/>
                  </a:lnTo>
                  <a:lnTo>
                    <a:pt x="274" y="851"/>
                  </a:lnTo>
                  <a:lnTo>
                    <a:pt x="273" y="858"/>
                  </a:lnTo>
                  <a:lnTo>
                    <a:pt x="274" y="863"/>
                  </a:lnTo>
                  <a:lnTo>
                    <a:pt x="279" y="867"/>
                  </a:lnTo>
                  <a:lnTo>
                    <a:pt x="283" y="863"/>
                  </a:lnTo>
                  <a:lnTo>
                    <a:pt x="289" y="864"/>
                  </a:lnTo>
                  <a:lnTo>
                    <a:pt x="295" y="867"/>
                  </a:lnTo>
                  <a:lnTo>
                    <a:pt x="300" y="878"/>
                  </a:lnTo>
                  <a:lnTo>
                    <a:pt x="306" y="883"/>
                  </a:lnTo>
                  <a:lnTo>
                    <a:pt x="312" y="888"/>
                  </a:lnTo>
                  <a:lnTo>
                    <a:pt x="332" y="914"/>
                  </a:lnTo>
                  <a:lnTo>
                    <a:pt x="337" y="926"/>
                  </a:lnTo>
                  <a:lnTo>
                    <a:pt x="341" y="940"/>
                  </a:lnTo>
                  <a:lnTo>
                    <a:pt x="342" y="952"/>
                  </a:lnTo>
                  <a:lnTo>
                    <a:pt x="341" y="964"/>
                  </a:lnTo>
                  <a:lnTo>
                    <a:pt x="338" y="976"/>
                  </a:lnTo>
                  <a:lnTo>
                    <a:pt x="338" y="982"/>
                  </a:lnTo>
                  <a:lnTo>
                    <a:pt x="341" y="978"/>
                  </a:lnTo>
                  <a:lnTo>
                    <a:pt x="346" y="982"/>
                  </a:lnTo>
                  <a:lnTo>
                    <a:pt x="345" y="987"/>
                  </a:lnTo>
                  <a:lnTo>
                    <a:pt x="341" y="981"/>
                  </a:lnTo>
                  <a:lnTo>
                    <a:pt x="344" y="987"/>
                  </a:lnTo>
                  <a:lnTo>
                    <a:pt x="346" y="996"/>
                  </a:lnTo>
                  <a:lnTo>
                    <a:pt x="349" y="996"/>
                  </a:lnTo>
                  <a:lnTo>
                    <a:pt x="534" y="1016"/>
                  </a:lnTo>
                  <a:lnTo>
                    <a:pt x="537" y="1016"/>
                  </a:lnTo>
                  <a:lnTo>
                    <a:pt x="541" y="1015"/>
                  </a:lnTo>
                  <a:lnTo>
                    <a:pt x="542" y="1016"/>
                  </a:lnTo>
                  <a:lnTo>
                    <a:pt x="549" y="1017"/>
                  </a:lnTo>
                  <a:lnTo>
                    <a:pt x="550" y="1012"/>
                  </a:lnTo>
                  <a:lnTo>
                    <a:pt x="557" y="1008"/>
                  </a:lnTo>
                  <a:lnTo>
                    <a:pt x="558" y="998"/>
                  </a:lnTo>
                  <a:lnTo>
                    <a:pt x="557" y="993"/>
                  </a:lnTo>
                  <a:lnTo>
                    <a:pt x="550" y="989"/>
                  </a:lnTo>
                  <a:lnTo>
                    <a:pt x="544" y="986"/>
                  </a:lnTo>
                  <a:lnTo>
                    <a:pt x="542" y="981"/>
                  </a:lnTo>
                  <a:lnTo>
                    <a:pt x="546" y="974"/>
                  </a:lnTo>
                  <a:lnTo>
                    <a:pt x="546" y="969"/>
                  </a:lnTo>
                  <a:lnTo>
                    <a:pt x="544" y="961"/>
                  </a:lnTo>
                  <a:lnTo>
                    <a:pt x="548" y="956"/>
                  </a:lnTo>
                  <a:lnTo>
                    <a:pt x="553" y="952"/>
                  </a:lnTo>
                  <a:lnTo>
                    <a:pt x="563" y="939"/>
                  </a:lnTo>
                  <a:lnTo>
                    <a:pt x="566" y="931"/>
                  </a:lnTo>
                  <a:lnTo>
                    <a:pt x="570" y="925"/>
                  </a:lnTo>
                  <a:lnTo>
                    <a:pt x="570" y="913"/>
                  </a:lnTo>
                  <a:lnTo>
                    <a:pt x="574" y="902"/>
                  </a:lnTo>
                  <a:lnTo>
                    <a:pt x="579" y="898"/>
                  </a:lnTo>
                  <a:lnTo>
                    <a:pt x="582" y="893"/>
                  </a:lnTo>
                  <a:lnTo>
                    <a:pt x="602" y="881"/>
                  </a:lnTo>
                  <a:lnTo>
                    <a:pt x="608" y="876"/>
                  </a:lnTo>
                  <a:lnTo>
                    <a:pt x="604" y="8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4898356" y="5288548"/>
              <a:ext cx="1227667" cy="785284"/>
            </a:xfrm>
            <a:custGeom>
              <a:avLst/>
              <a:gdLst>
                <a:gd name="T0" fmla="*/ 6 w 580"/>
                <a:gd name="T1" fmla="*/ 49 h 371"/>
                <a:gd name="T2" fmla="*/ 19 w 580"/>
                <a:gd name="T3" fmla="*/ 26 h 371"/>
                <a:gd name="T4" fmla="*/ 83 w 580"/>
                <a:gd name="T5" fmla="*/ 2 h 371"/>
                <a:gd name="T6" fmla="*/ 54 w 580"/>
                <a:gd name="T7" fmla="*/ 11 h 371"/>
                <a:gd name="T8" fmla="*/ 56 w 580"/>
                <a:gd name="T9" fmla="*/ 30 h 371"/>
                <a:gd name="T10" fmla="*/ 84 w 580"/>
                <a:gd name="T11" fmla="*/ 42 h 371"/>
                <a:gd name="T12" fmla="*/ 96 w 580"/>
                <a:gd name="T13" fmla="*/ 22 h 371"/>
                <a:gd name="T14" fmla="*/ 91 w 580"/>
                <a:gd name="T15" fmla="*/ 2 h 371"/>
                <a:gd name="T16" fmla="*/ 268 w 580"/>
                <a:gd name="T17" fmla="*/ 96 h 371"/>
                <a:gd name="T18" fmla="*/ 271 w 580"/>
                <a:gd name="T19" fmla="*/ 96 h 371"/>
                <a:gd name="T20" fmla="*/ 267 w 580"/>
                <a:gd name="T21" fmla="*/ 94 h 371"/>
                <a:gd name="T22" fmla="*/ 253 w 580"/>
                <a:gd name="T23" fmla="*/ 80 h 371"/>
                <a:gd name="T24" fmla="*/ 232 w 580"/>
                <a:gd name="T25" fmla="*/ 65 h 371"/>
                <a:gd name="T26" fmla="*/ 212 w 580"/>
                <a:gd name="T27" fmla="*/ 79 h 371"/>
                <a:gd name="T28" fmla="*/ 230 w 580"/>
                <a:gd name="T29" fmla="*/ 106 h 371"/>
                <a:gd name="T30" fmla="*/ 248 w 580"/>
                <a:gd name="T31" fmla="*/ 102 h 371"/>
                <a:gd name="T32" fmla="*/ 267 w 580"/>
                <a:gd name="T33" fmla="*/ 109 h 371"/>
                <a:gd name="T34" fmla="*/ 270 w 580"/>
                <a:gd name="T35" fmla="*/ 107 h 371"/>
                <a:gd name="T36" fmla="*/ 268 w 580"/>
                <a:gd name="T37" fmla="*/ 96 h 371"/>
                <a:gd name="T38" fmla="*/ 344 w 580"/>
                <a:gd name="T39" fmla="*/ 121 h 371"/>
                <a:gd name="T40" fmla="*/ 317 w 580"/>
                <a:gd name="T41" fmla="*/ 117 h 371"/>
                <a:gd name="T42" fmla="*/ 328 w 580"/>
                <a:gd name="T43" fmla="*/ 129 h 371"/>
                <a:gd name="T44" fmla="*/ 356 w 580"/>
                <a:gd name="T45" fmla="*/ 136 h 371"/>
                <a:gd name="T46" fmla="*/ 369 w 580"/>
                <a:gd name="T47" fmla="*/ 121 h 371"/>
                <a:gd name="T48" fmla="*/ 336 w 580"/>
                <a:gd name="T49" fmla="*/ 152 h 371"/>
                <a:gd name="T50" fmla="*/ 354 w 580"/>
                <a:gd name="T51" fmla="*/ 170 h 371"/>
                <a:gd name="T52" fmla="*/ 347 w 580"/>
                <a:gd name="T53" fmla="*/ 149 h 371"/>
                <a:gd name="T54" fmla="*/ 424 w 580"/>
                <a:gd name="T55" fmla="*/ 148 h 371"/>
                <a:gd name="T56" fmla="*/ 397 w 580"/>
                <a:gd name="T57" fmla="*/ 148 h 371"/>
                <a:gd name="T58" fmla="*/ 377 w 580"/>
                <a:gd name="T59" fmla="*/ 142 h 371"/>
                <a:gd name="T60" fmla="*/ 390 w 580"/>
                <a:gd name="T61" fmla="*/ 164 h 371"/>
                <a:gd name="T62" fmla="*/ 401 w 580"/>
                <a:gd name="T63" fmla="*/ 179 h 371"/>
                <a:gd name="T64" fmla="*/ 425 w 580"/>
                <a:gd name="T65" fmla="*/ 182 h 371"/>
                <a:gd name="T66" fmla="*/ 448 w 580"/>
                <a:gd name="T67" fmla="*/ 171 h 371"/>
                <a:gd name="T68" fmla="*/ 578 w 580"/>
                <a:gd name="T69" fmla="*/ 304 h 371"/>
                <a:gd name="T70" fmla="*/ 558 w 580"/>
                <a:gd name="T71" fmla="*/ 283 h 371"/>
                <a:gd name="T72" fmla="*/ 540 w 580"/>
                <a:gd name="T73" fmla="*/ 256 h 371"/>
                <a:gd name="T74" fmla="*/ 504 w 580"/>
                <a:gd name="T75" fmla="*/ 239 h 371"/>
                <a:gd name="T76" fmla="*/ 477 w 580"/>
                <a:gd name="T77" fmla="*/ 225 h 371"/>
                <a:gd name="T78" fmla="*/ 469 w 580"/>
                <a:gd name="T79" fmla="*/ 241 h 371"/>
                <a:gd name="T80" fmla="*/ 463 w 580"/>
                <a:gd name="T81" fmla="*/ 268 h 371"/>
                <a:gd name="T82" fmla="*/ 450 w 580"/>
                <a:gd name="T83" fmla="*/ 285 h 371"/>
                <a:gd name="T84" fmla="*/ 463 w 580"/>
                <a:gd name="T85" fmla="*/ 313 h 371"/>
                <a:gd name="T86" fmla="*/ 466 w 580"/>
                <a:gd name="T87" fmla="*/ 335 h 371"/>
                <a:gd name="T88" fmla="*/ 469 w 580"/>
                <a:gd name="T89" fmla="*/ 360 h 371"/>
                <a:gd name="T90" fmla="*/ 485 w 580"/>
                <a:gd name="T91" fmla="*/ 368 h 371"/>
                <a:gd name="T92" fmla="*/ 505 w 580"/>
                <a:gd name="T93" fmla="*/ 352 h 371"/>
                <a:gd name="T94" fmla="*/ 530 w 580"/>
                <a:gd name="T95" fmla="*/ 335 h 371"/>
                <a:gd name="T96" fmla="*/ 559 w 580"/>
                <a:gd name="T97" fmla="*/ 329 h 371"/>
                <a:gd name="T98" fmla="*/ 580 w 580"/>
                <a:gd name="T99" fmla="*/ 31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0" h="371">
                  <a:moveTo>
                    <a:pt x="0" y="42"/>
                  </a:moveTo>
                  <a:lnTo>
                    <a:pt x="6" y="52"/>
                  </a:lnTo>
                  <a:lnTo>
                    <a:pt x="6" y="49"/>
                  </a:lnTo>
                  <a:lnTo>
                    <a:pt x="15" y="40"/>
                  </a:lnTo>
                  <a:lnTo>
                    <a:pt x="18" y="36"/>
                  </a:lnTo>
                  <a:lnTo>
                    <a:pt x="19" y="26"/>
                  </a:lnTo>
                  <a:lnTo>
                    <a:pt x="10" y="33"/>
                  </a:lnTo>
                  <a:lnTo>
                    <a:pt x="0" y="42"/>
                  </a:lnTo>
                  <a:close/>
                  <a:moveTo>
                    <a:pt x="83" y="2"/>
                  </a:moveTo>
                  <a:lnTo>
                    <a:pt x="73" y="0"/>
                  </a:lnTo>
                  <a:lnTo>
                    <a:pt x="64" y="6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48" y="22"/>
                  </a:lnTo>
                  <a:lnTo>
                    <a:pt x="56" y="30"/>
                  </a:lnTo>
                  <a:lnTo>
                    <a:pt x="65" y="36"/>
                  </a:lnTo>
                  <a:lnTo>
                    <a:pt x="75" y="40"/>
                  </a:lnTo>
                  <a:lnTo>
                    <a:pt x="84" y="42"/>
                  </a:lnTo>
                  <a:lnTo>
                    <a:pt x="86" y="41"/>
                  </a:lnTo>
                  <a:lnTo>
                    <a:pt x="95" y="33"/>
                  </a:lnTo>
                  <a:lnTo>
                    <a:pt x="96" y="22"/>
                  </a:lnTo>
                  <a:lnTo>
                    <a:pt x="101" y="14"/>
                  </a:lnTo>
                  <a:lnTo>
                    <a:pt x="101" y="11"/>
                  </a:lnTo>
                  <a:lnTo>
                    <a:pt x="91" y="2"/>
                  </a:lnTo>
                  <a:lnTo>
                    <a:pt x="83" y="2"/>
                  </a:lnTo>
                  <a:close/>
                  <a:moveTo>
                    <a:pt x="268" y="96"/>
                  </a:moveTo>
                  <a:lnTo>
                    <a:pt x="268" y="96"/>
                  </a:lnTo>
                  <a:lnTo>
                    <a:pt x="268" y="96"/>
                  </a:lnTo>
                  <a:lnTo>
                    <a:pt x="271" y="9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70" y="94"/>
                  </a:lnTo>
                  <a:lnTo>
                    <a:pt x="267" y="94"/>
                  </a:lnTo>
                  <a:lnTo>
                    <a:pt x="266" y="88"/>
                  </a:lnTo>
                  <a:lnTo>
                    <a:pt x="256" y="90"/>
                  </a:lnTo>
                  <a:lnTo>
                    <a:pt x="253" y="80"/>
                  </a:lnTo>
                  <a:lnTo>
                    <a:pt x="248" y="71"/>
                  </a:lnTo>
                  <a:lnTo>
                    <a:pt x="241" y="63"/>
                  </a:lnTo>
                  <a:lnTo>
                    <a:pt x="232" y="65"/>
                  </a:lnTo>
                  <a:lnTo>
                    <a:pt x="222" y="73"/>
                  </a:lnTo>
                  <a:lnTo>
                    <a:pt x="213" y="73"/>
                  </a:lnTo>
                  <a:lnTo>
                    <a:pt x="212" y="79"/>
                  </a:lnTo>
                  <a:lnTo>
                    <a:pt x="213" y="88"/>
                  </a:lnTo>
                  <a:lnTo>
                    <a:pt x="222" y="96"/>
                  </a:lnTo>
                  <a:lnTo>
                    <a:pt x="230" y="106"/>
                  </a:lnTo>
                  <a:lnTo>
                    <a:pt x="240" y="105"/>
                  </a:lnTo>
                  <a:lnTo>
                    <a:pt x="239" y="99"/>
                  </a:lnTo>
                  <a:lnTo>
                    <a:pt x="248" y="102"/>
                  </a:lnTo>
                  <a:lnTo>
                    <a:pt x="256" y="111"/>
                  </a:lnTo>
                  <a:lnTo>
                    <a:pt x="266" y="109"/>
                  </a:lnTo>
                  <a:lnTo>
                    <a:pt x="267" y="109"/>
                  </a:lnTo>
                  <a:lnTo>
                    <a:pt x="267" y="110"/>
                  </a:lnTo>
                  <a:lnTo>
                    <a:pt x="270" y="110"/>
                  </a:lnTo>
                  <a:lnTo>
                    <a:pt x="270" y="107"/>
                  </a:lnTo>
                  <a:lnTo>
                    <a:pt x="274" y="106"/>
                  </a:lnTo>
                  <a:lnTo>
                    <a:pt x="268" y="96"/>
                  </a:lnTo>
                  <a:lnTo>
                    <a:pt x="268" y="96"/>
                  </a:lnTo>
                  <a:close/>
                  <a:moveTo>
                    <a:pt x="362" y="122"/>
                  </a:moveTo>
                  <a:lnTo>
                    <a:pt x="354" y="122"/>
                  </a:lnTo>
                  <a:lnTo>
                    <a:pt x="344" y="121"/>
                  </a:lnTo>
                  <a:lnTo>
                    <a:pt x="335" y="118"/>
                  </a:lnTo>
                  <a:lnTo>
                    <a:pt x="325" y="118"/>
                  </a:lnTo>
                  <a:lnTo>
                    <a:pt x="317" y="117"/>
                  </a:lnTo>
                  <a:lnTo>
                    <a:pt x="317" y="121"/>
                  </a:lnTo>
                  <a:lnTo>
                    <a:pt x="310" y="129"/>
                  </a:lnTo>
                  <a:lnTo>
                    <a:pt x="328" y="129"/>
                  </a:lnTo>
                  <a:lnTo>
                    <a:pt x="339" y="129"/>
                  </a:lnTo>
                  <a:lnTo>
                    <a:pt x="347" y="133"/>
                  </a:lnTo>
                  <a:lnTo>
                    <a:pt x="356" y="136"/>
                  </a:lnTo>
                  <a:lnTo>
                    <a:pt x="359" y="134"/>
                  </a:lnTo>
                  <a:lnTo>
                    <a:pt x="370" y="130"/>
                  </a:lnTo>
                  <a:lnTo>
                    <a:pt x="369" y="121"/>
                  </a:lnTo>
                  <a:lnTo>
                    <a:pt x="362" y="122"/>
                  </a:lnTo>
                  <a:close/>
                  <a:moveTo>
                    <a:pt x="347" y="149"/>
                  </a:moveTo>
                  <a:lnTo>
                    <a:pt x="336" y="152"/>
                  </a:lnTo>
                  <a:lnTo>
                    <a:pt x="344" y="161"/>
                  </a:lnTo>
                  <a:lnTo>
                    <a:pt x="352" y="171"/>
                  </a:lnTo>
                  <a:lnTo>
                    <a:pt x="354" y="170"/>
                  </a:lnTo>
                  <a:lnTo>
                    <a:pt x="363" y="161"/>
                  </a:lnTo>
                  <a:lnTo>
                    <a:pt x="355" y="152"/>
                  </a:lnTo>
                  <a:lnTo>
                    <a:pt x="347" y="149"/>
                  </a:lnTo>
                  <a:close/>
                  <a:moveTo>
                    <a:pt x="435" y="157"/>
                  </a:moveTo>
                  <a:lnTo>
                    <a:pt x="427" y="151"/>
                  </a:lnTo>
                  <a:lnTo>
                    <a:pt x="424" y="148"/>
                  </a:lnTo>
                  <a:lnTo>
                    <a:pt x="415" y="147"/>
                  </a:lnTo>
                  <a:lnTo>
                    <a:pt x="405" y="151"/>
                  </a:lnTo>
                  <a:lnTo>
                    <a:pt x="397" y="148"/>
                  </a:lnTo>
                  <a:lnTo>
                    <a:pt x="390" y="140"/>
                  </a:lnTo>
                  <a:lnTo>
                    <a:pt x="381" y="137"/>
                  </a:lnTo>
                  <a:lnTo>
                    <a:pt x="377" y="142"/>
                  </a:lnTo>
                  <a:lnTo>
                    <a:pt x="375" y="151"/>
                  </a:lnTo>
                  <a:lnTo>
                    <a:pt x="381" y="160"/>
                  </a:lnTo>
                  <a:lnTo>
                    <a:pt x="390" y="164"/>
                  </a:lnTo>
                  <a:lnTo>
                    <a:pt x="400" y="170"/>
                  </a:lnTo>
                  <a:lnTo>
                    <a:pt x="400" y="170"/>
                  </a:lnTo>
                  <a:lnTo>
                    <a:pt x="401" y="179"/>
                  </a:lnTo>
                  <a:lnTo>
                    <a:pt x="409" y="187"/>
                  </a:lnTo>
                  <a:lnTo>
                    <a:pt x="416" y="187"/>
                  </a:lnTo>
                  <a:lnTo>
                    <a:pt x="425" y="182"/>
                  </a:lnTo>
                  <a:lnTo>
                    <a:pt x="433" y="182"/>
                  </a:lnTo>
                  <a:lnTo>
                    <a:pt x="439" y="179"/>
                  </a:lnTo>
                  <a:lnTo>
                    <a:pt x="448" y="171"/>
                  </a:lnTo>
                  <a:lnTo>
                    <a:pt x="444" y="161"/>
                  </a:lnTo>
                  <a:lnTo>
                    <a:pt x="435" y="157"/>
                  </a:lnTo>
                  <a:close/>
                  <a:moveTo>
                    <a:pt x="578" y="304"/>
                  </a:moveTo>
                  <a:lnTo>
                    <a:pt x="570" y="298"/>
                  </a:lnTo>
                  <a:lnTo>
                    <a:pt x="563" y="289"/>
                  </a:lnTo>
                  <a:lnTo>
                    <a:pt x="558" y="283"/>
                  </a:lnTo>
                  <a:lnTo>
                    <a:pt x="553" y="274"/>
                  </a:lnTo>
                  <a:lnTo>
                    <a:pt x="549" y="264"/>
                  </a:lnTo>
                  <a:lnTo>
                    <a:pt x="540" y="256"/>
                  </a:lnTo>
                  <a:lnTo>
                    <a:pt x="532" y="252"/>
                  </a:lnTo>
                  <a:lnTo>
                    <a:pt x="513" y="243"/>
                  </a:lnTo>
                  <a:lnTo>
                    <a:pt x="504" y="239"/>
                  </a:lnTo>
                  <a:lnTo>
                    <a:pt x="496" y="237"/>
                  </a:lnTo>
                  <a:lnTo>
                    <a:pt x="486" y="232"/>
                  </a:lnTo>
                  <a:lnTo>
                    <a:pt x="477" y="225"/>
                  </a:lnTo>
                  <a:lnTo>
                    <a:pt x="471" y="222"/>
                  </a:lnTo>
                  <a:lnTo>
                    <a:pt x="466" y="232"/>
                  </a:lnTo>
                  <a:lnTo>
                    <a:pt x="469" y="241"/>
                  </a:lnTo>
                  <a:lnTo>
                    <a:pt x="475" y="251"/>
                  </a:lnTo>
                  <a:lnTo>
                    <a:pt x="469" y="259"/>
                  </a:lnTo>
                  <a:lnTo>
                    <a:pt x="463" y="268"/>
                  </a:lnTo>
                  <a:lnTo>
                    <a:pt x="463" y="270"/>
                  </a:lnTo>
                  <a:lnTo>
                    <a:pt x="454" y="275"/>
                  </a:lnTo>
                  <a:lnTo>
                    <a:pt x="450" y="285"/>
                  </a:lnTo>
                  <a:lnTo>
                    <a:pt x="457" y="294"/>
                  </a:lnTo>
                  <a:lnTo>
                    <a:pt x="461" y="302"/>
                  </a:lnTo>
                  <a:lnTo>
                    <a:pt x="463" y="313"/>
                  </a:lnTo>
                  <a:lnTo>
                    <a:pt x="463" y="316"/>
                  </a:lnTo>
                  <a:lnTo>
                    <a:pt x="467" y="324"/>
                  </a:lnTo>
                  <a:lnTo>
                    <a:pt x="466" y="335"/>
                  </a:lnTo>
                  <a:lnTo>
                    <a:pt x="466" y="343"/>
                  </a:lnTo>
                  <a:lnTo>
                    <a:pt x="465" y="352"/>
                  </a:lnTo>
                  <a:lnTo>
                    <a:pt x="469" y="360"/>
                  </a:lnTo>
                  <a:lnTo>
                    <a:pt x="478" y="363"/>
                  </a:lnTo>
                  <a:lnTo>
                    <a:pt x="484" y="367"/>
                  </a:lnTo>
                  <a:lnTo>
                    <a:pt x="485" y="368"/>
                  </a:lnTo>
                  <a:lnTo>
                    <a:pt x="494" y="371"/>
                  </a:lnTo>
                  <a:lnTo>
                    <a:pt x="501" y="362"/>
                  </a:lnTo>
                  <a:lnTo>
                    <a:pt x="505" y="352"/>
                  </a:lnTo>
                  <a:lnTo>
                    <a:pt x="515" y="347"/>
                  </a:lnTo>
                  <a:lnTo>
                    <a:pt x="520" y="341"/>
                  </a:lnTo>
                  <a:lnTo>
                    <a:pt x="530" y="335"/>
                  </a:lnTo>
                  <a:lnTo>
                    <a:pt x="539" y="336"/>
                  </a:lnTo>
                  <a:lnTo>
                    <a:pt x="549" y="333"/>
                  </a:lnTo>
                  <a:lnTo>
                    <a:pt x="559" y="329"/>
                  </a:lnTo>
                  <a:lnTo>
                    <a:pt x="568" y="321"/>
                  </a:lnTo>
                  <a:lnTo>
                    <a:pt x="570" y="318"/>
                  </a:lnTo>
                  <a:lnTo>
                    <a:pt x="580" y="313"/>
                  </a:lnTo>
                  <a:lnTo>
                    <a:pt x="578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5770749" y="2499372"/>
              <a:ext cx="1094317" cy="899584"/>
            </a:xfrm>
            <a:custGeom>
              <a:avLst/>
              <a:gdLst>
                <a:gd name="T0" fmla="*/ 310 w 538"/>
                <a:gd name="T1" fmla="*/ 32 h 442"/>
                <a:gd name="T2" fmla="*/ 189 w 538"/>
                <a:gd name="T3" fmla="*/ 17 h 442"/>
                <a:gd name="T4" fmla="*/ 63 w 538"/>
                <a:gd name="T5" fmla="*/ 0 h 442"/>
                <a:gd name="T6" fmla="*/ 57 w 538"/>
                <a:gd name="T7" fmla="*/ 4 h 442"/>
                <a:gd name="T8" fmla="*/ 51 w 538"/>
                <a:gd name="T9" fmla="*/ 47 h 442"/>
                <a:gd name="T10" fmla="*/ 15 w 538"/>
                <a:gd name="T11" fmla="*/ 289 h 442"/>
                <a:gd name="T12" fmla="*/ 0 w 538"/>
                <a:gd name="T13" fmla="*/ 387 h 442"/>
                <a:gd name="T14" fmla="*/ 147 w 538"/>
                <a:gd name="T15" fmla="*/ 407 h 442"/>
                <a:gd name="T16" fmla="*/ 216 w 538"/>
                <a:gd name="T17" fmla="*/ 415 h 442"/>
                <a:gd name="T18" fmla="*/ 335 w 538"/>
                <a:gd name="T19" fmla="*/ 427 h 442"/>
                <a:gd name="T20" fmla="*/ 397 w 538"/>
                <a:gd name="T21" fmla="*/ 434 h 442"/>
                <a:gd name="T22" fmla="*/ 512 w 538"/>
                <a:gd name="T23" fmla="*/ 442 h 442"/>
                <a:gd name="T24" fmla="*/ 524 w 538"/>
                <a:gd name="T25" fmla="*/ 247 h 442"/>
                <a:gd name="T26" fmla="*/ 538 w 538"/>
                <a:gd name="T27" fmla="*/ 52 h 442"/>
                <a:gd name="T28" fmla="*/ 446 w 538"/>
                <a:gd name="T29" fmla="*/ 44 h 442"/>
                <a:gd name="T30" fmla="*/ 310 w 538"/>
                <a:gd name="T31" fmla="*/ 3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8" h="442">
                  <a:moveTo>
                    <a:pt x="310" y="32"/>
                  </a:moveTo>
                  <a:lnTo>
                    <a:pt x="189" y="17"/>
                  </a:lnTo>
                  <a:lnTo>
                    <a:pt x="63" y="0"/>
                  </a:lnTo>
                  <a:lnTo>
                    <a:pt x="57" y="4"/>
                  </a:lnTo>
                  <a:lnTo>
                    <a:pt x="51" y="47"/>
                  </a:lnTo>
                  <a:lnTo>
                    <a:pt x="15" y="289"/>
                  </a:lnTo>
                  <a:lnTo>
                    <a:pt x="0" y="387"/>
                  </a:lnTo>
                  <a:lnTo>
                    <a:pt x="147" y="407"/>
                  </a:lnTo>
                  <a:lnTo>
                    <a:pt x="216" y="415"/>
                  </a:lnTo>
                  <a:lnTo>
                    <a:pt x="335" y="427"/>
                  </a:lnTo>
                  <a:lnTo>
                    <a:pt x="397" y="434"/>
                  </a:lnTo>
                  <a:lnTo>
                    <a:pt x="512" y="442"/>
                  </a:lnTo>
                  <a:lnTo>
                    <a:pt x="524" y="247"/>
                  </a:lnTo>
                  <a:lnTo>
                    <a:pt x="538" y="52"/>
                  </a:lnTo>
                  <a:lnTo>
                    <a:pt x="446" y="44"/>
                  </a:lnTo>
                  <a:lnTo>
                    <a:pt x="31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3" name="Freeform 8"/>
            <p:cNvSpPr>
              <a:spLocks noEditPoints="1"/>
            </p:cNvSpPr>
            <p:nvPr/>
          </p:nvSpPr>
          <p:spPr bwMode="auto">
            <a:xfrm>
              <a:off x="8422932" y="2203039"/>
              <a:ext cx="825500" cy="901700"/>
            </a:xfrm>
            <a:custGeom>
              <a:avLst/>
              <a:gdLst>
                <a:gd name="T0" fmla="*/ 153 w 406"/>
                <a:gd name="T1" fmla="*/ 12 h 443"/>
                <a:gd name="T2" fmla="*/ 157 w 406"/>
                <a:gd name="T3" fmla="*/ 0 h 443"/>
                <a:gd name="T4" fmla="*/ 379 w 406"/>
                <a:gd name="T5" fmla="*/ 194 h 443"/>
                <a:gd name="T6" fmla="*/ 363 w 406"/>
                <a:gd name="T7" fmla="*/ 207 h 443"/>
                <a:gd name="T8" fmla="*/ 352 w 406"/>
                <a:gd name="T9" fmla="*/ 224 h 443"/>
                <a:gd name="T10" fmla="*/ 341 w 406"/>
                <a:gd name="T11" fmla="*/ 224 h 443"/>
                <a:gd name="T12" fmla="*/ 352 w 406"/>
                <a:gd name="T13" fmla="*/ 197 h 443"/>
                <a:gd name="T14" fmla="*/ 364 w 406"/>
                <a:gd name="T15" fmla="*/ 185 h 443"/>
                <a:gd name="T16" fmla="*/ 364 w 406"/>
                <a:gd name="T17" fmla="*/ 173 h 443"/>
                <a:gd name="T18" fmla="*/ 356 w 406"/>
                <a:gd name="T19" fmla="*/ 162 h 443"/>
                <a:gd name="T20" fmla="*/ 348 w 406"/>
                <a:gd name="T21" fmla="*/ 151 h 443"/>
                <a:gd name="T22" fmla="*/ 348 w 406"/>
                <a:gd name="T23" fmla="*/ 127 h 443"/>
                <a:gd name="T24" fmla="*/ 341 w 406"/>
                <a:gd name="T25" fmla="*/ 113 h 443"/>
                <a:gd name="T26" fmla="*/ 323 w 406"/>
                <a:gd name="T27" fmla="*/ 98 h 443"/>
                <a:gd name="T28" fmla="*/ 295 w 406"/>
                <a:gd name="T29" fmla="*/ 90 h 443"/>
                <a:gd name="T30" fmla="*/ 273 w 406"/>
                <a:gd name="T31" fmla="*/ 92 h 443"/>
                <a:gd name="T32" fmla="*/ 179 w 406"/>
                <a:gd name="T33" fmla="*/ 56 h 443"/>
                <a:gd name="T34" fmla="*/ 164 w 406"/>
                <a:gd name="T35" fmla="*/ 47 h 443"/>
                <a:gd name="T36" fmla="*/ 139 w 406"/>
                <a:gd name="T37" fmla="*/ 41 h 443"/>
                <a:gd name="T38" fmla="*/ 130 w 406"/>
                <a:gd name="T39" fmla="*/ 40 h 443"/>
                <a:gd name="T40" fmla="*/ 135 w 406"/>
                <a:gd name="T41" fmla="*/ 23 h 443"/>
                <a:gd name="T42" fmla="*/ 123 w 406"/>
                <a:gd name="T43" fmla="*/ 14 h 443"/>
                <a:gd name="T44" fmla="*/ 103 w 406"/>
                <a:gd name="T45" fmla="*/ 25 h 443"/>
                <a:gd name="T46" fmla="*/ 61 w 406"/>
                <a:gd name="T47" fmla="*/ 43 h 443"/>
                <a:gd name="T48" fmla="*/ 46 w 406"/>
                <a:gd name="T49" fmla="*/ 39 h 443"/>
                <a:gd name="T50" fmla="*/ 36 w 406"/>
                <a:gd name="T51" fmla="*/ 46 h 443"/>
                <a:gd name="T52" fmla="*/ 34 w 406"/>
                <a:gd name="T53" fmla="*/ 109 h 443"/>
                <a:gd name="T54" fmla="*/ 8 w 406"/>
                <a:gd name="T55" fmla="*/ 129 h 443"/>
                <a:gd name="T56" fmla="*/ 0 w 406"/>
                <a:gd name="T57" fmla="*/ 148 h 443"/>
                <a:gd name="T58" fmla="*/ 18 w 406"/>
                <a:gd name="T59" fmla="*/ 169 h 443"/>
                <a:gd name="T60" fmla="*/ 9 w 406"/>
                <a:gd name="T61" fmla="*/ 202 h 443"/>
                <a:gd name="T62" fmla="*/ 9 w 406"/>
                <a:gd name="T63" fmla="*/ 234 h 443"/>
                <a:gd name="T64" fmla="*/ 32 w 406"/>
                <a:gd name="T65" fmla="*/ 250 h 443"/>
                <a:gd name="T66" fmla="*/ 53 w 406"/>
                <a:gd name="T67" fmla="*/ 262 h 443"/>
                <a:gd name="T68" fmla="*/ 78 w 406"/>
                <a:gd name="T69" fmla="*/ 284 h 443"/>
                <a:gd name="T70" fmla="*/ 103 w 406"/>
                <a:gd name="T71" fmla="*/ 300 h 443"/>
                <a:gd name="T72" fmla="*/ 120 w 406"/>
                <a:gd name="T73" fmla="*/ 318 h 443"/>
                <a:gd name="T74" fmla="*/ 124 w 406"/>
                <a:gd name="T75" fmla="*/ 343 h 443"/>
                <a:gd name="T76" fmla="*/ 129 w 406"/>
                <a:gd name="T77" fmla="*/ 357 h 443"/>
                <a:gd name="T78" fmla="*/ 138 w 406"/>
                <a:gd name="T79" fmla="*/ 372 h 443"/>
                <a:gd name="T80" fmla="*/ 135 w 406"/>
                <a:gd name="T81" fmla="*/ 404 h 443"/>
                <a:gd name="T82" fmla="*/ 145 w 406"/>
                <a:gd name="T83" fmla="*/ 424 h 443"/>
                <a:gd name="T84" fmla="*/ 175 w 406"/>
                <a:gd name="T85" fmla="*/ 443 h 443"/>
                <a:gd name="T86" fmla="*/ 376 w 406"/>
                <a:gd name="T87" fmla="*/ 430 h 443"/>
                <a:gd name="T88" fmla="*/ 376 w 406"/>
                <a:gd name="T89" fmla="*/ 404 h 443"/>
                <a:gd name="T90" fmla="*/ 369 w 406"/>
                <a:gd name="T91" fmla="*/ 385 h 443"/>
                <a:gd name="T92" fmla="*/ 363 w 406"/>
                <a:gd name="T93" fmla="*/ 359 h 443"/>
                <a:gd name="T94" fmla="*/ 367 w 406"/>
                <a:gd name="T95" fmla="*/ 328 h 443"/>
                <a:gd name="T96" fmla="*/ 372 w 406"/>
                <a:gd name="T97" fmla="*/ 308 h 443"/>
                <a:gd name="T98" fmla="*/ 372 w 406"/>
                <a:gd name="T99" fmla="*/ 276 h 443"/>
                <a:gd name="T100" fmla="*/ 382 w 406"/>
                <a:gd name="T101" fmla="*/ 262 h 443"/>
                <a:gd name="T102" fmla="*/ 380 w 406"/>
                <a:gd name="T103" fmla="*/ 231 h 443"/>
                <a:gd name="T104" fmla="*/ 384 w 406"/>
                <a:gd name="T105" fmla="*/ 200 h 443"/>
                <a:gd name="T106" fmla="*/ 405 w 406"/>
                <a:gd name="T107" fmla="*/ 152 h 443"/>
                <a:gd name="T108" fmla="*/ 388 w 406"/>
                <a:gd name="T109" fmla="*/ 170 h 443"/>
                <a:gd name="T110" fmla="*/ 380 w 406"/>
                <a:gd name="T111" fmla="*/ 192 h 443"/>
                <a:gd name="T112" fmla="*/ 394 w 406"/>
                <a:gd name="T113" fmla="*/ 193 h 443"/>
                <a:gd name="T114" fmla="*/ 402 w 406"/>
                <a:gd name="T115" fmla="*/ 17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43">
                  <a:moveTo>
                    <a:pt x="153" y="10"/>
                  </a:moveTo>
                  <a:lnTo>
                    <a:pt x="146" y="16"/>
                  </a:lnTo>
                  <a:lnTo>
                    <a:pt x="153" y="12"/>
                  </a:lnTo>
                  <a:lnTo>
                    <a:pt x="153" y="10"/>
                  </a:lnTo>
                  <a:close/>
                  <a:moveTo>
                    <a:pt x="160" y="1"/>
                  </a:moveTo>
                  <a:lnTo>
                    <a:pt x="157" y="0"/>
                  </a:lnTo>
                  <a:lnTo>
                    <a:pt x="158" y="6"/>
                  </a:lnTo>
                  <a:lnTo>
                    <a:pt x="160" y="1"/>
                  </a:lnTo>
                  <a:close/>
                  <a:moveTo>
                    <a:pt x="379" y="194"/>
                  </a:moveTo>
                  <a:lnTo>
                    <a:pt x="372" y="198"/>
                  </a:lnTo>
                  <a:lnTo>
                    <a:pt x="367" y="201"/>
                  </a:lnTo>
                  <a:lnTo>
                    <a:pt x="363" y="207"/>
                  </a:lnTo>
                  <a:lnTo>
                    <a:pt x="361" y="213"/>
                  </a:lnTo>
                  <a:lnTo>
                    <a:pt x="357" y="220"/>
                  </a:lnTo>
                  <a:lnTo>
                    <a:pt x="352" y="224"/>
                  </a:lnTo>
                  <a:lnTo>
                    <a:pt x="348" y="231"/>
                  </a:lnTo>
                  <a:lnTo>
                    <a:pt x="342" y="230"/>
                  </a:lnTo>
                  <a:lnTo>
                    <a:pt x="341" y="224"/>
                  </a:lnTo>
                  <a:lnTo>
                    <a:pt x="342" y="216"/>
                  </a:lnTo>
                  <a:lnTo>
                    <a:pt x="348" y="204"/>
                  </a:lnTo>
                  <a:lnTo>
                    <a:pt x="352" y="197"/>
                  </a:lnTo>
                  <a:lnTo>
                    <a:pt x="352" y="190"/>
                  </a:lnTo>
                  <a:lnTo>
                    <a:pt x="359" y="189"/>
                  </a:lnTo>
                  <a:lnTo>
                    <a:pt x="364" y="185"/>
                  </a:lnTo>
                  <a:lnTo>
                    <a:pt x="364" y="179"/>
                  </a:lnTo>
                  <a:lnTo>
                    <a:pt x="367" y="174"/>
                  </a:lnTo>
                  <a:lnTo>
                    <a:pt x="364" y="173"/>
                  </a:lnTo>
                  <a:lnTo>
                    <a:pt x="363" y="173"/>
                  </a:lnTo>
                  <a:lnTo>
                    <a:pt x="357" y="167"/>
                  </a:lnTo>
                  <a:lnTo>
                    <a:pt x="356" y="162"/>
                  </a:lnTo>
                  <a:lnTo>
                    <a:pt x="360" y="148"/>
                  </a:lnTo>
                  <a:lnTo>
                    <a:pt x="353" y="150"/>
                  </a:lnTo>
                  <a:lnTo>
                    <a:pt x="348" y="151"/>
                  </a:lnTo>
                  <a:lnTo>
                    <a:pt x="345" y="146"/>
                  </a:lnTo>
                  <a:lnTo>
                    <a:pt x="348" y="140"/>
                  </a:lnTo>
                  <a:lnTo>
                    <a:pt x="348" y="127"/>
                  </a:lnTo>
                  <a:lnTo>
                    <a:pt x="345" y="121"/>
                  </a:lnTo>
                  <a:lnTo>
                    <a:pt x="348" y="120"/>
                  </a:lnTo>
                  <a:lnTo>
                    <a:pt x="341" y="113"/>
                  </a:lnTo>
                  <a:lnTo>
                    <a:pt x="332" y="110"/>
                  </a:lnTo>
                  <a:lnTo>
                    <a:pt x="325" y="110"/>
                  </a:lnTo>
                  <a:lnTo>
                    <a:pt x="323" y="98"/>
                  </a:lnTo>
                  <a:lnTo>
                    <a:pt x="318" y="94"/>
                  </a:lnTo>
                  <a:lnTo>
                    <a:pt x="302" y="93"/>
                  </a:lnTo>
                  <a:lnTo>
                    <a:pt x="295" y="90"/>
                  </a:lnTo>
                  <a:lnTo>
                    <a:pt x="290" y="93"/>
                  </a:lnTo>
                  <a:lnTo>
                    <a:pt x="276" y="90"/>
                  </a:lnTo>
                  <a:lnTo>
                    <a:pt x="273" y="92"/>
                  </a:lnTo>
                  <a:lnTo>
                    <a:pt x="252" y="82"/>
                  </a:lnTo>
                  <a:lnTo>
                    <a:pt x="187" y="69"/>
                  </a:lnTo>
                  <a:lnTo>
                    <a:pt x="179" y="56"/>
                  </a:lnTo>
                  <a:lnTo>
                    <a:pt x="173" y="52"/>
                  </a:lnTo>
                  <a:lnTo>
                    <a:pt x="166" y="50"/>
                  </a:lnTo>
                  <a:lnTo>
                    <a:pt x="164" y="47"/>
                  </a:lnTo>
                  <a:lnTo>
                    <a:pt x="153" y="46"/>
                  </a:lnTo>
                  <a:lnTo>
                    <a:pt x="146" y="43"/>
                  </a:lnTo>
                  <a:lnTo>
                    <a:pt x="139" y="41"/>
                  </a:lnTo>
                  <a:lnTo>
                    <a:pt x="134" y="46"/>
                  </a:lnTo>
                  <a:lnTo>
                    <a:pt x="127" y="46"/>
                  </a:lnTo>
                  <a:lnTo>
                    <a:pt x="130" y="40"/>
                  </a:lnTo>
                  <a:lnTo>
                    <a:pt x="131" y="35"/>
                  </a:lnTo>
                  <a:lnTo>
                    <a:pt x="131" y="29"/>
                  </a:lnTo>
                  <a:lnTo>
                    <a:pt x="135" y="23"/>
                  </a:lnTo>
                  <a:lnTo>
                    <a:pt x="137" y="16"/>
                  </a:lnTo>
                  <a:lnTo>
                    <a:pt x="130" y="12"/>
                  </a:lnTo>
                  <a:lnTo>
                    <a:pt x="123" y="14"/>
                  </a:lnTo>
                  <a:lnTo>
                    <a:pt x="116" y="20"/>
                  </a:lnTo>
                  <a:lnTo>
                    <a:pt x="110" y="24"/>
                  </a:lnTo>
                  <a:lnTo>
                    <a:pt x="103" y="25"/>
                  </a:lnTo>
                  <a:lnTo>
                    <a:pt x="92" y="32"/>
                  </a:lnTo>
                  <a:lnTo>
                    <a:pt x="66" y="41"/>
                  </a:lnTo>
                  <a:lnTo>
                    <a:pt x="61" y="43"/>
                  </a:lnTo>
                  <a:lnTo>
                    <a:pt x="54" y="41"/>
                  </a:lnTo>
                  <a:lnTo>
                    <a:pt x="49" y="35"/>
                  </a:lnTo>
                  <a:lnTo>
                    <a:pt x="46" y="39"/>
                  </a:lnTo>
                  <a:lnTo>
                    <a:pt x="45" y="39"/>
                  </a:lnTo>
                  <a:lnTo>
                    <a:pt x="42" y="46"/>
                  </a:lnTo>
                  <a:lnTo>
                    <a:pt x="36" y="46"/>
                  </a:lnTo>
                  <a:lnTo>
                    <a:pt x="39" y="96"/>
                  </a:lnTo>
                  <a:lnTo>
                    <a:pt x="38" y="104"/>
                  </a:lnTo>
                  <a:lnTo>
                    <a:pt x="34" y="109"/>
                  </a:lnTo>
                  <a:lnTo>
                    <a:pt x="22" y="115"/>
                  </a:lnTo>
                  <a:lnTo>
                    <a:pt x="9" y="124"/>
                  </a:lnTo>
                  <a:lnTo>
                    <a:pt x="8" y="129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4" y="155"/>
                  </a:lnTo>
                  <a:lnTo>
                    <a:pt x="11" y="155"/>
                  </a:lnTo>
                  <a:lnTo>
                    <a:pt x="18" y="169"/>
                  </a:lnTo>
                  <a:lnTo>
                    <a:pt x="11" y="185"/>
                  </a:lnTo>
                  <a:lnTo>
                    <a:pt x="12" y="196"/>
                  </a:lnTo>
                  <a:lnTo>
                    <a:pt x="9" y="202"/>
                  </a:lnTo>
                  <a:lnTo>
                    <a:pt x="12" y="216"/>
                  </a:lnTo>
                  <a:lnTo>
                    <a:pt x="12" y="227"/>
                  </a:lnTo>
                  <a:lnTo>
                    <a:pt x="9" y="234"/>
                  </a:lnTo>
                  <a:lnTo>
                    <a:pt x="19" y="240"/>
                  </a:lnTo>
                  <a:lnTo>
                    <a:pt x="26" y="247"/>
                  </a:lnTo>
                  <a:lnTo>
                    <a:pt x="32" y="250"/>
                  </a:lnTo>
                  <a:lnTo>
                    <a:pt x="43" y="251"/>
                  </a:lnTo>
                  <a:lnTo>
                    <a:pt x="47" y="258"/>
                  </a:lnTo>
                  <a:lnTo>
                    <a:pt x="53" y="262"/>
                  </a:lnTo>
                  <a:lnTo>
                    <a:pt x="61" y="265"/>
                  </a:lnTo>
                  <a:lnTo>
                    <a:pt x="70" y="270"/>
                  </a:lnTo>
                  <a:lnTo>
                    <a:pt x="78" y="284"/>
                  </a:lnTo>
                  <a:lnTo>
                    <a:pt x="91" y="295"/>
                  </a:lnTo>
                  <a:lnTo>
                    <a:pt x="97" y="299"/>
                  </a:lnTo>
                  <a:lnTo>
                    <a:pt x="103" y="300"/>
                  </a:lnTo>
                  <a:lnTo>
                    <a:pt x="110" y="304"/>
                  </a:lnTo>
                  <a:lnTo>
                    <a:pt x="115" y="309"/>
                  </a:lnTo>
                  <a:lnTo>
                    <a:pt x="120" y="318"/>
                  </a:lnTo>
                  <a:lnTo>
                    <a:pt x="123" y="335"/>
                  </a:lnTo>
                  <a:lnTo>
                    <a:pt x="124" y="341"/>
                  </a:lnTo>
                  <a:lnTo>
                    <a:pt x="124" y="343"/>
                  </a:lnTo>
                  <a:lnTo>
                    <a:pt x="127" y="350"/>
                  </a:lnTo>
                  <a:lnTo>
                    <a:pt x="126" y="355"/>
                  </a:lnTo>
                  <a:lnTo>
                    <a:pt x="129" y="357"/>
                  </a:lnTo>
                  <a:lnTo>
                    <a:pt x="130" y="364"/>
                  </a:lnTo>
                  <a:lnTo>
                    <a:pt x="135" y="366"/>
                  </a:lnTo>
                  <a:lnTo>
                    <a:pt x="138" y="372"/>
                  </a:lnTo>
                  <a:lnTo>
                    <a:pt x="133" y="384"/>
                  </a:lnTo>
                  <a:lnTo>
                    <a:pt x="134" y="395"/>
                  </a:lnTo>
                  <a:lnTo>
                    <a:pt x="135" y="404"/>
                  </a:lnTo>
                  <a:lnTo>
                    <a:pt x="139" y="411"/>
                  </a:lnTo>
                  <a:lnTo>
                    <a:pt x="141" y="419"/>
                  </a:lnTo>
                  <a:lnTo>
                    <a:pt x="145" y="424"/>
                  </a:lnTo>
                  <a:lnTo>
                    <a:pt x="150" y="427"/>
                  </a:lnTo>
                  <a:lnTo>
                    <a:pt x="169" y="431"/>
                  </a:lnTo>
                  <a:lnTo>
                    <a:pt x="175" y="443"/>
                  </a:lnTo>
                  <a:lnTo>
                    <a:pt x="288" y="437"/>
                  </a:lnTo>
                  <a:lnTo>
                    <a:pt x="374" y="430"/>
                  </a:lnTo>
                  <a:lnTo>
                    <a:pt x="376" y="430"/>
                  </a:lnTo>
                  <a:lnTo>
                    <a:pt x="375" y="416"/>
                  </a:lnTo>
                  <a:lnTo>
                    <a:pt x="376" y="410"/>
                  </a:lnTo>
                  <a:lnTo>
                    <a:pt x="376" y="404"/>
                  </a:lnTo>
                  <a:lnTo>
                    <a:pt x="375" y="397"/>
                  </a:lnTo>
                  <a:lnTo>
                    <a:pt x="369" y="392"/>
                  </a:lnTo>
                  <a:lnTo>
                    <a:pt x="369" y="385"/>
                  </a:lnTo>
                  <a:lnTo>
                    <a:pt x="364" y="378"/>
                  </a:lnTo>
                  <a:lnTo>
                    <a:pt x="367" y="373"/>
                  </a:lnTo>
                  <a:lnTo>
                    <a:pt x="363" y="359"/>
                  </a:lnTo>
                  <a:lnTo>
                    <a:pt x="364" y="347"/>
                  </a:lnTo>
                  <a:lnTo>
                    <a:pt x="368" y="334"/>
                  </a:lnTo>
                  <a:lnTo>
                    <a:pt x="367" y="328"/>
                  </a:lnTo>
                  <a:lnTo>
                    <a:pt x="368" y="322"/>
                  </a:lnTo>
                  <a:lnTo>
                    <a:pt x="372" y="315"/>
                  </a:lnTo>
                  <a:lnTo>
                    <a:pt x="372" y="308"/>
                  </a:lnTo>
                  <a:lnTo>
                    <a:pt x="369" y="295"/>
                  </a:lnTo>
                  <a:lnTo>
                    <a:pt x="369" y="289"/>
                  </a:lnTo>
                  <a:lnTo>
                    <a:pt x="372" y="276"/>
                  </a:lnTo>
                  <a:lnTo>
                    <a:pt x="375" y="270"/>
                  </a:lnTo>
                  <a:lnTo>
                    <a:pt x="380" y="265"/>
                  </a:lnTo>
                  <a:lnTo>
                    <a:pt x="382" y="262"/>
                  </a:lnTo>
                  <a:lnTo>
                    <a:pt x="376" y="250"/>
                  </a:lnTo>
                  <a:lnTo>
                    <a:pt x="379" y="243"/>
                  </a:lnTo>
                  <a:lnTo>
                    <a:pt x="380" y="231"/>
                  </a:lnTo>
                  <a:lnTo>
                    <a:pt x="386" y="212"/>
                  </a:lnTo>
                  <a:lnTo>
                    <a:pt x="387" y="207"/>
                  </a:lnTo>
                  <a:lnTo>
                    <a:pt x="384" y="200"/>
                  </a:lnTo>
                  <a:lnTo>
                    <a:pt x="379" y="194"/>
                  </a:lnTo>
                  <a:close/>
                  <a:moveTo>
                    <a:pt x="406" y="154"/>
                  </a:moveTo>
                  <a:lnTo>
                    <a:pt x="405" y="152"/>
                  </a:lnTo>
                  <a:lnTo>
                    <a:pt x="398" y="158"/>
                  </a:lnTo>
                  <a:lnTo>
                    <a:pt x="395" y="163"/>
                  </a:lnTo>
                  <a:lnTo>
                    <a:pt x="388" y="170"/>
                  </a:lnTo>
                  <a:lnTo>
                    <a:pt x="388" y="177"/>
                  </a:lnTo>
                  <a:lnTo>
                    <a:pt x="383" y="182"/>
                  </a:lnTo>
                  <a:lnTo>
                    <a:pt x="380" y="192"/>
                  </a:lnTo>
                  <a:lnTo>
                    <a:pt x="384" y="198"/>
                  </a:lnTo>
                  <a:lnTo>
                    <a:pt x="390" y="200"/>
                  </a:lnTo>
                  <a:lnTo>
                    <a:pt x="394" y="193"/>
                  </a:lnTo>
                  <a:lnTo>
                    <a:pt x="397" y="188"/>
                  </a:lnTo>
                  <a:lnTo>
                    <a:pt x="397" y="181"/>
                  </a:lnTo>
                  <a:lnTo>
                    <a:pt x="402" y="173"/>
                  </a:lnTo>
                  <a:lnTo>
                    <a:pt x="401" y="167"/>
                  </a:lnTo>
                  <a:lnTo>
                    <a:pt x="406" y="1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10065465" y="3299472"/>
              <a:ext cx="696384" cy="704851"/>
            </a:xfrm>
            <a:custGeom>
              <a:avLst/>
              <a:gdLst>
                <a:gd name="T0" fmla="*/ 330 w 343"/>
                <a:gd name="T1" fmla="*/ 72 h 347"/>
                <a:gd name="T2" fmla="*/ 318 w 343"/>
                <a:gd name="T3" fmla="*/ 65 h 347"/>
                <a:gd name="T4" fmla="*/ 302 w 343"/>
                <a:gd name="T5" fmla="*/ 61 h 347"/>
                <a:gd name="T6" fmla="*/ 285 w 343"/>
                <a:gd name="T7" fmla="*/ 75 h 347"/>
                <a:gd name="T8" fmla="*/ 269 w 343"/>
                <a:gd name="T9" fmla="*/ 80 h 347"/>
                <a:gd name="T10" fmla="*/ 260 w 343"/>
                <a:gd name="T11" fmla="*/ 82 h 347"/>
                <a:gd name="T12" fmla="*/ 241 w 343"/>
                <a:gd name="T13" fmla="*/ 95 h 347"/>
                <a:gd name="T14" fmla="*/ 228 w 343"/>
                <a:gd name="T15" fmla="*/ 114 h 347"/>
                <a:gd name="T16" fmla="*/ 208 w 343"/>
                <a:gd name="T17" fmla="*/ 75 h 347"/>
                <a:gd name="T18" fmla="*/ 112 w 343"/>
                <a:gd name="T19" fmla="*/ 3 h 347"/>
                <a:gd name="T20" fmla="*/ 112 w 343"/>
                <a:gd name="T21" fmla="*/ 15 h 347"/>
                <a:gd name="T22" fmla="*/ 111 w 343"/>
                <a:gd name="T23" fmla="*/ 59 h 347"/>
                <a:gd name="T24" fmla="*/ 108 w 343"/>
                <a:gd name="T25" fmla="*/ 74 h 347"/>
                <a:gd name="T26" fmla="*/ 109 w 343"/>
                <a:gd name="T27" fmla="*/ 92 h 347"/>
                <a:gd name="T28" fmla="*/ 90 w 343"/>
                <a:gd name="T29" fmla="*/ 124 h 347"/>
                <a:gd name="T30" fmla="*/ 62 w 343"/>
                <a:gd name="T31" fmla="*/ 139 h 347"/>
                <a:gd name="T32" fmla="*/ 51 w 343"/>
                <a:gd name="T33" fmla="*/ 155 h 347"/>
                <a:gd name="T34" fmla="*/ 51 w 343"/>
                <a:gd name="T35" fmla="*/ 175 h 347"/>
                <a:gd name="T36" fmla="*/ 39 w 343"/>
                <a:gd name="T37" fmla="*/ 178 h 347"/>
                <a:gd name="T38" fmla="*/ 27 w 343"/>
                <a:gd name="T39" fmla="*/ 187 h 347"/>
                <a:gd name="T40" fmla="*/ 23 w 343"/>
                <a:gd name="T41" fmla="*/ 203 h 347"/>
                <a:gd name="T42" fmla="*/ 20 w 343"/>
                <a:gd name="T43" fmla="*/ 224 h 347"/>
                <a:gd name="T44" fmla="*/ 6 w 343"/>
                <a:gd name="T45" fmla="*/ 240 h 347"/>
                <a:gd name="T46" fmla="*/ 0 w 343"/>
                <a:gd name="T47" fmla="*/ 245 h 347"/>
                <a:gd name="T48" fmla="*/ 0 w 343"/>
                <a:gd name="T49" fmla="*/ 267 h 347"/>
                <a:gd name="T50" fmla="*/ 21 w 343"/>
                <a:gd name="T51" fmla="*/ 293 h 347"/>
                <a:gd name="T52" fmla="*/ 59 w 343"/>
                <a:gd name="T53" fmla="*/ 319 h 347"/>
                <a:gd name="T54" fmla="*/ 71 w 343"/>
                <a:gd name="T55" fmla="*/ 337 h 347"/>
                <a:gd name="T56" fmla="*/ 104 w 343"/>
                <a:gd name="T57" fmla="*/ 337 h 347"/>
                <a:gd name="T58" fmla="*/ 124 w 343"/>
                <a:gd name="T59" fmla="*/ 336 h 347"/>
                <a:gd name="T60" fmla="*/ 146 w 343"/>
                <a:gd name="T61" fmla="*/ 321 h 347"/>
                <a:gd name="T62" fmla="*/ 168 w 343"/>
                <a:gd name="T63" fmla="*/ 309 h 347"/>
                <a:gd name="T64" fmla="*/ 186 w 343"/>
                <a:gd name="T65" fmla="*/ 300 h 347"/>
                <a:gd name="T66" fmla="*/ 185 w 343"/>
                <a:gd name="T67" fmla="*/ 282 h 347"/>
                <a:gd name="T68" fmla="*/ 200 w 343"/>
                <a:gd name="T69" fmla="*/ 249 h 347"/>
                <a:gd name="T70" fmla="*/ 208 w 343"/>
                <a:gd name="T71" fmla="*/ 224 h 347"/>
                <a:gd name="T72" fmla="*/ 215 w 343"/>
                <a:gd name="T73" fmla="*/ 202 h 347"/>
                <a:gd name="T74" fmla="*/ 227 w 343"/>
                <a:gd name="T75" fmla="*/ 193 h 347"/>
                <a:gd name="T76" fmla="*/ 247 w 343"/>
                <a:gd name="T77" fmla="*/ 195 h 347"/>
                <a:gd name="T78" fmla="*/ 255 w 343"/>
                <a:gd name="T79" fmla="*/ 171 h 347"/>
                <a:gd name="T80" fmla="*/ 265 w 343"/>
                <a:gd name="T81" fmla="*/ 156 h 347"/>
                <a:gd name="T82" fmla="*/ 283 w 343"/>
                <a:gd name="T83" fmla="*/ 141 h 347"/>
                <a:gd name="T84" fmla="*/ 296 w 343"/>
                <a:gd name="T85" fmla="*/ 117 h 347"/>
                <a:gd name="T86" fmla="*/ 296 w 343"/>
                <a:gd name="T87" fmla="*/ 91 h 347"/>
                <a:gd name="T88" fmla="*/ 341 w 343"/>
                <a:gd name="T89" fmla="*/ 101 h 347"/>
                <a:gd name="T90" fmla="*/ 337 w 343"/>
                <a:gd name="T91" fmla="*/ 8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" h="347">
                  <a:moveTo>
                    <a:pt x="337" y="80"/>
                  </a:moveTo>
                  <a:lnTo>
                    <a:pt x="335" y="74"/>
                  </a:lnTo>
                  <a:lnTo>
                    <a:pt x="330" y="72"/>
                  </a:lnTo>
                  <a:lnTo>
                    <a:pt x="331" y="65"/>
                  </a:lnTo>
                  <a:lnTo>
                    <a:pt x="331" y="64"/>
                  </a:lnTo>
                  <a:lnTo>
                    <a:pt x="318" y="65"/>
                  </a:lnTo>
                  <a:lnTo>
                    <a:pt x="312" y="61"/>
                  </a:lnTo>
                  <a:lnTo>
                    <a:pt x="306" y="59"/>
                  </a:lnTo>
                  <a:lnTo>
                    <a:pt x="302" y="61"/>
                  </a:lnTo>
                  <a:lnTo>
                    <a:pt x="297" y="68"/>
                  </a:lnTo>
                  <a:lnTo>
                    <a:pt x="291" y="68"/>
                  </a:lnTo>
                  <a:lnTo>
                    <a:pt x="285" y="75"/>
                  </a:lnTo>
                  <a:lnTo>
                    <a:pt x="285" y="80"/>
                  </a:lnTo>
                  <a:lnTo>
                    <a:pt x="274" y="82"/>
                  </a:lnTo>
                  <a:lnTo>
                    <a:pt x="269" y="80"/>
                  </a:lnTo>
                  <a:lnTo>
                    <a:pt x="262" y="75"/>
                  </a:lnTo>
                  <a:lnTo>
                    <a:pt x="261" y="75"/>
                  </a:lnTo>
                  <a:lnTo>
                    <a:pt x="260" y="82"/>
                  </a:lnTo>
                  <a:lnTo>
                    <a:pt x="251" y="94"/>
                  </a:lnTo>
                  <a:lnTo>
                    <a:pt x="246" y="92"/>
                  </a:lnTo>
                  <a:lnTo>
                    <a:pt x="241" y="95"/>
                  </a:lnTo>
                  <a:lnTo>
                    <a:pt x="238" y="101"/>
                  </a:lnTo>
                  <a:lnTo>
                    <a:pt x="232" y="107"/>
                  </a:lnTo>
                  <a:lnTo>
                    <a:pt x="228" y="114"/>
                  </a:lnTo>
                  <a:lnTo>
                    <a:pt x="222" y="120"/>
                  </a:lnTo>
                  <a:lnTo>
                    <a:pt x="216" y="126"/>
                  </a:lnTo>
                  <a:lnTo>
                    <a:pt x="208" y="75"/>
                  </a:lnTo>
                  <a:lnTo>
                    <a:pt x="132" y="90"/>
                  </a:lnTo>
                  <a:lnTo>
                    <a:pt x="116" y="0"/>
                  </a:lnTo>
                  <a:lnTo>
                    <a:pt x="112" y="3"/>
                  </a:lnTo>
                  <a:lnTo>
                    <a:pt x="109" y="3"/>
                  </a:lnTo>
                  <a:lnTo>
                    <a:pt x="108" y="10"/>
                  </a:lnTo>
                  <a:lnTo>
                    <a:pt x="112" y="15"/>
                  </a:lnTo>
                  <a:lnTo>
                    <a:pt x="116" y="33"/>
                  </a:lnTo>
                  <a:lnTo>
                    <a:pt x="113" y="40"/>
                  </a:lnTo>
                  <a:lnTo>
                    <a:pt x="111" y="59"/>
                  </a:lnTo>
                  <a:lnTo>
                    <a:pt x="112" y="65"/>
                  </a:lnTo>
                  <a:lnTo>
                    <a:pt x="111" y="74"/>
                  </a:lnTo>
                  <a:lnTo>
                    <a:pt x="108" y="74"/>
                  </a:lnTo>
                  <a:lnTo>
                    <a:pt x="109" y="80"/>
                  </a:lnTo>
                  <a:lnTo>
                    <a:pt x="108" y="86"/>
                  </a:lnTo>
                  <a:lnTo>
                    <a:pt x="109" y="92"/>
                  </a:lnTo>
                  <a:lnTo>
                    <a:pt x="107" y="105"/>
                  </a:lnTo>
                  <a:lnTo>
                    <a:pt x="98" y="111"/>
                  </a:lnTo>
                  <a:lnTo>
                    <a:pt x="90" y="124"/>
                  </a:lnTo>
                  <a:lnTo>
                    <a:pt x="78" y="134"/>
                  </a:lnTo>
                  <a:lnTo>
                    <a:pt x="67" y="130"/>
                  </a:lnTo>
                  <a:lnTo>
                    <a:pt x="62" y="139"/>
                  </a:lnTo>
                  <a:lnTo>
                    <a:pt x="62" y="144"/>
                  </a:lnTo>
                  <a:lnTo>
                    <a:pt x="54" y="149"/>
                  </a:lnTo>
                  <a:lnTo>
                    <a:pt x="51" y="155"/>
                  </a:lnTo>
                  <a:lnTo>
                    <a:pt x="51" y="162"/>
                  </a:lnTo>
                  <a:lnTo>
                    <a:pt x="47" y="168"/>
                  </a:lnTo>
                  <a:lnTo>
                    <a:pt x="51" y="175"/>
                  </a:lnTo>
                  <a:lnTo>
                    <a:pt x="48" y="180"/>
                  </a:lnTo>
                  <a:lnTo>
                    <a:pt x="46" y="187"/>
                  </a:lnTo>
                  <a:lnTo>
                    <a:pt x="39" y="178"/>
                  </a:lnTo>
                  <a:lnTo>
                    <a:pt x="34" y="175"/>
                  </a:lnTo>
                  <a:lnTo>
                    <a:pt x="28" y="182"/>
                  </a:lnTo>
                  <a:lnTo>
                    <a:pt x="27" y="187"/>
                  </a:lnTo>
                  <a:lnTo>
                    <a:pt x="27" y="194"/>
                  </a:lnTo>
                  <a:lnTo>
                    <a:pt x="24" y="197"/>
                  </a:lnTo>
                  <a:lnTo>
                    <a:pt x="23" y="203"/>
                  </a:lnTo>
                  <a:lnTo>
                    <a:pt x="25" y="208"/>
                  </a:lnTo>
                  <a:lnTo>
                    <a:pt x="27" y="220"/>
                  </a:lnTo>
                  <a:lnTo>
                    <a:pt x="20" y="224"/>
                  </a:lnTo>
                  <a:lnTo>
                    <a:pt x="20" y="229"/>
                  </a:lnTo>
                  <a:lnTo>
                    <a:pt x="15" y="236"/>
                  </a:lnTo>
                  <a:lnTo>
                    <a:pt x="6" y="240"/>
                  </a:lnTo>
                  <a:lnTo>
                    <a:pt x="0" y="241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2" y="248"/>
                  </a:lnTo>
                  <a:lnTo>
                    <a:pt x="2" y="255"/>
                  </a:lnTo>
                  <a:lnTo>
                    <a:pt x="0" y="267"/>
                  </a:lnTo>
                  <a:lnTo>
                    <a:pt x="13" y="281"/>
                  </a:lnTo>
                  <a:lnTo>
                    <a:pt x="15" y="286"/>
                  </a:lnTo>
                  <a:lnTo>
                    <a:pt x="21" y="293"/>
                  </a:lnTo>
                  <a:lnTo>
                    <a:pt x="34" y="309"/>
                  </a:lnTo>
                  <a:lnTo>
                    <a:pt x="47" y="319"/>
                  </a:lnTo>
                  <a:lnTo>
                    <a:pt x="59" y="319"/>
                  </a:lnTo>
                  <a:lnTo>
                    <a:pt x="59" y="325"/>
                  </a:lnTo>
                  <a:lnTo>
                    <a:pt x="65" y="332"/>
                  </a:lnTo>
                  <a:lnTo>
                    <a:pt x="71" y="337"/>
                  </a:lnTo>
                  <a:lnTo>
                    <a:pt x="84" y="344"/>
                  </a:lnTo>
                  <a:lnTo>
                    <a:pt x="93" y="347"/>
                  </a:lnTo>
                  <a:lnTo>
                    <a:pt x="104" y="337"/>
                  </a:lnTo>
                  <a:lnTo>
                    <a:pt x="108" y="332"/>
                  </a:lnTo>
                  <a:lnTo>
                    <a:pt x="117" y="336"/>
                  </a:lnTo>
                  <a:lnTo>
                    <a:pt x="124" y="336"/>
                  </a:lnTo>
                  <a:lnTo>
                    <a:pt x="138" y="329"/>
                  </a:lnTo>
                  <a:lnTo>
                    <a:pt x="143" y="327"/>
                  </a:lnTo>
                  <a:lnTo>
                    <a:pt x="146" y="321"/>
                  </a:lnTo>
                  <a:lnTo>
                    <a:pt x="146" y="316"/>
                  </a:lnTo>
                  <a:lnTo>
                    <a:pt x="155" y="319"/>
                  </a:lnTo>
                  <a:lnTo>
                    <a:pt x="168" y="309"/>
                  </a:lnTo>
                  <a:lnTo>
                    <a:pt x="173" y="310"/>
                  </a:lnTo>
                  <a:lnTo>
                    <a:pt x="185" y="301"/>
                  </a:lnTo>
                  <a:lnTo>
                    <a:pt x="186" y="300"/>
                  </a:lnTo>
                  <a:lnTo>
                    <a:pt x="185" y="294"/>
                  </a:lnTo>
                  <a:lnTo>
                    <a:pt x="189" y="289"/>
                  </a:lnTo>
                  <a:lnTo>
                    <a:pt x="185" y="282"/>
                  </a:lnTo>
                  <a:lnTo>
                    <a:pt x="188" y="270"/>
                  </a:lnTo>
                  <a:lnTo>
                    <a:pt x="195" y="258"/>
                  </a:lnTo>
                  <a:lnTo>
                    <a:pt x="200" y="249"/>
                  </a:lnTo>
                  <a:lnTo>
                    <a:pt x="203" y="236"/>
                  </a:lnTo>
                  <a:lnTo>
                    <a:pt x="204" y="229"/>
                  </a:lnTo>
                  <a:lnTo>
                    <a:pt x="208" y="224"/>
                  </a:lnTo>
                  <a:lnTo>
                    <a:pt x="211" y="212"/>
                  </a:lnTo>
                  <a:lnTo>
                    <a:pt x="214" y="209"/>
                  </a:lnTo>
                  <a:lnTo>
                    <a:pt x="215" y="202"/>
                  </a:lnTo>
                  <a:lnTo>
                    <a:pt x="215" y="190"/>
                  </a:lnTo>
                  <a:lnTo>
                    <a:pt x="222" y="187"/>
                  </a:lnTo>
                  <a:lnTo>
                    <a:pt x="227" y="193"/>
                  </a:lnTo>
                  <a:lnTo>
                    <a:pt x="228" y="197"/>
                  </a:lnTo>
                  <a:lnTo>
                    <a:pt x="241" y="198"/>
                  </a:lnTo>
                  <a:lnTo>
                    <a:pt x="247" y="195"/>
                  </a:lnTo>
                  <a:lnTo>
                    <a:pt x="250" y="190"/>
                  </a:lnTo>
                  <a:lnTo>
                    <a:pt x="253" y="176"/>
                  </a:lnTo>
                  <a:lnTo>
                    <a:pt x="255" y="171"/>
                  </a:lnTo>
                  <a:lnTo>
                    <a:pt x="257" y="162"/>
                  </a:lnTo>
                  <a:lnTo>
                    <a:pt x="260" y="155"/>
                  </a:lnTo>
                  <a:lnTo>
                    <a:pt x="265" y="156"/>
                  </a:lnTo>
                  <a:lnTo>
                    <a:pt x="272" y="155"/>
                  </a:lnTo>
                  <a:lnTo>
                    <a:pt x="277" y="141"/>
                  </a:lnTo>
                  <a:lnTo>
                    <a:pt x="283" y="141"/>
                  </a:lnTo>
                  <a:lnTo>
                    <a:pt x="287" y="134"/>
                  </a:lnTo>
                  <a:lnTo>
                    <a:pt x="291" y="122"/>
                  </a:lnTo>
                  <a:lnTo>
                    <a:pt x="296" y="117"/>
                  </a:lnTo>
                  <a:lnTo>
                    <a:pt x="295" y="103"/>
                  </a:lnTo>
                  <a:lnTo>
                    <a:pt x="297" y="97"/>
                  </a:lnTo>
                  <a:lnTo>
                    <a:pt x="296" y="91"/>
                  </a:lnTo>
                  <a:lnTo>
                    <a:pt x="303" y="88"/>
                  </a:lnTo>
                  <a:lnTo>
                    <a:pt x="337" y="106"/>
                  </a:lnTo>
                  <a:lnTo>
                    <a:pt x="341" y="101"/>
                  </a:lnTo>
                  <a:lnTo>
                    <a:pt x="343" y="88"/>
                  </a:lnTo>
                  <a:lnTo>
                    <a:pt x="342" y="86"/>
                  </a:lnTo>
                  <a:lnTo>
                    <a:pt x="33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10869799" y="3525954"/>
              <a:ext cx="31751" cy="33867"/>
            </a:xfrm>
            <a:custGeom>
              <a:avLst/>
              <a:gdLst>
                <a:gd name="T0" fmla="*/ 0 w 15"/>
                <a:gd name="T1" fmla="*/ 6 h 17"/>
                <a:gd name="T2" fmla="*/ 6 w 15"/>
                <a:gd name="T3" fmla="*/ 9 h 17"/>
                <a:gd name="T4" fmla="*/ 10 w 15"/>
                <a:gd name="T5" fmla="*/ 11 h 17"/>
                <a:gd name="T6" fmla="*/ 11 w 15"/>
                <a:gd name="T7" fmla="*/ 17 h 17"/>
                <a:gd name="T8" fmla="*/ 14 w 15"/>
                <a:gd name="T9" fmla="*/ 11 h 17"/>
                <a:gd name="T10" fmla="*/ 15 w 15"/>
                <a:gd name="T11" fmla="*/ 6 h 17"/>
                <a:gd name="T12" fmla="*/ 7 w 15"/>
                <a:gd name="T13" fmla="*/ 0 h 17"/>
                <a:gd name="T14" fmla="*/ 0 w 1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0" y="6"/>
                  </a:moveTo>
                  <a:lnTo>
                    <a:pt x="6" y="9"/>
                  </a:lnTo>
                  <a:lnTo>
                    <a:pt x="10" y="11"/>
                  </a:lnTo>
                  <a:lnTo>
                    <a:pt x="11" y="17"/>
                  </a:lnTo>
                  <a:lnTo>
                    <a:pt x="14" y="11"/>
                  </a:lnTo>
                  <a:lnTo>
                    <a:pt x="15" y="6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6" name="Freeform 11"/>
            <p:cNvSpPr>
              <a:spLocks noEditPoints="1"/>
            </p:cNvSpPr>
            <p:nvPr/>
          </p:nvSpPr>
          <p:spPr bwMode="auto">
            <a:xfrm>
              <a:off x="4179016" y="1400822"/>
              <a:ext cx="1043517" cy="759884"/>
            </a:xfrm>
            <a:custGeom>
              <a:avLst/>
              <a:gdLst>
                <a:gd name="T0" fmla="*/ 116 w 513"/>
                <a:gd name="T1" fmla="*/ 28 h 373"/>
                <a:gd name="T2" fmla="*/ 137 w 513"/>
                <a:gd name="T3" fmla="*/ 29 h 373"/>
                <a:gd name="T4" fmla="*/ 133 w 513"/>
                <a:gd name="T5" fmla="*/ 24 h 373"/>
                <a:gd name="T6" fmla="*/ 150 w 513"/>
                <a:gd name="T7" fmla="*/ 65 h 373"/>
                <a:gd name="T8" fmla="*/ 133 w 513"/>
                <a:gd name="T9" fmla="*/ 70 h 373"/>
                <a:gd name="T10" fmla="*/ 141 w 513"/>
                <a:gd name="T11" fmla="*/ 97 h 373"/>
                <a:gd name="T12" fmla="*/ 153 w 513"/>
                <a:gd name="T13" fmla="*/ 97 h 373"/>
                <a:gd name="T14" fmla="*/ 137 w 513"/>
                <a:gd name="T15" fmla="*/ 71 h 373"/>
                <a:gd name="T16" fmla="*/ 338 w 513"/>
                <a:gd name="T17" fmla="*/ 48 h 373"/>
                <a:gd name="T18" fmla="*/ 148 w 513"/>
                <a:gd name="T19" fmla="*/ 11 h 373"/>
                <a:gd name="T20" fmla="*/ 162 w 513"/>
                <a:gd name="T21" fmla="*/ 28 h 373"/>
                <a:gd name="T22" fmla="*/ 154 w 513"/>
                <a:gd name="T23" fmla="*/ 43 h 373"/>
                <a:gd name="T24" fmla="*/ 145 w 513"/>
                <a:gd name="T25" fmla="*/ 51 h 373"/>
                <a:gd name="T26" fmla="*/ 158 w 513"/>
                <a:gd name="T27" fmla="*/ 70 h 373"/>
                <a:gd name="T28" fmla="*/ 158 w 513"/>
                <a:gd name="T29" fmla="*/ 97 h 373"/>
                <a:gd name="T30" fmla="*/ 146 w 513"/>
                <a:gd name="T31" fmla="*/ 124 h 373"/>
                <a:gd name="T32" fmla="*/ 141 w 513"/>
                <a:gd name="T33" fmla="*/ 154 h 373"/>
                <a:gd name="T34" fmla="*/ 112 w 513"/>
                <a:gd name="T35" fmla="*/ 174 h 373"/>
                <a:gd name="T36" fmla="*/ 95 w 513"/>
                <a:gd name="T37" fmla="*/ 178 h 373"/>
                <a:gd name="T38" fmla="*/ 92 w 513"/>
                <a:gd name="T39" fmla="*/ 165 h 373"/>
                <a:gd name="T40" fmla="*/ 106 w 513"/>
                <a:gd name="T41" fmla="*/ 162 h 373"/>
                <a:gd name="T42" fmla="*/ 114 w 513"/>
                <a:gd name="T43" fmla="*/ 154 h 373"/>
                <a:gd name="T44" fmla="*/ 131 w 513"/>
                <a:gd name="T45" fmla="*/ 140 h 373"/>
                <a:gd name="T46" fmla="*/ 129 w 513"/>
                <a:gd name="T47" fmla="*/ 131 h 373"/>
                <a:gd name="T48" fmla="*/ 139 w 513"/>
                <a:gd name="T49" fmla="*/ 116 h 373"/>
                <a:gd name="T50" fmla="*/ 116 w 513"/>
                <a:gd name="T51" fmla="*/ 123 h 373"/>
                <a:gd name="T52" fmla="*/ 99 w 513"/>
                <a:gd name="T53" fmla="*/ 144 h 373"/>
                <a:gd name="T54" fmla="*/ 92 w 513"/>
                <a:gd name="T55" fmla="*/ 135 h 373"/>
                <a:gd name="T56" fmla="*/ 119 w 513"/>
                <a:gd name="T57" fmla="*/ 113 h 373"/>
                <a:gd name="T58" fmla="*/ 131 w 513"/>
                <a:gd name="T59" fmla="*/ 100 h 373"/>
                <a:gd name="T60" fmla="*/ 122 w 513"/>
                <a:gd name="T61" fmla="*/ 89 h 373"/>
                <a:gd name="T62" fmla="*/ 110 w 513"/>
                <a:gd name="T63" fmla="*/ 69 h 373"/>
                <a:gd name="T64" fmla="*/ 77 w 513"/>
                <a:gd name="T65" fmla="*/ 63 h 373"/>
                <a:gd name="T66" fmla="*/ 45 w 513"/>
                <a:gd name="T67" fmla="*/ 44 h 373"/>
                <a:gd name="T68" fmla="*/ 14 w 513"/>
                <a:gd name="T69" fmla="*/ 20 h 373"/>
                <a:gd name="T70" fmla="*/ 8 w 513"/>
                <a:gd name="T71" fmla="*/ 43 h 373"/>
                <a:gd name="T72" fmla="*/ 8 w 513"/>
                <a:gd name="T73" fmla="*/ 67 h 373"/>
                <a:gd name="T74" fmla="*/ 14 w 513"/>
                <a:gd name="T75" fmla="*/ 119 h 373"/>
                <a:gd name="T76" fmla="*/ 14 w 513"/>
                <a:gd name="T77" fmla="*/ 162 h 373"/>
                <a:gd name="T78" fmla="*/ 34 w 513"/>
                <a:gd name="T79" fmla="*/ 169 h 373"/>
                <a:gd name="T80" fmla="*/ 10 w 513"/>
                <a:gd name="T81" fmla="*/ 181 h 373"/>
                <a:gd name="T82" fmla="*/ 28 w 513"/>
                <a:gd name="T83" fmla="*/ 197 h 373"/>
                <a:gd name="T84" fmla="*/ 18 w 513"/>
                <a:gd name="T85" fmla="*/ 205 h 373"/>
                <a:gd name="T86" fmla="*/ 12 w 513"/>
                <a:gd name="T87" fmla="*/ 215 h 373"/>
                <a:gd name="T88" fmla="*/ 0 w 513"/>
                <a:gd name="T89" fmla="*/ 230 h 373"/>
                <a:gd name="T90" fmla="*/ 27 w 513"/>
                <a:gd name="T91" fmla="*/ 238 h 373"/>
                <a:gd name="T92" fmla="*/ 41 w 513"/>
                <a:gd name="T93" fmla="*/ 242 h 373"/>
                <a:gd name="T94" fmla="*/ 58 w 513"/>
                <a:gd name="T95" fmla="*/ 255 h 373"/>
                <a:gd name="T96" fmla="*/ 68 w 513"/>
                <a:gd name="T97" fmla="*/ 312 h 373"/>
                <a:gd name="T98" fmla="*/ 89 w 513"/>
                <a:gd name="T99" fmla="*/ 324 h 373"/>
                <a:gd name="T100" fmla="*/ 121 w 513"/>
                <a:gd name="T101" fmla="*/ 327 h 373"/>
                <a:gd name="T102" fmla="*/ 150 w 513"/>
                <a:gd name="T103" fmla="*/ 327 h 373"/>
                <a:gd name="T104" fmla="*/ 171 w 513"/>
                <a:gd name="T105" fmla="*/ 342 h 373"/>
                <a:gd name="T106" fmla="*/ 215 w 513"/>
                <a:gd name="T107" fmla="*/ 342 h 373"/>
                <a:gd name="T108" fmla="*/ 246 w 513"/>
                <a:gd name="T109" fmla="*/ 345 h 373"/>
                <a:gd name="T110" fmla="*/ 290 w 513"/>
                <a:gd name="T111" fmla="*/ 342 h 373"/>
                <a:gd name="T112" fmla="*/ 324 w 513"/>
                <a:gd name="T113" fmla="*/ 342 h 373"/>
                <a:gd name="T114" fmla="*/ 464 w 513"/>
                <a:gd name="T115" fmla="*/ 347 h 373"/>
                <a:gd name="T116" fmla="*/ 513 w 513"/>
                <a:gd name="T117" fmla="*/ 9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3" h="373">
                  <a:moveTo>
                    <a:pt x="123" y="43"/>
                  </a:moveTo>
                  <a:lnTo>
                    <a:pt x="125" y="36"/>
                  </a:lnTo>
                  <a:lnTo>
                    <a:pt x="121" y="31"/>
                  </a:lnTo>
                  <a:lnTo>
                    <a:pt x="116" y="28"/>
                  </a:lnTo>
                  <a:lnTo>
                    <a:pt x="115" y="36"/>
                  </a:lnTo>
                  <a:lnTo>
                    <a:pt x="118" y="43"/>
                  </a:lnTo>
                  <a:lnTo>
                    <a:pt x="123" y="43"/>
                  </a:lnTo>
                  <a:close/>
                  <a:moveTo>
                    <a:pt x="137" y="29"/>
                  </a:moveTo>
                  <a:lnTo>
                    <a:pt x="139" y="35"/>
                  </a:lnTo>
                  <a:lnTo>
                    <a:pt x="142" y="29"/>
                  </a:lnTo>
                  <a:lnTo>
                    <a:pt x="137" y="24"/>
                  </a:lnTo>
                  <a:lnTo>
                    <a:pt x="133" y="24"/>
                  </a:lnTo>
                  <a:lnTo>
                    <a:pt x="130" y="31"/>
                  </a:lnTo>
                  <a:lnTo>
                    <a:pt x="135" y="35"/>
                  </a:lnTo>
                  <a:lnTo>
                    <a:pt x="137" y="29"/>
                  </a:lnTo>
                  <a:close/>
                  <a:moveTo>
                    <a:pt x="150" y="65"/>
                  </a:moveTo>
                  <a:lnTo>
                    <a:pt x="148" y="59"/>
                  </a:lnTo>
                  <a:lnTo>
                    <a:pt x="146" y="59"/>
                  </a:lnTo>
                  <a:lnTo>
                    <a:pt x="139" y="63"/>
                  </a:lnTo>
                  <a:lnTo>
                    <a:pt x="133" y="70"/>
                  </a:lnTo>
                  <a:lnTo>
                    <a:pt x="135" y="77"/>
                  </a:lnTo>
                  <a:lnTo>
                    <a:pt x="141" y="84"/>
                  </a:lnTo>
                  <a:lnTo>
                    <a:pt x="139" y="90"/>
                  </a:lnTo>
                  <a:lnTo>
                    <a:pt x="141" y="97"/>
                  </a:lnTo>
                  <a:lnTo>
                    <a:pt x="146" y="103"/>
                  </a:lnTo>
                  <a:lnTo>
                    <a:pt x="146" y="105"/>
                  </a:lnTo>
                  <a:lnTo>
                    <a:pt x="153" y="103"/>
                  </a:lnTo>
                  <a:lnTo>
                    <a:pt x="153" y="97"/>
                  </a:lnTo>
                  <a:lnTo>
                    <a:pt x="148" y="92"/>
                  </a:lnTo>
                  <a:lnTo>
                    <a:pt x="142" y="92"/>
                  </a:lnTo>
                  <a:lnTo>
                    <a:pt x="142" y="78"/>
                  </a:lnTo>
                  <a:lnTo>
                    <a:pt x="137" y="71"/>
                  </a:lnTo>
                  <a:lnTo>
                    <a:pt x="144" y="67"/>
                  </a:lnTo>
                  <a:lnTo>
                    <a:pt x="150" y="65"/>
                  </a:lnTo>
                  <a:close/>
                  <a:moveTo>
                    <a:pt x="452" y="74"/>
                  </a:moveTo>
                  <a:lnTo>
                    <a:pt x="338" y="48"/>
                  </a:lnTo>
                  <a:lnTo>
                    <a:pt x="240" y="23"/>
                  </a:lnTo>
                  <a:lnTo>
                    <a:pt x="153" y="0"/>
                  </a:lnTo>
                  <a:lnTo>
                    <a:pt x="148" y="4"/>
                  </a:lnTo>
                  <a:lnTo>
                    <a:pt x="148" y="11"/>
                  </a:lnTo>
                  <a:lnTo>
                    <a:pt x="152" y="16"/>
                  </a:lnTo>
                  <a:lnTo>
                    <a:pt x="152" y="19"/>
                  </a:lnTo>
                  <a:lnTo>
                    <a:pt x="156" y="25"/>
                  </a:lnTo>
                  <a:lnTo>
                    <a:pt x="162" y="28"/>
                  </a:lnTo>
                  <a:lnTo>
                    <a:pt x="161" y="34"/>
                  </a:lnTo>
                  <a:lnTo>
                    <a:pt x="161" y="40"/>
                  </a:lnTo>
                  <a:lnTo>
                    <a:pt x="160" y="46"/>
                  </a:lnTo>
                  <a:lnTo>
                    <a:pt x="154" y="43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49" y="52"/>
                  </a:lnTo>
                  <a:lnTo>
                    <a:pt x="145" y="51"/>
                  </a:lnTo>
                  <a:lnTo>
                    <a:pt x="145" y="58"/>
                  </a:lnTo>
                  <a:lnTo>
                    <a:pt x="150" y="57"/>
                  </a:lnTo>
                  <a:lnTo>
                    <a:pt x="153" y="63"/>
                  </a:lnTo>
                  <a:lnTo>
                    <a:pt x="158" y="70"/>
                  </a:lnTo>
                  <a:lnTo>
                    <a:pt x="156" y="75"/>
                  </a:lnTo>
                  <a:lnTo>
                    <a:pt x="157" y="78"/>
                  </a:lnTo>
                  <a:lnTo>
                    <a:pt x="156" y="92"/>
                  </a:lnTo>
                  <a:lnTo>
                    <a:pt x="158" y="97"/>
                  </a:lnTo>
                  <a:lnTo>
                    <a:pt x="160" y="104"/>
                  </a:lnTo>
                  <a:lnTo>
                    <a:pt x="153" y="109"/>
                  </a:lnTo>
                  <a:lnTo>
                    <a:pt x="146" y="119"/>
                  </a:lnTo>
                  <a:lnTo>
                    <a:pt x="146" y="124"/>
                  </a:lnTo>
                  <a:lnTo>
                    <a:pt x="141" y="128"/>
                  </a:lnTo>
                  <a:lnTo>
                    <a:pt x="145" y="135"/>
                  </a:lnTo>
                  <a:lnTo>
                    <a:pt x="139" y="140"/>
                  </a:lnTo>
                  <a:lnTo>
                    <a:pt x="141" y="154"/>
                  </a:lnTo>
                  <a:lnTo>
                    <a:pt x="134" y="161"/>
                  </a:lnTo>
                  <a:lnTo>
                    <a:pt x="122" y="165"/>
                  </a:lnTo>
                  <a:lnTo>
                    <a:pt x="119" y="169"/>
                  </a:lnTo>
                  <a:lnTo>
                    <a:pt x="112" y="174"/>
                  </a:lnTo>
                  <a:lnTo>
                    <a:pt x="107" y="174"/>
                  </a:lnTo>
                  <a:lnTo>
                    <a:pt x="103" y="167"/>
                  </a:lnTo>
                  <a:lnTo>
                    <a:pt x="96" y="172"/>
                  </a:lnTo>
                  <a:lnTo>
                    <a:pt x="95" y="178"/>
                  </a:lnTo>
                  <a:lnTo>
                    <a:pt x="92" y="173"/>
                  </a:lnTo>
                  <a:lnTo>
                    <a:pt x="92" y="167"/>
                  </a:lnTo>
                  <a:lnTo>
                    <a:pt x="87" y="166"/>
                  </a:lnTo>
                  <a:lnTo>
                    <a:pt x="92" y="165"/>
                  </a:lnTo>
                  <a:lnTo>
                    <a:pt x="98" y="159"/>
                  </a:lnTo>
                  <a:lnTo>
                    <a:pt x="110" y="150"/>
                  </a:lnTo>
                  <a:lnTo>
                    <a:pt x="108" y="157"/>
                  </a:lnTo>
                  <a:lnTo>
                    <a:pt x="106" y="162"/>
                  </a:lnTo>
                  <a:lnTo>
                    <a:pt x="106" y="169"/>
                  </a:lnTo>
                  <a:lnTo>
                    <a:pt x="108" y="166"/>
                  </a:lnTo>
                  <a:lnTo>
                    <a:pt x="110" y="159"/>
                  </a:lnTo>
                  <a:lnTo>
                    <a:pt x="114" y="154"/>
                  </a:lnTo>
                  <a:lnTo>
                    <a:pt x="121" y="153"/>
                  </a:lnTo>
                  <a:lnTo>
                    <a:pt x="115" y="159"/>
                  </a:lnTo>
                  <a:lnTo>
                    <a:pt x="121" y="163"/>
                  </a:lnTo>
                  <a:lnTo>
                    <a:pt x="131" y="140"/>
                  </a:lnTo>
                  <a:lnTo>
                    <a:pt x="129" y="135"/>
                  </a:lnTo>
                  <a:lnTo>
                    <a:pt x="122" y="135"/>
                  </a:lnTo>
                  <a:lnTo>
                    <a:pt x="122" y="130"/>
                  </a:lnTo>
                  <a:lnTo>
                    <a:pt x="129" y="131"/>
                  </a:lnTo>
                  <a:lnTo>
                    <a:pt x="129" y="124"/>
                  </a:lnTo>
                  <a:lnTo>
                    <a:pt x="127" y="119"/>
                  </a:lnTo>
                  <a:lnTo>
                    <a:pt x="134" y="119"/>
                  </a:lnTo>
                  <a:lnTo>
                    <a:pt x="139" y="116"/>
                  </a:lnTo>
                  <a:lnTo>
                    <a:pt x="139" y="109"/>
                  </a:lnTo>
                  <a:lnTo>
                    <a:pt x="137" y="103"/>
                  </a:lnTo>
                  <a:lnTo>
                    <a:pt x="122" y="116"/>
                  </a:lnTo>
                  <a:lnTo>
                    <a:pt x="116" y="123"/>
                  </a:lnTo>
                  <a:lnTo>
                    <a:pt x="104" y="127"/>
                  </a:lnTo>
                  <a:lnTo>
                    <a:pt x="92" y="139"/>
                  </a:lnTo>
                  <a:lnTo>
                    <a:pt x="93" y="146"/>
                  </a:lnTo>
                  <a:lnTo>
                    <a:pt x="99" y="144"/>
                  </a:lnTo>
                  <a:lnTo>
                    <a:pt x="106" y="144"/>
                  </a:lnTo>
                  <a:lnTo>
                    <a:pt x="93" y="147"/>
                  </a:lnTo>
                  <a:lnTo>
                    <a:pt x="88" y="142"/>
                  </a:lnTo>
                  <a:lnTo>
                    <a:pt x="92" y="135"/>
                  </a:lnTo>
                  <a:lnTo>
                    <a:pt x="104" y="124"/>
                  </a:lnTo>
                  <a:lnTo>
                    <a:pt x="110" y="121"/>
                  </a:lnTo>
                  <a:lnTo>
                    <a:pt x="121" y="108"/>
                  </a:lnTo>
                  <a:lnTo>
                    <a:pt x="119" y="113"/>
                  </a:lnTo>
                  <a:lnTo>
                    <a:pt x="119" y="119"/>
                  </a:lnTo>
                  <a:lnTo>
                    <a:pt x="122" y="113"/>
                  </a:lnTo>
                  <a:lnTo>
                    <a:pt x="129" y="108"/>
                  </a:lnTo>
                  <a:lnTo>
                    <a:pt x="131" y="100"/>
                  </a:lnTo>
                  <a:lnTo>
                    <a:pt x="127" y="84"/>
                  </a:lnTo>
                  <a:lnTo>
                    <a:pt x="130" y="77"/>
                  </a:lnTo>
                  <a:lnTo>
                    <a:pt x="123" y="82"/>
                  </a:lnTo>
                  <a:lnTo>
                    <a:pt x="122" y="89"/>
                  </a:lnTo>
                  <a:lnTo>
                    <a:pt x="118" y="80"/>
                  </a:lnTo>
                  <a:lnTo>
                    <a:pt x="111" y="81"/>
                  </a:lnTo>
                  <a:lnTo>
                    <a:pt x="111" y="75"/>
                  </a:lnTo>
                  <a:lnTo>
                    <a:pt x="110" y="69"/>
                  </a:lnTo>
                  <a:lnTo>
                    <a:pt x="103" y="70"/>
                  </a:lnTo>
                  <a:lnTo>
                    <a:pt x="96" y="71"/>
                  </a:lnTo>
                  <a:lnTo>
                    <a:pt x="89" y="66"/>
                  </a:lnTo>
                  <a:lnTo>
                    <a:pt x="77" y="63"/>
                  </a:lnTo>
                  <a:lnTo>
                    <a:pt x="70" y="59"/>
                  </a:lnTo>
                  <a:lnTo>
                    <a:pt x="58" y="55"/>
                  </a:lnTo>
                  <a:lnTo>
                    <a:pt x="49" y="50"/>
                  </a:lnTo>
                  <a:lnTo>
                    <a:pt x="45" y="44"/>
                  </a:lnTo>
                  <a:lnTo>
                    <a:pt x="38" y="40"/>
                  </a:lnTo>
                  <a:lnTo>
                    <a:pt x="31" y="35"/>
                  </a:lnTo>
                  <a:lnTo>
                    <a:pt x="20" y="24"/>
                  </a:lnTo>
                  <a:lnTo>
                    <a:pt x="14" y="20"/>
                  </a:lnTo>
                  <a:lnTo>
                    <a:pt x="15" y="28"/>
                  </a:lnTo>
                  <a:lnTo>
                    <a:pt x="14" y="29"/>
                  </a:lnTo>
                  <a:lnTo>
                    <a:pt x="12" y="36"/>
                  </a:lnTo>
                  <a:lnTo>
                    <a:pt x="8" y="43"/>
                  </a:lnTo>
                  <a:lnTo>
                    <a:pt x="8" y="50"/>
                  </a:lnTo>
                  <a:lnTo>
                    <a:pt x="7" y="55"/>
                  </a:lnTo>
                  <a:lnTo>
                    <a:pt x="7" y="62"/>
                  </a:lnTo>
                  <a:lnTo>
                    <a:pt x="8" y="67"/>
                  </a:lnTo>
                  <a:lnTo>
                    <a:pt x="12" y="75"/>
                  </a:lnTo>
                  <a:lnTo>
                    <a:pt x="15" y="88"/>
                  </a:lnTo>
                  <a:lnTo>
                    <a:pt x="16" y="94"/>
                  </a:lnTo>
                  <a:lnTo>
                    <a:pt x="14" y="119"/>
                  </a:lnTo>
                  <a:lnTo>
                    <a:pt x="15" y="135"/>
                  </a:lnTo>
                  <a:lnTo>
                    <a:pt x="14" y="154"/>
                  </a:lnTo>
                  <a:lnTo>
                    <a:pt x="11" y="161"/>
                  </a:lnTo>
                  <a:lnTo>
                    <a:pt x="14" y="162"/>
                  </a:lnTo>
                  <a:lnTo>
                    <a:pt x="15" y="157"/>
                  </a:lnTo>
                  <a:lnTo>
                    <a:pt x="22" y="161"/>
                  </a:lnTo>
                  <a:lnTo>
                    <a:pt x="27" y="167"/>
                  </a:lnTo>
                  <a:lnTo>
                    <a:pt x="34" y="169"/>
                  </a:lnTo>
                  <a:lnTo>
                    <a:pt x="23" y="170"/>
                  </a:lnTo>
                  <a:lnTo>
                    <a:pt x="14" y="176"/>
                  </a:lnTo>
                  <a:lnTo>
                    <a:pt x="12" y="169"/>
                  </a:lnTo>
                  <a:lnTo>
                    <a:pt x="10" y="181"/>
                  </a:lnTo>
                  <a:lnTo>
                    <a:pt x="12" y="188"/>
                  </a:lnTo>
                  <a:lnTo>
                    <a:pt x="14" y="188"/>
                  </a:lnTo>
                  <a:lnTo>
                    <a:pt x="26" y="192"/>
                  </a:lnTo>
                  <a:lnTo>
                    <a:pt x="28" y="197"/>
                  </a:lnTo>
                  <a:lnTo>
                    <a:pt x="26" y="197"/>
                  </a:lnTo>
                  <a:lnTo>
                    <a:pt x="19" y="193"/>
                  </a:lnTo>
                  <a:lnTo>
                    <a:pt x="15" y="200"/>
                  </a:lnTo>
                  <a:lnTo>
                    <a:pt x="18" y="205"/>
                  </a:lnTo>
                  <a:lnTo>
                    <a:pt x="12" y="212"/>
                  </a:lnTo>
                  <a:lnTo>
                    <a:pt x="16" y="219"/>
                  </a:lnTo>
                  <a:lnTo>
                    <a:pt x="16" y="220"/>
                  </a:lnTo>
                  <a:lnTo>
                    <a:pt x="12" y="215"/>
                  </a:lnTo>
                  <a:lnTo>
                    <a:pt x="7" y="216"/>
                  </a:lnTo>
                  <a:lnTo>
                    <a:pt x="8" y="204"/>
                  </a:lnTo>
                  <a:lnTo>
                    <a:pt x="8" y="197"/>
                  </a:lnTo>
                  <a:lnTo>
                    <a:pt x="0" y="230"/>
                  </a:lnTo>
                  <a:lnTo>
                    <a:pt x="5" y="228"/>
                  </a:lnTo>
                  <a:lnTo>
                    <a:pt x="11" y="235"/>
                  </a:lnTo>
                  <a:lnTo>
                    <a:pt x="24" y="232"/>
                  </a:lnTo>
                  <a:lnTo>
                    <a:pt x="27" y="238"/>
                  </a:lnTo>
                  <a:lnTo>
                    <a:pt x="34" y="239"/>
                  </a:lnTo>
                  <a:lnTo>
                    <a:pt x="35" y="241"/>
                  </a:lnTo>
                  <a:lnTo>
                    <a:pt x="38" y="242"/>
                  </a:lnTo>
                  <a:lnTo>
                    <a:pt x="41" y="242"/>
                  </a:lnTo>
                  <a:lnTo>
                    <a:pt x="42" y="249"/>
                  </a:lnTo>
                  <a:lnTo>
                    <a:pt x="47" y="254"/>
                  </a:lnTo>
                  <a:lnTo>
                    <a:pt x="54" y="254"/>
                  </a:lnTo>
                  <a:lnTo>
                    <a:pt x="58" y="255"/>
                  </a:lnTo>
                  <a:lnTo>
                    <a:pt x="62" y="262"/>
                  </a:lnTo>
                  <a:lnTo>
                    <a:pt x="69" y="268"/>
                  </a:lnTo>
                  <a:lnTo>
                    <a:pt x="72" y="280"/>
                  </a:lnTo>
                  <a:lnTo>
                    <a:pt x="68" y="312"/>
                  </a:lnTo>
                  <a:lnTo>
                    <a:pt x="70" y="316"/>
                  </a:lnTo>
                  <a:lnTo>
                    <a:pt x="80" y="320"/>
                  </a:lnTo>
                  <a:lnTo>
                    <a:pt x="87" y="324"/>
                  </a:lnTo>
                  <a:lnTo>
                    <a:pt x="89" y="324"/>
                  </a:lnTo>
                  <a:lnTo>
                    <a:pt x="96" y="329"/>
                  </a:lnTo>
                  <a:lnTo>
                    <a:pt x="103" y="330"/>
                  </a:lnTo>
                  <a:lnTo>
                    <a:pt x="115" y="329"/>
                  </a:lnTo>
                  <a:lnTo>
                    <a:pt x="121" y="327"/>
                  </a:lnTo>
                  <a:lnTo>
                    <a:pt x="127" y="323"/>
                  </a:lnTo>
                  <a:lnTo>
                    <a:pt x="134" y="323"/>
                  </a:lnTo>
                  <a:lnTo>
                    <a:pt x="139" y="326"/>
                  </a:lnTo>
                  <a:lnTo>
                    <a:pt x="150" y="327"/>
                  </a:lnTo>
                  <a:lnTo>
                    <a:pt x="157" y="330"/>
                  </a:lnTo>
                  <a:lnTo>
                    <a:pt x="164" y="331"/>
                  </a:lnTo>
                  <a:lnTo>
                    <a:pt x="169" y="337"/>
                  </a:lnTo>
                  <a:lnTo>
                    <a:pt x="171" y="342"/>
                  </a:lnTo>
                  <a:lnTo>
                    <a:pt x="184" y="342"/>
                  </a:lnTo>
                  <a:lnTo>
                    <a:pt x="190" y="343"/>
                  </a:lnTo>
                  <a:lnTo>
                    <a:pt x="209" y="339"/>
                  </a:lnTo>
                  <a:lnTo>
                    <a:pt x="215" y="342"/>
                  </a:lnTo>
                  <a:lnTo>
                    <a:pt x="222" y="347"/>
                  </a:lnTo>
                  <a:lnTo>
                    <a:pt x="227" y="349"/>
                  </a:lnTo>
                  <a:lnTo>
                    <a:pt x="234" y="347"/>
                  </a:lnTo>
                  <a:lnTo>
                    <a:pt x="246" y="345"/>
                  </a:lnTo>
                  <a:lnTo>
                    <a:pt x="259" y="343"/>
                  </a:lnTo>
                  <a:lnTo>
                    <a:pt x="279" y="343"/>
                  </a:lnTo>
                  <a:lnTo>
                    <a:pt x="284" y="341"/>
                  </a:lnTo>
                  <a:lnTo>
                    <a:pt x="290" y="342"/>
                  </a:lnTo>
                  <a:lnTo>
                    <a:pt x="303" y="343"/>
                  </a:lnTo>
                  <a:lnTo>
                    <a:pt x="310" y="345"/>
                  </a:lnTo>
                  <a:lnTo>
                    <a:pt x="317" y="346"/>
                  </a:lnTo>
                  <a:lnTo>
                    <a:pt x="324" y="342"/>
                  </a:lnTo>
                  <a:lnTo>
                    <a:pt x="384" y="357"/>
                  </a:lnTo>
                  <a:lnTo>
                    <a:pt x="464" y="373"/>
                  </a:lnTo>
                  <a:lnTo>
                    <a:pt x="462" y="366"/>
                  </a:lnTo>
                  <a:lnTo>
                    <a:pt x="464" y="347"/>
                  </a:lnTo>
                  <a:lnTo>
                    <a:pt x="460" y="335"/>
                  </a:lnTo>
                  <a:lnTo>
                    <a:pt x="464" y="329"/>
                  </a:lnTo>
                  <a:lnTo>
                    <a:pt x="466" y="310"/>
                  </a:lnTo>
                  <a:lnTo>
                    <a:pt x="513" y="90"/>
                  </a:lnTo>
                  <a:lnTo>
                    <a:pt x="513" y="86"/>
                  </a:lnTo>
                  <a:lnTo>
                    <a:pt x="452" y="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7" name="Freeform 12"/>
            <p:cNvSpPr>
              <a:spLocks noEditPoints="1"/>
            </p:cNvSpPr>
            <p:nvPr/>
          </p:nvSpPr>
          <p:spPr bwMode="auto">
            <a:xfrm>
              <a:off x="9949049" y="3477272"/>
              <a:ext cx="1225551" cy="692151"/>
            </a:xfrm>
            <a:custGeom>
              <a:avLst/>
              <a:gdLst>
                <a:gd name="T0" fmla="*/ 556 w 602"/>
                <a:gd name="T1" fmla="*/ 213 h 340"/>
                <a:gd name="T2" fmla="*/ 541 w 602"/>
                <a:gd name="T3" fmla="*/ 220 h 340"/>
                <a:gd name="T4" fmla="*/ 530 w 602"/>
                <a:gd name="T5" fmla="*/ 203 h 340"/>
                <a:gd name="T6" fmla="*/ 510 w 602"/>
                <a:gd name="T7" fmla="*/ 191 h 340"/>
                <a:gd name="T8" fmla="*/ 476 w 602"/>
                <a:gd name="T9" fmla="*/ 184 h 340"/>
                <a:gd name="T10" fmla="*/ 503 w 602"/>
                <a:gd name="T11" fmla="*/ 189 h 340"/>
                <a:gd name="T12" fmla="*/ 522 w 602"/>
                <a:gd name="T13" fmla="*/ 186 h 340"/>
                <a:gd name="T14" fmla="*/ 547 w 602"/>
                <a:gd name="T15" fmla="*/ 207 h 340"/>
                <a:gd name="T16" fmla="*/ 552 w 602"/>
                <a:gd name="T17" fmla="*/ 190 h 340"/>
                <a:gd name="T18" fmla="*/ 525 w 602"/>
                <a:gd name="T19" fmla="*/ 179 h 340"/>
                <a:gd name="T20" fmla="*/ 525 w 602"/>
                <a:gd name="T21" fmla="*/ 174 h 340"/>
                <a:gd name="T22" fmla="*/ 537 w 602"/>
                <a:gd name="T23" fmla="*/ 166 h 340"/>
                <a:gd name="T24" fmla="*/ 548 w 602"/>
                <a:gd name="T25" fmla="*/ 153 h 340"/>
                <a:gd name="T26" fmla="*/ 532 w 602"/>
                <a:gd name="T27" fmla="*/ 145 h 340"/>
                <a:gd name="T28" fmla="*/ 505 w 602"/>
                <a:gd name="T29" fmla="*/ 132 h 340"/>
                <a:gd name="T30" fmla="*/ 487 w 602"/>
                <a:gd name="T31" fmla="*/ 113 h 340"/>
                <a:gd name="T32" fmla="*/ 482 w 602"/>
                <a:gd name="T33" fmla="*/ 106 h 340"/>
                <a:gd name="T34" fmla="*/ 505 w 602"/>
                <a:gd name="T35" fmla="*/ 128 h 340"/>
                <a:gd name="T36" fmla="*/ 529 w 602"/>
                <a:gd name="T37" fmla="*/ 140 h 340"/>
                <a:gd name="T38" fmla="*/ 534 w 602"/>
                <a:gd name="T39" fmla="*/ 121 h 340"/>
                <a:gd name="T40" fmla="*/ 521 w 602"/>
                <a:gd name="T41" fmla="*/ 110 h 340"/>
                <a:gd name="T42" fmla="*/ 509 w 602"/>
                <a:gd name="T43" fmla="*/ 99 h 340"/>
                <a:gd name="T44" fmla="*/ 487 w 602"/>
                <a:gd name="T45" fmla="*/ 99 h 340"/>
                <a:gd name="T46" fmla="*/ 467 w 602"/>
                <a:gd name="T47" fmla="*/ 83 h 340"/>
                <a:gd name="T48" fmla="*/ 448 w 602"/>
                <a:gd name="T49" fmla="*/ 83 h 340"/>
                <a:gd name="T50" fmla="*/ 455 w 602"/>
                <a:gd name="T51" fmla="*/ 60 h 340"/>
                <a:gd name="T52" fmla="*/ 464 w 602"/>
                <a:gd name="T53" fmla="*/ 48 h 340"/>
                <a:gd name="T54" fmla="*/ 453 w 602"/>
                <a:gd name="T55" fmla="*/ 29 h 340"/>
                <a:gd name="T56" fmla="*/ 428 w 602"/>
                <a:gd name="T57" fmla="*/ 21 h 340"/>
                <a:gd name="T58" fmla="*/ 413 w 602"/>
                <a:gd name="T59" fmla="*/ 0 h 340"/>
                <a:gd name="T60" fmla="*/ 360 w 602"/>
                <a:gd name="T61" fmla="*/ 0 h 340"/>
                <a:gd name="T62" fmla="*/ 353 w 602"/>
                <a:gd name="T63" fmla="*/ 29 h 340"/>
                <a:gd name="T64" fmla="*/ 334 w 602"/>
                <a:gd name="T65" fmla="*/ 53 h 340"/>
                <a:gd name="T66" fmla="*/ 314 w 602"/>
                <a:gd name="T67" fmla="*/ 74 h 340"/>
                <a:gd name="T68" fmla="*/ 304 w 602"/>
                <a:gd name="T69" fmla="*/ 107 h 340"/>
                <a:gd name="T70" fmla="*/ 279 w 602"/>
                <a:gd name="T71" fmla="*/ 99 h 340"/>
                <a:gd name="T72" fmla="*/ 268 w 602"/>
                <a:gd name="T73" fmla="*/ 124 h 340"/>
                <a:gd name="T74" fmla="*/ 257 w 602"/>
                <a:gd name="T75" fmla="*/ 161 h 340"/>
                <a:gd name="T76" fmla="*/ 246 w 602"/>
                <a:gd name="T77" fmla="*/ 201 h 340"/>
                <a:gd name="T78" fmla="*/ 230 w 602"/>
                <a:gd name="T79" fmla="*/ 222 h 340"/>
                <a:gd name="T80" fmla="*/ 203 w 602"/>
                <a:gd name="T81" fmla="*/ 233 h 340"/>
                <a:gd name="T82" fmla="*/ 174 w 602"/>
                <a:gd name="T83" fmla="*/ 248 h 340"/>
                <a:gd name="T84" fmla="*/ 141 w 602"/>
                <a:gd name="T85" fmla="*/ 256 h 340"/>
                <a:gd name="T86" fmla="*/ 116 w 602"/>
                <a:gd name="T87" fmla="*/ 231 h 340"/>
                <a:gd name="T88" fmla="*/ 66 w 602"/>
                <a:gd name="T89" fmla="*/ 289 h 340"/>
                <a:gd name="T90" fmla="*/ 47 w 602"/>
                <a:gd name="T91" fmla="*/ 309 h 340"/>
                <a:gd name="T92" fmla="*/ 19 w 602"/>
                <a:gd name="T93" fmla="*/ 331 h 340"/>
                <a:gd name="T94" fmla="*/ 38 w 602"/>
                <a:gd name="T95" fmla="*/ 336 h 340"/>
                <a:gd name="T96" fmla="*/ 154 w 602"/>
                <a:gd name="T97" fmla="*/ 317 h 340"/>
                <a:gd name="T98" fmla="*/ 422 w 602"/>
                <a:gd name="T99" fmla="*/ 275 h 340"/>
                <a:gd name="T100" fmla="*/ 586 w 602"/>
                <a:gd name="T101" fmla="*/ 241 h 340"/>
                <a:gd name="T102" fmla="*/ 593 w 602"/>
                <a:gd name="T103" fmla="*/ 232 h 340"/>
                <a:gd name="T104" fmla="*/ 581 w 602"/>
                <a:gd name="T105" fmla="*/ 206 h 340"/>
                <a:gd name="T106" fmla="*/ 578 w 602"/>
                <a:gd name="T107" fmla="*/ 105 h 340"/>
                <a:gd name="T108" fmla="*/ 575 w 602"/>
                <a:gd name="T109" fmla="*/ 129 h 340"/>
                <a:gd name="T110" fmla="*/ 570 w 602"/>
                <a:gd name="T111" fmla="*/ 160 h 340"/>
                <a:gd name="T112" fmla="*/ 581 w 602"/>
                <a:gd name="T113" fmla="*/ 159 h 340"/>
                <a:gd name="T114" fmla="*/ 593 w 602"/>
                <a:gd name="T115" fmla="*/ 144 h 340"/>
                <a:gd name="T116" fmla="*/ 597 w 602"/>
                <a:gd name="T117" fmla="*/ 11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2" h="340">
                  <a:moveTo>
                    <a:pt x="581" y="206"/>
                  </a:moveTo>
                  <a:lnTo>
                    <a:pt x="563" y="207"/>
                  </a:lnTo>
                  <a:lnTo>
                    <a:pt x="557" y="206"/>
                  </a:lnTo>
                  <a:lnTo>
                    <a:pt x="556" y="213"/>
                  </a:lnTo>
                  <a:lnTo>
                    <a:pt x="557" y="217"/>
                  </a:lnTo>
                  <a:lnTo>
                    <a:pt x="552" y="214"/>
                  </a:lnTo>
                  <a:lnTo>
                    <a:pt x="547" y="213"/>
                  </a:lnTo>
                  <a:lnTo>
                    <a:pt x="541" y="220"/>
                  </a:lnTo>
                  <a:lnTo>
                    <a:pt x="543" y="213"/>
                  </a:lnTo>
                  <a:lnTo>
                    <a:pt x="536" y="207"/>
                  </a:lnTo>
                  <a:lnTo>
                    <a:pt x="530" y="203"/>
                  </a:lnTo>
                  <a:lnTo>
                    <a:pt x="530" y="203"/>
                  </a:lnTo>
                  <a:lnTo>
                    <a:pt x="525" y="197"/>
                  </a:lnTo>
                  <a:lnTo>
                    <a:pt x="524" y="191"/>
                  </a:lnTo>
                  <a:lnTo>
                    <a:pt x="517" y="194"/>
                  </a:lnTo>
                  <a:lnTo>
                    <a:pt x="510" y="191"/>
                  </a:lnTo>
                  <a:lnTo>
                    <a:pt x="505" y="193"/>
                  </a:lnTo>
                  <a:lnTo>
                    <a:pt x="493" y="187"/>
                  </a:lnTo>
                  <a:lnTo>
                    <a:pt x="474" y="187"/>
                  </a:lnTo>
                  <a:lnTo>
                    <a:pt x="476" y="184"/>
                  </a:lnTo>
                  <a:lnTo>
                    <a:pt x="482" y="186"/>
                  </a:lnTo>
                  <a:lnTo>
                    <a:pt x="494" y="183"/>
                  </a:lnTo>
                  <a:lnTo>
                    <a:pt x="501" y="189"/>
                  </a:lnTo>
                  <a:lnTo>
                    <a:pt x="503" y="189"/>
                  </a:lnTo>
                  <a:lnTo>
                    <a:pt x="505" y="182"/>
                  </a:lnTo>
                  <a:lnTo>
                    <a:pt x="510" y="187"/>
                  </a:lnTo>
                  <a:lnTo>
                    <a:pt x="517" y="191"/>
                  </a:lnTo>
                  <a:lnTo>
                    <a:pt x="522" y="186"/>
                  </a:lnTo>
                  <a:lnTo>
                    <a:pt x="528" y="193"/>
                  </a:lnTo>
                  <a:lnTo>
                    <a:pt x="533" y="198"/>
                  </a:lnTo>
                  <a:lnTo>
                    <a:pt x="540" y="201"/>
                  </a:lnTo>
                  <a:lnTo>
                    <a:pt x="547" y="207"/>
                  </a:lnTo>
                  <a:lnTo>
                    <a:pt x="549" y="203"/>
                  </a:lnTo>
                  <a:lnTo>
                    <a:pt x="553" y="202"/>
                  </a:lnTo>
                  <a:lnTo>
                    <a:pt x="555" y="195"/>
                  </a:lnTo>
                  <a:lnTo>
                    <a:pt x="552" y="190"/>
                  </a:lnTo>
                  <a:lnTo>
                    <a:pt x="547" y="187"/>
                  </a:lnTo>
                  <a:lnTo>
                    <a:pt x="544" y="182"/>
                  </a:lnTo>
                  <a:lnTo>
                    <a:pt x="537" y="183"/>
                  </a:lnTo>
                  <a:lnTo>
                    <a:pt x="525" y="179"/>
                  </a:lnTo>
                  <a:lnTo>
                    <a:pt x="520" y="172"/>
                  </a:lnTo>
                  <a:lnTo>
                    <a:pt x="506" y="163"/>
                  </a:lnTo>
                  <a:lnTo>
                    <a:pt x="513" y="163"/>
                  </a:lnTo>
                  <a:lnTo>
                    <a:pt x="525" y="174"/>
                  </a:lnTo>
                  <a:lnTo>
                    <a:pt x="537" y="179"/>
                  </a:lnTo>
                  <a:lnTo>
                    <a:pt x="541" y="174"/>
                  </a:lnTo>
                  <a:lnTo>
                    <a:pt x="536" y="167"/>
                  </a:lnTo>
                  <a:lnTo>
                    <a:pt x="537" y="166"/>
                  </a:lnTo>
                  <a:lnTo>
                    <a:pt x="544" y="167"/>
                  </a:lnTo>
                  <a:lnTo>
                    <a:pt x="549" y="171"/>
                  </a:lnTo>
                  <a:lnTo>
                    <a:pt x="551" y="166"/>
                  </a:lnTo>
                  <a:lnTo>
                    <a:pt x="548" y="153"/>
                  </a:lnTo>
                  <a:lnTo>
                    <a:pt x="541" y="155"/>
                  </a:lnTo>
                  <a:lnTo>
                    <a:pt x="536" y="152"/>
                  </a:lnTo>
                  <a:lnTo>
                    <a:pt x="539" y="151"/>
                  </a:lnTo>
                  <a:lnTo>
                    <a:pt x="532" y="145"/>
                  </a:lnTo>
                  <a:lnTo>
                    <a:pt x="525" y="147"/>
                  </a:lnTo>
                  <a:lnTo>
                    <a:pt x="520" y="141"/>
                  </a:lnTo>
                  <a:lnTo>
                    <a:pt x="518" y="137"/>
                  </a:lnTo>
                  <a:lnTo>
                    <a:pt x="505" y="132"/>
                  </a:lnTo>
                  <a:lnTo>
                    <a:pt x="501" y="125"/>
                  </a:lnTo>
                  <a:lnTo>
                    <a:pt x="494" y="122"/>
                  </a:lnTo>
                  <a:lnTo>
                    <a:pt x="490" y="118"/>
                  </a:lnTo>
                  <a:lnTo>
                    <a:pt x="487" y="113"/>
                  </a:lnTo>
                  <a:lnTo>
                    <a:pt x="474" y="105"/>
                  </a:lnTo>
                  <a:lnTo>
                    <a:pt x="468" y="105"/>
                  </a:lnTo>
                  <a:lnTo>
                    <a:pt x="475" y="103"/>
                  </a:lnTo>
                  <a:lnTo>
                    <a:pt x="482" y="106"/>
                  </a:lnTo>
                  <a:lnTo>
                    <a:pt x="488" y="111"/>
                  </a:lnTo>
                  <a:lnTo>
                    <a:pt x="494" y="118"/>
                  </a:lnTo>
                  <a:lnTo>
                    <a:pt x="499" y="121"/>
                  </a:lnTo>
                  <a:lnTo>
                    <a:pt x="505" y="128"/>
                  </a:lnTo>
                  <a:lnTo>
                    <a:pt x="509" y="128"/>
                  </a:lnTo>
                  <a:lnTo>
                    <a:pt x="522" y="137"/>
                  </a:lnTo>
                  <a:lnTo>
                    <a:pt x="528" y="138"/>
                  </a:lnTo>
                  <a:lnTo>
                    <a:pt x="529" y="140"/>
                  </a:lnTo>
                  <a:lnTo>
                    <a:pt x="536" y="143"/>
                  </a:lnTo>
                  <a:lnTo>
                    <a:pt x="539" y="133"/>
                  </a:lnTo>
                  <a:lnTo>
                    <a:pt x="539" y="126"/>
                  </a:lnTo>
                  <a:lnTo>
                    <a:pt x="534" y="121"/>
                  </a:lnTo>
                  <a:lnTo>
                    <a:pt x="541" y="122"/>
                  </a:lnTo>
                  <a:lnTo>
                    <a:pt x="541" y="115"/>
                  </a:lnTo>
                  <a:lnTo>
                    <a:pt x="528" y="110"/>
                  </a:lnTo>
                  <a:lnTo>
                    <a:pt x="521" y="110"/>
                  </a:lnTo>
                  <a:lnTo>
                    <a:pt x="521" y="107"/>
                  </a:lnTo>
                  <a:lnTo>
                    <a:pt x="516" y="107"/>
                  </a:lnTo>
                  <a:lnTo>
                    <a:pt x="516" y="105"/>
                  </a:lnTo>
                  <a:lnTo>
                    <a:pt x="509" y="99"/>
                  </a:lnTo>
                  <a:lnTo>
                    <a:pt x="509" y="97"/>
                  </a:lnTo>
                  <a:lnTo>
                    <a:pt x="497" y="99"/>
                  </a:lnTo>
                  <a:lnTo>
                    <a:pt x="494" y="98"/>
                  </a:lnTo>
                  <a:lnTo>
                    <a:pt x="487" y="99"/>
                  </a:lnTo>
                  <a:lnTo>
                    <a:pt x="484" y="98"/>
                  </a:lnTo>
                  <a:lnTo>
                    <a:pt x="474" y="88"/>
                  </a:lnTo>
                  <a:lnTo>
                    <a:pt x="474" y="83"/>
                  </a:lnTo>
                  <a:lnTo>
                    <a:pt x="467" y="83"/>
                  </a:lnTo>
                  <a:lnTo>
                    <a:pt x="460" y="88"/>
                  </a:lnTo>
                  <a:lnTo>
                    <a:pt x="456" y="90"/>
                  </a:lnTo>
                  <a:lnTo>
                    <a:pt x="449" y="88"/>
                  </a:lnTo>
                  <a:lnTo>
                    <a:pt x="448" y="83"/>
                  </a:lnTo>
                  <a:lnTo>
                    <a:pt x="449" y="83"/>
                  </a:lnTo>
                  <a:lnTo>
                    <a:pt x="449" y="76"/>
                  </a:lnTo>
                  <a:lnTo>
                    <a:pt x="451" y="57"/>
                  </a:lnTo>
                  <a:lnTo>
                    <a:pt x="455" y="60"/>
                  </a:lnTo>
                  <a:lnTo>
                    <a:pt x="456" y="60"/>
                  </a:lnTo>
                  <a:lnTo>
                    <a:pt x="459" y="57"/>
                  </a:lnTo>
                  <a:lnTo>
                    <a:pt x="457" y="55"/>
                  </a:lnTo>
                  <a:lnTo>
                    <a:pt x="464" y="48"/>
                  </a:lnTo>
                  <a:lnTo>
                    <a:pt x="461" y="41"/>
                  </a:lnTo>
                  <a:lnTo>
                    <a:pt x="461" y="38"/>
                  </a:lnTo>
                  <a:lnTo>
                    <a:pt x="459" y="32"/>
                  </a:lnTo>
                  <a:lnTo>
                    <a:pt x="453" y="29"/>
                  </a:lnTo>
                  <a:lnTo>
                    <a:pt x="448" y="28"/>
                  </a:lnTo>
                  <a:lnTo>
                    <a:pt x="442" y="23"/>
                  </a:lnTo>
                  <a:lnTo>
                    <a:pt x="436" y="21"/>
                  </a:lnTo>
                  <a:lnTo>
                    <a:pt x="428" y="21"/>
                  </a:lnTo>
                  <a:lnTo>
                    <a:pt x="421" y="17"/>
                  </a:lnTo>
                  <a:lnTo>
                    <a:pt x="422" y="11"/>
                  </a:lnTo>
                  <a:lnTo>
                    <a:pt x="419" y="4"/>
                  </a:lnTo>
                  <a:lnTo>
                    <a:pt x="413" y="0"/>
                  </a:lnTo>
                  <a:lnTo>
                    <a:pt x="400" y="0"/>
                  </a:lnTo>
                  <a:lnTo>
                    <a:pt x="398" y="13"/>
                  </a:lnTo>
                  <a:lnTo>
                    <a:pt x="394" y="18"/>
                  </a:lnTo>
                  <a:lnTo>
                    <a:pt x="360" y="0"/>
                  </a:lnTo>
                  <a:lnTo>
                    <a:pt x="353" y="3"/>
                  </a:lnTo>
                  <a:lnTo>
                    <a:pt x="354" y="9"/>
                  </a:lnTo>
                  <a:lnTo>
                    <a:pt x="352" y="15"/>
                  </a:lnTo>
                  <a:lnTo>
                    <a:pt x="353" y="29"/>
                  </a:lnTo>
                  <a:lnTo>
                    <a:pt x="348" y="34"/>
                  </a:lnTo>
                  <a:lnTo>
                    <a:pt x="344" y="46"/>
                  </a:lnTo>
                  <a:lnTo>
                    <a:pt x="340" y="53"/>
                  </a:lnTo>
                  <a:lnTo>
                    <a:pt x="334" y="53"/>
                  </a:lnTo>
                  <a:lnTo>
                    <a:pt x="329" y="67"/>
                  </a:lnTo>
                  <a:lnTo>
                    <a:pt x="322" y="68"/>
                  </a:lnTo>
                  <a:lnTo>
                    <a:pt x="317" y="67"/>
                  </a:lnTo>
                  <a:lnTo>
                    <a:pt x="314" y="74"/>
                  </a:lnTo>
                  <a:lnTo>
                    <a:pt x="312" y="83"/>
                  </a:lnTo>
                  <a:lnTo>
                    <a:pt x="310" y="88"/>
                  </a:lnTo>
                  <a:lnTo>
                    <a:pt x="307" y="102"/>
                  </a:lnTo>
                  <a:lnTo>
                    <a:pt x="304" y="107"/>
                  </a:lnTo>
                  <a:lnTo>
                    <a:pt x="298" y="110"/>
                  </a:lnTo>
                  <a:lnTo>
                    <a:pt x="285" y="109"/>
                  </a:lnTo>
                  <a:lnTo>
                    <a:pt x="284" y="105"/>
                  </a:lnTo>
                  <a:lnTo>
                    <a:pt x="279" y="99"/>
                  </a:lnTo>
                  <a:lnTo>
                    <a:pt x="272" y="102"/>
                  </a:lnTo>
                  <a:lnTo>
                    <a:pt x="272" y="114"/>
                  </a:lnTo>
                  <a:lnTo>
                    <a:pt x="271" y="121"/>
                  </a:lnTo>
                  <a:lnTo>
                    <a:pt x="268" y="124"/>
                  </a:lnTo>
                  <a:lnTo>
                    <a:pt x="265" y="136"/>
                  </a:lnTo>
                  <a:lnTo>
                    <a:pt x="261" y="141"/>
                  </a:lnTo>
                  <a:lnTo>
                    <a:pt x="260" y="148"/>
                  </a:lnTo>
                  <a:lnTo>
                    <a:pt x="257" y="161"/>
                  </a:lnTo>
                  <a:lnTo>
                    <a:pt x="252" y="170"/>
                  </a:lnTo>
                  <a:lnTo>
                    <a:pt x="245" y="182"/>
                  </a:lnTo>
                  <a:lnTo>
                    <a:pt x="242" y="194"/>
                  </a:lnTo>
                  <a:lnTo>
                    <a:pt x="246" y="201"/>
                  </a:lnTo>
                  <a:lnTo>
                    <a:pt x="242" y="206"/>
                  </a:lnTo>
                  <a:lnTo>
                    <a:pt x="243" y="212"/>
                  </a:lnTo>
                  <a:lnTo>
                    <a:pt x="242" y="213"/>
                  </a:lnTo>
                  <a:lnTo>
                    <a:pt x="230" y="222"/>
                  </a:lnTo>
                  <a:lnTo>
                    <a:pt x="225" y="221"/>
                  </a:lnTo>
                  <a:lnTo>
                    <a:pt x="212" y="231"/>
                  </a:lnTo>
                  <a:lnTo>
                    <a:pt x="203" y="228"/>
                  </a:lnTo>
                  <a:lnTo>
                    <a:pt x="203" y="233"/>
                  </a:lnTo>
                  <a:lnTo>
                    <a:pt x="200" y="239"/>
                  </a:lnTo>
                  <a:lnTo>
                    <a:pt x="195" y="241"/>
                  </a:lnTo>
                  <a:lnTo>
                    <a:pt x="181" y="248"/>
                  </a:lnTo>
                  <a:lnTo>
                    <a:pt x="174" y="248"/>
                  </a:lnTo>
                  <a:lnTo>
                    <a:pt x="165" y="244"/>
                  </a:lnTo>
                  <a:lnTo>
                    <a:pt x="161" y="249"/>
                  </a:lnTo>
                  <a:lnTo>
                    <a:pt x="150" y="259"/>
                  </a:lnTo>
                  <a:lnTo>
                    <a:pt x="141" y="256"/>
                  </a:lnTo>
                  <a:lnTo>
                    <a:pt x="128" y="249"/>
                  </a:lnTo>
                  <a:lnTo>
                    <a:pt x="122" y="244"/>
                  </a:lnTo>
                  <a:lnTo>
                    <a:pt x="116" y="237"/>
                  </a:lnTo>
                  <a:lnTo>
                    <a:pt x="116" y="231"/>
                  </a:lnTo>
                  <a:lnTo>
                    <a:pt x="92" y="259"/>
                  </a:lnTo>
                  <a:lnTo>
                    <a:pt x="70" y="275"/>
                  </a:lnTo>
                  <a:lnTo>
                    <a:pt x="66" y="282"/>
                  </a:lnTo>
                  <a:lnTo>
                    <a:pt x="66" y="289"/>
                  </a:lnTo>
                  <a:lnTo>
                    <a:pt x="59" y="294"/>
                  </a:lnTo>
                  <a:lnTo>
                    <a:pt x="58" y="300"/>
                  </a:lnTo>
                  <a:lnTo>
                    <a:pt x="54" y="306"/>
                  </a:lnTo>
                  <a:lnTo>
                    <a:pt x="47" y="309"/>
                  </a:lnTo>
                  <a:lnTo>
                    <a:pt x="42" y="313"/>
                  </a:lnTo>
                  <a:lnTo>
                    <a:pt x="40" y="320"/>
                  </a:lnTo>
                  <a:lnTo>
                    <a:pt x="26" y="327"/>
                  </a:lnTo>
                  <a:lnTo>
                    <a:pt x="19" y="331"/>
                  </a:lnTo>
                  <a:lnTo>
                    <a:pt x="12" y="332"/>
                  </a:lnTo>
                  <a:lnTo>
                    <a:pt x="0" y="340"/>
                  </a:lnTo>
                  <a:lnTo>
                    <a:pt x="24" y="337"/>
                  </a:lnTo>
                  <a:lnTo>
                    <a:pt x="38" y="336"/>
                  </a:lnTo>
                  <a:lnTo>
                    <a:pt x="89" y="329"/>
                  </a:lnTo>
                  <a:lnTo>
                    <a:pt x="120" y="324"/>
                  </a:lnTo>
                  <a:lnTo>
                    <a:pt x="145" y="318"/>
                  </a:lnTo>
                  <a:lnTo>
                    <a:pt x="154" y="317"/>
                  </a:lnTo>
                  <a:lnTo>
                    <a:pt x="166" y="318"/>
                  </a:lnTo>
                  <a:lnTo>
                    <a:pt x="191" y="316"/>
                  </a:lnTo>
                  <a:lnTo>
                    <a:pt x="253" y="306"/>
                  </a:lnTo>
                  <a:lnTo>
                    <a:pt x="422" y="275"/>
                  </a:lnTo>
                  <a:lnTo>
                    <a:pt x="509" y="258"/>
                  </a:lnTo>
                  <a:lnTo>
                    <a:pt x="583" y="241"/>
                  </a:lnTo>
                  <a:lnTo>
                    <a:pt x="582" y="239"/>
                  </a:lnTo>
                  <a:lnTo>
                    <a:pt x="586" y="241"/>
                  </a:lnTo>
                  <a:lnTo>
                    <a:pt x="589" y="240"/>
                  </a:lnTo>
                  <a:lnTo>
                    <a:pt x="587" y="233"/>
                  </a:lnTo>
                  <a:lnTo>
                    <a:pt x="586" y="228"/>
                  </a:lnTo>
                  <a:lnTo>
                    <a:pt x="593" y="232"/>
                  </a:lnTo>
                  <a:lnTo>
                    <a:pt x="595" y="239"/>
                  </a:lnTo>
                  <a:lnTo>
                    <a:pt x="598" y="239"/>
                  </a:lnTo>
                  <a:lnTo>
                    <a:pt x="586" y="220"/>
                  </a:lnTo>
                  <a:lnTo>
                    <a:pt x="581" y="206"/>
                  </a:lnTo>
                  <a:close/>
                  <a:moveTo>
                    <a:pt x="602" y="88"/>
                  </a:moveTo>
                  <a:lnTo>
                    <a:pt x="589" y="94"/>
                  </a:lnTo>
                  <a:lnTo>
                    <a:pt x="583" y="99"/>
                  </a:lnTo>
                  <a:lnTo>
                    <a:pt x="578" y="105"/>
                  </a:lnTo>
                  <a:lnTo>
                    <a:pt x="583" y="110"/>
                  </a:lnTo>
                  <a:lnTo>
                    <a:pt x="582" y="115"/>
                  </a:lnTo>
                  <a:lnTo>
                    <a:pt x="576" y="115"/>
                  </a:lnTo>
                  <a:lnTo>
                    <a:pt x="575" y="129"/>
                  </a:lnTo>
                  <a:lnTo>
                    <a:pt x="571" y="140"/>
                  </a:lnTo>
                  <a:lnTo>
                    <a:pt x="570" y="152"/>
                  </a:lnTo>
                  <a:lnTo>
                    <a:pt x="571" y="159"/>
                  </a:lnTo>
                  <a:lnTo>
                    <a:pt x="570" y="160"/>
                  </a:lnTo>
                  <a:lnTo>
                    <a:pt x="570" y="174"/>
                  </a:lnTo>
                  <a:lnTo>
                    <a:pt x="576" y="182"/>
                  </a:lnTo>
                  <a:lnTo>
                    <a:pt x="582" y="170"/>
                  </a:lnTo>
                  <a:lnTo>
                    <a:pt x="581" y="159"/>
                  </a:lnTo>
                  <a:lnTo>
                    <a:pt x="582" y="152"/>
                  </a:lnTo>
                  <a:lnTo>
                    <a:pt x="585" y="147"/>
                  </a:lnTo>
                  <a:lnTo>
                    <a:pt x="586" y="140"/>
                  </a:lnTo>
                  <a:lnTo>
                    <a:pt x="593" y="144"/>
                  </a:lnTo>
                  <a:lnTo>
                    <a:pt x="593" y="144"/>
                  </a:lnTo>
                  <a:lnTo>
                    <a:pt x="594" y="137"/>
                  </a:lnTo>
                  <a:lnTo>
                    <a:pt x="594" y="125"/>
                  </a:lnTo>
                  <a:lnTo>
                    <a:pt x="597" y="113"/>
                  </a:lnTo>
                  <a:lnTo>
                    <a:pt x="601" y="103"/>
                  </a:lnTo>
                  <a:lnTo>
                    <a:pt x="599" y="98"/>
                  </a:lnTo>
                  <a:lnTo>
                    <a:pt x="602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auto">
            <a:xfrm>
              <a:off x="11124636" y="2164938"/>
              <a:ext cx="308434" cy="501651"/>
            </a:xfrm>
            <a:custGeom>
              <a:avLst/>
              <a:gdLst>
                <a:gd name="T0" fmla="*/ 123 w 130"/>
                <a:gd name="T1" fmla="*/ 32 h 246"/>
                <a:gd name="T2" fmla="*/ 121 w 130"/>
                <a:gd name="T3" fmla="*/ 26 h 246"/>
                <a:gd name="T4" fmla="*/ 125 w 130"/>
                <a:gd name="T5" fmla="*/ 12 h 246"/>
                <a:gd name="T6" fmla="*/ 121 w 130"/>
                <a:gd name="T7" fmla="*/ 4 h 246"/>
                <a:gd name="T8" fmla="*/ 123 w 130"/>
                <a:gd name="T9" fmla="*/ 0 h 246"/>
                <a:gd name="T10" fmla="*/ 24 w 130"/>
                <a:gd name="T11" fmla="*/ 27 h 246"/>
                <a:gd name="T12" fmla="*/ 0 w 130"/>
                <a:gd name="T13" fmla="*/ 34 h 246"/>
                <a:gd name="T14" fmla="*/ 1 w 130"/>
                <a:gd name="T15" fmla="*/ 36 h 246"/>
                <a:gd name="T16" fmla="*/ 2 w 130"/>
                <a:gd name="T17" fmla="*/ 42 h 246"/>
                <a:gd name="T18" fmla="*/ 1 w 130"/>
                <a:gd name="T19" fmla="*/ 47 h 246"/>
                <a:gd name="T20" fmla="*/ 6 w 130"/>
                <a:gd name="T21" fmla="*/ 54 h 246"/>
                <a:gd name="T22" fmla="*/ 6 w 130"/>
                <a:gd name="T23" fmla="*/ 69 h 246"/>
                <a:gd name="T24" fmla="*/ 9 w 130"/>
                <a:gd name="T25" fmla="*/ 76 h 246"/>
                <a:gd name="T26" fmla="*/ 14 w 130"/>
                <a:gd name="T27" fmla="*/ 81 h 246"/>
                <a:gd name="T28" fmla="*/ 17 w 130"/>
                <a:gd name="T29" fmla="*/ 88 h 246"/>
                <a:gd name="T30" fmla="*/ 16 w 130"/>
                <a:gd name="T31" fmla="*/ 95 h 246"/>
                <a:gd name="T32" fmla="*/ 19 w 130"/>
                <a:gd name="T33" fmla="*/ 101 h 246"/>
                <a:gd name="T34" fmla="*/ 20 w 130"/>
                <a:gd name="T35" fmla="*/ 107 h 246"/>
                <a:gd name="T36" fmla="*/ 17 w 130"/>
                <a:gd name="T37" fmla="*/ 110 h 246"/>
                <a:gd name="T38" fmla="*/ 17 w 130"/>
                <a:gd name="T39" fmla="*/ 123 h 246"/>
                <a:gd name="T40" fmla="*/ 21 w 130"/>
                <a:gd name="T41" fmla="*/ 135 h 246"/>
                <a:gd name="T42" fmla="*/ 25 w 130"/>
                <a:gd name="T43" fmla="*/ 141 h 246"/>
                <a:gd name="T44" fmla="*/ 28 w 130"/>
                <a:gd name="T45" fmla="*/ 154 h 246"/>
                <a:gd name="T46" fmla="*/ 27 w 130"/>
                <a:gd name="T47" fmla="*/ 165 h 246"/>
                <a:gd name="T48" fmla="*/ 31 w 130"/>
                <a:gd name="T49" fmla="*/ 170 h 246"/>
                <a:gd name="T50" fmla="*/ 33 w 130"/>
                <a:gd name="T51" fmla="*/ 164 h 246"/>
                <a:gd name="T52" fmla="*/ 43 w 130"/>
                <a:gd name="T53" fmla="*/ 172 h 246"/>
                <a:gd name="T54" fmla="*/ 56 w 130"/>
                <a:gd name="T55" fmla="*/ 235 h 246"/>
                <a:gd name="T56" fmla="*/ 56 w 130"/>
                <a:gd name="T57" fmla="*/ 239 h 246"/>
                <a:gd name="T58" fmla="*/ 60 w 130"/>
                <a:gd name="T59" fmla="*/ 246 h 246"/>
                <a:gd name="T60" fmla="*/ 115 w 130"/>
                <a:gd name="T61" fmla="*/ 234 h 246"/>
                <a:gd name="T62" fmla="*/ 109 w 130"/>
                <a:gd name="T63" fmla="*/ 229 h 246"/>
                <a:gd name="T64" fmla="*/ 105 w 130"/>
                <a:gd name="T65" fmla="*/ 220 h 246"/>
                <a:gd name="T66" fmla="*/ 105 w 130"/>
                <a:gd name="T67" fmla="*/ 214 h 246"/>
                <a:gd name="T68" fmla="*/ 108 w 130"/>
                <a:gd name="T69" fmla="*/ 208 h 246"/>
                <a:gd name="T70" fmla="*/ 105 w 130"/>
                <a:gd name="T71" fmla="*/ 189 h 246"/>
                <a:gd name="T72" fmla="*/ 105 w 130"/>
                <a:gd name="T73" fmla="*/ 176 h 246"/>
                <a:gd name="T74" fmla="*/ 100 w 130"/>
                <a:gd name="T75" fmla="*/ 156 h 246"/>
                <a:gd name="T76" fmla="*/ 102 w 130"/>
                <a:gd name="T77" fmla="*/ 149 h 246"/>
                <a:gd name="T78" fmla="*/ 101 w 130"/>
                <a:gd name="T79" fmla="*/ 139 h 246"/>
                <a:gd name="T80" fmla="*/ 105 w 130"/>
                <a:gd name="T81" fmla="*/ 133 h 246"/>
                <a:gd name="T82" fmla="*/ 106 w 130"/>
                <a:gd name="T83" fmla="*/ 127 h 246"/>
                <a:gd name="T84" fmla="*/ 106 w 130"/>
                <a:gd name="T85" fmla="*/ 120 h 246"/>
                <a:gd name="T86" fmla="*/ 108 w 130"/>
                <a:gd name="T87" fmla="*/ 114 h 246"/>
                <a:gd name="T88" fmla="*/ 106 w 130"/>
                <a:gd name="T89" fmla="*/ 107 h 246"/>
                <a:gd name="T90" fmla="*/ 109 w 130"/>
                <a:gd name="T91" fmla="*/ 96 h 246"/>
                <a:gd name="T92" fmla="*/ 106 w 130"/>
                <a:gd name="T93" fmla="*/ 84 h 246"/>
                <a:gd name="T94" fmla="*/ 105 w 130"/>
                <a:gd name="T95" fmla="*/ 77 h 246"/>
                <a:gd name="T96" fmla="*/ 111 w 130"/>
                <a:gd name="T97" fmla="*/ 72 h 246"/>
                <a:gd name="T98" fmla="*/ 113 w 130"/>
                <a:gd name="T99" fmla="*/ 70 h 246"/>
                <a:gd name="T100" fmla="*/ 124 w 130"/>
                <a:gd name="T101" fmla="*/ 58 h 246"/>
                <a:gd name="T102" fmla="*/ 130 w 130"/>
                <a:gd name="T103" fmla="*/ 50 h 246"/>
                <a:gd name="T104" fmla="*/ 130 w 130"/>
                <a:gd name="T105" fmla="*/ 43 h 246"/>
                <a:gd name="T106" fmla="*/ 127 w 130"/>
                <a:gd name="T107" fmla="*/ 38 h 246"/>
                <a:gd name="T108" fmla="*/ 123 w 130"/>
                <a:gd name="T109" fmla="*/ 3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246">
                  <a:moveTo>
                    <a:pt x="123" y="32"/>
                  </a:moveTo>
                  <a:lnTo>
                    <a:pt x="121" y="26"/>
                  </a:lnTo>
                  <a:lnTo>
                    <a:pt x="125" y="12"/>
                  </a:lnTo>
                  <a:lnTo>
                    <a:pt x="121" y="4"/>
                  </a:lnTo>
                  <a:lnTo>
                    <a:pt x="123" y="0"/>
                  </a:lnTo>
                  <a:lnTo>
                    <a:pt x="24" y="27"/>
                  </a:lnTo>
                  <a:lnTo>
                    <a:pt x="0" y="34"/>
                  </a:lnTo>
                  <a:lnTo>
                    <a:pt x="1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6" y="54"/>
                  </a:lnTo>
                  <a:lnTo>
                    <a:pt x="6" y="69"/>
                  </a:lnTo>
                  <a:lnTo>
                    <a:pt x="9" y="76"/>
                  </a:lnTo>
                  <a:lnTo>
                    <a:pt x="14" y="81"/>
                  </a:lnTo>
                  <a:lnTo>
                    <a:pt x="17" y="88"/>
                  </a:lnTo>
                  <a:lnTo>
                    <a:pt x="16" y="95"/>
                  </a:lnTo>
                  <a:lnTo>
                    <a:pt x="19" y="101"/>
                  </a:lnTo>
                  <a:lnTo>
                    <a:pt x="20" y="107"/>
                  </a:lnTo>
                  <a:lnTo>
                    <a:pt x="17" y="110"/>
                  </a:lnTo>
                  <a:lnTo>
                    <a:pt x="17" y="123"/>
                  </a:lnTo>
                  <a:lnTo>
                    <a:pt x="21" y="135"/>
                  </a:lnTo>
                  <a:lnTo>
                    <a:pt x="25" y="141"/>
                  </a:lnTo>
                  <a:lnTo>
                    <a:pt x="28" y="154"/>
                  </a:lnTo>
                  <a:lnTo>
                    <a:pt x="27" y="165"/>
                  </a:lnTo>
                  <a:lnTo>
                    <a:pt x="31" y="170"/>
                  </a:lnTo>
                  <a:lnTo>
                    <a:pt x="33" y="164"/>
                  </a:lnTo>
                  <a:lnTo>
                    <a:pt x="43" y="172"/>
                  </a:lnTo>
                  <a:lnTo>
                    <a:pt x="56" y="235"/>
                  </a:lnTo>
                  <a:lnTo>
                    <a:pt x="56" y="239"/>
                  </a:lnTo>
                  <a:lnTo>
                    <a:pt x="60" y="246"/>
                  </a:lnTo>
                  <a:lnTo>
                    <a:pt x="115" y="234"/>
                  </a:lnTo>
                  <a:lnTo>
                    <a:pt x="109" y="229"/>
                  </a:lnTo>
                  <a:lnTo>
                    <a:pt x="105" y="220"/>
                  </a:lnTo>
                  <a:lnTo>
                    <a:pt x="105" y="214"/>
                  </a:lnTo>
                  <a:lnTo>
                    <a:pt x="108" y="208"/>
                  </a:lnTo>
                  <a:lnTo>
                    <a:pt x="105" y="189"/>
                  </a:lnTo>
                  <a:lnTo>
                    <a:pt x="105" y="176"/>
                  </a:lnTo>
                  <a:lnTo>
                    <a:pt x="100" y="156"/>
                  </a:lnTo>
                  <a:lnTo>
                    <a:pt x="102" y="149"/>
                  </a:lnTo>
                  <a:lnTo>
                    <a:pt x="101" y="139"/>
                  </a:lnTo>
                  <a:lnTo>
                    <a:pt x="105" y="133"/>
                  </a:lnTo>
                  <a:lnTo>
                    <a:pt x="106" y="127"/>
                  </a:lnTo>
                  <a:lnTo>
                    <a:pt x="106" y="120"/>
                  </a:lnTo>
                  <a:lnTo>
                    <a:pt x="108" y="114"/>
                  </a:lnTo>
                  <a:lnTo>
                    <a:pt x="106" y="107"/>
                  </a:lnTo>
                  <a:lnTo>
                    <a:pt x="109" y="96"/>
                  </a:lnTo>
                  <a:lnTo>
                    <a:pt x="106" y="84"/>
                  </a:lnTo>
                  <a:lnTo>
                    <a:pt x="105" y="77"/>
                  </a:lnTo>
                  <a:lnTo>
                    <a:pt x="111" y="72"/>
                  </a:lnTo>
                  <a:lnTo>
                    <a:pt x="113" y="70"/>
                  </a:lnTo>
                  <a:lnTo>
                    <a:pt x="124" y="58"/>
                  </a:lnTo>
                  <a:lnTo>
                    <a:pt x="130" y="50"/>
                  </a:lnTo>
                  <a:lnTo>
                    <a:pt x="130" y="43"/>
                  </a:lnTo>
                  <a:lnTo>
                    <a:pt x="127" y="38"/>
                  </a:lnTo>
                  <a:lnTo>
                    <a:pt x="123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192899" y="3015839"/>
              <a:ext cx="876300" cy="1104900"/>
            </a:xfrm>
            <a:custGeom>
              <a:avLst/>
              <a:gdLst>
                <a:gd name="T0" fmla="*/ 299 w 431"/>
                <a:gd name="T1" fmla="*/ 35 h 543"/>
                <a:gd name="T2" fmla="*/ 215 w 431"/>
                <a:gd name="T3" fmla="*/ 23 h 543"/>
                <a:gd name="T4" fmla="*/ 114 w 431"/>
                <a:gd name="T5" fmla="*/ 5 h 543"/>
                <a:gd name="T6" fmla="*/ 87 w 431"/>
                <a:gd name="T7" fmla="*/ 0 h 543"/>
                <a:gd name="T8" fmla="*/ 0 w 431"/>
                <a:gd name="T9" fmla="*/ 485 h 543"/>
                <a:gd name="T10" fmla="*/ 71 w 431"/>
                <a:gd name="T11" fmla="*/ 497 h 543"/>
                <a:gd name="T12" fmla="*/ 175 w 431"/>
                <a:gd name="T13" fmla="*/ 513 h 543"/>
                <a:gd name="T14" fmla="*/ 276 w 431"/>
                <a:gd name="T15" fmla="*/ 529 h 543"/>
                <a:gd name="T16" fmla="*/ 381 w 431"/>
                <a:gd name="T17" fmla="*/ 543 h 543"/>
                <a:gd name="T18" fmla="*/ 431 w 431"/>
                <a:gd name="T19" fmla="*/ 153 h 543"/>
                <a:gd name="T20" fmla="*/ 284 w 431"/>
                <a:gd name="T21" fmla="*/ 133 h 543"/>
                <a:gd name="T22" fmla="*/ 299 w 431"/>
                <a:gd name="T23" fmla="*/ 3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543">
                  <a:moveTo>
                    <a:pt x="299" y="35"/>
                  </a:moveTo>
                  <a:lnTo>
                    <a:pt x="215" y="23"/>
                  </a:lnTo>
                  <a:lnTo>
                    <a:pt x="114" y="5"/>
                  </a:lnTo>
                  <a:lnTo>
                    <a:pt x="87" y="0"/>
                  </a:lnTo>
                  <a:lnTo>
                    <a:pt x="0" y="485"/>
                  </a:lnTo>
                  <a:lnTo>
                    <a:pt x="71" y="497"/>
                  </a:lnTo>
                  <a:lnTo>
                    <a:pt x="175" y="513"/>
                  </a:lnTo>
                  <a:lnTo>
                    <a:pt x="276" y="529"/>
                  </a:lnTo>
                  <a:lnTo>
                    <a:pt x="381" y="543"/>
                  </a:lnTo>
                  <a:lnTo>
                    <a:pt x="431" y="153"/>
                  </a:lnTo>
                  <a:lnTo>
                    <a:pt x="284" y="133"/>
                  </a:lnTo>
                  <a:lnTo>
                    <a:pt x="299" y="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6240650" y="4309121"/>
              <a:ext cx="2199217" cy="2144184"/>
            </a:xfrm>
            <a:custGeom>
              <a:avLst/>
              <a:gdLst>
                <a:gd name="T0" fmla="*/ 1065 w 1081"/>
                <a:gd name="T1" fmla="*/ 505 h 1054"/>
                <a:gd name="T2" fmla="*/ 1032 w 1081"/>
                <a:gd name="T3" fmla="*/ 353 h 1054"/>
                <a:gd name="T4" fmla="*/ 971 w 1081"/>
                <a:gd name="T5" fmla="*/ 284 h 1054"/>
                <a:gd name="T6" fmla="*/ 915 w 1081"/>
                <a:gd name="T7" fmla="*/ 270 h 1054"/>
                <a:gd name="T8" fmla="*/ 858 w 1081"/>
                <a:gd name="T9" fmla="*/ 283 h 1054"/>
                <a:gd name="T10" fmla="*/ 813 w 1081"/>
                <a:gd name="T11" fmla="*/ 275 h 1054"/>
                <a:gd name="T12" fmla="*/ 781 w 1081"/>
                <a:gd name="T13" fmla="*/ 287 h 1054"/>
                <a:gd name="T14" fmla="*/ 748 w 1081"/>
                <a:gd name="T15" fmla="*/ 269 h 1054"/>
                <a:gd name="T16" fmla="*/ 709 w 1081"/>
                <a:gd name="T17" fmla="*/ 258 h 1054"/>
                <a:gd name="T18" fmla="*/ 667 w 1081"/>
                <a:gd name="T19" fmla="*/ 243 h 1054"/>
                <a:gd name="T20" fmla="*/ 617 w 1081"/>
                <a:gd name="T21" fmla="*/ 231 h 1054"/>
                <a:gd name="T22" fmla="*/ 583 w 1081"/>
                <a:gd name="T23" fmla="*/ 220 h 1054"/>
                <a:gd name="T24" fmla="*/ 546 w 1081"/>
                <a:gd name="T25" fmla="*/ 11 h 1054"/>
                <a:gd name="T26" fmla="*/ 295 w 1081"/>
                <a:gd name="T27" fmla="*/ 434 h 1054"/>
                <a:gd name="T28" fmla="*/ 2 w 1081"/>
                <a:gd name="T29" fmla="*/ 430 h 1054"/>
                <a:gd name="T30" fmla="*/ 27 w 1081"/>
                <a:gd name="T31" fmla="*/ 459 h 1054"/>
                <a:gd name="T32" fmla="*/ 93 w 1081"/>
                <a:gd name="T33" fmla="*/ 536 h 1054"/>
                <a:gd name="T34" fmla="*/ 135 w 1081"/>
                <a:gd name="T35" fmla="*/ 584 h 1054"/>
                <a:gd name="T36" fmla="*/ 167 w 1081"/>
                <a:gd name="T37" fmla="*/ 671 h 1054"/>
                <a:gd name="T38" fmla="*/ 236 w 1081"/>
                <a:gd name="T39" fmla="*/ 716 h 1054"/>
                <a:gd name="T40" fmla="*/ 280 w 1081"/>
                <a:gd name="T41" fmla="*/ 722 h 1054"/>
                <a:gd name="T42" fmla="*/ 315 w 1081"/>
                <a:gd name="T43" fmla="*/ 663 h 1054"/>
                <a:gd name="T44" fmla="*/ 366 w 1081"/>
                <a:gd name="T45" fmla="*/ 660 h 1054"/>
                <a:gd name="T46" fmla="*/ 423 w 1081"/>
                <a:gd name="T47" fmla="*/ 674 h 1054"/>
                <a:gd name="T48" fmla="*/ 469 w 1081"/>
                <a:gd name="T49" fmla="*/ 716 h 1054"/>
                <a:gd name="T50" fmla="*/ 502 w 1081"/>
                <a:gd name="T51" fmla="*/ 783 h 1054"/>
                <a:gd name="T52" fmla="*/ 534 w 1081"/>
                <a:gd name="T53" fmla="*/ 840 h 1054"/>
                <a:gd name="T54" fmla="*/ 575 w 1081"/>
                <a:gd name="T55" fmla="*/ 890 h 1054"/>
                <a:gd name="T56" fmla="*/ 584 w 1081"/>
                <a:gd name="T57" fmla="*/ 939 h 1054"/>
                <a:gd name="T58" fmla="*/ 624 w 1081"/>
                <a:gd name="T59" fmla="*/ 1000 h 1054"/>
                <a:gd name="T60" fmla="*/ 667 w 1081"/>
                <a:gd name="T61" fmla="*/ 1017 h 1054"/>
                <a:gd name="T62" fmla="*/ 749 w 1081"/>
                <a:gd name="T63" fmla="*/ 1049 h 1054"/>
                <a:gd name="T64" fmla="*/ 774 w 1081"/>
                <a:gd name="T65" fmla="*/ 1035 h 1054"/>
                <a:gd name="T66" fmla="*/ 751 w 1081"/>
                <a:gd name="T67" fmla="*/ 965 h 1054"/>
                <a:gd name="T68" fmla="*/ 753 w 1081"/>
                <a:gd name="T69" fmla="*/ 928 h 1054"/>
                <a:gd name="T70" fmla="*/ 732 w 1081"/>
                <a:gd name="T71" fmla="*/ 904 h 1054"/>
                <a:gd name="T72" fmla="*/ 767 w 1081"/>
                <a:gd name="T73" fmla="*/ 874 h 1054"/>
                <a:gd name="T74" fmla="*/ 775 w 1081"/>
                <a:gd name="T75" fmla="*/ 863 h 1054"/>
                <a:gd name="T76" fmla="*/ 778 w 1081"/>
                <a:gd name="T77" fmla="*/ 831 h 1054"/>
                <a:gd name="T78" fmla="*/ 804 w 1081"/>
                <a:gd name="T79" fmla="*/ 829 h 1054"/>
                <a:gd name="T80" fmla="*/ 843 w 1081"/>
                <a:gd name="T81" fmla="*/ 804 h 1054"/>
                <a:gd name="T82" fmla="*/ 831 w 1081"/>
                <a:gd name="T83" fmla="*/ 781 h 1054"/>
                <a:gd name="T84" fmla="*/ 860 w 1081"/>
                <a:gd name="T85" fmla="*/ 785 h 1054"/>
                <a:gd name="T86" fmla="*/ 892 w 1081"/>
                <a:gd name="T87" fmla="*/ 783 h 1054"/>
                <a:gd name="T88" fmla="*/ 931 w 1081"/>
                <a:gd name="T89" fmla="*/ 759 h 1054"/>
                <a:gd name="T90" fmla="*/ 966 w 1081"/>
                <a:gd name="T91" fmla="*/ 706 h 1054"/>
                <a:gd name="T92" fmla="*/ 980 w 1081"/>
                <a:gd name="T93" fmla="*/ 671 h 1054"/>
                <a:gd name="T94" fmla="*/ 985 w 1081"/>
                <a:gd name="T95" fmla="*/ 704 h 1054"/>
                <a:gd name="T96" fmla="*/ 1058 w 1081"/>
                <a:gd name="T97" fmla="*/ 678 h 1054"/>
                <a:gd name="T98" fmla="*/ 1065 w 1081"/>
                <a:gd name="T99" fmla="*/ 610 h 1054"/>
                <a:gd name="T100" fmla="*/ 1081 w 1081"/>
                <a:gd name="T101" fmla="*/ 553 h 1054"/>
                <a:gd name="T102" fmla="*/ 775 w 1081"/>
                <a:gd name="T103" fmla="*/ 1008 h 1054"/>
                <a:gd name="T104" fmla="*/ 762 w 1081"/>
                <a:gd name="T105" fmla="*/ 965 h 1054"/>
                <a:gd name="T106" fmla="*/ 771 w 1081"/>
                <a:gd name="T107" fmla="*/ 890 h 1054"/>
                <a:gd name="T108" fmla="*/ 794 w 1081"/>
                <a:gd name="T109" fmla="*/ 854 h 1054"/>
                <a:gd name="T110" fmla="*/ 812 w 1081"/>
                <a:gd name="T111" fmla="*/ 827 h 1054"/>
                <a:gd name="T112" fmla="*/ 966 w 1081"/>
                <a:gd name="T113" fmla="*/ 725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1" h="1054">
                  <a:moveTo>
                    <a:pt x="1078" y="548"/>
                  </a:moveTo>
                  <a:lnTo>
                    <a:pt x="1081" y="542"/>
                  </a:lnTo>
                  <a:lnTo>
                    <a:pt x="1080" y="536"/>
                  </a:lnTo>
                  <a:lnTo>
                    <a:pt x="1080" y="530"/>
                  </a:lnTo>
                  <a:lnTo>
                    <a:pt x="1078" y="529"/>
                  </a:lnTo>
                  <a:lnTo>
                    <a:pt x="1068" y="517"/>
                  </a:lnTo>
                  <a:lnTo>
                    <a:pt x="1068" y="510"/>
                  </a:lnTo>
                  <a:lnTo>
                    <a:pt x="1065" y="505"/>
                  </a:lnTo>
                  <a:lnTo>
                    <a:pt x="1062" y="503"/>
                  </a:lnTo>
                  <a:lnTo>
                    <a:pt x="1059" y="496"/>
                  </a:lnTo>
                  <a:lnTo>
                    <a:pt x="1054" y="490"/>
                  </a:lnTo>
                  <a:lnTo>
                    <a:pt x="1055" y="480"/>
                  </a:lnTo>
                  <a:lnTo>
                    <a:pt x="1051" y="468"/>
                  </a:lnTo>
                  <a:lnTo>
                    <a:pt x="1047" y="461"/>
                  </a:lnTo>
                  <a:lnTo>
                    <a:pt x="1036" y="452"/>
                  </a:lnTo>
                  <a:lnTo>
                    <a:pt x="1032" y="353"/>
                  </a:lnTo>
                  <a:lnTo>
                    <a:pt x="1031" y="300"/>
                  </a:lnTo>
                  <a:lnTo>
                    <a:pt x="1011" y="296"/>
                  </a:lnTo>
                  <a:lnTo>
                    <a:pt x="1004" y="302"/>
                  </a:lnTo>
                  <a:lnTo>
                    <a:pt x="998" y="296"/>
                  </a:lnTo>
                  <a:lnTo>
                    <a:pt x="998" y="293"/>
                  </a:lnTo>
                  <a:lnTo>
                    <a:pt x="996" y="292"/>
                  </a:lnTo>
                  <a:lnTo>
                    <a:pt x="978" y="288"/>
                  </a:lnTo>
                  <a:lnTo>
                    <a:pt x="971" y="284"/>
                  </a:lnTo>
                  <a:lnTo>
                    <a:pt x="966" y="283"/>
                  </a:lnTo>
                  <a:lnTo>
                    <a:pt x="954" y="273"/>
                  </a:lnTo>
                  <a:lnTo>
                    <a:pt x="939" y="264"/>
                  </a:lnTo>
                  <a:lnTo>
                    <a:pt x="934" y="264"/>
                  </a:lnTo>
                  <a:lnTo>
                    <a:pt x="929" y="269"/>
                  </a:lnTo>
                  <a:lnTo>
                    <a:pt x="925" y="272"/>
                  </a:lnTo>
                  <a:lnTo>
                    <a:pt x="919" y="272"/>
                  </a:lnTo>
                  <a:lnTo>
                    <a:pt x="915" y="270"/>
                  </a:lnTo>
                  <a:lnTo>
                    <a:pt x="908" y="265"/>
                  </a:lnTo>
                  <a:lnTo>
                    <a:pt x="896" y="269"/>
                  </a:lnTo>
                  <a:lnTo>
                    <a:pt x="890" y="275"/>
                  </a:lnTo>
                  <a:lnTo>
                    <a:pt x="883" y="275"/>
                  </a:lnTo>
                  <a:lnTo>
                    <a:pt x="878" y="269"/>
                  </a:lnTo>
                  <a:lnTo>
                    <a:pt x="871" y="275"/>
                  </a:lnTo>
                  <a:lnTo>
                    <a:pt x="864" y="275"/>
                  </a:lnTo>
                  <a:lnTo>
                    <a:pt x="858" y="283"/>
                  </a:lnTo>
                  <a:lnTo>
                    <a:pt x="851" y="283"/>
                  </a:lnTo>
                  <a:lnTo>
                    <a:pt x="848" y="289"/>
                  </a:lnTo>
                  <a:lnTo>
                    <a:pt x="843" y="284"/>
                  </a:lnTo>
                  <a:lnTo>
                    <a:pt x="836" y="281"/>
                  </a:lnTo>
                  <a:lnTo>
                    <a:pt x="829" y="277"/>
                  </a:lnTo>
                  <a:lnTo>
                    <a:pt x="825" y="270"/>
                  </a:lnTo>
                  <a:lnTo>
                    <a:pt x="820" y="270"/>
                  </a:lnTo>
                  <a:lnTo>
                    <a:pt x="813" y="275"/>
                  </a:lnTo>
                  <a:lnTo>
                    <a:pt x="808" y="273"/>
                  </a:lnTo>
                  <a:lnTo>
                    <a:pt x="802" y="266"/>
                  </a:lnTo>
                  <a:lnTo>
                    <a:pt x="795" y="264"/>
                  </a:lnTo>
                  <a:lnTo>
                    <a:pt x="794" y="265"/>
                  </a:lnTo>
                  <a:lnTo>
                    <a:pt x="794" y="269"/>
                  </a:lnTo>
                  <a:lnTo>
                    <a:pt x="787" y="275"/>
                  </a:lnTo>
                  <a:lnTo>
                    <a:pt x="785" y="285"/>
                  </a:lnTo>
                  <a:lnTo>
                    <a:pt x="781" y="287"/>
                  </a:lnTo>
                  <a:lnTo>
                    <a:pt x="779" y="285"/>
                  </a:lnTo>
                  <a:lnTo>
                    <a:pt x="776" y="279"/>
                  </a:lnTo>
                  <a:lnTo>
                    <a:pt x="779" y="273"/>
                  </a:lnTo>
                  <a:lnTo>
                    <a:pt x="772" y="272"/>
                  </a:lnTo>
                  <a:lnTo>
                    <a:pt x="763" y="277"/>
                  </a:lnTo>
                  <a:lnTo>
                    <a:pt x="756" y="276"/>
                  </a:lnTo>
                  <a:lnTo>
                    <a:pt x="753" y="269"/>
                  </a:lnTo>
                  <a:lnTo>
                    <a:pt x="748" y="269"/>
                  </a:lnTo>
                  <a:lnTo>
                    <a:pt x="745" y="264"/>
                  </a:lnTo>
                  <a:lnTo>
                    <a:pt x="739" y="261"/>
                  </a:lnTo>
                  <a:lnTo>
                    <a:pt x="729" y="270"/>
                  </a:lnTo>
                  <a:lnTo>
                    <a:pt x="724" y="273"/>
                  </a:lnTo>
                  <a:lnTo>
                    <a:pt x="717" y="272"/>
                  </a:lnTo>
                  <a:lnTo>
                    <a:pt x="717" y="264"/>
                  </a:lnTo>
                  <a:lnTo>
                    <a:pt x="716" y="260"/>
                  </a:lnTo>
                  <a:lnTo>
                    <a:pt x="709" y="258"/>
                  </a:lnTo>
                  <a:lnTo>
                    <a:pt x="705" y="253"/>
                  </a:lnTo>
                  <a:lnTo>
                    <a:pt x="706" y="246"/>
                  </a:lnTo>
                  <a:lnTo>
                    <a:pt x="699" y="247"/>
                  </a:lnTo>
                  <a:lnTo>
                    <a:pt x="687" y="246"/>
                  </a:lnTo>
                  <a:lnTo>
                    <a:pt x="680" y="250"/>
                  </a:lnTo>
                  <a:lnTo>
                    <a:pt x="674" y="253"/>
                  </a:lnTo>
                  <a:lnTo>
                    <a:pt x="670" y="247"/>
                  </a:lnTo>
                  <a:lnTo>
                    <a:pt x="667" y="243"/>
                  </a:lnTo>
                  <a:lnTo>
                    <a:pt x="660" y="243"/>
                  </a:lnTo>
                  <a:lnTo>
                    <a:pt x="653" y="245"/>
                  </a:lnTo>
                  <a:lnTo>
                    <a:pt x="641" y="241"/>
                  </a:lnTo>
                  <a:lnTo>
                    <a:pt x="634" y="237"/>
                  </a:lnTo>
                  <a:lnTo>
                    <a:pt x="629" y="238"/>
                  </a:lnTo>
                  <a:lnTo>
                    <a:pt x="625" y="237"/>
                  </a:lnTo>
                  <a:lnTo>
                    <a:pt x="618" y="237"/>
                  </a:lnTo>
                  <a:lnTo>
                    <a:pt x="617" y="231"/>
                  </a:lnTo>
                  <a:lnTo>
                    <a:pt x="617" y="224"/>
                  </a:lnTo>
                  <a:lnTo>
                    <a:pt x="613" y="219"/>
                  </a:lnTo>
                  <a:lnTo>
                    <a:pt x="607" y="215"/>
                  </a:lnTo>
                  <a:lnTo>
                    <a:pt x="605" y="212"/>
                  </a:lnTo>
                  <a:lnTo>
                    <a:pt x="602" y="219"/>
                  </a:lnTo>
                  <a:lnTo>
                    <a:pt x="596" y="219"/>
                  </a:lnTo>
                  <a:lnTo>
                    <a:pt x="590" y="216"/>
                  </a:lnTo>
                  <a:lnTo>
                    <a:pt x="583" y="220"/>
                  </a:lnTo>
                  <a:lnTo>
                    <a:pt x="578" y="216"/>
                  </a:lnTo>
                  <a:lnTo>
                    <a:pt x="567" y="204"/>
                  </a:lnTo>
                  <a:lnTo>
                    <a:pt x="560" y="200"/>
                  </a:lnTo>
                  <a:lnTo>
                    <a:pt x="555" y="199"/>
                  </a:lnTo>
                  <a:lnTo>
                    <a:pt x="555" y="189"/>
                  </a:lnTo>
                  <a:lnTo>
                    <a:pt x="560" y="15"/>
                  </a:lnTo>
                  <a:lnTo>
                    <a:pt x="553" y="11"/>
                  </a:lnTo>
                  <a:lnTo>
                    <a:pt x="546" y="11"/>
                  </a:lnTo>
                  <a:lnTo>
                    <a:pt x="514" y="9"/>
                  </a:lnTo>
                  <a:lnTo>
                    <a:pt x="434" y="7"/>
                  </a:lnTo>
                  <a:lnTo>
                    <a:pt x="327" y="0"/>
                  </a:lnTo>
                  <a:lnTo>
                    <a:pt x="323" y="1"/>
                  </a:lnTo>
                  <a:lnTo>
                    <a:pt x="323" y="8"/>
                  </a:lnTo>
                  <a:lnTo>
                    <a:pt x="308" y="243"/>
                  </a:lnTo>
                  <a:lnTo>
                    <a:pt x="301" y="333"/>
                  </a:lnTo>
                  <a:lnTo>
                    <a:pt x="295" y="434"/>
                  </a:lnTo>
                  <a:lnTo>
                    <a:pt x="289" y="440"/>
                  </a:lnTo>
                  <a:lnTo>
                    <a:pt x="286" y="440"/>
                  </a:lnTo>
                  <a:lnTo>
                    <a:pt x="213" y="436"/>
                  </a:lnTo>
                  <a:lnTo>
                    <a:pt x="142" y="429"/>
                  </a:lnTo>
                  <a:lnTo>
                    <a:pt x="62" y="422"/>
                  </a:lnTo>
                  <a:lnTo>
                    <a:pt x="0" y="415"/>
                  </a:lnTo>
                  <a:lnTo>
                    <a:pt x="0" y="419"/>
                  </a:lnTo>
                  <a:lnTo>
                    <a:pt x="2" y="430"/>
                  </a:lnTo>
                  <a:lnTo>
                    <a:pt x="6" y="436"/>
                  </a:lnTo>
                  <a:lnTo>
                    <a:pt x="6" y="438"/>
                  </a:lnTo>
                  <a:lnTo>
                    <a:pt x="12" y="441"/>
                  </a:lnTo>
                  <a:lnTo>
                    <a:pt x="13" y="441"/>
                  </a:lnTo>
                  <a:lnTo>
                    <a:pt x="16" y="442"/>
                  </a:lnTo>
                  <a:lnTo>
                    <a:pt x="21" y="446"/>
                  </a:lnTo>
                  <a:lnTo>
                    <a:pt x="25" y="453"/>
                  </a:lnTo>
                  <a:lnTo>
                    <a:pt x="27" y="459"/>
                  </a:lnTo>
                  <a:lnTo>
                    <a:pt x="32" y="471"/>
                  </a:lnTo>
                  <a:lnTo>
                    <a:pt x="37" y="476"/>
                  </a:lnTo>
                  <a:lnTo>
                    <a:pt x="50" y="483"/>
                  </a:lnTo>
                  <a:lnTo>
                    <a:pt x="56" y="488"/>
                  </a:lnTo>
                  <a:lnTo>
                    <a:pt x="67" y="505"/>
                  </a:lnTo>
                  <a:lnTo>
                    <a:pt x="79" y="517"/>
                  </a:lnTo>
                  <a:lnTo>
                    <a:pt x="82" y="524"/>
                  </a:lnTo>
                  <a:lnTo>
                    <a:pt x="93" y="536"/>
                  </a:lnTo>
                  <a:lnTo>
                    <a:pt x="100" y="541"/>
                  </a:lnTo>
                  <a:lnTo>
                    <a:pt x="106" y="542"/>
                  </a:lnTo>
                  <a:lnTo>
                    <a:pt x="119" y="555"/>
                  </a:lnTo>
                  <a:lnTo>
                    <a:pt x="125" y="557"/>
                  </a:lnTo>
                  <a:lnTo>
                    <a:pt x="125" y="564"/>
                  </a:lnTo>
                  <a:lnTo>
                    <a:pt x="131" y="567"/>
                  </a:lnTo>
                  <a:lnTo>
                    <a:pt x="134" y="572"/>
                  </a:lnTo>
                  <a:lnTo>
                    <a:pt x="135" y="584"/>
                  </a:lnTo>
                  <a:lnTo>
                    <a:pt x="138" y="587"/>
                  </a:lnTo>
                  <a:lnTo>
                    <a:pt x="143" y="601"/>
                  </a:lnTo>
                  <a:lnTo>
                    <a:pt x="147" y="606"/>
                  </a:lnTo>
                  <a:lnTo>
                    <a:pt x="147" y="611"/>
                  </a:lnTo>
                  <a:lnTo>
                    <a:pt x="146" y="618"/>
                  </a:lnTo>
                  <a:lnTo>
                    <a:pt x="146" y="630"/>
                  </a:lnTo>
                  <a:lnTo>
                    <a:pt x="159" y="662"/>
                  </a:lnTo>
                  <a:lnTo>
                    <a:pt x="167" y="671"/>
                  </a:lnTo>
                  <a:lnTo>
                    <a:pt x="174" y="672"/>
                  </a:lnTo>
                  <a:lnTo>
                    <a:pt x="180" y="676"/>
                  </a:lnTo>
                  <a:lnTo>
                    <a:pt x="184" y="683"/>
                  </a:lnTo>
                  <a:lnTo>
                    <a:pt x="199" y="697"/>
                  </a:lnTo>
                  <a:lnTo>
                    <a:pt x="204" y="698"/>
                  </a:lnTo>
                  <a:lnTo>
                    <a:pt x="216" y="702"/>
                  </a:lnTo>
                  <a:lnTo>
                    <a:pt x="220" y="708"/>
                  </a:lnTo>
                  <a:lnTo>
                    <a:pt x="236" y="716"/>
                  </a:lnTo>
                  <a:lnTo>
                    <a:pt x="243" y="722"/>
                  </a:lnTo>
                  <a:lnTo>
                    <a:pt x="249" y="728"/>
                  </a:lnTo>
                  <a:lnTo>
                    <a:pt x="254" y="728"/>
                  </a:lnTo>
                  <a:lnTo>
                    <a:pt x="255" y="731"/>
                  </a:lnTo>
                  <a:lnTo>
                    <a:pt x="261" y="732"/>
                  </a:lnTo>
                  <a:lnTo>
                    <a:pt x="272" y="732"/>
                  </a:lnTo>
                  <a:lnTo>
                    <a:pt x="273" y="727"/>
                  </a:lnTo>
                  <a:lnTo>
                    <a:pt x="280" y="722"/>
                  </a:lnTo>
                  <a:lnTo>
                    <a:pt x="284" y="716"/>
                  </a:lnTo>
                  <a:lnTo>
                    <a:pt x="289" y="713"/>
                  </a:lnTo>
                  <a:lnTo>
                    <a:pt x="292" y="708"/>
                  </a:lnTo>
                  <a:lnTo>
                    <a:pt x="293" y="701"/>
                  </a:lnTo>
                  <a:lnTo>
                    <a:pt x="297" y="698"/>
                  </a:lnTo>
                  <a:lnTo>
                    <a:pt x="307" y="674"/>
                  </a:lnTo>
                  <a:lnTo>
                    <a:pt x="312" y="666"/>
                  </a:lnTo>
                  <a:lnTo>
                    <a:pt x="315" y="663"/>
                  </a:lnTo>
                  <a:lnTo>
                    <a:pt x="322" y="662"/>
                  </a:lnTo>
                  <a:lnTo>
                    <a:pt x="328" y="659"/>
                  </a:lnTo>
                  <a:lnTo>
                    <a:pt x="334" y="660"/>
                  </a:lnTo>
                  <a:lnTo>
                    <a:pt x="339" y="657"/>
                  </a:lnTo>
                  <a:lnTo>
                    <a:pt x="343" y="652"/>
                  </a:lnTo>
                  <a:lnTo>
                    <a:pt x="350" y="652"/>
                  </a:lnTo>
                  <a:lnTo>
                    <a:pt x="361" y="657"/>
                  </a:lnTo>
                  <a:lnTo>
                    <a:pt x="366" y="660"/>
                  </a:lnTo>
                  <a:lnTo>
                    <a:pt x="373" y="659"/>
                  </a:lnTo>
                  <a:lnTo>
                    <a:pt x="379" y="660"/>
                  </a:lnTo>
                  <a:lnTo>
                    <a:pt x="385" y="660"/>
                  </a:lnTo>
                  <a:lnTo>
                    <a:pt x="403" y="664"/>
                  </a:lnTo>
                  <a:lnTo>
                    <a:pt x="410" y="660"/>
                  </a:lnTo>
                  <a:lnTo>
                    <a:pt x="415" y="663"/>
                  </a:lnTo>
                  <a:lnTo>
                    <a:pt x="420" y="667"/>
                  </a:lnTo>
                  <a:lnTo>
                    <a:pt x="423" y="674"/>
                  </a:lnTo>
                  <a:lnTo>
                    <a:pt x="429" y="679"/>
                  </a:lnTo>
                  <a:lnTo>
                    <a:pt x="430" y="683"/>
                  </a:lnTo>
                  <a:lnTo>
                    <a:pt x="435" y="682"/>
                  </a:lnTo>
                  <a:lnTo>
                    <a:pt x="438" y="689"/>
                  </a:lnTo>
                  <a:lnTo>
                    <a:pt x="445" y="694"/>
                  </a:lnTo>
                  <a:lnTo>
                    <a:pt x="450" y="697"/>
                  </a:lnTo>
                  <a:lnTo>
                    <a:pt x="452" y="702"/>
                  </a:lnTo>
                  <a:lnTo>
                    <a:pt x="469" y="716"/>
                  </a:lnTo>
                  <a:lnTo>
                    <a:pt x="476" y="729"/>
                  </a:lnTo>
                  <a:lnTo>
                    <a:pt x="481" y="735"/>
                  </a:lnTo>
                  <a:lnTo>
                    <a:pt x="484" y="751"/>
                  </a:lnTo>
                  <a:lnTo>
                    <a:pt x="492" y="764"/>
                  </a:lnTo>
                  <a:lnTo>
                    <a:pt x="495" y="770"/>
                  </a:lnTo>
                  <a:lnTo>
                    <a:pt x="495" y="773"/>
                  </a:lnTo>
                  <a:lnTo>
                    <a:pt x="499" y="778"/>
                  </a:lnTo>
                  <a:lnTo>
                    <a:pt x="502" y="783"/>
                  </a:lnTo>
                  <a:lnTo>
                    <a:pt x="507" y="790"/>
                  </a:lnTo>
                  <a:lnTo>
                    <a:pt x="506" y="793"/>
                  </a:lnTo>
                  <a:lnTo>
                    <a:pt x="508" y="805"/>
                  </a:lnTo>
                  <a:lnTo>
                    <a:pt x="514" y="817"/>
                  </a:lnTo>
                  <a:lnTo>
                    <a:pt x="521" y="823"/>
                  </a:lnTo>
                  <a:lnTo>
                    <a:pt x="527" y="825"/>
                  </a:lnTo>
                  <a:lnTo>
                    <a:pt x="533" y="835"/>
                  </a:lnTo>
                  <a:lnTo>
                    <a:pt x="534" y="840"/>
                  </a:lnTo>
                  <a:lnTo>
                    <a:pt x="540" y="844"/>
                  </a:lnTo>
                  <a:lnTo>
                    <a:pt x="544" y="851"/>
                  </a:lnTo>
                  <a:lnTo>
                    <a:pt x="545" y="858"/>
                  </a:lnTo>
                  <a:lnTo>
                    <a:pt x="557" y="874"/>
                  </a:lnTo>
                  <a:lnTo>
                    <a:pt x="568" y="877"/>
                  </a:lnTo>
                  <a:lnTo>
                    <a:pt x="573" y="882"/>
                  </a:lnTo>
                  <a:lnTo>
                    <a:pt x="575" y="885"/>
                  </a:lnTo>
                  <a:lnTo>
                    <a:pt x="575" y="890"/>
                  </a:lnTo>
                  <a:lnTo>
                    <a:pt x="578" y="897"/>
                  </a:lnTo>
                  <a:lnTo>
                    <a:pt x="576" y="904"/>
                  </a:lnTo>
                  <a:lnTo>
                    <a:pt x="573" y="911"/>
                  </a:lnTo>
                  <a:lnTo>
                    <a:pt x="580" y="915"/>
                  </a:lnTo>
                  <a:lnTo>
                    <a:pt x="580" y="921"/>
                  </a:lnTo>
                  <a:lnTo>
                    <a:pt x="579" y="928"/>
                  </a:lnTo>
                  <a:lnTo>
                    <a:pt x="580" y="934"/>
                  </a:lnTo>
                  <a:lnTo>
                    <a:pt x="584" y="939"/>
                  </a:lnTo>
                  <a:lnTo>
                    <a:pt x="591" y="951"/>
                  </a:lnTo>
                  <a:lnTo>
                    <a:pt x="596" y="958"/>
                  </a:lnTo>
                  <a:lnTo>
                    <a:pt x="601" y="971"/>
                  </a:lnTo>
                  <a:lnTo>
                    <a:pt x="602" y="985"/>
                  </a:lnTo>
                  <a:lnTo>
                    <a:pt x="609" y="990"/>
                  </a:lnTo>
                  <a:lnTo>
                    <a:pt x="607" y="997"/>
                  </a:lnTo>
                  <a:lnTo>
                    <a:pt x="611" y="999"/>
                  </a:lnTo>
                  <a:lnTo>
                    <a:pt x="624" y="1000"/>
                  </a:lnTo>
                  <a:lnTo>
                    <a:pt x="630" y="1003"/>
                  </a:lnTo>
                  <a:lnTo>
                    <a:pt x="634" y="1003"/>
                  </a:lnTo>
                  <a:lnTo>
                    <a:pt x="640" y="1007"/>
                  </a:lnTo>
                  <a:lnTo>
                    <a:pt x="644" y="1012"/>
                  </a:lnTo>
                  <a:lnTo>
                    <a:pt x="648" y="1015"/>
                  </a:lnTo>
                  <a:lnTo>
                    <a:pt x="655" y="1013"/>
                  </a:lnTo>
                  <a:lnTo>
                    <a:pt x="660" y="1016"/>
                  </a:lnTo>
                  <a:lnTo>
                    <a:pt x="667" y="1017"/>
                  </a:lnTo>
                  <a:lnTo>
                    <a:pt x="679" y="1028"/>
                  </a:lnTo>
                  <a:lnTo>
                    <a:pt x="684" y="1031"/>
                  </a:lnTo>
                  <a:lnTo>
                    <a:pt x="709" y="1034"/>
                  </a:lnTo>
                  <a:lnTo>
                    <a:pt x="724" y="1032"/>
                  </a:lnTo>
                  <a:lnTo>
                    <a:pt x="730" y="1035"/>
                  </a:lnTo>
                  <a:lnTo>
                    <a:pt x="736" y="1036"/>
                  </a:lnTo>
                  <a:lnTo>
                    <a:pt x="748" y="1049"/>
                  </a:lnTo>
                  <a:lnTo>
                    <a:pt x="749" y="1049"/>
                  </a:lnTo>
                  <a:lnTo>
                    <a:pt x="756" y="1054"/>
                  </a:lnTo>
                  <a:lnTo>
                    <a:pt x="762" y="1053"/>
                  </a:lnTo>
                  <a:lnTo>
                    <a:pt x="762" y="1047"/>
                  </a:lnTo>
                  <a:lnTo>
                    <a:pt x="778" y="1043"/>
                  </a:lnTo>
                  <a:lnTo>
                    <a:pt x="781" y="1042"/>
                  </a:lnTo>
                  <a:lnTo>
                    <a:pt x="779" y="1035"/>
                  </a:lnTo>
                  <a:lnTo>
                    <a:pt x="772" y="1040"/>
                  </a:lnTo>
                  <a:lnTo>
                    <a:pt x="774" y="1035"/>
                  </a:lnTo>
                  <a:lnTo>
                    <a:pt x="768" y="1040"/>
                  </a:lnTo>
                  <a:lnTo>
                    <a:pt x="764" y="1032"/>
                  </a:lnTo>
                  <a:lnTo>
                    <a:pt x="771" y="1032"/>
                  </a:lnTo>
                  <a:lnTo>
                    <a:pt x="767" y="1027"/>
                  </a:lnTo>
                  <a:lnTo>
                    <a:pt x="764" y="1013"/>
                  </a:lnTo>
                  <a:lnTo>
                    <a:pt x="755" y="993"/>
                  </a:lnTo>
                  <a:lnTo>
                    <a:pt x="755" y="986"/>
                  </a:lnTo>
                  <a:lnTo>
                    <a:pt x="751" y="965"/>
                  </a:lnTo>
                  <a:lnTo>
                    <a:pt x="744" y="959"/>
                  </a:lnTo>
                  <a:lnTo>
                    <a:pt x="744" y="953"/>
                  </a:lnTo>
                  <a:lnTo>
                    <a:pt x="751" y="955"/>
                  </a:lnTo>
                  <a:lnTo>
                    <a:pt x="744" y="947"/>
                  </a:lnTo>
                  <a:lnTo>
                    <a:pt x="744" y="942"/>
                  </a:lnTo>
                  <a:lnTo>
                    <a:pt x="751" y="942"/>
                  </a:lnTo>
                  <a:lnTo>
                    <a:pt x="751" y="935"/>
                  </a:lnTo>
                  <a:lnTo>
                    <a:pt x="753" y="928"/>
                  </a:lnTo>
                  <a:lnTo>
                    <a:pt x="753" y="923"/>
                  </a:lnTo>
                  <a:lnTo>
                    <a:pt x="756" y="916"/>
                  </a:lnTo>
                  <a:lnTo>
                    <a:pt x="744" y="919"/>
                  </a:lnTo>
                  <a:lnTo>
                    <a:pt x="730" y="916"/>
                  </a:lnTo>
                  <a:lnTo>
                    <a:pt x="732" y="909"/>
                  </a:lnTo>
                  <a:lnTo>
                    <a:pt x="729" y="905"/>
                  </a:lnTo>
                  <a:lnTo>
                    <a:pt x="725" y="898"/>
                  </a:lnTo>
                  <a:lnTo>
                    <a:pt x="732" y="904"/>
                  </a:lnTo>
                  <a:lnTo>
                    <a:pt x="736" y="909"/>
                  </a:lnTo>
                  <a:lnTo>
                    <a:pt x="743" y="909"/>
                  </a:lnTo>
                  <a:lnTo>
                    <a:pt x="747" y="907"/>
                  </a:lnTo>
                  <a:lnTo>
                    <a:pt x="752" y="909"/>
                  </a:lnTo>
                  <a:lnTo>
                    <a:pt x="747" y="913"/>
                  </a:lnTo>
                  <a:lnTo>
                    <a:pt x="756" y="911"/>
                  </a:lnTo>
                  <a:lnTo>
                    <a:pt x="768" y="879"/>
                  </a:lnTo>
                  <a:lnTo>
                    <a:pt x="767" y="874"/>
                  </a:lnTo>
                  <a:lnTo>
                    <a:pt x="763" y="871"/>
                  </a:lnTo>
                  <a:lnTo>
                    <a:pt x="759" y="866"/>
                  </a:lnTo>
                  <a:lnTo>
                    <a:pt x="759" y="860"/>
                  </a:lnTo>
                  <a:lnTo>
                    <a:pt x="752" y="863"/>
                  </a:lnTo>
                  <a:lnTo>
                    <a:pt x="749" y="860"/>
                  </a:lnTo>
                  <a:lnTo>
                    <a:pt x="756" y="858"/>
                  </a:lnTo>
                  <a:lnTo>
                    <a:pt x="768" y="858"/>
                  </a:lnTo>
                  <a:lnTo>
                    <a:pt x="775" y="863"/>
                  </a:lnTo>
                  <a:lnTo>
                    <a:pt x="787" y="847"/>
                  </a:lnTo>
                  <a:lnTo>
                    <a:pt x="790" y="840"/>
                  </a:lnTo>
                  <a:lnTo>
                    <a:pt x="790" y="835"/>
                  </a:lnTo>
                  <a:lnTo>
                    <a:pt x="785" y="839"/>
                  </a:lnTo>
                  <a:lnTo>
                    <a:pt x="782" y="844"/>
                  </a:lnTo>
                  <a:lnTo>
                    <a:pt x="775" y="839"/>
                  </a:lnTo>
                  <a:lnTo>
                    <a:pt x="779" y="833"/>
                  </a:lnTo>
                  <a:lnTo>
                    <a:pt x="778" y="831"/>
                  </a:lnTo>
                  <a:lnTo>
                    <a:pt x="785" y="831"/>
                  </a:lnTo>
                  <a:lnTo>
                    <a:pt x="790" y="828"/>
                  </a:lnTo>
                  <a:lnTo>
                    <a:pt x="791" y="832"/>
                  </a:lnTo>
                  <a:lnTo>
                    <a:pt x="798" y="827"/>
                  </a:lnTo>
                  <a:lnTo>
                    <a:pt x="800" y="821"/>
                  </a:lnTo>
                  <a:lnTo>
                    <a:pt x="800" y="827"/>
                  </a:lnTo>
                  <a:lnTo>
                    <a:pt x="798" y="832"/>
                  </a:lnTo>
                  <a:lnTo>
                    <a:pt x="804" y="829"/>
                  </a:lnTo>
                  <a:lnTo>
                    <a:pt x="810" y="821"/>
                  </a:lnTo>
                  <a:lnTo>
                    <a:pt x="810" y="814"/>
                  </a:lnTo>
                  <a:lnTo>
                    <a:pt x="808" y="809"/>
                  </a:lnTo>
                  <a:lnTo>
                    <a:pt x="810" y="802"/>
                  </a:lnTo>
                  <a:lnTo>
                    <a:pt x="810" y="800"/>
                  </a:lnTo>
                  <a:lnTo>
                    <a:pt x="818" y="812"/>
                  </a:lnTo>
                  <a:lnTo>
                    <a:pt x="824" y="814"/>
                  </a:lnTo>
                  <a:lnTo>
                    <a:pt x="843" y="804"/>
                  </a:lnTo>
                  <a:lnTo>
                    <a:pt x="844" y="801"/>
                  </a:lnTo>
                  <a:lnTo>
                    <a:pt x="837" y="798"/>
                  </a:lnTo>
                  <a:lnTo>
                    <a:pt x="832" y="800"/>
                  </a:lnTo>
                  <a:lnTo>
                    <a:pt x="835" y="794"/>
                  </a:lnTo>
                  <a:lnTo>
                    <a:pt x="829" y="789"/>
                  </a:lnTo>
                  <a:lnTo>
                    <a:pt x="823" y="777"/>
                  </a:lnTo>
                  <a:lnTo>
                    <a:pt x="829" y="777"/>
                  </a:lnTo>
                  <a:lnTo>
                    <a:pt x="831" y="781"/>
                  </a:lnTo>
                  <a:lnTo>
                    <a:pt x="840" y="789"/>
                  </a:lnTo>
                  <a:lnTo>
                    <a:pt x="846" y="786"/>
                  </a:lnTo>
                  <a:lnTo>
                    <a:pt x="840" y="774"/>
                  </a:lnTo>
                  <a:lnTo>
                    <a:pt x="841" y="773"/>
                  </a:lnTo>
                  <a:lnTo>
                    <a:pt x="846" y="779"/>
                  </a:lnTo>
                  <a:lnTo>
                    <a:pt x="851" y="783"/>
                  </a:lnTo>
                  <a:lnTo>
                    <a:pt x="858" y="778"/>
                  </a:lnTo>
                  <a:lnTo>
                    <a:pt x="860" y="785"/>
                  </a:lnTo>
                  <a:lnTo>
                    <a:pt x="866" y="783"/>
                  </a:lnTo>
                  <a:lnTo>
                    <a:pt x="863" y="789"/>
                  </a:lnTo>
                  <a:lnTo>
                    <a:pt x="875" y="783"/>
                  </a:lnTo>
                  <a:lnTo>
                    <a:pt x="874" y="789"/>
                  </a:lnTo>
                  <a:lnTo>
                    <a:pt x="860" y="796"/>
                  </a:lnTo>
                  <a:lnTo>
                    <a:pt x="860" y="798"/>
                  </a:lnTo>
                  <a:lnTo>
                    <a:pt x="879" y="787"/>
                  </a:lnTo>
                  <a:lnTo>
                    <a:pt x="892" y="783"/>
                  </a:lnTo>
                  <a:lnTo>
                    <a:pt x="898" y="778"/>
                  </a:lnTo>
                  <a:lnTo>
                    <a:pt x="892" y="779"/>
                  </a:lnTo>
                  <a:lnTo>
                    <a:pt x="886" y="783"/>
                  </a:lnTo>
                  <a:lnTo>
                    <a:pt x="885" y="778"/>
                  </a:lnTo>
                  <a:lnTo>
                    <a:pt x="897" y="773"/>
                  </a:lnTo>
                  <a:lnTo>
                    <a:pt x="909" y="773"/>
                  </a:lnTo>
                  <a:lnTo>
                    <a:pt x="921" y="763"/>
                  </a:lnTo>
                  <a:lnTo>
                    <a:pt x="931" y="759"/>
                  </a:lnTo>
                  <a:lnTo>
                    <a:pt x="936" y="755"/>
                  </a:lnTo>
                  <a:lnTo>
                    <a:pt x="948" y="743"/>
                  </a:lnTo>
                  <a:lnTo>
                    <a:pt x="950" y="732"/>
                  </a:lnTo>
                  <a:lnTo>
                    <a:pt x="961" y="725"/>
                  </a:lnTo>
                  <a:lnTo>
                    <a:pt x="965" y="718"/>
                  </a:lnTo>
                  <a:lnTo>
                    <a:pt x="970" y="716"/>
                  </a:lnTo>
                  <a:lnTo>
                    <a:pt x="973" y="708"/>
                  </a:lnTo>
                  <a:lnTo>
                    <a:pt x="966" y="706"/>
                  </a:lnTo>
                  <a:lnTo>
                    <a:pt x="966" y="697"/>
                  </a:lnTo>
                  <a:lnTo>
                    <a:pt x="961" y="691"/>
                  </a:lnTo>
                  <a:lnTo>
                    <a:pt x="961" y="686"/>
                  </a:lnTo>
                  <a:lnTo>
                    <a:pt x="958" y="679"/>
                  </a:lnTo>
                  <a:lnTo>
                    <a:pt x="961" y="676"/>
                  </a:lnTo>
                  <a:lnTo>
                    <a:pt x="970" y="682"/>
                  </a:lnTo>
                  <a:lnTo>
                    <a:pt x="974" y="676"/>
                  </a:lnTo>
                  <a:lnTo>
                    <a:pt x="980" y="671"/>
                  </a:lnTo>
                  <a:lnTo>
                    <a:pt x="986" y="672"/>
                  </a:lnTo>
                  <a:lnTo>
                    <a:pt x="986" y="682"/>
                  </a:lnTo>
                  <a:lnTo>
                    <a:pt x="981" y="695"/>
                  </a:lnTo>
                  <a:lnTo>
                    <a:pt x="994" y="691"/>
                  </a:lnTo>
                  <a:lnTo>
                    <a:pt x="1007" y="691"/>
                  </a:lnTo>
                  <a:lnTo>
                    <a:pt x="1005" y="693"/>
                  </a:lnTo>
                  <a:lnTo>
                    <a:pt x="998" y="694"/>
                  </a:lnTo>
                  <a:lnTo>
                    <a:pt x="985" y="704"/>
                  </a:lnTo>
                  <a:lnTo>
                    <a:pt x="981" y="710"/>
                  </a:lnTo>
                  <a:lnTo>
                    <a:pt x="982" y="710"/>
                  </a:lnTo>
                  <a:lnTo>
                    <a:pt x="989" y="704"/>
                  </a:lnTo>
                  <a:lnTo>
                    <a:pt x="996" y="701"/>
                  </a:lnTo>
                  <a:lnTo>
                    <a:pt x="1003" y="698"/>
                  </a:lnTo>
                  <a:lnTo>
                    <a:pt x="1020" y="689"/>
                  </a:lnTo>
                  <a:lnTo>
                    <a:pt x="1040" y="679"/>
                  </a:lnTo>
                  <a:lnTo>
                    <a:pt x="1058" y="678"/>
                  </a:lnTo>
                  <a:lnTo>
                    <a:pt x="1050" y="664"/>
                  </a:lnTo>
                  <a:lnTo>
                    <a:pt x="1057" y="652"/>
                  </a:lnTo>
                  <a:lnTo>
                    <a:pt x="1062" y="647"/>
                  </a:lnTo>
                  <a:lnTo>
                    <a:pt x="1062" y="647"/>
                  </a:lnTo>
                  <a:lnTo>
                    <a:pt x="1069" y="640"/>
                  </a:lnTo>
                  <a:lnTo>
                    <a:pt x="1070" y="633"/>
                  </a:lnTo>
                  <a:lnTo>
                    <a:pt x="1068" y="617"/>
                  </a:lnTo>
                  <a:lnTo>
                    <a:pt x="1065" y="610"/>
                  </a:lnTo>
                  <a:lnTo>
                    <a:pt x="1069" y="603"/>
                  </a:lnTo>
                  <a:lnTo>
                    <a:pt x="1068" y="591"/>
                  </a:lnTo>
                  <a:lnTo>
                    <a:pt x="1070" y="584"/>
                  </a:lnTo>
                  <a:lnTo>
                    <a:pt x="1074" y="579"/>
                  </a:lnTo>
                  <a:lnTo>
                    <a:pt x="1076" y="572"/>
                  </a:lnTo>
                  <a:lnTo>
                    <a:pt x="1080" y="565"/>
                  </a:lnTo>
                  <a:lnTo>
                    <a:pt x="1078" y="559"/>
                  </a:lnTo>
                  <a:lnTo>
                    <a:pt x="1081" y="553"/>
                  </a:lnTo>
                  <a:lnTo>
                    <a:pt x="1078" y="548"/>
                  </a:lnTo>
                  <a:close/>
                  <a:moveTo>
                    <a:pt x="766" y="981"/>
                  </a:moveTo>
                  <a:lnTo>
                    <a:pt x="767" y="988"/>
                  </a:lnTo>
                  <a:lnTo>
                    <a:pt x="770" y="993"/>
                  </a:lnTo>
                  <a:lnTo>
                    <a:pt x="774" y="1008"/>
                  </a:lnTo>
                  <a:lnTo>
                    <a:pt x="775" y="1020"/>
                  </a:lnTo>
                  <a:lnTo>
                    <a:pt x="778" y="1027"/>
                  </a:lnTo>
                  <a:lnTo>
                    <a:pt x="775" y="1008"/>
                  </a:lnTo>
                  <a:lnTo>
                    <a:pt x="772" y="996"/>
                  </a:lnTo>
                  <a:lnTo>
                    <a:pt x="762" y="959"/>
                  </a:lnTo>
                  <a:lnTo>
                    <a:pt x="759" y="938"/>
                  </a:lnTo>
                  <a:lnTo>
                    <a:pt x="759" y="925"/>
                  </a:lnTo>
                  <a:lnTo>
                    <a:pt x="758" y="939"/>
                  </a:lnTo>
                  <a:lnTo>
                    <a:pt x="759" y="946"/>
                  </a:lnTo>
                  <a:lnTo>
                    <a:pt x="758" y="958"/>
                  </a:lnTo>
                  <a:lnTo>
                    <a:pt x="762" y="965"/>
                  </a:lnTo>
                  <a:lnTo>
                    <a:pt x="762" y="970"/>
                  </a:lnTo>
                  <a:lnTo>
                    <a:pt x="766" y="981"/>
                  </a:lnTo>
                  <a:close/>
                  <a:moveTo>
                    <a:pt x="772" y="882"/>
                  </a:moveTo>
                  <a:lnTo>
                    <a:pt x="764" y="897"/>
                  </a:lnTo>
                  <a:lnTo>
                    <a:pt x="760" y="909"/>
                  </a:lnTo>
                  <a:lnTo>
                    <a:pt x="760" y="921"/>
                  </a:lnTo>
                  <a:lnTo>
                    <a:pt x="766" y="901"/>
                  </a:lnTo>
                  <a:lnTo>
                    <a:pt x="771" y="890"/>
                  </a:lnTo>
                  <a:lnTo>
                    <a:pt x="783" y="870"/>
                  </a:lnTo>
                  <a:lnTo>
                    <a:pt x="783" y="863"/>
                  </a:lnTo>
                  <a:lnTo>
                    <a:pt x="776" y="875"/>
                  </a:lnTo>
                  <a:lnTo>
                    <a:pt x="772" y="882"/>
                  </a:lnTo>
                  <a:close/>
                  <a:moveTo>
                    <a:pt x="798" y="840"/>
                  </a:moveTo>
                  <a:lnTo>
                    <a:pt x="797" y="846"/>
                  </a:lnTo>
                  <a:lnTo>
                    <a:pt x="793" y="852"/>
                  </a:lnTo>
                  <a:lnTo>
                    <a:pt x="794" y="854"/>
                  </a:lnTo>
                  <a:lnTo>
                    <a:pt x="804" y="842"/>
                  </a:lnTo>
                  <a:lnTo>
                    <a:pt x="806" y="835"/>
                  </a:lnTo>
                  <a:lnTo>
                    <a:pt x="804" y="833"/>
                  </a:lnTo>
                  <a:lnTo>
                    <a:pt x="798" y="840"/>
                  </a:lnTo>
                  <a:close/>
                  <a:moveTo>
                    <a:pt x="836" y="813"/>
                  </a:moveTo>
                  <a:lnTo>
                    <a:pt x="824" y="820"/>
                  </a:lnTo>
                  <a:lnTo>
                    <a:pt x="818" y="825"/>
                  </a:lnTo>
                  <a:lnTo>
                    <a:pt x="812" y="827"/>
                  </a:lnTo>
                  <a:lnTo>
                    <a:pt x="810" y="828"/>
                  </a:lnTo>
                  <a:lnTo>
                    <a:pt x="812" y="833"/>
                  </a:lnTo>
                  <a:lnTo>
                    <a:pt x="831" y="821"/>
                  </a:lnTo>
                  <a:lnTo>
                    <a:pt x="843" y="814"/>
                  </a:lnTo>
                  <a:lnTo>
                    <a:pt x="844" y="808"/>
                  </a:lnTo>
                  <a:lnTo>
                    <a:pt x="843" y="806"/>
                  </a:lnTo>
                  <a:lnTo>
                    <a:pt x="836" y="813"/>
                  </a:lnTo>
                  <a:close/>
                  <a:moveTo>
                    <a:pt x="966" y="725"/>
                  </a:moveTo>
                  <a:lnTo>
                    <a:pt x="961" y="729"/>
                  </a:lnTo>
                  <a:lnTo>
                    <a:pt x="958" y="735"/>
                  </a:lnTo>
                  <a:lnTo>
                    <a:pt x="977" y="720"/>
                  </a:lnTo>
                  <a:lnTo>
                    <a:pt x="981" y="713"/>
                  </a:lnTo>
                  <a:lnTo>
                    <a:pt x="974" y="718"/>
                  </a:lnTo>
                  <a:lnTo>
                    <a:pt x="966" y="7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00B0F0"/>
                </a:solidFill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8928816" y="4122854"/>
              <a:ext cx="1333500" cy="476251"/>
            </a:xfrm>
            <a:custGeom>
              <a:avLst/>
              <a:gdLst>
                <a:gd name="T0" fmla="*/ 621 w 655"/>
                <a:gd name="T1" fmla="*/ 7 h 234"/>
                <a:gd name="T2" fmla="*/ 539 w 655"/>
                <a:gd name="T3" fmla="*/ 19 h 234"/>
                <a:gd name="T4" fmla="*/ 501 w 655"/>
                <a:gd name="T5" fmla="*/ 23 h 234"/>
                <a:gd name="T6" fmla="*/ 466 w 655"/>
                <a:gd name="T7" fmla="*/ 29 h 234"/>
                <a:gd name="T8" fmla="*/ 416 w 655"/>
                <a:gd name="T9" fmla="*/ 34 h 234"/>
                <a:gd name="T10" fmla="*/ 360 w 655"/>
                <a:gd name="T11" fmla="*/ 39 h 234"/>
                <a:gd name="T12" fmla="*/ 284 w 655"/>
                <a:gd name="T13" fmla="*/ 45 h 234"/>
                <a:gd name="T14" fmla="*/ 214 w 655"/>
                <a:gd name="T15" fmla="*/ 53 h 234"/>
                <a:gd name="T16" fmla="*/ 175 w 655"/>
                <a:gd name="T17" fmla="*/ 56 h 234"/>
                <a:gd name="T18" fmla="*/ 165 w 655"/>
                <a:gd name="T19" fmla="*/ 66 h 234"/>
                <a:gd name="T20" fmla="*/ 58 w 655"/>
                <a:gd name="T21" fmla="*/ 83 h 234"/>
                <a:gd name="T22" fmla="*/ 53 w 655"/>
                <a:gd name="T23" fmla="*/ 83 h 234"/>
                <a:gd name="T24" fmla="*/ 49 w 655"/>
                <a:gd name="T25" fmla="*/ 89 h 234"/>
                <a:gd name="T26" fmla="*/ 45 w 655"/>
                <a:gd name="T27" fmla="*/ 98 h 234"/>
                <a:gd name="T28" fmla="*/ 41 w 655"/>
                <a:gd name="T29" fmla="*/ 111 h 234"/>
                <a:gd name="T30" fmla="*/ 42 w 655"/>
                <a:gd name="T31" fmla="*/ 123 h 234"/>
                <a:gd name="T32" fmla="*/ 41 w 655"/>
                <a:gd name="T33" fmla="*/ 137 h 234"/>
                <a:gd name="T34" fmla="*/ 35 w 655"/>
                <a:gd name="T35" fmla="*/ 145 h 234"/>
                <a:gd name="T36" fmla="*/ 32 w 655"/>
                <a:gd name="T37" fmla="*/ 157 h 234"/>
                <a:gd name="T38" fmla="*/ 23 w 655"/>
                <a:gd name="T39" fmla="*/ 163 h 234"/>
                <a:gd name="T40" fmla="*/ 28 w 655"/>
                <a:gd name="T41" fmla="*/ 171 h 234"/>
                <a:gd name="T42" fmla="*/ 20 w 655"/>
                <a:gd name="T43" fmla="*/ 179 h 234"/>
                <a:gd name="T44" fmla="*/ 20 w 655"/>
                <a:gd name="T45" fmla="*/ 187 h 234"/>
                <a:gd name="T46" fmla="*/ 15 w 655"/>
                <a:gd name="T47" fmla="*/ 188 h 234"/>
                <a:gd name="T48" fmla="*/ 8 w 655"/>
                <a:gd name="T49" fmla="*/ 196 h 234"/>
                <a:gd name="T50" fmla="*/ 14 w 655"/>
                <a:gd name="T51" fmla="*/ 203 h 234"/>
                <a:gd name="T52" fmla="*/ 15 w 655"/>
                <a:gd name="T53" fmla="*/ 221 h 234"/>
                <a:gd name="T54" fmla="*/ 7 w 655"/>
                <a:gd name="T55" fmla="*/ 229 h 234"/>
                <a:gd name="T56" fmla="*/ 0 w 655"/>
                <a:gd name="T57" fmla="*/ 234 h 234"/>
                <a:gd name="T58" fmla="*/ 166 w 655"/>
                <a:gd name="T59" fmla="*/ 221 h 234"/>
                <a:gd name="T60" fmla="*/ 166 w 655"/>
                <a:gd name="T61" fmla="*/ 219 h 234"/>
                <a:gd name="T62" fmla="*/ 370 w 655"/>
                <a:gd name="T63" fmla="*/ 199 h 234"/>
                <a:gd name="T64" fmla="*/ 471 w 655"/>
                <a:gd name="T65" fmla="*/ 188 h 234"/>
                <a:gd name="T66" fmla="*/ 485 w 655"/>
                <a:gd name="T67" fmla="*/ 160 h 234"/>
                <a:gd name="T68" fmla="*/ 490 w 655"/>
                <a:gd name="T69" fmla="*/ 145 h 234"/>
                <a:gd name="T70" fmla="*/ 498 w 655"/>
                <a:gd name="T71" fmla="*/ 133 h 234"/>
                <a:gd name="T72" fmla="*/ 524 w 655"/>
                <a:gd name="T73" fmla="*/ 125 h 234"/>
                <a:gd name="T74" fmla="*/ 547 w 655"/>
                <a:gd name="T75" fmla="*/ 104 h 234"/>
                <a:gd name="T76" fmla="*/ 564 w 655"/>
                <a:gd name="T77" fmla="*/ 96 h 234"/>
                <a:gd name="T78" fmla="*/ 571 w 655"/>
                <a:gd name="T79" fmla="*/ 77 h 234"/>
                <a:gd name="T80" fmla="*/ 578 w 655"/>
                <a:gd name="T81" fmla="*/ 73 h 234"/>
                <a:gd name="T82" fmla="*/ 586 w 655"/>
                <a:gd name="T83" fmla="*/ 66 h 234"/>
                <a:gd name="T84" fmla="*/ 597 w 655"/>
                <a:gd name="T85" fmla="*/ 73 h 234"/>
                <a:gd name="T86" fmla="*/ 605 w 655"/>
                <a:gd name="T87" fmla="*/ 60 h 234"/>
                <a:gd name="T88" fmla="*/ 624 w 655"/>
                <a:gd name="T89" fmla="*/ 50 h 234"/>
                <a:gd name="T90" fmla="*/ 635 w 655"/>
                <a:gd name="T91" fmla="*/ 49 h 234"/>
                <a:gd name="T92" fmla="*/ 644 w 655"/>
                <a:gd name="T93" fmla="*/ 29 h 234"/>
                <a:gd name="T94" fmla="*/ 652 w 655"/>
                <a:gd name="T95" fmla="*/ 15 h 234"/>
                <a:gd name="T96" fmla="*/ 655 w 655"/>
                <a:gd name="T9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5" h="234">
                  <a:moveTo>
                    <a:pt x="646" y="1"/>
                  </a:moveTo>
                  <a:lnTo>
                    <a:pt x="621" y="7"/>
                  </a:lnTo>
                  <a:lnTo>
                    <a:pt x="590" y="12"/>
                  </a:lnTo>
                  <a:lnTo>
                    <a:pt x="539" y="19"/>
                  </a:lnTo>
                  <a:lnTo>
                    <a:pt x="525" y="20"/>
                  </a:lnTo>
                  <a:lnTo>
                    <a:pt x="501" y="23"/>
                  </a:lnTo>
                  <a:lnTo>
                    <a:pt x="493" y="27"/>
                  </a:lnTo>
                  <a:lnTo>
                    <a:pt x="466" y="29"/>
                  </a:lnTo>
                  <a:lnTo>
                    <a:pt x="441" y="33"/>
                  </a:lnTo>
                  <a:lnTo>
                    <a:pt x="416" y="34"/>
                  </a:lnTo>
                  <a:lnTo>
                    <a:pt x="382" y="37"/>
                  </a:lnTo>
                  <a:lnTo>
                    <a:pt x="360" y="39"/>
                  </a:lnTo>
                  <a:lnTo>
                    <a:pt x="322" y="43"/>
                  </a:lnTo>
                  <a:lnTo>
                    <a:pt x="284" y="45"/>
                  </a:lnTo>
                  <a:lnTo>
                    <a:pt x="245" y="50"/>
                  </a:lnTo>
                  <a:lnTo>
                    <a:pt x="214" y="53"/>
                  </a:lnTo>
                  <a:lnTo>
                    <a:pt x="181" y="57"/>
                  </a:lnTo>
                  <a:lnTo>
                    <a:pt x="175" y="56"/>
                  </a:lnTo>
                  <a:lnTo>
                    <a:pt x="161" y="56"/>
                  </a:lnTo>
                  <a:lnTo>
                    <a:pt x="165" y="66"/>
                  </a:lnTo>
                  <a:lnTo>
                    <a:pt x="164" y="73"/>
                  </a:lnTo>
                  <a:lnTo>
                    <a:pt x="58" y="83"/>
                  </a:lnTo>
                  <a:lnTo>
                    <a:pt x="51" y="87"/>
                  </a:lnTo>
                  <a:lnTo>
                    <a:pt x="53" y="83"/>
                  </a:lnTo>
                  <a:lnTo>
                    <a:pt x="47" y="83"/>
                  </a:lnTo>
                  <a:lnTo>
                    <a:pt x="49" y="89"/>
                  </a:lnTo>
                  <a:lnTo>
                    <a:pt x="51" y="96"/>
                  </a:lnTo>
                  <a:lnTo>
                    <a:pt x="45" y="98"/>
                  </a:lnTo>
                  <a:lnTo>
                    <a:pt x="49" y="104"/>
                  </a:lnTo>
                  <a:lnTo>
                    <a:pt x="41" y="111"/>
                  </a:lnTo>
                  <a:lnTo>
                    <a:pt x="46" y="116"/>
                  </a:lnTo>
                  <a:lnTo>
                    <a:pt x="42" y="123"/>
                  </a:lnTo>
                  <a:lnTo>
                    <a:pt x="38" y="133"/>
                  </a:lnTo>
                  <a:lnTo>
                    <a:pt x="41" y="137"/>
                  </a:lnTo>
                  <a:lnTo>
                    <a:pt x="42" y="142"/>
                  </a:lnTo>
                  <a:lnTo>
                    <a:pt x="35" y="145"/>
                  </a:lnTo>
                  <a:lnTo>
                    <a:pt x="39" y="152"/>
                  </a:lnTo>
                  <a:lnTo>
                    <a:pt x="32" y="157"/>
                  </a:lnTo>
                  <a:lnTo>
                    <a:pt x="27" y="160"/>
                  </a:lnTo>
                  <a:lnTo>
                    <a:pt x="23" y="163"/>
                  </a:lnTo>
                  <a:lnTo>
                    <a:pt x="23" y="164"/>
                  </a:lnTo>
                  <a:lnTo>
                    <a:pt x="28" y="171"/>
                  </a:lnTo>
                  <a:lnTo>
                    <a:pt x="24" y="173"/>
                  </a:lnTo>
                  <a:lnTo>
                    <a:pt x="20" y="179"/>
                  </a:lnTo>
                  <a:lnTo>
                    <a:pt x="16" y="180"/>
                  </a:lnTo>
                  <a:lnTo>
                    <a:pt x="20" y="187"/>
                  </a:lnTo>
                  <a:lnTo>
                    <a:pt x="18" y="192"/>
                  </a:lnTo>
                  <a:lnTo>
                    <a:pt x="15" y="188"/>
                  </a:lnTo>
                  <a:lnTo>
                    <a:pt x="9" y="190"/>
                  </a:lnTo>
                  <a:lnTo>
                    <a:pt x="8" y="196"/>
                  </a:lnTo>
                  <a:lnTo>
                    <a:pt x="14" y="195"/>
                  </a:lnTo>
                  <a:lnTo>
                    <a:pt x="14" y="203"/>
                  </a:lnTo>
                  <a:lnTo>
                    <a:pt x="16" y="219"/>
                  </a:lnTo>
                  <a:lnTo>
                    <a:pt x="15" y="221"/>
                  </a:lnTo>
                  <a:lnTo>
                    <a:pt x="9" y="223"/>
                  </a:lnTo>
                  <a:lnTo>
                    <a:pt x="7" y="229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108" y="226"/>
                  </a:lnTo>
                  <a:lnTo>
                    <a:pt x="166" y="221"/>
                  </a:lnTo>
                  <a:lnTo>
                    <a:pt x="168" y="221"/>
                  </a:lnTo>
                  <a:lnTo>
                    <a:pt x="166" y="219"/>
                  </a:lnTo>
                  <a:lnTo>
                    <a:pt x="282" y="210"/>
                  </a:lnTo>
                  <a:lnTo>
                    <a:pt x="370" y="199"/>
                  </a:lnTo>
                  <a:lnTo>
                    <a:pt x="440" y="191"/>
                  </a:lnTo>
                  <a:lnTo>
                    <a:pt x="471" y="188"/>
                  </a:lnTo>
                  <a:lnTo>
                    <a:pt x="471" y="163"/>
                  </a:lnTo>
                  <a:lnTo>
                    <a:pt x="485" y="160"/>
                  </a:lnTo>
                  <a:lnTo>
                    <a:pt x="490" y="153"/>
                  </a:lnTo>
                  <a:lnTo>
                    <a:pt x="490" y="145"/>
                  </a:lnTo>
                  <a:lnTo>
                    <a:pt x="493" y="138"/>
                  </a:lnTo>
                  <a:lnTo>
                    <a:pt x="498" y="133"/>
                  </a:lnTo>
                  <a:lnTo>
                    <a:pt x="512" y="125"/>
                  </a:lnTo>
                  <a:lnTo>
                    <a:pt x="524" y="125"/>
                  </a:lnTo>
                  <a:lnTo>
                    <a:pt x="529" y="122"/>
                  </a:lnTo>
                  <a:lnTo>
                    <a:pt x="547" y="104"/>
                  </a:lnTo>
                  <a:lnTo>
                    <a:pt x="559" y="96"/>
                  </a:lnTo>
                  <a:lnTo>
                    <a:pt x="564" y="96"/>
                  </a:lnTo>
                  <a:lnTo>
                    <a:pt x="568" y="91"/>
                  </a:lnTo>
                  <a:lnTo>
                    <a:pt x="571" y="77"/>
                  </a:lnTo>
                  <a:lnTo>
                    <a:pt x="577" y="80"/>
                  </a:lnTo>
                  <a:lnTo>
                    <a:pt x="578" y="73"/>
                  </a:lnTo>
                  <a:lnTo>
                    <a:pt x="581" y="70"/>
                  </a:lnTo>
                  <a:lnTo>
                    <a:pt x="586" y="66"/>
                  </a:lnTo>
                  <a:lnTo>
                    <a:pt x="593" y="73"/>
                  </a:lnTo>
                  <a:lnTo>
                    <a:pt x="597" y="73"/>
                  </a:lnTo>
                  <a:lnTo>
                    <a:pt x="602" y="66"/>
                  </a:lnTo>
                  <a:lnTo>
                    <a:pt x="605" y="60"/>
                  </a:lnTo>
                  <a:lnTo>
                    <a:pt x="612" y="56"/>
                  </a:lnTo>
                  <a:lnTo>
                    <a:pt x="624" y="50"/>
                  </a:lnTo>
                  <a:lnTo>
                    <a:pt x="629" y="56"/>
                  </a:lnTo>
                  <a:lnTo>
                    <a:pt x="635" y="49"/>
                  </a:lnTo>
                  <a:lnTo>
                    <a:pt x="639" y="35"/>
                  </a:lnTo>
                  <a:lnTo>
                    <a:pt x="644" y="29"/>
                  </a:lnTo>
                  <a:lnTo>
                    <a:pt x="651" y="27"/>
                  </a:lnTo>
                  <a:lnTo>
                    <a:pt x="652" y="15"/>
                  </a:lnTo>
                  <a:lnTo>
                    <a:pt x="652" y="8"/>
                  </a:lnTo>
                  <a:lnTo>
                    <a:pt x="655" y="0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6835432" y="2418939"/>
              <a:ext cx="1096433" cy="715433"/>
            </a:xfrm>
            <a:custGeom>
              <a:avLst/>
              <a:gdLst>
                <a:gd name="T0" fmla="*/ 538 w 539"/>
                <a:gd name="T1" fmla="*/ 80 h 352"/>
                <a:gd name="T2" fmla="*/ 534 w 539"/>
                <a:gd name="T3" fmla="*/ 75 h 352"/>
                <a:gd name="T4" fmla="*/ 527 w 539"/>
                <a:gd name="T5" fmla="*/ 71 h 352"/>
                <a:gd name="T6" fmla="*/ 521 w 539"/>
                <a:gd name="T7" fmla="*/ 69 h 352"/>
                <a:gd name="T8" fmla="*/ 513 w 539"/>
                <a:gd name="T9" fmla="*/ 57 h 352"/>
                <a:gd name="T10" fmla="*/ 509 w 539"/>
                <a:gd name="T11" fmla="*/ 52 h 352"/>
                <a:gd name="T12" fmla="*/ 511 w 539"/>
                <a:gd name="T13" fmla="*/ 46 h 352"/>
                <a:gd name="T14" fmla="*/ 517 w 539"/>
                <a:gd name="T15" fmla="*/ 41 h 352"/>
                <a:gd name="T16" fmla="*/ 523 w 539"/>
                <a:gd name="T17" fmla="*/ 37 h 352"/>
                <a:gd name="T18" fmla="*/ 527 w 539"/>
                <a:gd name="T19" fmla="*/ 32 h 352"/>
                <a:gd name="T20" fmla="*/ 530 w 539"/>
                <a:gd name="T21" fmla="*/ 18 h 352"/>
                <a:gd name="T22" fmla="*/ 404 w 539"/>
                <a:gd name="T23" fmla="*/ 18 h 352"/>
                <a:gd name="T24" fmla="*/ 278 w 539"/>
                <a:gd name="T25" fmla="*/ 15 h 352"/>
                <a:gd name="T26" fmla="*/ 144 w 539"/>
                <a:gd name="T27" fmla="*/ 9 h 352"/>
                <a:gd name="T28" fmla="*/ 23 w 539"/>
                <a:gd name="T29" fmla="*/ 0 h 352"/>
                <a:gd name="T30" fmla="*/ 18 w 539"/>
                <a:gd name="T31" fmla="*/ 86 h 352"/>
                <a:gd name="T32" fmla="*/ 14 w 539"/>
                <a:gd name="T33" fmla="*/ 92 h 352"/>
                <a:gd name="T34" fmla="*/ 0 w 539"/>
                <a:gd name="T35" fmla="*/ 287 h 352"/>
                <a:gd name="T36" fmla="*/ 73 w 539"/>
                <a:gd name="T37" fmla="*/ 293 h 352"/>
                <a:gd name="T38" fmla="*/ 197 w 539"/>
                <a:gd name="T39" fmla="*/ 298 h 352"/>
                <a:gd name="T40" fmla="*/ 314 w 539"/>
                <a:gd name="T41" fmla="*/ 304 h 352"/>
                <a:gd name="T42" fmla="*/ 394 w 539"/>
                <a:gd name="T43" fmla="*/ 304 h 352"/>
                <a:gd name="T44" fmla="*/ 401 w 539"/>
                <a:gd name="T45" fmla="*/ 312 h 352"/>
                <a:gd name="T46" fmla="*/ 428 w 539"/>
                <a:gd name="T47" fmla="*/ 327 h 352"/>
                <a:gd name="T48" fmla="*/ 435 w 539"/>
                <a:gd name="T49" fmla="*/ 324 h 352"/>
                <a:gd name="T50" fmla="*/ 439 w 539"/>
                <a:gd name="T51" fmla="*/ 318 h 352"/>
                <a:gd name="T52" fmla="*/ 452 w 539"/>
                <a:gd name="T53" fmla="*/ 320 h 352"/>
                <a:gd name="T54" fmla="*/ 479 w 539"/>
                <a:gd name="T55" fmla="*/ 317 h 352"/>
                <a:gd name="T56" fmla="*/ 490 w 539"/>
                <a:gd name="T57" fmla="*/ 325 h 352"/>
                <a:gd name="T58" fmla="*/ 496 w 539"/>
                <a:gd name="T59" fmla="*/ 327 h 352"/>
                <a:gd name="T60" fmla="*/ 502 w 539"/>
                <a:gd name="T61" fmla="*/ 329 h 352"/>
                <a:gd name="T62" fmla="*/ 502 w 539"/>
                <a:gd name="T63" fmla="*/ 331 h 352"/>
                <a:gd name="T64" fmla="*/ 509 w 539"/>
                <a:gd name="T65" fmla="*/ 331 h 352"/>
                <a:gd name="T66" fmla="*/ 515 w 539"/>
                <a:gd name="T67" fmla="*/ 336 h 352"/>
                <a:gd name="T68" fmla="*/ 521 w 539"/>
                <a:gd name="T69" fmla="*/ 339 h 352"/>
                <a:gd name="T70" fmla="*/ 524 w 539"/>
                <a:gd name="T71" fmla="*/ 346 h 352"/>
                <a:gd name="T72" fmla="*/ 531 w 539"/>
                <a:gd name="T73" fmla="*/ 351 h 352"/>
                <a:gd name="T74" fmla="*/ 536 w 539"/>
                <a:gd name="T75" fmla="*/ 352 h 352"/>
                <a:gd name="T76" fmla="*/ 534 w 539"/>
                <a:gd name="T77" fmla="*/ 340 h 352"/>
                <a:gd name="T78" fmla="*/ 528 w 539"/>
                <a:gd name="T79" fmla="*/ 335 h 352"/>
                <a:gd name="T80" fmla="*/ 525 w 539"/>
                <a:gd name="T81" fmla="*/ 328 h 352"/>
                <a:gd name="T82" fmla="*/ 528 w 539"/>
                <a:gd name="T83" fmla="*/ 321 h 352"/>
                <a:gd name="T84" fmla="*/ 531 w 539"/>
                <a:gd name="T85" fmla="*/ 320 h 352"/>
                <a:gd name="T86" fmla="*/ 535 w 539"/>
                <a:gd name="T87" fmla="*/ 309 h 352"/>
                <a:gd name="T88" fmla="*/ 534 w 539"/>
                <a:gd name="T89" fmla="*/ 302 h 352"/>
                <a:gd name="T90" fmla="*/ 538 w 539"/>
                <a:gd name="T91" fmla="*/ 295 h 352"/>
                <a:gd name="T92" fmla="*/ 538 w 539"/>
                <a:gd name="T93" fmla="*/ 290 h 352"/>
                <a:gd name="T94" fmla="*/ 531 w 539"/>
                <a:gd name="T95" fmla="*/ 283 h 352"/>
                <a:gd name="T96" fmla="*/ 530 w 539"/>
                <a:gd name="T97" fmla="*/ 278 h 352"/>
                <a:gd name="T98" fmla="*/ 532 w 539"/>
                <a:gd name="T99" fmla="*/ 276 h 352"/>
                <a:gd name="T100" fmla="*/ 534 w 539"/>
                <a:gd name="T101" fmla="*/ 270 h 352"/>
                <a:gd name="T102" fmla="*/ 530 w 539"/>
                <a:gd name="T103" fmla="*/ 263 h 352"/>
                <a:gd name="T104" fmla="*/ 528 w 539"/>
                <a:gd name="T105" fmla="*/ 256 h 352"/>
                <a:gd name="T106" fmla="*/ 539 w 539"/>
                <a:gd name="T107" fmla="*/ 256 h 352"/>
                <a:gd name="T108" fmla="*/ 538 w 539"/>
                <a:gd name="T109" fmla="*/ 8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9" h="352">
                  <a:moveTo>
                    <a:pt x="538" y="80"/>
                  </a:moveTo>
                  <a:lnTo>
                    <a:pt x="534" y="75"/>
                  </a:lnTo>
                  <a:lnTo>
                    <a:pt x="527" y="71"/>
                  </a:lnTo>
                  <a:lnTo>
                    <a:pt x="521" y="69"/>
                  </a:lnTo>
                  <a:lnTo>
                    <a:pt x="513" y="57"/>
                  </a:lnTo>
                  <a:lnTo>
                    <a:pt x="509" y="52"/>
                  </a:lnTo>
                  <a:lnTo>
                    <a:pt x="511" y="46"/>
                  </a:lnTo>
                  <a:lnTo>
                    <a:pt x="517" y="41"/>
                  </a:lnTo>
                  <a:lnTo>
                    <a:pt x="523" y="37"/>
                  </a:lnTo>
                  <a:lnTo>
                    <a:pt x="527" y="32"/>
                  </a:lnTo>
                  <a:lnTo>
                    <a:pt x="530" y="18"/>
                  </a:lnTo>
                  <a:lnTo>
                    <a:pt x="404" y="18"/>
                  </a:lnTo>
                  <a:lnTo>
                    <a:pt x="278" y="15"/>
                  </a:lnTo>
                  <a:lnTo>
                    <a:pt x="144" y="9"/>
                  </a:lnTo>
                  <a:lnTo>
                    <a:pt x="23" y="0"/>
                  </a:lnTo>
                  <a:lnTo>
                    <a:pt x="18" y="86"/>
                  </a:lnTo>
                  <a:lnTo>
                    <a:pt x="14" y="92"/>
                  </a:lnTo>
                  <a:lnTo>
                    <a:pt x="0" y="287"/>
                  </a:lnTo>
                  <a:lnTo>
                    <a:pt x="73" y="293"/>
                  </a:lnTo>
                  <a:lnTo>
                    <a:pt x="197" y="298"/>
                  </a:lnTo>
                  <a:lnTo>
                    <a:pt x="314" y="304"/>
                  </a:lnTo>
                  <a:lnTo>
                    <a:pt x="394" y="304"/>
                  </a:lnTo>
                  <a:lnTo>
                    <a:pt x="401" y="312"/>
                  </a:lnTo>
                  <a:lnTo>
                    <a:pt x="428" y="327"/>
                  </a:lnTo>
                  <a:lnTo>
                    <a:pt x="435" y="324"/>
                  </a:lnTo>
                  <a:lnTo>
                    <a:pt x="439" y="318"/>
                  </a:lnTo>
                  <a:lnTo>
                    <a:pt x="452" y="320"/>
                  </a:lnTo>
                  <a:lnTo>
                    <a:pt x="479" y="317"/>
                  </a:lnTo>
                  <a:lnTo>
                    <a:pt x="490" y="325"/>
                  </a:lnTo>
                  <a:lnTo>
                    <a:pt x="496" y="327"/>
                  </a:lnTo>
                  <a:lnTo>
                    <a:pt x="502" y="329"/>
                  </a:lnTo>
                  <a:lnTo>
                    <a:pt x="502" y="331"/>
                  </a:lnTo>
                  <a:lnTo>
                    <a:pt x="509" y="331"/>
                  </a:lnTo>
                  <a:lnTo>
                    <a:pt x="515" y="336"/>
                  </a:lnTo>
                  <a:lnTo>
                    <a:pt x="521" y="339"/>
                  </a:lnTo>
                  <a:lnTo>
                    <a:pt x="524" y="346"/>
                  </a:lnTo>
                  <a:lnTo>
                    <a:pt x="531" y="351"/>
                  </a:lnTo>
                  <a:lnTo>
                    <a:pt x="536" y="352"/>
                  </a:lnTo>
                  <a:lnTo>
                    <a:pt x="534" y="340"/>
                  </a:lnTo>
                  <a:lnTo>
                    <a:pt x="528" y="335"/>
                  </a:lnTo>
                  <a:lnTo>
                    <a:pt x="525" y="328"/>
                  </a:lnTo>
                  <a:lnTo>
                    <a:pt x="528" y="321"/>
                  </a:lnTo>
                  <a:lnTo>
                    <a:pt x="531" y="320"/>
                  </a:lnTo>
                  <a:lnTo>
                    <a:pt x="535" y="309"/>
                  </a:lnTo>
                  <a:lnTo>
                    <a:pt x="534" y="302"/>
                  </a:lnTo>
                  <a:lnTo>
                    <a:pt x="538" y="295"/>
                  </a:lnTo>
                  <a:lnTo>
                    <a:pt x="538" y="290"/>
                  </a:lnTo>
                  <a:lnTo>
                    <a:pt x="531" y="283"/>
                  </a:lnTo>
                  <a:lnTo>
                    <a:pt x="530" y="278"/>
                  </a:lnTo>
                  <a:lnTo>
                    <a:pt x="532" y="276"/>
                  </a:lnTo>
                  <a:lnTo>
                    <a:pt x="534" y="270"/>
                  </a:lnTo>
                  <a:lnTo>
                    <a:pt x="530" y="263"/>
                  </a:lnTo>
                  <a:lnTo>
                    <a:pt x="528" y="256"/>
                  </a:lnTo>
                  <a:lnTo>
                    <a:pt x="539" y="256"/>
                  </a:lnTo>
                  <a:lnTo>
                    <a:pt x="538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10052765" y="4395906"/>
              <a:ext cx="793751" cy="607484"/>
            </a:xfrm>
            <a:custGeom>
              <a:avLst/>
              <a:gdLst>
                <a:gd name="T0" fmla="*/ 198 w 390"/>
                <a:gd name="T1" fmla="*/ 26 h 299"/>
                <a:gd name="T2" fmla="*/ 184 w 390"/>
                <a:gd name="T3" fmla="*/ 4 h 299"/>
                <a:gd name="T4" fmla="*/ 146 w 390"/>
                <a:gd name="T5" fmla="*/ 1 h 299"/>
                <a:gd name="T6" fmla="*/ 64 w 390"/>
                <a:gd name="T7" fmla="*/ 15 h 299"/>
                <a:gd name="T8" fmla="*/ 35 w 390"/>
                <a:gd name="T9" fmla="*/ 29 h 299"/>
                <a:gd name="T10" fmla="*/ 3 w 390"/>
                <a:gd name="T11" fmla="*/ 61 h 299"/>
                <a:gd name="T12" fmla="*/ 10 w 390"/>
                <a:gd name="T13" fmla="*/ 77 h 299"/>
                <a:gd name="T14" fmla="*/ 37 w 390"/>
                <a:gd name="T15" fmla="*/ 87 h 299"/>
                <a:gd name="T16" fmla="*/ 53 w 390"/>
                <a:gd name="T17" fmla="*/ 106 h 299"/>
                <a:gd name="T18" fmla="*/ 84 w 390"/>
                <a:gd name="T19" fmla="*/ 141 h 299"/>
                <a:gd name="T20" fmla="*/ 106 w 390"/>
                <a:gd name="T21" fmla="*/ 160 h 299"/>
                <a:gd name="T22" fmla="*/ 126 w 390"/>
                <a:gd name="T23" fmla="*/ 172 h 299"/>
                <a:gd name="T24" fmla="*/ 133 w 390"/>
                <a:gd name="T25" fmla="*/ 185 h 299"/>
                <a:gd name="T26" fmla="*/ 148 w 390"/>
                <a:gd name="T27" fmla="*/ 198 h 299"/>
                <a:gd name="T28" fmla="*/ 160 w 390"/>
                <a:gd name="T29" fmla="*/ 206 h 299"/>
                <a:gd name="T30" fmla="*/ 180 w 390"/>
                <a:gd name="T31" fmla="*/ 230 h 299"/>
                <a:gd name="T32" fmla="*/ 186 w 390"/>
                <a:gd name="T33" fmla="*/ 249 h 299"/>
                <a:gd name="T34" fmla="*/ 206 w 390"/>
                <a:gd name="T35" fmla="*/ 264 h 299"/>
                <a:gd name="T36" fmla="*/ 213 w 390"/>
                <a:gd name="T37" fmla="*/ 283 h 299"/>
                <a:gd name="T38" fmla="*/ 230 w 390"/>
                <a:gd name="T39" fmla="*/ 296 h 299"/>
                <a:gd name="T40" fmla="*/ 240 w 390"/>
                <a:gd name="T41" fmla="*/ 287 h 299"/>
                <a:gd name="T42" fmla="*/ 247 w 390"/>
                <a:gd name="T43" fmla="*/ 286 h 299"/>
                <a:gd name="T44" fmla="*/ 241 w 390"/>
                <a:gd name="T45" fmla="*/ 271 h 299"/>
                <a:gd name="T46" fmla="*/ 238 w 390"/>
                <a:gd name="T47" fmla="*/ 259 h 299"/>
                <a:gd name="T48" fmla="*/ 248 w 390"/>
                <a:gd name="T49" fmla="*/ 257 h 299"/>
                <a:gd name="T50" fmla="*/ 266 w 390"/>
                <a:gd name="T51" fmla="*/ 267 h 299"/>
                <a:gd name="T52" fmla="*/ 266 w 390"/>
                <a:gd name="T53" fmla="*/ 257 h 299"/>
                <a:gd name="T54" fmla="*/ 251 w 390"/>
                <a:gd name="T55" fmla="*/ 250 h 299"/>
                <a:gd name="T56" fmla="*/ 266 w 390"/>
                <a:gd name="T57" fmla="*/ 248 h 299"/>
                <a:gd name="T58" fmla="*/ 285 w 390"/>
                <a:gd name="T59" fmla="*/ 238 h 299"/>
                <a:gd name="T60" fmla="*/ 291 w 390"/>
                <a:gd name="T61" fmla="*/ 233 h 299"/>
                <a:gd name="T62" fmla="*/ 305 w 390"/>
                <a:gd name="T63" fmla="*/ 225 h 299"/>
                <a:gd name="T64" fmla="*/ 299 w 390"/>
                <a:gd name="T65" fmla="*/ 207 h 299"/>
                <a:gd name="T66" fmla="*/ 313 w 390"/>
                <a:gd name="T67" fmla="*/ 211 h 299"/>
                <a:gd name="T68" fmla="*/ 326 w 390"/>
                <a:gd name="T69" fmla="*/ 196 h 299"/>
                <a:gd name="T70" fmla="*/ 335 w 390"/>
                <a:gd name="T71" fmla="*/ 185 h 299"/>
                <a:gd name="T72" fmla="*/ 347 w 390"/>
                <a:gd name="T73" fmla="*/ 172 h 299"/>
                <a:gd name="T74" fmla="*/ 354 w 390"/>
                <a:gd name="T75" fmla="*/ 165 h 299"/>
                <a:gd name="T76" fmla="*/ 344 w 390"/>
                <a:gd name="T77" fmla="*/ 148 h 299"/>
                <a:gd name="T78" fmla="*/ 345 w 390"/>
                <a:gd name="T79" fmla="*/ 152 h 299"/>
                <a:gd name="T80" fmla="*/ 354 w 390"/>
                <a:gd name="T81" fmla="*/ 141 h 299"/>
                <a:gd name="T82" fmla="*/ 383 w 390"/>
                <a:gd name="T83" fmla="*/ 95 h 299"/>
                <a:gd name="T84" fmla="*/ 387 w 390"/>
                <a:gd name="T85" fmla="*/ 8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0" h="299">
                  <a:moveTo>
                    <a:pt x="287" y="14"/>
                  </a:moveTo>
                  <a:lnTo>
                    <a:pt x="201" y="29"/>
                  </a:lnTo>
                  <a:lnTo>
                    <a:pt x="198" y="26"/>
                  </a:lnTo>
                  <a:lnTo>
                    <a:pt x="198" y="20"/>
                  </a:lnTo>
                  <a:lnTo>
                    <a:pt x="195" y="14"/>
                  </a:lnTo>
                  <a:lnTo>
                    <a:pt x="184" y="4"/>
                  </a:lnTo>
                  <a:lnTo>
                    <a:pt x="179" y="7"/>
                  </a:lnTo>
                  <a:lnTo>
                    <a:pt x="174" y="0"/>
                  </a:lnTo>
                  <a:lnTo>
                    <a:pt x="146" y="1"/>
                  </a:lnTo>
                  <a:lnTo>
                    <a:pt x="76" y="10"/>
                  </a:lnTo>
                  <a:lnTo>
                    <a:pt x="71" y="12"/>
                  </a:lnTo>
                  <a:lnTo>
                    <a:pt x="64" y="15"/>
                  </a:lnTo>
                  <a:lnTo>
                    <a:pt x="52" y="19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15" y="39"/>
                  </a:lnTo>
                  <a:lnTo>
                    <a:pt x="14" y="45"/>
                  </a:lnTo>
                  <a:lnTo>
                    <a:pt x="3" y="61"/>
                  </a:lnTo>
                  <a:lnTo>
                    <a:pt x="0" y="68"/>
                  </a:lnTo>
                  <a:lnTo>
                    <a:pt x="3" y="75"/>
                  </a:lnTo>
                  <a:lnTo>
                    <a:pt x="10" y="77"/>
                  </a:lnTo>
                  <a:lnTo>
                    <a:pt x="16" y="79"/>
                  </a:lnTo>
                  <a:lnTo>
                    <a:pt x="29" y="88"/>
                  </a:lnTo>
                  <a:lnTo>
                    <a:pt x="37" y="87"/>
                  </a:lnTo>
                  <a:lnTo>
                    <a:pt x="44" y="92"/>
                  </a:lnTo>
                  <a:lnTo>
                    <a:pt x="46" y="99"/>
                  </a:lnTo>
                  <a:lnTo>
                    <a:pt x="53" y="106"/>
                  </a:lnTo>
                  <a:lnTo>
                    <a:pt x="56" y="112"/>
                  </a:lnTo>
                  <a:lnTo>
                    <a:pt x="72" y="131"/>
                  </a:lnTo>
                  <a:lnTo>
                    <a:pt x="84" y="141"/>
                  </a:lnTo>
                  <a:lnTo>
                    <a:pt x="96" y="146"/>
                  </a:lnTo>
                  <a:lnTo>
                    <a:pt x="102" y="153"/>
                  </a:lnTo>
                  <a:lnTo>
                    <a:pt x="106" y="160"/>
                  </a:lnTo>
                  <a:lnTo>
                    <a:pt x="110" y="164"/>
                  </a:lnTo>
                  <a:lnTo>
                    <a:pt x="117" y="165"/>
                  </a:lnTo>
                  <a:lnTo>
                    <a:pt x="126" y="172"/>
                  </a:lnTo>
                  <a:lnTo>
                    <a:pt x="132" y="175"/>
                  </a:lnTo>
                  <a:lnTo>
                    <a:pt x="132" y="179"/>
                  </a:lnTo>
                  <a:lnTo>
                    <a:pt x="133" y="185"/>
                  </a:lnTo>
                  <a:lnTo>
                    <a:pt x="140" y="188"/>
                  </a:lnTo>
                  <a:lnTo>
                    <a:pt x="141" y="195"/>
                  </a:lnTo>
                  <a:lnTo>
                    <a:pt x="148" y="198"/>
                  </a:lnTo>
                  <a:lnTo>
                    <a:pt x="148" y="199"/>
                  </a:lnTo>
                  <a:lnTo>
                    <a:pt x="153" y="204"/>
                  </a:lnTo>
                  <a:lnTo>
                    <a:pt x="160" y="206"/>
                  </a:lnTo>
                  <a:lnTo>
                    <a:pt x="174" y="214"/>
                  </a:lnTo>
                  <a:lnTo>
                    <a:pt x="174" y="221"/>
                  </a:lnTo>
                  <a:lnTo>
                    <a:pt x="180" y="230"/>
                  </a:lnTo>
                  <a:lnTo>
                    <a:pt x="184" y="237"/>
                  </a:lnTo>
                  <a:lnTo>
                    <a:pt x="184" y="242"/>
                  </a:lnTo>
                  <a:lnTo>
                    <a:pt x="186" y="249"/>
                  </a:lnTo>
                  <a:lnTo>
                    <a:pt x="191" y="253"/>
                  </a:lnTo>
                  <a:lnTo>
                    <a:pt x="201" y="257"/>
                  </a:lnTo>
                  <a:lnTo>
                    <a:pt x="206" y="264"/>
                  </a:lnTo>
                  <a:lnTo>
                    <a:pt x="209" y="269"/>
                  </a:lnTo>
                  <a:lnTo>
                    <a:pt x="213" y="276"/>
                  </a:lnTo>
                  <a:lnTo>
                    <a:pt x="213" y="283"/>
                  </a:lnTo>
                  <a:lnTo>
                    <a:pt x="214" y="288"/>
                  </a:lnTo>
                  <a:lnTo>
                    <a:pt x="218" y="295"/>
                  </a:lnTo>
                  <a:lnTo>
                    <a:pt x="230" y="296"/>
                  </a:lnTo>
                  <a:lnTo>
                    <a:pt x="233" y="298"/>
                  </a:lnTo>
                  <a:lnTo>
                    <a:pt x="237" y="299"/>
                  </a:lnTo>
                  <a:lnTo>
                    <a:pt x="240" y="287"/>
                  </a:lnTo>
                  <a:lnTo>
                    <a:pt x="243" y="280"/>
                  </a:lnTo>
                  <a:lnTo>
                    <a:pt x="243" y="287"/>
                  </a:lnTo>
                  <a:lnTo>
                    <a:pt x="247" y="286"/>
                  </a:lnTo>
                  <a:lnTo>
                    <a:pt x="251" y="280"/>
                  </a:lnTo>
                  <a:lnTo>
                    <a:pt x="244" y="275"/>
                  </a:lnTo>
                  <a:lnTo>
                    <a:pt x="241" y="271"/>
                  </a:lnTo>
                  <a:lnTo>
                    <a:pt x="240" y="265"/>
                  </a:lnTo>
                  <a:lnTo>
                    <a:pt x="233" y="253"/>
                  </a:lnTo>
                  <a:lnTo>
                    <a:pt x="238" y="259"/>
                  </a:lnTo>
                  <a:lnTo>
                    <a:pt x="241" y="264"/>
                  </a:lnTo>
                  <a:lnTo>
                    <a:pt x="248" y="269"/>
                  </a:lnTo>
                  <a:lnTo>
                    <a:pt x="248" y="257"/>
                  </a:lnTo>
                  <a:lnTo>
                    <a:pt x="252" y="268"/>
                  </a:lnTo>
                  <a:lnTo>
                    <a:pt x="259" y="272"/>
                  </a:lnTo>
                  <a:lnTo>
                    <a:pt x="266" y="267"/>
                  </a:lnTo>
                  <a:lnTo>
                    <a:pt x="268" y="257"/>
                  </a:lnTo>
                  <a:lnTo>
                    <a:pt x="261" y="263"/>
                  </a:lnTo>
                  <a:lnTo>
                    <a:pt x="266" y="257"/>
                  </a:lnTo>
                  <a:lnTo>
                    <a:pt x="264" y="253"/>
                  </a:lnTo>
                  <a:lnTo>
                    <a:pt x="257" y="253"/>
                  </a:lnTo>
                  <a:lnTo>
                    <a:pt x="251" y="250"/>
                  </a:lnTo>
                  <a:lnTo>
                    <a:pt x="247" y="252"/>
                  </a:lnTo>
                  <a:lnTo>
                    <a:pt x="259" y="246"/>
                  </a:lnTo>
                  <a:lnTo>
                    <a:pt x="266" y="248"/>
                  </a:lnTo>
                  <a:lnTo>
                    <a:pt x="272" y="245"/>
                  </a:lnTo>
                  <a:lnTo>
                    <a:pt x="278" y="244"/>
                  </a:lnTo>
                  <a:lnTo>
                    <a:pt x="285" y="238"/>
                  </a:lnTo>
                  <a:lnTo>
                    <a:pt x="280" y="236"/>
                  </a:lnTo>
                  <a:lnTo>
                    <a:pt x="286" y="238"/>
                  </a:lnTo>
                  <a:lnTo>
                    <a:pt x="291" y="233"/>
                  </a:lnTo>
                  <a:lnTo>
                    <a:pt x="299" y="232"/>
                  </a:lnTo>
                  <a:lnTo>
                    <a:pt x="298" y="227"/>
                  </a:lnTo>
                  <a:lnTo>
                    <a:pt x="305" y="225"/>
                  </a:lnTo>
                  <a:lnTo>
                    <a:pt x="308" y="218"/>
                  </a:lnTo>
                  <a:lnTo>
                    <a:pt x="302" y="215"/>
                  </a:lnTo>
                  <a:lnTo>
                    <a:pt x="299" y="207"/>
                  </a:lnTo>
                  <a:lnTo>
                    <a:pt x="305" y="207"/>
                  </a:lnTo>
                  <a:lnTo>
                    <a:pt x="308" y="213"/>
                  </a:lnTo>
                  <a:lnTo>
                    <a:pt x="313" y="211"/>
                  </a:lnTo>
                  <a:lnTo>
                    <a:pt x="318" y="206"/>
                  </a:lnTo>
                  <a:lnTo>
                    <a:pt x="322" y="199"/>
                  </a:lnTo>
                  <a:lnTo>
                    <a:pt x="326" y="196"/>
                  </a:lnTo>
                  <a:lnTo>
                    <a:pt x="324" y="190"/>
                  </a:lnTo>
                  <a:lnTo>
                    <a:pt x="328" y="184"/>
                  </a:lnTo>
                  <a:lnTo>
                    <a:pt x="335" y="185"/>
                  </a:lnTo>
                  <a:lnTo>
                    <a:pt x="340" y="184"/>
                  </a:lnTo>
                  <a:lnTo>
                    <a:pt x="343" y="177"/>
                  </a:lnTo>
                  <a:lnTo>
                    <a:pt x="347" y="172"/>
                  </a:lnTo>
                  <a:lnTo>
                    <a:pt x="343" y="169"/>
                  </a:lnTo>
                  <a:lnTo>
                    <a:pt x="348" y="171"/>
                  </a:lnTo>
                  <a:lnTo>
                    <a:pt x="354" y="165"/>
                  </a:lnTo>
                  <a:lnTo>
                    <a:pt x="349" y="158"/>
                  </a:lnTo>
                  <a:lnTo>
                    <a:pt x="343" y="154"/>
                  </a:lnTo>
                  <a:lnTo>
                    <a:pt x="344" y="148"/>
                  </a:lnTo>
                  <a:lnTo>
                    <a:pt x="347" y="141"/>
                  </a:lnTo>
                  <a:lnTo>
                    <a:pt x="349" y="139"/>
                  </a:lnTo>
                  <a:lnTo>
                    <a:pt x="345" y="152"/>
                  </a:lnTo>
                  <a:lnTo>
                    <a:pt x="351" y="154"/>
                  </a:lnTo>
                  <a:lnTo>
                    <a:pt x="354" y="161"/>
                  </a:lnTo>
                  <a:lnTo>
                    <a:pt x="354" y="141"/>
                  </a:lnTo>
                  <a:lnTo>
                    <a:pt x="356" y="134"/>
                  </a:lnTo>
                  <a:lnTo>
                    <a:pt x="370" y="108"/>
                  </a:lnTo>
                  <a:lnTo>
                    <a:pt x="383" y="95"/>
                  </a:lnTo>
                  <a:lnTo>
                    <a:pt x="390" y="91"/>
                  </a:lnTo>
                  <a:lnTo>
                    <a:pt x="390" y="87"/>
                  </a:lnTo>
                  <a:lnTo>
                    <a:pt x="387" y="85"/>
                  </a:lnTo>
                  <a:lnTo>
                    <a:pt x="287" y="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11504799" y="2740672"/>
              <a:ext cx="82551" cy="150284"/>
            </a:xfrm>
            <a:custGeom>
              <a:avLst/>
              <a:gdLst>
                <a:gd name="T0" fmla="*/ 40 w 40"/>
                <a:gd name="T1" fmla="*/ 21 h 73"/>
                <a:gd name="T2" fmla="*/ 40 w 40"/>
                <a:gd name="T3" fmla="*/ 21 h 73"/>
                <a:gd name="T4" fmla="*/ 36 w 40"/>
                <a:gd name="T5" fmla="*/ 16 h 73"/>
                <a:gd name="T6" fmla="*/ 35 w 40"/>
                <a:gd name="T7" fmla="*/ 12 h 73"/>
                <a:gd name="T8" fmla="*/ 32 w 40"/>
                <a:gd name="T9" fmla="*/ 11 h 73"/>
                <a:gd name="T10" fmla="*/ 29 w 40"/>
                <a:gd name="T11" fmla="*/ 4 h 73"/>
                <a:gd name="T12" fmla="*/ 23 w 40"/>
                <a:gd name="T13" fmla="*/ 0 h 73"/>
                <a:gd name="T14" fmla="*/ 0 w 40"/>
                <a:gd name="T15" fmla="*/ 7 h 73"/>
                <a:gd name="T16" fmla="*/ 13 w 40"/>
                <a:gd name="T17" fmla="*/ 57 h 73"/>
                <a:gd name="T18" fmla="*/ 14 w 40"/>
                <a:gd name="T19" fmla="*/ 63 h 73"/>
                <a:gd name="T20" fmla="*/ 12 w 40"/>
                <a:gd name="T21" fmla="*/ 67 h 73"/>
                <a:gd name="T22" fmla="*/ 13 w 40"/>
                <a:gd name="T23" fmla="*/ 70 h 73"/>
                <a:gd name="T24" fmla="*/ 13 w 40"/>
                <a:gd name="T25" fmla="*/ 73 h 73"/>
                <a:gd name="T26" fmla="*/ 20 w 40"/>
                <a:gd name="T27" fmla="*/ 70 h 73"/>
                <a:gd name="T28" fmla="*/ 37 w 40"/>
                <a:gd name="T29" fmla="*/ 58 h 73"/>
                <a:gd name="T30" fmla="*/ 39 w 40"/>
                <a:gd name="T31" fmla="*/ 51 h 73"/>
                <a:gd name="T32" fmla="*/ 36 w 40"/>
                <a:gd name="T33" fmla="*/ 43 h 73"/>
                <a:gd name="T34" fmla="*/ 36 w 40"/>
                <a:gd name="T35" fmla="*/ 38 h 73"/>
                <a:gd name="T36" fmla="*/ 32 w 40"/>
                <a:gd name="T37" fmla="*/ 31 h 73"/>
                <a:gd name="T38" fmla="*/ 35 w 40"/>
                <a:gd name="T39" fmla="*/ 24 h 73"/>
                <a:gd name="T40" fmla="*/ 33 w 40"/>
                <a:gd name="T41" fmla="*/ 17 h 73"/>
                <a:gd name="T42" fmla="*/ 37 w 40"/>
                <a:gd name="T43" fmla="*/ 24 h 73"/>
                <a:gd name="T44" fmla="*/ 40 w 40"/>
                <a:gd name="T45" fmla="*/ 2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73">
                  <a:moveTo>
                    <a:pt x="40" y="21"/>
                  </a:moveTo>
                  <a:lnTo>
                    <a:pt x="40" y="21"/>
                  </a:lnTo>
                  <a:lnTo>
                    <a:pt x="36" y="16"/>
                  </a:lnTo>
                  <a:lnTo>
                    <a:pt x="35" y="12"/>
                  </a:lnTo>
                  <a:lnTo>
                    <a:pt x="32" y="11"/>
                  </a:lnTo>
                  <a:lnTo>
                    <a:pt x="29" y="4"/>
                  </a:lnTo>
                  <a:lnTo>
                    <a:pt x="23" y="0"/>
                  </a:lnTo>
                  <a:lnTo>
                    <a:pt x="0" y="7"/>
                  </a:lnTo>
                  <a:lnTo>
                    <a:pt x="13" y="57"/>
                  </a:lnTo>
                  <a:lnTo>
                    <a:pt x="14" y="63"/>
                  </a:lnTo>
                  <a:lnTo>
                    <a:pt x="12" y="67"/>
                  </a:lnTo>
                  <a:lnTo>
                    <a:pt x="13" y="70"/>
                  </a:lnTo>
                  <a:lnTo>
                    <a:pt x="13" y="73"/>
                  </a:lnTo>
                  <a:lnTo>
                    <a:pt x="20" y="70"/>
                  </a:lnTo>
                  <a:lnTo>
                    <a:pt x="37" y="58"/>
                  </a:lnTo>
                  <a:lnTo>
                    <a:pt x="39" y="51"/>
                  </a:lnTo>
                  <a:lnTo>
                    <a:pt x="36" y="43"/>
                  </a:lnTo>
                  <a:lnTo>
                    <a:pt x="36" y="38"/>
                  </a:lnTo>
                  <a:lnTo>
                    <a:pt x="32" y="31"/>
                  </a:lnTo>
                  <a:lnTo>
                    <a:pt x="35" y="24"/>
                  </a:lnTo>
                  <a:lnTo>
                    <a:pt x="33" y="17"/>
                  </a:lnTo>
                  <a:lnTo>
                    <a:pt x="37" y="24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10255965" y="2884606"/>
              <a:ext cx="912284" cy="596900"/>
            </a:xfrm>
            <a:custGeom>
              <a:avLst/>
              <a:gdLst>
                <a:gd name="T0" fmla="*/ 425 w 448"/>
                <a:gd name="T1" fmla="*/ 146 h 294"/>
                <a:gd name="T2" fmla="*/ 417 w 448"/>
                <a:gd name="T3" fmla="*/ 135 h 294"/>
                <a:gd name="T4" fmla="*/ 406 w 448"/>
                <a:gd name="T5" fmla="*/ 127 h 294"/>
                <a:gd name="T6" fmla="*/ 409 w 448"/>
                <a:gd name="T7" fmla="*/ 111 h 294"/>
                <a:gd name="T8" fmla="*/ 408 w 448"/>
                <a:gd name="T9" fmla="*/ 99 h 294"/>
                <a:gd name="T10" fmla="*/ 402 w 448"/>
                <a:gd name="T11" fmla="*/ 92 h 294"/>
                <a:gd name="T12" fmla="*/ 416 w 448"/>
                <a:gd name="T13" fmla="*/ 70 h 294"/>
                <a:gd name="T14" fmla="*/ 419 w 448"/>
                <a:gd name="T15" fmla="*/ 58 h 294"/>
                <a:gd name="T16" fmla="*/ 425 w 448"/>
                <a:gd name="T17" fmla="*/ 49 h 294"/>
                <a:gd name="T18" fmla="*/ 412 w 448"/>
                <a:gd name="T19" fmla="*/ 45 h 294"/>
                <a:gd name="T20" fmla="*/ 396 w 448"/>
                <a:gd name="T21" fmla="*/ 33 h 294"/>
                <a:gd name="T22" fmla="*/ 388 w 448"/>
                <a:gd name="T23" fmla="*/ 14 h 294"/>
                <a:gd name="T24" fmla="*/ 375 w 448"/>
                <a:gd name="T25" fmla="*/ 10 h 294"/>
                <a:gd name="T26" fmla="*/ 366 w 448"/>
                <a:gd name="T27" fmla="*/ 0 h 294"/>
                <a:gd name="T28" fmla="*/ 300 w 448"/>
                <a:gd name="T29" fmla="*/ 15 h 294"/>
                <a:gd name="T30" fmla="*/ 111 w 448"/>
                <a:gd name="T31" fmla="*/ 53 h 294"/>
                <a:gd name="T32" fmla="*/ 49 w 448"/>
                <a:gd name="T33" fmla="*/ 41 h 294"/>
                <a:gd name="T34" fmla="*/ 27 w 448"/>
                <a:gd name="T35" fmla="*/ 54 h 294"/>
                <a:gd name="T36" fmla="*/ 21 w 448"/>
                <a:gd name="T37" fmla="*/ 60 h 294"/>
                <a:gd name="T38" fmla="*/ 0 w 448"/>
                <a:gd name="T39" fmla="*/ 75 h 294"/>
                <a:gd name="T40" fmla="*/ 22 w 448"/>
                <a:gd name="T41" fmla="*/ 204 h 294"/>
                <a:gd name="T42" fmla="*/ 114 w 448"/>
                <a:gd name="T43" fmla="*/ 279 h 294"/>
                <a:gd name="T44" fmla="*/ 383 w 448"/>
                <a:gd name="T45" fmla="*/ 225 h 294"/>
                <a:gd name="T46" fmla="*/ 389 w 448"/>
                <a:gd name="T47" fmla="*/ 213 h 294"/>
                <a:gd name="T48" fmla="*/ 401 w 448"/>
                <a:gd name="T49" fmla="*/ 209 h 294"/>
                <a:gd name="T50" fmla="*/ 408 w 448"/>
                <a:gd name="T51" fmla="*/ 210 h 294"/>
                <a:gd name="T52" fmla="*/ 420 w 448"/>
                <a:gd name="T53" fmla="*/ 202 h 294"/>
                <a:gd name="T54" fmla="*/ 427 w 448"/>
                <a:gd name="T55" fmla="*/ 191 h 294"/>
                <a:gd name="T56" fmla="*/ 432 w 448"/>
                <a:gd name="T57" fmla="*/ 184 h 294"/>
                <a:gd name="T58" fmla="*/ 434 w 448"/>
                <a:gd name="T59" fmla="*/ 183 h 294"/>
                <a:gd name="T60" fmla="*/ 446 w 448"/>
                <a:gd name="T61" fmla="*/ 171 h 294"/>
                <a:gd name="T62" fmla="*/ 435 w 448"/>
                <a:gd name="T63" fmla="*/ 15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8" h="294">
                  <a:moveTo>
                    <a:pt x="428" y="148"/>
                  </a:moveTo>
                  <a:lnTo>
                    <a:pt x="425" y="146"/>
                  </a:lnTo>
                  <a:lnTo>
                    <a:pt x="419" y="142"/>
                  </a:lnTo>
                  <a:lnTo>
                    <a:pt x="417" y="135"/>
                  </a:lnTo>
                  <a:lnTo>
                    <a:pt x="411" y="134"/>
                  </a:lnTo>
                  <a:lnTo>
                    <a:pt x="406" y="127"/>
                  </a:lnTo>
                  <a:lnTo>
                    <a:pt x="404" y="117"/>
                  </a:lnTo>
                  <a:lnTo>
                    <a:pt x="409" y="111"/>
                  </a:lnTo>
                  <a:lnTo>
                    <a:pt x="411" y="104"/>
                  </a:lnTo>
                  <a:lnTo>
                    <a:pt x="408" y="99"/>
                  </a:lnTo>
                  <a:lnTo>
                    <a:pt x="405" y="98"/>
                  </a:lnTo>
                  <a:lnTo>
                    <a:pt x="402" y="92"/>
                  </a:lnTo>
                  <a:lnTo>
                    <a:pt x="409" y="87"/>
                  </a:lnTo>
                  <a:lnTo>
                    <a:pt x="416" y="70"/>
                  </a:lnTo>
                  <a:lnTo>
                    <a:pt x="416" y="64"/>
                  </a:lnTo>
                  <a:lnTo>
                    <a:pt x="419" y="58"/>
                  </a:lnTo>
                  <a:lnTo>
                    <a:pt x="425" y="50"/>
                  </a:lnTo>
                  <a:lnTo>
                    <a:pt x="425" y="49"/>
                  </a:lnTo>
                  <a:lnTo>
                    <a:pt x="417" y="45"/>
                  </a:lnTo>
                  <a:lnTo>
                    <a:pt x="412" y="45"/>
                  </a:lnTo>
                  <a:lnTo>
                    <a:pt x="401" y="39"/>
                  </a:lnTo>
                  <a:lnTo>
                    <a:pt x="396" y="33"/>
                  </a:lnTo>
                  <a:lnTo>
                    <a:pt x="394" y="27"/>
                  </a:lnTo>
                  <a:lnTo>
                    <a:pt x="388" y="14"/>
                  </a:lnTo>
                  <a:lnTo>
                    <a:pt x="381" y="8"/>
                  </a:lnTo>
                  <a:lnTo>
                    <a:pt x="375" y="10"/>
                  </a:lnTo>
                  <a:lnTo>
                    <a:pt x="373" y="4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00" y="15"/>
                  </a:lnTo>
                  <a:lnTo>
                    <a:pt x="199" y="35"/>
                  </a:lnTo>
                  <a:lnTo>
                    <a:pt x="111" y="53"/>
                  </a:lnTo>
                  <a:lnTo>
                    <a:pt x="53" y="64"/>
                  </a:lnTo>
                  <a:lnTo>
                    <a:pt x="49" y="41"/>
                  </a:lnTo>
                  <a:lnTo>
                    <a:pt x="49" y="38"/>
                  </a:lnTo>
                  <a:lnTo>
                    <a:pt x="27" y="54"/>
                  </a:lnTo>
                  <a:lnTo>
                    <a:pt x="27" y="53"/>
                  </a:lnTo>
                  <a:lnTo>
                    <a:pt x="21" y="60"/>
                  </a:lnTo>
                  <a:lnTo>
                    <a:pt x="9" y="69"/>
                  </a:lnTo>
                  <a:lnTo>
                    <a:pt x="0" y="75"/>
                  </a:lnTo>
                  <a:lnTo>
                    <a:pt x="0" y="79"/>
                  </a:lnTo>
                  <a:lnTo>
                    <a:pt x="22" y="204"/>
                  </a:lnTo>
                  <a:lnTo>
                    <a:pt x="38" y="294"/>
                  </a:lnTo>
                  <a:lnTo>
                    <a:pt x="114" y="279"/>
                  </a:lnTo>
                  <a:lnTo>
                    <a:pt x="240" y="256"/>
                  </a:lnTo>
                  <a:lnTo>
                    <a:pt x="383" y="225"/>
                  </a:lnTo>
                  <a:lnTo>
                    <a:pt x="385" y="219"/>
                  </a:lnTo>
                  <a:lnTo>
                    <a:pt x="389" y="213"/>
                  </a:lnTo>
                  <a:lnTo>
                    <a:pt x="396" y="209"/>
                  </a:lnTo>
                  <a:lnTo>
                    <a:pt x="401" y="209"/>
                  </a:lnTo>
                  <a:lnTo>
                    <a:pt x="406" y="209"/>
                  </a:lnTo>
                  <a:lnTo>
                    <a:pt x="408" y="210"/>
                  </a:lnTo>
                  <a:lnTo>
                    <a:pt x="415" y="203"/>
                  </a:lnTo>
                  <a:lnTo>
                    <a:pt x="420" y="202"/>
                  </a:lnTo>
                  <a:lnTo>
                    <a:pt x="427" y="196"/>
                  </a:lnTo>
                  <a:lnTo>
                    <a:pt x="427" y="191"/>
                  </a:lnTo>
                  <a:lnTo>
                    <a:pt x="431" y="186"/>
                  </a:lnTo>
                  <a:lnTo>
                    <a:pt x="432" y="184"/>
                  </a:lnTo>
                  <a:lnTo>
                    <a:pt x="432" y="184"/>
                  </a:lnTo>
                  <a:lnTo>
                    <a:pt x="434" y="183"/>
                  </a:lnTo>
                  <a:lnTo>
                    <a:pt x="438" y="177"/>
                  </a:lnTo>
                  <a:lnTo>
                    <a:pt x="446" y="171"/>
                  </a:lnTo>
                  <a:lnTo>
                    <a:pt x="448" y="164"/>
                  </a:lnTo>
                  <a:lnTo>
                    <a:pt x="435" y="153"/>
                  </a:lnTo>
                  <a:lnTo>
                    <a:pt x="428" y="1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3905966" y="1885539"/>
              <a:ext cx="1259417" cy="1047751"/>
            </a:xfrm>
            <a:custGeom>
              <a:avLst/>
              <a:gdLst>
                <a:gd name="T0" fmla="*/ 602 w 619"/>
                <a:gd name="T1" fmla="*/ 150 h 515"/>
                <a:gd name="T2" fmla="*/ 518 w 619"/>
                <a:gd name="T3" fmla="*/ 119 h 515"/>
                <a:gd name="T4" fmla="*/ 444 w 619"/>
                <a:gd name="T5" fmla="*/ 107 h 515"/>
                <a:gd name="T6" fmla="*/ 418 w 619"/>
                <a:gd name="T7" fmla="*/ 103 h 515"/>
                <a:gd name="T8" fmla="*/ 380 w 619"/>
                <a:gd name="T9" fmla="*/ 107 h 515"/>
                <a:gd name="T10" fmla="*/ 356 w 619"/>
                <a:gd name="T11" fmla="*/ 109 h 515"/>
                <a:gd name="T12" fmla="*/ 324 w 619"/>
                <a:gd name="T13" fmla="*/ 105 h 515"/>
                <a:gd name="T14" fmla="*/ 303 w 619"/>
                <a:gd name="T15" fmla="*/ 99 h 515"/>
                <a:gd name="T16" fmla="*/ 284 w 619"/>
                <a:gd name="T17" fmla="*/ 89 h 515"/>
                <a:gd name="T18" fmla="*/ 261 w 619"/>
                <a:gd name="T19" fmla="*/ 85 h 515"/>
                <a:gd name="T20" fmla="*/ 237 w 619"/>
                <a:gd name="T21" fmla="*/ 92 h 515"/>
                <a:gd name="T22" fmla="*/ 221 w 619"/>
                <a:gd name="T23" fmla="*/ 86 h 515"/>
                <a:gd name="T24" fmla="*/ 202 w 619"/>
                <a:gd name="T25" fmla="*/ 74 h 515"/>
                <a:gd name="T26" fmla="*/ 196 w 619"/>
                <a:gd name="T27" fmla="*/ 24 h 515"/>
                <a:gd name="T28" fmla="*/ 181 w 619"/>
                <a:gd name="T29" fmla="*/ 19 h 515"/>
                <a:gd name="T30" fmla="*/ 171 w 619"/>
                <a:gd name="T31" fmla="*/ 9 h 515"/>
                <a:gd name="T32" fmla="*/ 153 w 619"/>
                <a:gd name="T33" fmla="*/ 7 h 515"/>
                <a:gd name="T34" fmla="*/ 145 w 619"/>
                <a:gd name="T35" fmla="*/ 4 h 515"/>
                <a:gd name="T36" fmla="*/ 145 w 619"/>
                <a:gd name="T37" fmla="*/ 5 h 515"/>
                <a:gd name="T38" fmla="*/ 134 w 619"/>
                <a:gd name="T39" fmla="*/ 20 h 515"/>
                <a:gd name="T40" fmla="*/ 129 w 619"/>
                <a:gd name="T41" fmla="*/ 32 h 515"/>
                <a:gd name="T42" fmla="*/ 129 w 619"/>
                <a:gd name="T43" fmla="*/ 50 h 515"/>
                <a:gd name="T44" fmla="*/ 125 w 619"/>
                <a:gd name="T45" fmla="*/ 68 h 515"/>
                <a:gd name="T46" fmla="*/ 115 w 619"/>
                <a:gd name="T47" fmla="*/ 77 h 515"/>
                <a:gd name="T48" fmla="*/ 110 w 619"/>
                <a:gd name="T49" fmla="*/ 97 h 515"/>
                <a:gd name="T50" fmla="*/ 92 w 619"/>
                <a:gd name="T51" fmla="*/ 131 h 515"/>
                <a:gd name="T52" fmla="*/ 85 w 619"/>
                <a:gd name="T53" fmla="*/ 162 h 515"/>
                <a:gd name="T54" fmla="*/ 77 w 619"/>
                <a:gd name="T55" fmla="*/ 174 h 515"/>
                <a:gd name="T56" fmla="*/ 57 w 619"/>
                <a:gd name="T57" fmla="*/ 225 h 515"/>
                <a:gd name="T58" fmla="*/ 62 w 619"/>
                <a:gd name="T59" fmla="*/ 231 h 515"/>
                <a:gd name="T60" fmla="*/ 43 w 619"/>
                <a:gd name="T61" fmla="*/ 249 h 515"/>
                <a:gd name="T62" fmla="*/ 43 w 619"/>
                <a:gd name="T63" fmla="*/ 256 h 515"/>
                <a:gd name="T64" fmla="*/ 37 w 619"/>
                <a:gd name="T65" fmla="*/ 260 h 515"/>
                <a:gd name="T66" fmla="*/ 20 w 619"/>
                <a:gd name="T67" fmla="*/ 285 h 515"/>
                <a:gd name="T68" fmla="*/ 11 w 619"/>
                <a:gd name="T69" fmla="*/ 326 h 515"/>
                <a:gd name="T70" fmla="*/ 3 w 619"/>
                <a:gd name="T71" fmla="*/ 346 h 515"/>
                <a:gd name="T72" fmla="*/ 7 w 619"/>
                <a:gd name="T73" fmla="*/ 391 h 515"/>
                <a:gd name="T74" fmla="*/ 298 w 619"/>
                <a:gd name="T75" fmla="*/ 468 h 515"/>
                <a:gd name="T76" fmla="*/ 544 w 619"/>
                <a:gd name="T77" fmla="*/ 342 h 515"/>
                <a:gd name="T78" fmla="*/ 555 w 619"/>
                <a:gd name="T79" fmla="*/ 323 h 515"/>
                <a:gd name="T80" fmla="*/ 556 w 619"/>
                <a:gd name="T81" fmla="*/ 303 h 515"/>
                <a:gd name="T82" fmla="*/ 543 w 619"/>
                <a:gd name="T83" fmla="*/ 294 h 515"/>
                <a:gd name="T84" fmla="*/ 560 w 619"/>
                <a:gd name="T85" fmla="*/ 256 h 515"/>
                <a:gd name="T86" fmla="*/ 579 w 619"/>
                <a:gd name="T87" fmla="*/ 237 h 515"/>
                <a:gd name="T88" fmla="*/ 601 w 619"/>
                <a:gd name="T89" fmla="*/ 200 h 515"/>
                <a:gd name="T90" fmla="*/ 616 w 619"/>
                <a:gd name="T91" fmla="*/ 16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9" h="515">
                  <a:moveTo>
                    <a:pt x="616" y="165"/>
                  </a:moveTo>
                  <a:lnTo>
                    <a:pt x="604" y="154"/>
                  </a:lnTo>
                  <a:lnTo>
                    <a:pt x="602" y="150"/>
                  </a:lnTo>
                  <a:lnTo>
                    <a:pt x="598" y="143"/>
                  </a:lnTo>
                  <a:lnTo>
                    <a:pt x="598" y="135"/>
                  </a:lnTo>
                  <a:lnTo>
                    <a:pt x="518" y="119"/>
                  </a:lnTo>
                  <a:lnTo>
                    <a:pt x="458" y="104"/>
                  </a:lnTo>
                  <a:lnTo>
                    <a:pt x="451" y="108"/>
                  </a:lnTo>
                  <a:lnTo>
                    <a:pt x="444" y="107"/>
                  </a:lnTo>
                  <a:lnTo>
                    <a:pt x="437" y="105"/>
                  </a:lnTo>
                  <a:lnTo>
                    <a:pt x="424" y="104"/>
                  </a:lnTo>
                  <a:lnTo>
                    <a:pt x="418" y="103"/>
                  </a:lnTo>
                  <a:lnTo>
                    <a:pt x="413" y="105"/>
                  </a:lnTo>
                  <a:lnTo>
                    <a:pt x="393" y="105"/>
                  </a:lnTo>
                  <a:lnTo>
                    <a:pt x="380" y="107"/>
                  </a:lnTo>
                  <a:lnTo>
                    <a:pt x="368" y="109"/>
                  </a:lnTo>
                  <a:lnTo>
                    <a:pt x="361" y="111"/>
                  </a:lnTo>
                  <a:lnTo>
                    <a:pt x="356" y="109"/>
                  </a:lnTo>
                  <a:lnTo>
                    <a:pt x="349" y="104"/>
                  </a:lnTo>
                  <a:lnTo>
                    <a:pt x="343" y="101"/>
                  </a:lnTo>
                  <a:lnTo>
                    <a:pt x="324" y="105"/>
                  </a:lnTo>
                  <a:lnTo>
                    <a:pt x="318" y="104"/>
                  </a:lnTo>
                  <a:lnTo>
                    <a:pt x="305" y="104"/>
                  </a:lnTo>
                  <a:lnTo>
                    <a:pt x="303" y="99"/>
                  </a:lnTo>
                  <a:lnTo>
                    <a:pt x="298" y="93"/>
                  </a:lnTo>
                  <a:lnTo>
                    <a:pt x="291" y="92"/>
                  </a:lnTo>
                  <a:lnTo>
                    <a:pt x="284" y="89"/>
                  </a:lnTo>
                  <a:lnTo>
                    <a:pt x="273" y="88"/>
                  </a:lnTo>
                  <a:lnTo>
                    <a:pt x="268" y="85"/>
                  </a:lnTo>
                  <a:lnTo>
                    <a:pt x="261" y="85"/>
                  </a:lnTo>
                  <a:lnTo>
                    <a:pt x="255" y="89"/>
                  </a:lnTo>
                  <a:lnTo>
                    <a:pt x="249" y="91"/>
                  </a:lnTo>
                  <a:lnTo>
                    <a:pt x="237" y="92"/>
                  </a:lnTo>
                  <a:lnTo>
                    <a:pt x="230" y="91"/>
                  </a:lnTo>
                  <a:lnTo>
                    <a:pt x="223" y="86"/>
                  </a:lnTo>
                  <a:lnTo>
                    <a:pt x="221" y="86"/>
                  </a:lnTo>
                  <a:lnTo>
                    <a:pt x="214" y="82"/>
                  </a:lnTo>
                  <a:lnTo>
                    <a:pt x="204" y="78"/>
                  </a:lnTo>
                  <a:lnTo>
                    <a:pt x="202" y="74"/>
                  </a:lnTo>
                  <a:lnTo>
                    <a:pt x="206" y="42"/>
                  </a:lnTo>
                  <a:lnTo>
                    <a:pt x="203" y="30"/>
                  </a:lnTo>
                  <a:lnTo>
                    <a:pt x="196" y="24"/>
                  </a:lnTo>
                  <a:lnTo>
                    <a:pt x="192" y="17"/>
                  </a:lnTo>
                  <a:lnTo>
                    <a:pt x="188" y="16"/>
                  </a:lnTo>
                  <a:lnTo>
                    <a:pt x="181" y="19"/>
                  </a:lnTo>
                  <a:lnTo>
                    <a:pt x="175" y="16"/>
                  </a:lnTo>
                  <a:lnTo>
                    <a:pt x="175" y="15"/>
                  </a:lnTo>
                  <a:lnTo>
                    <a:pt x="171" y="9"/>
                  </a:lnTo>
                  <a:lnTo>
                    <a:pt x="165" y="5"/>
                  </a:lnTo>
                  <a:lnTo>
                    <a:pt x="158" y="7"/>
                  </a:lnTo>
                  <a:lnTo>
                    <a:pt x="153" y="7"/>
                  </a:lnTo>
                  <a:lnTo>
                    <a:pt x="150" y="4"/>
                  </a:lnTo>
                  <a:lnTo>
                    <a:pt x="146" y="3"/>
                  </a:lnTo>
                  <a:lnTo>
                    <a:pt x="145" y="4"/>
                  </a:lnTo>
                  <a:lnTo>
                    <a:pt x="148" y="8"/>
                  </a:lnTo>
                  <a:lnTo>
                    <a:pt x="146" y="8"/>
                  </a:lnTo>
                  <a:lnTo>
                    <a:pt x="145" y="5"/>
                  </a:lnTo>
                  <a:lnTo>
                    <a:pt x="139" y="0"/>
                  </a:lnTo>
                  <a:lnTo>
                    <a:pt x="137" y="7"/>
                  </a:lnTo>
                  <a:lnTo>
                    <a:pt x="134" y="20"/>
                  </a:lnTo>
                  <a:lnTo>
                    <a:pt x="129" y="26"/>
                  </a:lnTo>
                  <a:lnTo>
                    <a:pt x="130" y="27"/>
                  </a:lnTo>
                  <a:lnTo>
                    <a:pt x="129" y="32"/>
                  </a:lnTo>
                  <a:lnTo>
                    <a:pt x="126" y="39"/>
                  </a:lnTo>
                  <a:lnTo>
                    <a:pt x="126" y="46"/>
                  </a:lnTo>
                  <a:lnTo>
                    <a:pt x="129" y="50"/>
                  </a:lnTo>
                  <a:lnTo>
                    <a:pt x="123" y="55"/>
                  </a:lnTo>
                  <a:lnTo>
                    <a:pt x="121" y="62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18" y="72"/>
                  </a:lnTo>
                  <a:lnTo>
                    <a:pt x="115" y="77"/>
                  </a:lnTo>
                  <a:lnTo>
                    <a:pt x="114" y="84"/>
                  </a:lnTo>
                  <a:lnTo>
                    <a:pt x="111" y="91"/>
                  </a:lnTo>
                  <a:lnTo>
                    <a:pt x="110" y="97"/>
                  </a:lnTo>
                  <a:lnTo>
                    <a:pt x="103" y="107"/>
                  </a:lnTo>
                  <a:lnTo>
                    <a:pt x="102" y="114"/>
                  </a:lnTo>
                  <a:lnTo>
                    <a:pt x="92" y="131"/>
                  </a:lnTo>
                  <a:lnTo>
                    <a:pt x="89" y="143"/>
                  </a:lnTo>
                  <a:lnTo>
                    <a:pt x="84" y="156"/>
                  </a:lnTo>
                  <a:lnTo>
                    <a:pt x="85" y="162"/>
                  </a:lnTo>
                  <a:lnTo>
                    <a:pt x="84" y="165"/>
                  </a:lnTo>
                  <a:lnTo>
                    <a:pt x="80" y="168"/>
                  </a:lnTo>
                  <a:lnTo>
                    <a:pt x="77" y="174"/>
                  </a:lnTo>
                  <a:lnTo>
                    <a:pt x="73" y="187"/>
                  </a:lnTo>
                  <a:lnTo>
                    <a:pt x="61" y="218"/>
                  </a:lnTo>
                  <a:lnTo>
                    <a:pt x="57" y="225"/>
                  </a:lnTo>
                  <a:lnTo>
                    <a:pt x="56" y="231"/>
                  </a:lnTo>
                  <a:lnTo>
                    <a:pt x="62" y="229"/>
                  </a:lnTo>
                  <a:lnTo>
                    <a:pt x="62" y="231"/>
                  </a:lnTo>
                  <a:lnTo>
                    <a:pt x="56" y="231"/>
                  </a:lnTo>
                  <a:lnTo>
                    <a:pt x="50" y="237"/>
                  </a:lnTo>
                  <a:lnTo>
                    <a:pt x="43" y="249"/>
                  </a:lnTo>
                  <a:lnTo>
                    <a:pt x="41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37" y="260"/>
                  </a:lnTo>
                  <a:lnTo>
                    <a:pt x="35" y="266"/>
                  </a:lnTo>
                  <a:lnTo>
                    <a:pt x="33" y="261"/>
                  </a:lnTo>
                  <a:lnTo>
                    <a:pt x="20" y="285"/>
                  </a:lnTo>
                  <a:lnTo>
                    <a:pt x="8" y="302"/>
                  </a:lnTo>
                  <a:lnTo>
                    <a:pt x="8" y="314"/>
                  </a:lnTo>
                  <a:lnTo>
                    <a:pt x="11" y="326"/>
                  </a:lnTo>
                  <a:lnTo>
                    <a:pt x="10" y="333"/>
                  </a:lnTo>
                  <a:lnTo>
                    <a:pt x="4" y="340"/>
                  </a:lnTo>
                  <a:lnTo>
                    <a:pt x="3" y="346"/>
                  </a:lnTo>
                  <a:lnTo>
                    <a:pt x="0" y="353"/>
                  </a:lnTo>
                  <a:lnTo>
                    <a:pt x="1" y="379"/>
                  </a:lnTo>
                  <a:lnTo>
                    <a:pt x="7" y="391"/>
                  </a:lnTo>
                  <a:lnTo>
                    <a:pt x="10" y="391"/>
                  </a:lnTo>
                  <a:lnTo>
                    <a:pt x="167" y="434"/>
                  </a:lnTo>
                  <a:lnTo>
                    <a:pt x="298" y="468"/>
                  </a:lnTo>
                  <a:lnTo>
                    <a:pt x="421" y="497"/>
                  </a:lnTo>
                  <a:lnTo>
                    <a:pt x="508" y="515"/>
                  </a:lnTo>
                  <a:lnTo>
                    <a:pt x="544" y="342"/>
                  </a:lnTo>
                  <a:lnTo>
                    <a:pt x="547" y="338"/>
                  </a:lnTo>
                  <a:lnTo>
                    <a:pt x="550" y="335"/>
                  </a:lnTo>
                  <a:lnTo>
                    <a:pt x="555" y="323"/>
                  </a:lnTo>
                  <a:lnTo>
                    <a:pt x="555" y="315"/>
                  </a:lnTo>
                  <a:lnTo>
                    <a:pt x="560" y="308"/>
                  </a:lnTo>
                  <a:lnTo>
                    <a:pt x="556" y="303"/>
                  </a:lnTo>
                  <a:lnTo>
                    <a:pt x="551" y="299"/>
                  </a:lnTo>
                  <a:lnTo>
                    <a:pt x="544" y="296"/>
                  </a:lnTo>
                  <a:lnTo>
                    <a:pt x="543" y="294"/>
                  </a:lnTo>
                  <a:lnTo>
                    <a:pt x="547" y="273"/>
                  </a:lnTo>
                  <a:lnTo>
                    <a:pt x="552" y="268"/>
                  </a:lnTo>
                  <a:lnTo>
                    <a:pt x="560" y="256"/>
                  </a:lnTo>
                  <a:lnTo>
                    <a:pt x="571" y="249"/>
                  </a:lnTo>
                  <a:lnTo>
                    <a:pt x="577" y="243"/>
                  </a:lnTo>
                  <a:lnTo>
                    <a:pt x="579" y="237"/>
                  </a:lnTo>
                  <a:lnTo>
                    <a:pt x="581" y="231"/>
                  </a:lnTo>
                  <a:lnTo>
                    <a:pt x="592" y="219"/>
                  </a:lnTo>
                  <a:lnTo>
                    <a:pt x="601" y="200"/>
                  </a:lnTo>
                  <a:lnTo>
                    <a:pt x="615" y="184"/>
                  </a:lnTo>
                  <a:lnTo>
                    <a:pt x="619" y="177"/>
                  </a:lnTo>
                  <a:lnTo>
                    <a:pt x="616" y="16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6905283" y="4207521"/>
              <a:ext cx="1361017" cy="694267"/>
            </a:xfrm>
            <a:custGeom>
              <a:avLst/>
              <a:gdLst>
                <a:gd name="T0" fmla="*/ 650 w 669"/>
                <a:gd name="T1" fmla="*/ 61 h 341"/>
                <a:gd name="T2" fmla="*/ 554 w 669"/>
                <a:gd name="T3" fmla="*/ 14 h 341"/>
                <a:gd name="T4" fmla="*/ 202 w 669"/>
                <a:gd name="T5" fmla="*/ 10 h 341"/>
                <a:gd name="T6" fmla="*/ 3 w 669"/>
                <a:gd name="T7" fmla="*/ 0 h 341"/>
                <a:gd name="T8" fmla="*/ 107 w 669"/>
                <a:gd name="T9" fmla="*/ 56 h 341"/>
                <a:gd name="T10" fmla="*/ 219 w 669"/>
                <a:gd name="T11" fmla="*/ 60 h 341"/>
                <a:gd name="T12" fmla="*/ 233 w 669"/>
                <a:gd name="T13" fmla="*/ 64 h 341"/>
                <a:gd name="T14" fmla="*/ 228 w 669"/>
                <a:gd name="T15" fmla="*/ 248 h 341"/>
                <a:gd name="T16" fmla="*/ 240 w 669"/>
                <a:gd name="T17" fmla="*/ 253 h 341"/>
                <a:gd name="T18" fmla="*/ 256 w 669"/>
                <a:gd name="T19" fmla="*/ 269 h 341"/>
                <a:gd name="T20" fmla="*/ 269 w 669"/>
                <a:gd name="T21" fmla="*/ 268 h 341"/>
                <a:gd name="T22" fmla="*/ 278 w 669"/>
                <a:gd name="T23" fmla="*/ 261 h 341"/>
                <a:gd name="T24" fmla="*/ 286 w 669"/>
                <a:gd name="T25" fmla="*/ 268 h 341"/>
                <a:gd name="T26" fmla="*/ 290 w 669"/>
                <a:gd name="T27" fmla="*/ 280 h 341"/>
                <a:gd name="T28" fmla="*/ 298 w 669"/>
                <a:gd name="T29" fmla="*/ 286 h 341"/>
                <a:gd name="T30" fmla="*/ 307 w 669"/>
                <a:gd name="T31" fmla="*/ 286 h 341"/>
                <a:gd name="T32" fmla="*/ 326 w 669"/>
                <a:gd name="T33" fmla="*/ 294 h 341"/>
                <a:gd name="T34" fmla="*/ 340 w 669"/>
                <a:gd name="T35" fmla="*/ 292 h 341"/>
                <a:gd name="T36" fmla="*/ 347 w 669"/>
                <a:gd name="T37" fmla="*/ 302 h 341"/>
                <a:gd name="T38" fmla="*/ 360 w 669"/>
                <a:gd name="T39" fmla="*/ 295 h 341"/>
                <a:gd name="T40" fmla="*/ 379 w 669"/>
                <a:gd name="T41" fmla="*/ 295 h 341"/>
                <a:gd name="T42" fmla="*/ 382 w 669"/>
                <a:gd name="T43" fmla="*/ 307 h 341"/>
                <a:gd name="T44" fmla="*/ 390 w 669"/>
                <a:gd name="T45" fmla="*/ 313 h 341"/>
                <a:gd name="T46" fmla="*/ 397 w 669"/>
                <a:gd name="T47" fmla="*/ 322 h 341"/>
                <a:gd name="T48" fmla="*/ 412 w 669"/>
                <a:gd name="T49" fmla="*/ 310 h 341"/>
                <a:gd name="T50" fmla="*/ 421 w 669"/>
                <a:gd name="T51" fmla="*/ 318 h 341"/>
                <a:gd name="T52" fmla="*/ 429 w 669"/>
                <a:gd name="T53" fmla="*/ 325 h 341"/>
                <a:gd name="T54" fmla="*/ 445 w 669"/>
                <a:gd name="T55" fmla="*/ 321 h 341"/>
                <a:gd name="T56" fmla="*/ 449 w 669"/>
                <a:gd name="T57" fmla="*/ 328 h 341"/>
                <a:gd name="T58" fmla="*/ 454 w 669"/>
                <a:gd name="T59" fmla="*/ 336 h 341"/>
                <a:gd name="T60" fmla="*/ 460 w 669"/>
                <a:gd name="T61" fmla="*/ 324 h 341"/>
                <a:gd name="T62" fmla="*/ 467 w 669"/>
                <a:gd name="T63" fmla="*/ 314 h 341"/>
                <a:gd name="T64" fmla="*/ 475 w 669"/>
                <a:gd name="T65" fmla="*/ 315 h 341"/>
                <a:gd name="T66" fmla="*/ 486 w 669"/>
                <a:gd name="T67" fmla="*/ 324 h 341"/>
                <a:gd name="T68" fmla="*/ 498 w 669"/>
                <a:gd name="T69" fmla="*/ 319 h 341"/>
                <a:gd name="T70" fmla="*/ 509 w 669"/>
                <a:gd name="T71" fmla="*/ 330 h 341"/>
                <a:gd name="T72" fmla="*/ 521 w 669"/>
                <a:gd name="T73" fmla="*/ 338 h 341"/>
                <a:gd name="T74" fmla="*/ 531 w 669"/>
                <a:gd name="T75" fmla="*/ 332 h 341"/>
                <a:gd name="T76" fmla="*/ 544 w 669"/>
                <a:gd name="T77" fmla="*/ 324 h 341"/>
                <a:gd name="T78" fmla="*/ 556 w 669"/>
                <a:gd name="T79" fmla="*/ 324 h 341"/>
                <a:gd name="T80" fmla="*/ 569 w 669"/>
                <a:gd name="T81" fmla="*/ 318 h 341"/>
                <a:gd name="T82" fmla="*/ 588 w 669"/>
                <a:gd name="T83" fmla="*/ 319 h 341"/>
                <a:gd name="T84" fmla="*/ 598 w 669"/>
                <a:gd name="T85" fmla="*/ 321 h 341"/>
                <a:gd name="T86" fmla="*/ 607 w 669"/>
                <a:gd name="T87" fmla="*/ 313 h 341"/>
                <a:gd name="T88" fmla="*/ 627 w 669"/>
                <a:gd name="T89" fmla="*/ 322 h 341"/>
                <a:gd name="T90" fmla="*/ 644 w 669"/>
                <a:gd name="T91" fmla="*/ 333 h 341"/>
                <a:gd name="T92" fmla="*/ 669 w 669"/>
                <a:gd name="T93" fmla="*/ 341 h 341"/>
                <a:gd name="T94" fmla="*/ 665 w 669"/>
                <a:gd name="T95" fmla="*/ 14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9" h="341">
                  <a:moveTo>
                    <a:pt x="665" y="144"/>
                  </a:moveTo>
                  <a:lnTo>
                    <a:pt x="650" y="61"/>
                  </a:lnTo>
                  <a:lnTo>
                    <a:pt x="650" y="12"/>
                  </a:lnTo>
                  <a:lnTo>
                    <a:pt x="554" y="14"/>
                  </a:lnTo>
                  <a:lnTo>
                    <a:pt x="376" y="14"/>
                  </a:lnTo>
                  <a:lnTo>
                    <a:pt x="202" y="10"/>
                  </a:lnTo>
                  <a:lnTo>
                    <a:pt x="79" y="4"/>
                  </a:lnTo>
                  <a:lnTo>
                    <a:pt x="3" y="0"/>
                  </a:lnTo>
                  <a:lnTo>
                    <a:pt x="0" y="49"/>
                  </a:lnTo>
                  <a:lnTo>
                    <a:pt x="107" y="56"/>
                  </a:lnTo>
                  <a:lnTo>
                    <a:pt x="187" y="58"/>
                  </a:lnTo>
                  <a:lnTo>
                    <a:pt x="219" y="60"/>
                  </a:lnTo>
                  <a:lnTo>
                    <a:pt x="226" y="60"/>
                  </a:lnTo>
                  <a:lnTo>
                    <a:pt x="233" y="64"/>
                  </a:lnTo>
                  <a:lnTo>
                    <a:pt x="228" y="238"/>
                  </a:lnTo>
                  <a:lnTo>
                    <a:pt x="228" y="248"/>
                  </a:lnTo>
                  <a:lnTo>
                    <a:pt x="233" y="249"/>
                  </a:lnTo>
                  <a:lnTo>
                    <a:pt x="240" y="253"/>
                  </a:lnTo>
                  <a:lnTo>
                    <a:pt x="251" y="265"/>
                  </a:lnTo>
                  <a:lnTo>
                    <a:pt x="256" y="269"/>
                  </a:lnTo>
                  <a:lnTo>
                    <a:pt x="263" y="265"/>
                  </a:lnTo>
                  <a:lnTo>
                    <a:pt x="269" y="268"/>
                  </a:lnTo>
                  <a:lnTo>
                    <a:pt x="275" y="268"/>
                  </a:lnTo>
                  <a:lnTo>
                    <a:pt x="278" y="261"/>
                  </a:lnTo>
                  <a:lnTo>
                    <a:pt x="280" y="264"/>
                  </a:lnTo>
                  <a:lnTo>
                    <a:pt x="286" y="268"/>
                  </a:lnTo>
                  <a:lnTo>
                    <a:pt x="290" y="273"/>
                  </a:lnTo>
                  <a:lnTo>
                    <a:pt x="290" y="280"/>
                  </a:lnTo>
                  <a:lnTo>
                    <a:pt x="291" y="286"/>
                  </a:lnTo>
                  <a:lnTo>
                    <a:pt x="298" y="286"/>
                  </a:lnTo>
                  <a:lnTo>
                    <a:pt x="302" y="287"/>
                  </a:lnTo>
                  <a:lnTo>
                    <a:pt x="307" y="286"/>
                  </a:lnTo>
                  <a:lnTo>
                    <a:pt x="314" y="290"/>
                  </a:lnTo>
                  <a:lnTo>
                    <a:pt x="326" y="294"/>
                  </a:lnTo>
                  <a:lnTo>
                    <a:pt x="333" y="292"/>
                  </a:lnTo>
                  <a:lnTo>
                    <a:pt x="340" y="292"/>
                  </a:lnTo>
                  <a:lnTo>
                    <a:pt x="343" y="296"/>
                  </a:lnTo>
                  <a:lnTo>
                    <a:pt x="347" y="302"/>
                  </a:lnTo>
                  <a:lnTo>
                    <a:pt x="353" y="299"/>
                  </a:lnTo>
                  <a:lnTo>
                    <a:pt x="360" y="295"/>
                  </a:lnTo>
                  <a:lnTo>
                    <a:pt x="372" y="296"/>
                  </a:lnTo>
                  <a:lnTo>
                    <a:pt x="379" y="295"/>
                  </a:lnTo>
                  <a:lnTo>
                    <a:pt x="378" y="302"/>
                  </a:lnTo>
                  <a:lnTo>
                    <a:pt x="382" y="307"/>
                  </a:lnTo>
                  <a:lnTo>
                    <a:pt x="389" y="309"/>
                  </a:lnTo>
                  <a:lnTo>
                    <a:pt x="390" y="313"/>
                  </a:lnTo>
                  <a:lnTo>
                    <a:pt x="390" y="321"/>
                  </a:lnTo>
                  <a:lnTo>
                    <a:pt x="397" y="322"/>
                  </a:lnTo>
                  <a:lnTo>
                    <a:pt x="402" y="319"/>
                  </a:lnTo>
                  <a:lnTo>
                    <a:pt x="412" y="310"/>
                  </a:lnTo>
                  <a:lnTo>
                    <a:pt x="418" y="313"/>
                  </a:lnTo>
                  <a:lnTo>
                    <a:pt x="421" y="318"/>
                  </a:lnTo>
                  <a:lnTo>
                    <a:pt x="426" y="318"/>
                  </a:lnTo>
                  <a:lnTo>
                    <a:pt x="429" y="325"/>
                  </a:lnTo>
                  <a:lnTo>
                    <a:pt x="436" y="326"/>
                  </a:lnTo>
                  <a:lnTo>
                    <a:pt x="445" y="321"/>
                  </a:lnTo>
                  <a:lnTo>
                    <a:pt x="452" y="322"/>
                  </a:lnTo>
                  <a:lnTo>
                    <a:pt x="449" y="328"/>
                  </a:lnTo>
                  <a:lnTo>
                    <a:pt x="452" y="334"/>
                  </a:lnTo>
                  <a:lnTo>
                    <a:pt x="454" y="336"/>
                  </a:lnTo>
                  <a:lnTo>
                    <a:pt x="458" y="334"/>
                  </a:lnTo>
                  <a:lnTo>
                    <a:pt x="460" y="324"/>
                  </a:lnTo>
                  <a:lnTo>
                    <a:pt x="467" y="318"/>
                  </a:lnTo>
                  <a:lnTo>
                    <a:pt x="467" y="314"/>
                  </a:lnTo>
                  <a:lnTo>
                    <a:pt x="468" y="313"/>
                  </a:lnTo>
                  <a:lnTo>
                    <a:pt x="475" y="315"/>
                  </a:lnTo>
                  <a:lnTo>
                    <a:pt x="481" y="322"/>
                  </a:lnTo>
                  <a:lnTo>
                    <a:pt x="486" y="324"/>
                  </a:lnTo>
                  <a:lnTo>
                    <a:pt x="493" y="319"/>
                  </a:lnTo>
                  <a:lnTo>
                    <a:pt x="498" y="319"/>
                  </a:lnTo>
                  <a:lnTo>
                    <a:pt x="502" y="326"/>
                  </a:lnTo>
                  <a:lnTo>
                    <a:pt x="509" y="330"/>
                  </a:lnTo>
                  <a:lnTo>
                    <a:pt x="516" y="333"/>
                  </a:lnTo>
                  <a:lnTo>
                    <a:pt x="521" y="338"/>
                  </a:lnTo>
                  <a:lnTo>
                    <a:pt x="524" y="332"/>
                  </a:lnTo>
                  <a:lnTo>
                    <a:pt x="531" y="332"/>
                  </a:lnTo>
                  <a:lnTo>
                    <a:pt x="537" y="324"/>
                  </a:lnTo>
                  <a:lnTo>
                    <a:pt x="544" y="324"/>
                  </a:lnTo>
                  <a:lnTo>
                    <a:pt x="551" y="318"/>
                  </a:lnTo>
                  <a:lnTo>
                    <a:pt x="556" y="324"/>
                  </a:lnTo>
                  <a:lnTo>
                    <a:pt x="563" y="324"/>
                  </a:lnTo>
                  <a:lnTo>
                    <a:pt x="569" y="318"/>
                  </a:lnTo>
                  <a:lnTo>
                    <a:pt x="581" y="314"/>
                  </a:lnTo>
                  <a:lnTo>
                    <a:pt x="588" y="319"/>
                  </a:lnTo>
                  <a:lnTo>
                    <a:pt x="592" y="321"/>
                  </a:lnTo>
                  <a:lnTo>
                    <a:pt x="598" y="321"/>
                  </a:lnTo>
                  <a:lnTo>
                    <a:pt x="602" y="318"/>
                  </a:lnTo>
                  <a:lnTo>
                    <a:pt x="607" y="313"/>
                  </a:lnTo>
                  <a:lnTo>
                    <a:pt x="612" y="313"/>
                  </a:lnTo>
                  <a:lnTo>
                    <a:pt x="627" y="322"/>
                  </a:lnTo>
                  <a:lnTo>
                    <a:pt x="639" y="332"/>
                  </a:lnTo>
                  <a:lnTo>
                    <a:pt x="644" y="333"/>
                  </a:lnTo>
                  <a:lnTo>
                    <a:pt x="651" y="337"/>
                  </a:lnTo>
                  <a:lnTo>
                    <a:pt x="669" y="341"/>
                  </a:lnTo>
                  <a:lnTo>
                    <a:pt x="667" y="171"/>
                  </a:lnTo>
                  <a:lnTo>
                    <a:pt x="665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8" name="Freeform 23"/>
            <p:cNvSpPr>
              <a:spLocks/>
            </p:cNvSpPr>
            <p:nvPr/>
          </p:nvSpPr>
          <p:spPr bwMode="auto">
            <a:xfrm>
              <a:off x="9644249" y="3037006"/>
              <a:ext cx="656167" cy="751417"/>
            </a:xfrm>
            <a:custGeom>
              <a:avLst/>
              <a:gdLst>
                <a:gd name="T0" fmla="*/ 323 w 323"/>
                <a:gd name="T1" fmla="*/ 129 h 370"/>
                <a:gd name="T2" fmla="*/ 301 w 323"/>
                <a:gd name="T3" fmla="*/ 0 h 370"/>
                <a:gd name="T4" fmla="*/ 251 w 323"/>
                <a:gd name="T5" fmla="*/ 31 h 370"/>
                <a:gd name="T6" fmla="*/ 241 w 323"/>
                <a:gd name="T7" fmla="*/ 42 h 370"/>
                <a:gd name="T8" fmla="*/ 222 w 323"/>
                <a:gd name="T9" fmla="*/ 62 h 370"/>
                <a:gd name="T10" fmla="*/ 204 w 323"/>
                <a:gd name="T11" fmla="*/ 62 h 370"/>
                <a:gd name="T12" fmla="*/ 184 w 323"/>
                <a:gd name="T13" fmla="*/ 73 h 370"/>
                <a:gd name="T14" fmla="*/ 171 w 323"/>
                <a:gd name="T15" fmla="*/ 79 h 370"/>
                <a:gd name="T16" fmla="*/ 158 w 323"/>
                <a:gd name="T17" fmla="*/ 75 h 370"/>
                <a:gd name="T18" fmla="*/ 139 w 323"/>
                <a:gd name="T19" fmla="*/ 81 h 370"/>
                <a:gd name="T20" fmla="*/ 139 w 323"/>
                <a:gd name="T21" fmla="*/ 74 h 370"/>
                <a:gd name="T22" fmla="*/ 144 w 323"/>
                <a:gd name="T23" fmla="*/ 65 h 370"/>
                <a:gd name="T24" fmla="*/ 131 w 323"/>
                <a:gd name="T25" fmla="*/ 70 h 370"/>
                <a:gd name="T26" fmla="*/ 116 w 323"/>
                <a:gd name="T27" fmla="*/ 63 h 370"/>
                <a:gd name="T28" fmla="*/ 97 w 323"/>
                <a:gd name="T29" fmla="*/ 59 h 370"/>
                <a:gd name="T30" fmla="*/ 66 w 323"/>
                <a:gd name="T31" fmla="*/ 62 h 370"/>
                <a:gd name="T32" fmla="*/ 12 w 323"/>
                <a:gd name="T33" fmla="*/ 163 h 370"/>
                <a:gd name="T34" fmla="*/ 39 w 323"/>
                <a:gd name="T35" fmla="*/ 322 h 370"/>
                <a:gd name="T36" fmla="*/ 55 w 323"/>
                <a:gd name="T37" fmla="*/ 323 h 370"/>
                <a:gd name="T38" fmla="*/ 74 w 323"/>
                <a:gd name="T39" fmla="*/ 337 h 370"/>
                <a:gd name="T40" fmla="*/ 90 w 323"/>
                <a:gd name="T41" fmla="*/ 350 h 370"/>
                <a:gd name="T42" fmla="*/ 106 w 323"/>
                <a:gd name="T43" fmla="*/ 350 h 370"/>
                <a:gd name="T44" fmla="*/ 125 w 323"/>
                <a:gd name="T45" fmla="*/ 360 h 370"/>
                <a:gd name="T46" fmla="*/ 135 w 323"/>
                <a:gd name="T47" fmla="*/ 353 h 370"/>
                <a:gd name="T48" fmla="*/ 150 w 323"/>
                <a:gd name="T49" fmla="*/ 360 h 370"/>
                <a:gd name="T50" fmla="*/ 161 w 323"/>
                <a:gd name="T51" fmla="*/ 357 h 370"/>
                <a:gd name="T52" fmla="*/ 171 w 323"/>
                <a:gd name="T53" fmla="*/ 345 h 370"/>
                <a:gd name="T54" fmla="*/ 184 w 323"/>
                <a:gd name="T55" fmla="*/ 351 h 370"/>
                <a:gd name="T56" fmla="*/ 196 w 323"/>
                <a:gd name="T57" fmla="*/ 358 h 370"/>
                <a:gd name="T58" fmla="*/ 207 w 323"/>
                <a:gd name="T59" fmla="*/ 369 h 370"/>
                <a:gd name="T60" fmla="*/ 213 w 323"/>
                <a:gd name="T61" fmla="*/ 369 h 370"/>
                <a:gd name="T62" fmla="*/ 227 w 323"/>
                <a:gd name="T63" fmla="*/ 358 h 370"/>
                <a:gd name="T64" fmla="*/ 234 w 323"/>
                <a:gd name="T65" fmla="*/ 349 h 370"/>
                <a:gd name="T66" fmla="*/ 230 w 323"/>
                <a:gd name="T67" fmla="*/ 332 h 370"/>
                <a:gd name="T68" fmla="*/ 234 w 323"/>
                <a:gd name="T69" fmla="*/ 323 h 370"/>
                <a:gd name="T70" fmla="*/ 235 w 323"/>
                <a:gd name="T71" fmla="*/ 311 h 370"/>
                <a:gd name="T72" fmla="*/ 246 w 323"/>
                <a:gd name="T73" fmla="*/ 307 h 370"/>
                <a:gd name="T74" fmla="*/ 255 w 323"/>
                <a:gd name="T75" fmla="*/ 309 h 370"/>
                <a:gd name="T76" fmla="*/ 254 w 323"/>
                <a:gd name="T77" fmla="*/ 297 h 370"/>
                <a:gd name="T78" fmla="*/ 258 w 323"/>
                <a:gd name="T79" fmla="*/ 284 h 370"/>
                <a:gd name="T80" fmla="*/ 269 w 323"/>
                <a:gd name="T81" fmla="*/ 273 h 370"/>
                <a:gd name="T82" fmla="*/ 274 w 323"/>
                <a:gd name="T83" fmla="*/ 259 h 370"/>
                <a:gd name="T84" fmla="*/ 297 w 323"/>
                <a:gd name="T85" fmla="*/ 253 h 370"/>
                <a:gd name="T86" fmla="*/ 314 w 323"/>
                <a:gd name="T87" fmla="*/ 234 h 370"/>
                <a:gd name="T88" fmla="*/ 315 w 323"/>
                <a:gd name="T89" fmla="*/ 215 h 370"/>
                <a:gd name="T90" fmla="*/ 315 w 323"/>
                <a:gd name="T91" fmla="*/ 203 h 370"/>
                <a:gd name="T92" fmla="*/ 319 w 323"/>
                <a:gd name="T93" fmla="*/ 194 h 370"/>
                <a:gd name="T94" fmla="*/ 320 w 323"/>
                <a:gd name="T95" fmla="*/ 169 h 370"/>
                <a:gd name="T96" fmla="*/ 319 w 323"/>
                <a:gd name="T97" fmla="*/ 144 h 370"/>
                <a:gd name="T98" fmla="*/ 316 w 323"/>
                <a:gd name="T99" fmla="*/ 13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3" h="370">
                  <a:moveTo>
                    <a:pt x="319" y="132"/>
                  </a:moveTo>
                  <a:lnTo>
                    <a:pt x="323" y="129"/>
                  </a:lnTo>
                  <a:lnTo>
                    <a:pt x="301" y="4"/>
                  </a:lnTo>
                  <a:lnTo>
                    <a:pt x="301" y="0"/>
                  </a:lnTo>
                  <a:lnTo>
                    <a:pt x="265" y="21"/>
                  </a:lnTo>
                  <a:lnTo>
                    <a:pt x="251" y="31"/>
                  </a:lnTo>
                  <a:lnTo>
                    <a:pt x="246" y="35"/>
                  </a:lnTo>
                  <a:lnTo>
                    <a:pt x="241" y="42"/>
                  </a:lnTo>
                  <a:lnTo>
                    <a:pt x="234" y="51"/>
                  </a:lnTo>
                  <a:lnTo>
                    <a:pt x="222" y="62"/>
                  </a:lnTo>
                  <a:lnTo>
                    <a:pt x="209" y="63"/>
                  </a:lnTo>
                  <a:lnTo>
                    <a:pt x="204" y="62"/>
                  </a:lnTo>
                  <a:lnTo>
                    <a:pt x="190" y="69"/>
                  </a:lnTo>
                  <a:lnTo>
                    <a:pt x="184" y="73"/>
                  </a:lnTo>
                  <a:lnTo>
                    <a:pt x="177" y="75"/>
                  </a:lnTo>
                  <a:lnTo>
                    <a:pt x="171" y="79"/>
                  </a:lnTo>
                  <a:lnTo>
                    <a:pt x="166" y="78"/>
                  </a:lnTo>
                  <a:lnTo>
                    <a:pt x="158" y="75"/>
                  </a:lnTo>
                  <a:lnTo>
                    <a:pt x="146" y="75"/>
                  </a:lnTo>
                  <a:lnTo>
                    <a:pt x="139" y="81"/>
                  </a:lnTo>
                  <a:lnTo>
                    <a:pt x="134" y="79"/>
                  </a:lnTo>
                  <a:lnTo>
                    <a:pt x="139" y="74"/>
                  </a:lnTo>
                  <a:lnTo>
                    <a:pt x="150" y="71"/>
                  </a:lnTo>
                  <a:lnTo>
                    <a:pt x="144" y="65"/>
                  </a:lnTo>
                  <a:lnTo>
                    <a:pt x="138" y="71"/>
                  </a:lnTo>
                  <a:lnTo>
                    <a:pt x="131" y="70"/>
                  </a:lnTo>
                  <a:lnTo>
                    <a:pt x="125" y="65"/>
                  </a:lnTo>
                  <a:lnTo>
                    <a:pt x="116" y="63"/>
                  </a:lnTo>
                  <a:lnTo>
                    <a:pt x="111" y="60"/>
                  </a:lnTo>
                  <a:lnTo>
                    <a:pt x="97" y="59"/>
                  </a:lnTo>
                  <a:lnTo>
                    <a:pt x="96" y="56"/>
                  </a:lnTo>
                  <a:lnTo>
                    <a:pt x="66" y="62"/>
                  </a:lnTo>
                  <a:lnTo>
                    <a:pt x="0" y="73"/>
                  </a:lnTo>
                  <a:lnTo>
                    <a:pt x="12" y="163"/>
                  </a:lnTo>
                  <a:lnTo>
                    <a:pt x="31" y="327"/>
                  </a:lnTo>
                  <a:lnTo>
                    <a:pt x="39" y="322"/>
                  </a:lnTo>
                  <a:lnTo>
                    <a:pt x="44" y="327"/>
                  </a:lnTo>
                  <a:lnTo>
                    <a:pt x="55" y="323"/>
                  </a:lnTo>
                  <a:lnTo>
                    <a:pt x="70" y="330"/>
                  </a:lnTo>
                  <a:lnTo>
                    <a:pt x="74" y="337"/>
                  </a:lnTo>
                  <a:lnTo>
                    <a:pt x="83" y="349"/>
                  </a:lnTo>
                  <a:lnTo>
                    <a:pt x="90" y="350"/>
                  </a:lnTo>
                  <a:lnTo>
                    <a:pt x="102" y="349"/>
                  </a:lnTo>
                  <a:lnTo>
                    <a:pt x="106" y="350"/>
                  </a:lnTo>
                  <a:lnTo>
                    <a:pt x="119" y="360"/>
                  </a:lnTo>
                  <a:lnTo>
                    <a:pt x="125" y="360"/>
                  </a:lnTo>
                  <a:lnTo>
                    <a:pt x="130" y="353"/>
                  </a:lnTo>
                  <a:lnTo>
                    <a:pt x="135" y="353"/>
                  </a:lnTo>
                  <a:lnTo>
                    <a:pt x="143" y="354"/>
                  </a:lnTo>
                  <a:lnTo>
                    <a:pt x="150" y="360"/>
                  </a:lnTo>
                  <a:lnTo>
                    <a:pt x="155" y="357"/>
                  </a:lnTo>
                  <a:lnTo>
                    <a:pt x="161" y="357"/>
                  </a:lnTo>
                  <a:lnTo>
                    <a:pt x="165" y="350"/>
                  </a:lnTo>
                  <a:lnTo>
                    <a:pt x="171" y="345"/>
                  </a:lnTo>
                  <a:lnTo>
                    <a:pt x="178" y="341"/>
                  </a:lnTo>
                  <a:lnTo>
                    <a:pt x="184" y="351"/>
                  </a:lnTo>
                  <a:lnTo>
                    <a:pt x="189" y="358"/>
                  </a:lnTo>
                  <a:lnTo>
                    <a:pt x="196" y="358"/>
                  </a:lnTo>
                  <a:lnTo>
                    <a:pt x="201" y="364"/>
                  </a:lnTo>
                  <a:lnTo>
                    <a:pt x="207" y="369"/>
                  </a:lnTo>
                  <a:lnTo>
                    <a:pt x="207" y="370"/>
                  </a:lnTo>
                  <a:lnTo>
                    <a:pt x="213" y="369"/>
                  </a:lnTo>
                  <a:lnTo>
                    <a:pt x="222" y="365"/>
                  </a:lnTo>
                  <a:lnTo>
                    <a:pt x="227" y="358"/>
                  </a:lnTo>
                  <a:lnTo>
                    <a:pt x="227" y="353"/>
                  </a:lnTo>
                  <a:lnTo>
                    <a:pt x="234" y="349"/>
                  </a:lnTo>
                  <a:lnTo>
                    <a:pt x="232" y="337"/>
                  </a:lnTo>
                  <a:lnTo>
                    <a:pt x="230" y="332"/>
                  </a:lnTo>
                  <a:lnTo>
                    <a:pt x="231" y="326"/>
                  </a:lnTo>
                  <a:lnTo>
                    <a:pt x="234" y="323"/>
                  </a:lnTo>
                  <a:lnTo>
                    <a:pt x="234" y="316"/>
                  </a:lnTo>
                  <a:lnTo>
                    <a:pt x="235" y="311"/>
                  </a:lnTo>
                  <a:lnTo>
                    <a:pt x="241" y="304"/>
                  </a:lnTo>
                  <a:lnTo>
                    <a:pt x="246" y="307"/>
                  </a:lnTo>
                  <a:lnTo>
                    <a:pt x="253" y="316"/>
                  </a:lnTo>
                  <a:lnTo>
                    <a:pt x="255" y="309"/>
                  </a:lnTo>
                  <a:lnTo>
                    <a:pt x="258" y="304"/>
                  </a:lnTo>
                  <a:lnTo>
                    <a:pt x="254" y="297"/>
                  </a:lnTo>
                  <a:lnTo>
                    <a:pt x="258" y="291"/>
                  </a:lnTo>
                  <a:lnTo>
                    <a:pt x="258" y="284"/>
                  </a:lnTo>
                  <a:lnTo>
                    <a:pt x="261" y="278"/>
                  </a:lnTo>
                  <a:lnTo>
                    <a:pt x="269" y="273"/>
                  </a:lnTo>
                  <a:lnTo>
                    <a:pt x="269" y="268"/>
                  </a:lnTo>
                  <a:lnTo>
                    <a:pt x="274" y="259"/>
                  </a:lnTo>
                  <a:lnTo>
                    <a:pt x="285" y="263"/>
                  </a:lnTo>
                  <a:lnTo>
                    <a:pt x="297" y="253"/>
                  </a:lnTo>
                  <a:lnTo>
                    <a:pt x="305" y="240"/>
                  </a:lnTo>
                  <a:lnTo>
                    <a:pt x="314" y="234"/>
                  </a:lnTo>
                  <a:lnTo>
                    <a:pt x="316" y="221"/>
                  </a:lnTo>
                  <a:lnTo>
                    <a:pt x="315" y="215"/>
                  </a:lnTo>
                  <a:lnTo>
                    <a:pt x="316" y="209"/>
                  </a:lnTo>
                  <a:lnTo>
                    <a:pt x="315" y="203"/>
                  </a:lnTo>
                  <a:lnTo>
                    <a:pt x="318" y="203"/>
                  </a:lnTo>
                  <a:lnTo>
                    <a:pt x="319" y="194"/>
                  </a:lnTo>
                  <a:lnTo>
                    <a:pt x="318" y="188"/>
                  </a:lnTo>
                  <a:lnTo>
                    <a:pt x="320" y="169"/>
                  </a:lnTo>
                  <a:lnTo>
                    <a:pt x="323" y="162"/>
                  </a:lnTo>
                  <a:lnTo>
                    <a:pt x="319" y="144"/>
                  </a:lnTo>
                  <a:lnTo>
                    <a:pt x="315" y="139"/>
                  </a:lnTo>
                  <a:lnTo>
                    <a:pt x="316" y="132"/>
                  </a:lnTo>
                  <a:lnTo>
                    <a:pt x="319" y="1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6881998" y="1817805"/>
              <a:ext cx="1032933" cy="637117"/>
            </a:xfrm>
            <a:custGeom>
              <a:avLst/>
              <a:gdLst>
                <a:gd name="T0" fmla="*/ 507 w 507"/>
                <a:gd name="T1" fmla="*/ 301 h 313"/>
                <a:gd name="T2" fmla="*/ 505 w 507"/>
                <a:gd name="T3" fmla="*/ 289 h 313"/>
                <a:gd name="T4" fmla="*/ 505 w 507"/>
                <a:gd name="T5" fmla="*/ 282 h 313"/>
                <a:gd name="T6" fmla="*/ 504 w 507"/>
                <a:gd name="T7" fmla="*/ 275 h 313"/>
                <a:gd name="T8" fmla="*/ 496 w 507"/>
                <a:gd name="T9" fmla="*/ 266 h 313"/>
                <a:gd name="T10" fmla="*/ 494 w 507"/>
                <a:gd name="T11" fmla="*/ 259 h 313"/>
                <a:gd name="T12" fmla="*/ 494 w 507"/>
                <a:gd name="T13" fmla="*/ 252 h 313"/>
                <a:gd name="T14" fmla="*/ 492 w 507"/>
                <a:gd name="T15" fmla="*/ 247 h 313"/>
                <a:gd name="T16" fmla="*/ 490 w 507"/>
                <a:gd name="T17" fmla="*/ 224 h 313"/>
                <a:gd name="T18" fmla="*/ 492 w 507"/>
                <a:gd name="T19" fmla="*/ 217 h 313"/>
                <a:gd name="T20" fmla="*/ 489 w 507"/>
                <a:gd name="T21" fmla="*/ 210 h 313"/>
                <a:gd name="T22" fmla="*/ 489 w 507"/>
                <a:gd name="T23" fmla="*/ 202 h 313"/>
                <a:gd name="T24" fmla="*/ 488 w 507"/>
                <a:gd name="T25" fmla="*/ 189 h 313"/>
                <a:gd name="T26" fmla="*/ 488 w 507"/>
                <a:gd name="T27" fmla="*/ 176 h 313"/>
                <a:gd name="T28" fmla="*/ 485 w 507"/>
                <a:gd name="T29" fmla="*/ 170 h 313"/>
                <a:gd name="T30" fmla="*/ 486 w 507"/>
                <a:gd name="T31" fmla="*/ 164 h 313"/>
                <a:gd name="T32" fmla="*/ 486 w 507"/>
                <a:gd name="T33" fmla="*/ 157 h 313"/>
                <a:gd name="T34" fmla="*/ 484 w 507"/>
                <a:gd name="T35" fmla="*/ 144 h 313"/>
                <a:gd name="T36" fmla="*/ 475 w 507"/>
                <a:gd name="T37" fmla="*/ 125 h 313"/>
                <a:gd name="T38" fmla="*/ 477 w 507"/>
                <a:gd name="T39" fmla="*/ 122 h 313"/>
                <a:gd name="T40" fmla="*/ 469 w 507"/>
                <a:gd name="T41" fmla="*/ 101 h 313"/>
                <a:gd name="T42" fmla="*/ 469 w 507"/>
                <a:gd name="T43" fmla="*/ 95 h 313"/>
                <a:gd name="T44" fmla="*/ 469 w 507"/>
                <a:gd name="T45" fmla="*/ 83 h 313"/>
                <a:gd name="T46" fmla="*/ 467 w 507"/>
                <a:gd name="T47" fmla="*/ 79 h 313"/>
                <a:gd name="T48" fmla="*/ 469 w 507"/>
                <a:gd name="T49" fmla="*/ 73 h 313"/>
                <a:gd name="T50" fmla="*/ 467 w 507"/>
                <a:gd name="T51" fmla="*/ 61 h 313"/>
                <a:gd name="T52" fmla="*/ 470 w 507"/>
                <a:gd name="T53" fmla="*/ 49 h 313"/>
                <a:gd name="T54" fmla="*/ 469 w 507"/>
                <a:gd name="T55" fmla="*/ 44 h 313"/>
                <a:gd name="T56" fmla="*/ 463 w 507"/>
                <a:gd name="T57" fmla="*/ 26 h 313"/>
                <a:gd name="T58" fmla="*/ 462 w 507"/>
                <a:gd name="T59" fmla="*/ 21 h 313"/>
                <a:gd name="T60" fmla="*/ 462 w 507"/>
                <a:gd name="T61" fmla="*/ 21 h 313"/>
                <a:gd name="T62" fmla="*/ 463 w 507"/>
                <a:gd name="T63" fmla="*/ 17 h 313"/>
                <a:gd name="T64" fmla="*/ 405 w 507"/>
                <a:gd name="T65" fmla="*/ 17 h 313"/>
                <a:gd name="T66" fmla="*/ 275 w 507"/>
                <a:gd name="T67" fmla="*/ 14 h 313"/>
                <a:gd name="T68" fmla="*/ 122 w 507"/>
                <a:gd name="T69" fmla="*/ 7 h 313"/>
                <a:gd name="T70" fmla="*/ 21 w 507"/>
                <a:gd name="T71" fmla="*/ 0 h 313"/>
                <a:gd name="T72" fmla="*/ 21 w 507"/>
                <a:gd name="T73" fmla="*/ 3 h 313"/>
                <a:gd name="T74" fmla="*/ 0 w 507"/>
                <a:gd name="T75" fmla="*/ 295 h 313"/>
                <a:gd name="T76" fmla="*/ 121 w 507"/>
                <a:gd name="T77" fmla="*/ 304 h 313"/>
                <a:gd name="T78" fmla="*/ 255 w 507"/>
                <a:gd name="T79" fmla="*/ 310 h 313"/>
                <a:gd name="T80" fmla="*/ 381 w 507"/>
                <a:gd name="T81" fmla="*/ 313 h 313"/>
                <a:gd name="T82" fmla="*/ 507 w 507"/>
                <a:gd name="T83" fmla="*/ 313 h 313"/>
                <a:gd name="T84" fmla="*/ 505 w 507"/>
                <a:gd name="T85" fmla="*/ 306 h 313"/>
                <a:gd name="T86" fmla="*/ 507 w 507"/>
                <a:gd name="T87" fmla="*/ 3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7" h="313">
                  <a:moveTo>
                    <a:pt x="507" y="301"/>
                  </a:moveTo>
                  <a:lnTo>
                    <a:pt x="505" y="289"/>
                  </a:lnTo>
                  <a:lnTo>
                    <a:pt x="505" y="282"/>
                  </a:lnTo>
                  <a:lnTo>
                    <a:pt x="504" y="275"/>
                  </a:lnTo>
                  <a:lnTo>
                    <a:pt x="496" y="266"/>
                  </a:lnTo>
                  <a:lnTo>
                    <a:pt x="494" y="259"/>
                  </a:lnTo>
                  <a:lnTo>
                    <a:pt x="494" y="252"/>
                  </a:lnTo>
                  <a:lnTo>
                    <a:pt x="492" y="247"/>
                  </a:lnTo>
                  <a:lnTo>
                    <a:pt x="490" y="224"/>
                  </a:lnTo>
                  <a:lnTo>
                    <a:pt x="492" y="217"/>
                  </a:lnTo>
                  <a:lnTo>
                    <a:pt x="489" y="210"/>
                  </a:lnTo>
                  <a:lnTo>
                    <a:pt x="489" y="202"/>
                  </a:lnTo>
                  <a:lnTo>
                    <a:pt x="488" y="189"/>
                  </a:lnTo>
                  <a:lnTo>
                    <a:pt x="488" y="176"/>
                  </a:lnTo>
                  <a:lnTo>
                    <a:pt x="485" y="170"/>
                  </a:lnTo>
                  <a:lnTo>
                    <a:pt x="486" y="164"/>
                  </a:lnTo>
                  <a:lnTo>
                    <a:pt x="486" y="157"/>
                  </a:lnTo>
                  <a:lnTo>
                    <a:pt x="484" y="144"/>
                  </a:lnTo>
                  <a:lnTo>
                    <a:pt x="475" y="125"/>
                  </a:lnTo>
                  <a:lnTo>
                    <a:pt x="477" y="122"/>
                  </a:lnTo>
                  <a:lnTo>
                    <a:pt x="469" y="101"/>
                  </a:lnTo>
                  <a:lnTo>
                    <a:pt x="469" y="95"/>
                  </a:lnTo>
                  <a:lnTo>
                    <a:pt x="469" y="83"/>
                  </a:lnTo>
                  <a:lnTo>
                    <a:pt x="467" y="79"/>
                  </a:lnTo>
                  <a:lnTo>
                    <a:pt x="469" y="73"/>
                  </a:lnTo>
                  <a:lnTo>
                    <a:pt x="467" y="61"/>
                  </a:lnTo>
                  <a:lnTo>
                    <a:pt x="470" y="49"/>
                  </a:lnTo>
                  <a:lnTo>
                    <a:pt x="469" y="44"/>
                  </a:lnTo>
                  <a:lnTo>
                    <a:pt x="463" y="26"/>
                  </a:lnTo>
                  <a:lnTo>
                    <a:pt x="462" y="21"/>
                  </a:lnTo>
                  <a:lnTo>
                    <a:pt x="462" y="21"/>
                  </a:lnTo>
                  <a:lnTo>
                    <a:pt x="463" y="17"/>
                  </a:lnTo>
                  <a:lnTo>
                    <a:pt x="405" y="17"/>
                  </a:lnTo>
                  <a:lnTo>
                    <a:pt x="275" y="14"/>
                  </a:lnTo>
                  <a:lnTo>
                    <a:pt x="122" y="7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0" y="295"/>
                  </a:lnTo>
                  <a:lnTo>
                    <a:pt x="121" y="304"/>
                  </a:lnTo>
                  <a:lnTo>
                    <a:pt x="255" y="310"/>
                  </a:lnTo>
                  <a:lnTo>
                    <a:pt x="381" y="313"/>
                  </a:lnTo>
                  <a:lnTo>
                    <a:pt x="507" y="313"/>
                  </a:lnTo>
                  <a:lnTo>
                    <a:pt x="505" y="306"/>
                  </a:lnTo>
                  <a:lnTo>
                    <a:pt x="507" y="30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0" name="Freeform 25"/>
            <p:cNvSpPr>
              <a:spLocks/>
            </p:cNvSpPr>
            <p:nvPr/>
          </p:nvSpPr>
          <p:spPr bwMode="auto">
            <a:xfrm>
              <a:off x="4362667" y="2838039"/>
              <a:ext cx="996951" cy="1540933"/>
            </a:xfrm>
            <a:custGeom>
              <a:avLst/>
              <a:gdLst>
                <a:gd name="T0" fmla="*/ 279 w 490"/>
                <a:gd name="T1" fmla="*/ 47 h 758"/>
                <a:gd name="T2" fmla="*/ 192 w 490"/>
                <a:gd name="T3" fmla="*/ 29 h 758"/>
                <a:gd name="T4" fmla="*/ 69 w 490"/>
                <a:gd name="T5" fmla="*/ 0 h 758"/>
                <a:gd name="T6" fmla="*/ 16 w 490"/>
                <a:gd name="T7" fmla="*/ 221 h 758"/>
                <a:gd name="T8" fmla="*/ 0 w 490"/>
                <a:gd name="T9" fmla="*/ 286 h 758"/>
                <a:gd name="T10" fmla="*/ 227 w 490"/>
                <a:gd name="T11" fmla="*/ 617 h 758"/>
                <a:gd name="T12" fmla="*/ 323 w 490"/>
                <a:gd name="T13" fmla="*/ 758 h 758"/>
                <a:gd name="T14" fmla="*/ 325 w 490"/>
                <a:gd name="T15" fmla="*/ 744 h 758"/>
                <a:gd name="T16" fmla="*/ 331 w 490"/>
                <a:gd name="T17" fmla="*/ 739 h 758"/>
                <a:gd name="T18" fmla="*/ 331 w 490"/>
                <a:gd name="T19" fmla="*/ 724 h 758"/>
                <a:gd name="T20" fmla="*/ 330 w 490"/>
                <a:gd name="T21" fmla="*/ 712 h 758"/>
                <a:gd name="T22" fmla="*/ 330 w 490"/>
                <a:gd name="T23" fmla="*/ 705 h 758"/>
                <a:gd name="T24" fmla="*/ 333 w 490"/>
                <a:gd name="T25" fmla="*/ 697 h 758"/>
                <a:gd name="T26" fmla="*/ 331 w 490"/>
                <a:gd name="T27" fmla="*/ 685 h 758"/>
                <a:gd name="T28" fmla="*/ 331 w 490"/>
                <a:gd name="T29" fmla="*/ 678 h 758"/>
                <a:gd name="T30" fmla="*/ 335 w 490"/>
                <a:gd name="T31" fmla="*/ 673 h 758"/>
                <a:gd name="T32" fmla="*/ 331 w 490"/>
                <a:gd name="T33" fmla="*/ 661 h 758"/>
                <a:gd name="T34" fmla="*/ 334 w 490"/>
                <a:gd name="T35" fmla="*/ 652 h 758"/>
                <a:gd name="T36" fmla="*/ 342 w 490"/>
                <a:gd name="T37" fmla="*/ 647 h 758"/>
                <a:gd name="T38" fmla="*/ 349 w 490"/>
                <a:gd name="T39" fmla="*/ 646 h 758"/>
                <a:gd name="T40" fmla="*/ 354 w 490"/>
                <a:gd name="T41" fmla="*/ 650 h 758"/>
                <a:gd name="T42" fmla="*/ 361 w 490"/>
                <a:gd name="T43" fmla="*/ 650 h 758"/>
                <a:gd name="T44" fmla="*/ 367 w 490"/>
                <a:gd name="T45" fmla="*/ 656 h 758"/>
                <a:gd name="T46" fmla="*/ 369 w 490"/>
                <a:gd name="T47" fmla="*/ 663 h 758"/>
                <a:gd name="T48" fmla="*/ 376 w 490"/>
                <a:gd name="T49" fmla="*/ 665 h 758"/>
                <a:gd name="T50" fmla="*/ 383 w 490"/>
                <a:gd name="T51" fmla="*/ 658 h 758"/>
                <a:gd name="T52" fmla="*/ 390 w 490"/>
                <a:gd name="T53" fmla="*/ 648 h 758"/>
                <a:gd name="T54" fmla="*/ 403 w 490"/>
                <a:gd name="T55" fmla="*/ 573 h 758"/>
                <a:gd name="T56" fmla="*/ 490 w 490"/>
                <a:gd name="T57" fmla="*/ 88 h 758"/>
                <a:gd name="T58" fmla="*/ 394 w 490"/>
                <a:gd name="T59" fmla="*/ 72 h 758"/>
                <a:gd name="T60" fmla="*/ 279 w 490"/>
                <a:gd name="T61" fmla="*/ 47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0" h="758">
                  <a:moveTo>
                    <a:pt x="279" y="47"/>
                  </a:moveTo>
                  <a:lnTo>
                    <a:pt x="192" y="29"/>
                  </a:lnTo>
                  <a:lnTo>
                    <a:pt x="69" y="0"/>
                  </a:lnTo>
                  <a:lnTo>
                    <a:pt x="16" y="221"/>
                  </a:lnTo>
                  <a:lnTo>
                    <a:pt x="0" y="286"/>
                  </a:lnTo>
                  <a:lnTo>
                    <a:pt x="227" y="617"/>
                  </a:lnTo>
                  <a:lnTo>
                    <a:pt x="323" y="758"/>
                  </a:lnTo>
                  <a:lnTo>
                    <a:pt x="325" y="744"/>
                  </a:lnTo>
                  <a:lnTo>
                    <a:pt x="331" y="739"/>
                  </a:lnTo>
                  <a:lnTo>
                    <a:pt x="331" y="724"/>
                  </a:lnTo>
                  <a:lnTo>
                    <a:pt x="330" y="712"/>
                  </a:lnTo>
                  <a:lnTo>
                    <a:pt x="330" y="705"/>
                  </a:lnTo>
                  <a:lnTo>
                    <a:pt x="333" y="697"/>
                  </a:lnTo>
                  <a:lnTo>
                    <a:pt x="331" y="685"/>
                  </a:lnTo>
                  <a:lnTo>
                    <a:pt x="331" y="678"/>
                  </a:lnTo>
                  <a:lnTo>
                    <a:pt x="335" y="673"/>
                  </a:lnTo>
                  <a:lnTo>
                    <a:pt x="331" y="661"/>
                  </a:lnTo>
                  <a:lnTo>
                    <a:pt x="334" y="652"/>
                  </a:lnTo>
                  <a:lnTo>
                    <a:pt x="342" y="647"/>
                  </a:lnTo>
                  <a:lnTo>
                    <a:pt x="349" y="646"/>
                  </a:lnTo>
                  <a:lnTo>
                    <a:pt x="354" y="650"/>
                  </a:lnTo>
                  <a:lnTo>
                    <a:pt x="361" y="650"/>
                  </a:lnTo>
                  <a:lnTo>
                    <a:pt x="367" y="656"/>
                  </a:lnTo>
                  <a:lnTo>
                    <a:pt x="369" y="663"/>
                  </a:lnTo>
                  <a:lnTo>
                    <a:pt x="376" y="665"/>
                  </a:lnTo>
                  <a:lnTo>
                    <a:pt x="383" y="658"/>
                  </a:lnTo>
                  <a:lnTo>
                    <a:pt x="390" y="648"/>
                  </a:lnTo>
                  <a:lnTo>
                    <a:pt x="403" y="573"/>
                  </a:lnTo>
                  <a:lnTo>
                    <a:pt x="490" y="88"/>
                  </a:lnTo>
                  <a:lnTo>
                    <a:pt x="394" y="72"/>
                  </a:lnTo>
                  <a:lnTo>
                    <a:pt x="279" y="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1" name="Freeform 26"/>
            <p:cNvSpPr>
              <a:spLocks noEditPoints="1"/>
            </p:cNvSpPr>
            <p:nvPr/>
          </p:nvSpPr>
          <p:spPr bwMode="auto">
            <a:xfrm>
              <a:off x="10355449" y="2234788"/>
              <a:ext cx="1178984" cy="876300"/>
            </a:xfrm>
            <a:custGeom>
              <a:avLst/>
              <a:gdLst>
                <a:gd name="T0" fmla="*/ 452 w 579"/>
                <a:gd name="T1" fmla="*/ 404 h 431"/>
                <a:gd name="T2" fmla="*/ 452 w 579"/>
                <a:gd name="T3" fmla="*/ 379 h 431"/>
                <a:gd name="T4" fmla="*/ 463 w 579"/>
                <a:gd name="T5" fmla="*/ 358 h 431"/>
                <a:gd name="T6" fmla="*/ 443 w 579"/>
                <a:gd name="T7" fmla="*/ 279 h 431"/>
                <a:gd name="T8" fmla="*/ 441 w 579"/>
                <a:gd name="T9" fmla="*/ 205 h 431"/>
                <a:gd name="T10" fmla="*/ 418 w 579"/>
                <a:gd name="T11" fmla="*/ 130 h 431"/>
                <a:gd name="T12" fmla="*/ 413 w 579"/>
                <a:gd name="T13" fmla="*/ 120 h 431"/>
                <a:gd name="T14" fmla="*/ 402 w 579"/>
                <a:gd name="T15" fmla="*/ 89 h 431"/>
                <a:gd name="T16" fmla="*/ 404 w 579"/>
                <a:gd name="T17" fmla="*/ 67 h 431"/>
                <a:gd name="T18" fmla="*/ 399 w 579"/>
                <a:gd name="T19" fmla="*/ 47 h 431"/>
                <a:gd name="T20" fmla="*/ 391 w 579"/>
                <a:gd name="T21" fmla="*/ 20 h 431"/>
                <a:gd name="T22" fmla="*/ 386 w 579"/>
                <a:gd name="T23" fmla="*/ 2 h 431"/>
                <a:gd name="T24" fmla="*/ 293 w 579"/>
                <a:gd name="T25" fmla="*/ 23 h 431"/>
                <a:gd name="T26" fmla="*/ 252 w 579"/>
                <a:gd name="T27" fmla="*/ 53 h 431"/>
                <a:gd name="T28" fmla="*/ 223 w 579"/>
                <a:gd name="T29" fmla="*/ 107 h 431"/>
                <a:gd name="T30" fmla="*/ 203 w 579"/>
                <a:gd name="T31" fmla="*/ 128 h 431"/>
                <a:gd name="T32" fmla="*/ 209 w 579"/>
                <a:gd name="T33" fmla="*/ 143 h 431"/>
                <a:gd name="T34" fmla="*/ 215 w 579"/>
                <a:gd name="T35" fmla="*/ 142 h 431"/>
                <a:gd name="T36" fmla="*/ 218 w 579"/>
                <a:gd name="T37" fmla="*/ 150 h 431"/>
                <a:gd name="T38" fmla="*/ 219 w 579"/>
                <a:gd name="T39" fmla="*/ 169 h 431"/>
                <a:gd name="T40" fmla="*/ 218 w 579"/>
                <a:gd name="T41" fmla="*/ 188 h 431"/>
                <a:gd name="T42" fmla="*/ 196 w 579"/>
                <a:gd name="T43" fmla="*/ 201 h 431"/>
                <a:gd name="T44" fmla="*/ 182 w 579"/>
                <a:gd name="T45" fmla="*/ 218 h 431"/>
                <a:gd name="T46" fmla="*/ 160 w 579"/>
                <a:gd name="T47" fmla="*/ 223 h 431"/>
                <a:gd name="T48" fmla="*/ 119 w 579"/>
                <a:gd name="T49" fmla="*/ 226 h 431"/>
                <a:gd name="T50" fmla="*/ 57 w 579"/>
                <a:gd name="T51" fmla="*/ 238 h 431"/>
                <a:gd name="T52" fmla="*/ 38 w 579"/>
                <a:gd name="T53" fmla="*/ 247 h 431"/>
                <a:gd name="T54" fmla="*/ 35 w 579"/>
                <a:gd name="T55" fmla="*/ 262 h 431"/>
                <a:gd name="T56" fmla="*/ 48 w 579"/>
                <a:gd name="T57" fmla="*/ 272 h 431"/>
                <a:gd name="T58" fmla="*/ 53 w 579"/>
                <a:gd name="T59" fmla="*/ 296 h 431"/>
                <a:gd name="T60" fmla="*/ 34 w 579"/>
                <a:gd name="T61" fmla="*/ 320 h 431"/>
                <a:gd name="T62" fmla="*/ 3 w 579"/>
                <a:gd name="T63" fmla="*/ 356 h 431"/>
                <a:gd name="T64" fmla="*/ 4 w 579"/>
                <a:gd name="T65" fmla="*/ 383 h 431"/>
                <a:gd name="T66" fmla="*/ 251 w 579"/>
                <a:gd name="T67" fmla="*/ 334 h 431"/>
                <a:gd name="T68" fmla="*/ 324 w 579"/>
                <a:gd name="T69" fmla="*/ 323 h 431"/>
                <a:gd name="T70" fmla="*/ 339 w 579"/>
                <a:gd name="T71" fmla="*/ 333 h 431"/>
                <a:gd name="T72" fmla="*/ 352 w 579"/>
                <a:gd name="T73" fmla="*/ 358 h 431"/>
                <a:gd name="T74" fmla="*/ 376 w 579"/>
                <a:gd name="T75" fmla="*/ 368 h 431"/>
                <a:gd name="T76" fmla="*/ 437 w 579"/>
                <a:gd name="T77" fmla="*/ 376 h 431"/>
                <a:gd name="T78" fmla="*/ 431 w 579"/>
                <a:gd name="T79" fmla="*/ 362 h 431"/>
                <a:gd name="T80" fmla="*/ 441 w 579"/>
                <a:gd name="T81" fmla="*/ 381 h 431"/>
                <a:gd name="T82" fmla="*/ 443 w 579"/>
                <a:gd name="T83" fmla="*/ 414 h 431"/>
                <a:gd name="T84" fmla="*/ 565 w 579"/>
                <a:gd name="T85" fmla="*/ 354 h 431"/>
                <a:gd name="T86" fmla="*/ 544 w 579"/>
                <a:gd name="T87" fmla="*/ 372 h 431"/>
                <a:gd name="T88" fmla="*/ 539 w 579"/>
                <a:gd name="T89" fmla="*/ 368 h 431"/>
                <a:gd name="T90" fmla="*/ 551 w 579"/>
                <a:gd name="T91" fmla="*/ 346 h 431"/>
                <a:gd name="T92" fmla="*/ 501 w 579"/>
                <a:gd name="T93" fmla="*/ 377 h 431"/>
                <a:gd name="T94" fmla="*/ 486 w 579"/>
                <a:gd name="T95" fmla="*/ 385 h 431"/>
                <a:gd name="T96" fmla="*/ 462 w 579"/>
                <a:gd name="T97" fmla="*/ 396 h 431"/>
                <a:gd name="T98" fmla="*/ 454 w 579"/>
                <a:gd name="T99" fmla="*/ 407 h 431"/>
                <a:gd name="T100" fmla="*/ 440 w 579"/>
                <a:gd name="T101" fmla="*/ 427 h 431"/>
                <a:gd name="T102" fmla="*/ 448 w 579"/>
                <a:gd name="T103" fmla="*/ 431 h 431"/>
                <a:gd name="T104" fmla="*/ 486 w 579"/>
                <a:gd name="T105" fmla="*/ 413 h 431"/>
                <a:gd name="T106" fmla="*/ 512 w 579"/>
                <a:gd name="T107" fmla="*/ 396 h 431"/>
                <a:gd name="T108" fmla="*/ 532 w 579"/>
                <a:gd name="T109" fmla="*/ 388 h 431"/>
                <a:gd name="T110" fmla="*/ 552 w 579"/>
                <a:gd name="T111" fmla="*/ 373 h 431"/>
                <a:gd name="T112" fmla="*/ 579 w 579"/>
                <a:gd name="T113" fmla="*/ 34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431">
                  <a:moveTo>
                    <a:pt x="443" y="414"/>
                  </a:moveTo>
                  <a:lnTo>
                    <a:pt x="445" y="407"/>
                  </a:lnTo>
                  <a:lnTo>
                    <a:pt x="452" y="404"/>
                  </a:lnTo>
                  <a:lnTo>
                    <a:pt x="452" y="398"/>
                  </a:lnTo>
                  <a:lnTo>
                    <a:pt x="459" y="384"/>
                  </a:lnTo>
                  <a:lnTo>
                    <a:pt x="452" y="379"/>
                  </a:lnTo>
                  <a:lnTo>
                    <a:pt x="452" y="376"/>
                  </a:lnTo>
                  <a:lnTo>
                    <a:pt x="463" y="365"/>
                  </a:lnTo>
                  <a:lnTo>
                    <a:pt x="463" y="358"/>
                  </a:lnTo>
                  <a:lnTo>
                    <a:pt x="459" y="352"/>
                  </a:lnTo>
                  <a:lnTo>
                    <a:pt x="445" y="281"/>
                  </a:lnTo>
                  <a:lnTo>
                    <a:pt x="443" y="279"/>
                  </a:lnTo>
                  <a:lnTo>
                    <a:pt x="444" y="218"/>
                  </a:lnTo>
                  <a:lnTo>
                    <a:pt x="445" y="212"/>
                  </a:lnTo>
                  <a:lnTo>
                    <a:pt x="441" y="205"/>
                  </a:lnTo>
                  <a:lnTo>
                    <a:pt x="441" y="201"/>
                  </a:lnTo>
                  <a:lnTo>
                    <a:pt x="428" y="138"/>
                  </a:lnTo>
                  <a:lnTo>
                    <a:pt x="418" y="130"/>
                  </a:lnTo>
                  <a:lnTo>
                    <a:pt x="416" y="136"/>
                  </a:lnTo>
                  <a:lnTo>
                    <a:pt x="412" y="131"/>
                  </a:lnTo>
                  <a:lnTo>
                    <a:pt x="413" y="120"/>
                  </a:lnTo>
                  <a:lnTo>
                    <a:pt x="410" y="107"/>
                  </a:lnTo>
                  <a:lnTo>
                    <a:pt x="406" y="101"/>
                  </a:lnTo>
                  <a:lnTo>
                    <a:pt x="402" y="89"/>
                  </a:lnTo>
                  <a:lnTo>
                    <a:pt x="402" y="76"/>
                  </a:lnTo>
                  <a:lnTo>
                    <a:pt x="405" y="73"/>
                  </a:lnTo>
                  <a:lnTo>
                    <a:pt x="404" y="67"/>
                  </a:lnTo>
                  <a:lnTo>
                    <a:pt x="401" y="61"/>
                  </a:lnTo>
                  <a:lnTo>
                    <a:pt x="402" y="54"/>
                  </a:lnTo>
                  <a:lnTo>
                    <a:pt x="399" y="47"/>
                  </a:lnTo>
                  <a:lnTo>
                    <a:pt x="394" y="42"/>
                  </a:lnTo>
                  <a:lnTo>
                    <a:pt x="391" y="35"/>
                  </a:lnTo>
                  <a:lnTo>
                    <a:pt x="391" y="20"/>
                  </a:lnTo>
                  <a:lnTo>
                    <a:pt x="386" y="13"/>
                  </a:lnTo>
                  <a:lnTo>
                    <a:pt x="387" y="8"/>
                  </a:lnTo>
                  <a:lnTo>
                    <a:pt x="386" y="2"/>
                  </a:lnTo>
                  <a:lnTo>
                    <a:pt x="385" y="0"/>
                  </a:lnTo>
                  <a:lnTo>
                    <a:pt x="337" y="13"/>
                  </a:lnTo>
                  <a:lnTo>
                    <a:pt x="293" y="23"/>
                  </a:lnTo>
                  <a:lnTo>
                    <a:pt x="287" y="23"/>
                  </a:lnTo>
                  <a:lnTo>
                    <a:pt x="275" y="30"/>
                  </a:lnTo>
                  <a:lnTo>
                    <a:pt x="252" y="53"/>
                  </a:lnTo>
                  <a:lnTo>
                    <a:pt x="233" y="86"/>
                  </a:lnTo>
                  <a:lnTo>
                    <a:pt x="233" y="94"/>
                  </a:lnTo>
                  <a:lnTo>
                    <a:pt x="223" y="107"/>
                  </a:lnTo>
                  <a:lnTo>
                    <a:pt x="221" y="111"/>
                  </a:lnTo>
                  <a:lnTo>
                    <a:pt x="214" y="116"/>
                  </a:lnTo>
                  <a:lnTo>
                    <a:pt x="203" y="128"/>
                  </a:lnTo>
                  <a:lnTo>
                    <a:pt x="202" y="135"/>
                  </a:lnTo>
                  <a:lnTo>
                    <a:pt x="207" y="139"/>
                  </a:lnTo>
                  <a:lnTo>
                    <a:pt x="209" y="143"/>
                  </a:lnTo>
                  <a:lnTo>
                    <a:pt x="207" y="136"/>
                  </a:lnTo>
                  <a:lnTo>
                    <a:pt x="214" y="134"/>
                  </a:lnTo>
                  <a:lnTo>
                    <a:pt x="215" y="142"/>
                  </a:lnTo>
                  <a:lnTo>
                    <a:pt x="223" y="138"/>
                  </a:lnTo>
                  <a:lnTo>
                    <a:pt x="219" y="145"/>
                  </a:lnTo>
                  <a:lnTo>
                    <a:pt x="218" y="150"/>
                  </a:lnTo>
                  <a:lnTo>
                    <a:pt x="213" y="153"/>
                  </a:lnTo>
                  <a:lnTo>
                    <a:pt x="218" y="165"/>
                  </a:lnTo>
                  <a:lnTo>
                    <a:pt x="219" y="169"/>
                  </a:lnTo>
                  <a:lnTo>
                    <a:pt x="222" y="176"/>
                  </a:lnTo>
                  <a:lnTo>
                    <a:pt x="222" y="182"/>
                  </a:lnTo>
                  <a:lnTo>
                    <a:pt x="218" y="188"/>
                  </a:lnTo>
                  <a:lnTo>
                    <a:pt x="211" y="188"/>
                  </a:lnTo>
                  <a:lnTo>
                    <a:pt x="205" y="196"/>
                  </a:lnTo>
                  <a:lnTo>
                    <a:pt x="196" y="201"/>
                  </a:lnTo>
                  <a:lnTo>
                    <a:pt x="194" y="208"/>
                  </a:lnTo>
                  <a:lnTo>
                    <a:pt x="188" y="214"/>
                  </a:lnTo>
                  <a:lnTo>
                    <a:pt x="182" y="218"/>
                  </a:lnTo>
                  <a:lnTo>
                    <a:pt x="177" y="223"/>
                  </a:lnTo>
                  <a:lnTo>
                    <a:pt x="173" y="222"/>
                  </a:lnTo>
                  <a:lnTo>
                    <a:pt x="160" y="223"/>
                  </a:lnTo>
                  <a:lnTo>
                    <a:pt x="148" y="226"/>
                  </a:lnTo>
                  <a:lnTo>
                    <a:pt x="136" y="233"/>
                  </a:lnTo>
                  <a:lnTo>
                    <a:pt x="119" y="226"/>
                  </a:lnTo>
                  <a:lnTo>
                    <a:pt x="94" y="227"/>
                  </a:lnTo>
                  <a:lnTo>
                    <a:pt x="69" y="233"/>
                  </a:lnTo>
                  <a:lnTo>
                    <a:pt x="57" y="238"/>
                  </a:lnTo>
                  <a:lnTo>
                    <a:pt x="50" y="241"/>
                  </a:lnTo>
                  <a:lnTo>
                    <a:pt x="43" y="243"/>
                  </a:lnTo>
                  <a:lnTo>
                    <a:pt x="38" y="247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5" y="262"/>
                  </a:lnTo>
                  <a:lnTo>
                    <a:pt x="34" y="266"/>
                  </a:lnTo>
                  <a:lnTo>
                    <a:pt x="48" y="269"/>
                  </a:lnTo>
                  <a:lnTo>
                    <a:pt x="48" y="272"/>
                  </a:lnTo>
                  <a:lnTo>
                    <a:pt x="45" y="276"/>
                  </a:lnTo>
                  <a:lnTo>
                    <a:pt x="53" y="289"/>
                  </a:lnTo>
                  <a:lnTo>
                    <a:pt x="53" y="296"/>
                  </a:lnTo>
                  <a:lnTo>
                    <a:pt x="42" y="308"/>
                  </a:lnTo>
                  <a:lnTo>
                    <a:pt x="39" y="315"/>
                  </a:lnTo>
                  <a:lnTo>
                    <a:pt x="34" y="320"/>
                  </a:lnTo>
                  <a:lnTo>
                    <a:pt x="26" y="329"/>
                  </a:lnTo>
                  <a:lnTo>
                    <a:pt x="16" y="341"/>
                  </a:lnTo>
                  <a:lnTo>
                    <a:pt x="3" y="356"/>
                  </a:lnTo>
                  <a:lnTo>
                    <a:pt x="0" y="357"/>
                  </a:lnTo>
                  <a:lnTo>
                    <a:pt x="0" y="360"/>
                  </a:lnTo>
                  <a:lnTo>
                    <a:pt x="4" y="383"/>
                  </a:lnTo>
                  <a:lnTo>
                    <a:pt x="62" y="372"/>
                  </a:lnTo>
                  <a:lnTo>
                    <a:pt x="150" y="354"/>
                  </a:lnTo>
                  <a:lnTo>
                    <a:pt x="251" y="334"/>
                  </a:lnTo>
                  <a:lnTo>
                    <a:pt x="317" y="319"/>
                  </a:lnTo>
                  <a:lnTo>
                    <a:pt x="317" y="319"/>
                  </a:lnTo>
                  <a:lnTo>
                    <a:pt x="324" y="323"/>
                  </a:lnTo>
                  <a:lnTo>
                    <a:pt x="326" y="329"/>
                  </a:lnTo>
                  <a:lnTo>
                    <a:pt x="332" y="327"/>
                  </a:lnTo>
                  <a:lnTo>
                    <a:pt x="339" y="333"/>
                  </a:lnTo>
                  <a:lnTo>
                    <a:pt x="345" y="346"/>
                  </a:lnTo>
                  <a:lnTo>
                    <a:pt x="347" y="352"/>
                  </a:lnTo>
                  <a:lnTo>
                    <a:pt x="352" y="358"/>
                  </a:lnTo>
                  <a:lnTo>
                    <a:pt x="363" y="364"/>
                  </a:lnTo>
                  <a:lnTo>
                    <a:pt x="368" y="364"/>
                  </a:lnTo>
                  <a:lnTo>
                    <a:pt x="376" y="368"/>
                  </a:lnTo>
                  <a:lnTo>
                    <a:pt x="376" y="369"/>
                  </a:lnTo>
                  <a:lnTo>
                    <a:pt x="441" y="391"/>
                  </a:lnTo>
                  <a:lnTo>
                    <a:pt x="437" y="376"/>
                  </a:lnTo>
                  <a:lnTo>
                    <a:pt x="431" y="369"/>
                  </a:lnTo>
                  <a:lnTo>
                    <a:pt x="429" y="364"/>
                  </a:lnTo>
                  <a:lnTo>
                    <a:pt x="431" y="362"/>
                  </a:lnTo>
                  <a:lnTo>
                    <a:pt x="432" y="368"/>
                  </a:lnTo>
                  <a:lnTo>
                    <a:pt x="439" y="372"/>
                  </a:lnTo>
                  <a:lnTo>
                    <a:pt x="441" y="381"/>
                  </a:lnTo>
                  <a:lnTo>
                    <a:pt x="443" y="400"/>
                  </a:lnTo>
                  <a:lnTo>
                    <a:pt x="440" y="414"/>
                  </a:lnTo>
                  <a:lnTo>
                    <a:pt x="443" y="414"/>
                  </a:lnTo>
                  <a:close/>
                  <a:moveTo>
                    <a:pt x="573" y="353"/>
                  </a:moveTo>
                  <a:lnTo>
                    <a:pt x="566" y="356"/>
                  </a:lnTo>
                  <a:lnTo>
                    <a:pt x="565" y="354"/>
                  </a:lnTo>
                  <a:lnTo>
                    <a:pt x="558" y="356"/>
                  </a:lnTo>
                  <a:lnTo>
                    <a:pt x="552" y="360"/>
                  </a:lnTo>
                  <a:lnTo>
                    <a:pt x="544" y="372"/>
                  </a:lnTo>
                  <a:lnTo>
                    <a:pt x="540" y="373"/>
                  </a:lnTo>
                  <a:lnTo>
                    <a:pt x="533" y="375"/>
                  </a:lnTo>
                  <a:lnTo>
                    <a:pt x="539" y="368"/>
                  </a:lnTo>
                  <a:lnTo>
                    <a:pt x="544" y="362"/>
                  </a:lnTo>
                  <a:lnTo>
                    <a:pt x="544" y="357"/>
                  </a:lnTo>
                  <a:lnTo>
                    <a:pt x="551" y="346"/>
                  </a:lnTo>
                  <a:lnTo>
                    <a:pt x="532" y="368"/>
                  </a:lnTo>
                  <a:lnTo>
                    <a:pt x="520" y="373"/>
                  </a:lnTo>
                  <a:lnTo>
                    <a:pt x="501" y="377"/>
                  </a:lnTo>
                  <a:lnTo>
                    <a:pt x="496" y="380"/>
                  </a:lnTo>
                  <a:lnTo>
                    <a:pt x="491" y="385"/>
                  </a:lnTo>
                  <a:lnTo>
                    <a:pt x="486" y="385"/>
                  </a:lnTo>
                  <a:lnTo>
                    <a:pt x="474" y="392"/>
                  </a:lnTo>
                  <a:lnTo>
                    <a:pt x="468" y="391"/>
                  </a:lnTo>
                  <a:lnTo>
                    <a:pt x="462" y="396"/>
                  </a:lnTo>
                  <a:lnTo>
                    <a:pt x="463" y="402"/>
                  </a:lnTo>
                  <a:lnTo>
                    <a:pt x="456" y="400"/>
                  </a:lnTo>
                  <a:lnTo>
                    <a:pt x="454" y="407"/>
                  </a:lnTo>
                  <a:lnTo>
                    <a:pt x="443" y="414"/>
                  </a:lnTo>
                  <a:lnTo>
                    <a:pt x="441" y="422"/>
                  </a:lnTo>
                  <a:lnTo>
                    <a:pt x="440" y="427"/>
                  </a:lnTo>
                  <a:lnTo>
                    <a:pt x="443" y="429"/>
                  </a:lnTo>
                  <a:lnTo>
                    <a:pt x="455" y="426"/>
                  </a:lnTo>
                  <a:lnTo>
                    <a:pt x="448" y="431"/>
                  </a:lnTo>
                  <a:lnTo>
                    <a:pt x="462" y="426"/>
                  </a:lnTo>
                  <a:lnTo>
                    <a:pt x="483" y="413"/>
                  </a:lnTo>
                  <a:lnTo>
                    <a:pt x="486" y="413"/>
                  </a:lnTo>
                  <a:lnTo>
                    <a:pt x="493" y="407"/>
                  </a:lnTo>
                  <a:lnTo>
                    <a:pt x="500" y="404"/>
                  </a:lnTo>
                  <a:lnTo>
                    <a:pt x="512" y="396"/>
                  </a:lnTo>
                  <a:lnTo>
                    <a:pt x="519" y="394"/>
                  </a:lnTo>
                  <a:lnTo>
                    <a:pt x="525" y="389"/>
                  </a:lnTo>
                  <a:lnTo>
                    <a:pt x="532" y="388"/>
                  </a:lnTo>
                  <a:lnTo>
                    <a:pt x="544" y="380"/>
                  </a:lnTo>
                  <a:lnTo>
                    <a:pt x="546" y="375"/>
                  </a:lnTo>
                  <a:lnTo>
                    <a:pt x="552" y="373"/>
                  </a:lnTo>
                  <a:lnTo>
                    <a:pt x="565" y="362"/>
                  </a:lnTo>
                  <a:lnTo>
                    <a:pt x="571" y="358"/>
                  </a:lnTo>
                  <a:lnTo>
                    <a:pt x="579" y="349"/>
                  </a:lnTo>
                  <a:lnTo>
                    <a:pt x="573" y="35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5825782" y="4120738"/>
              <a:ext cx="1085851" cy="1136651"/>
            </a:xfrm>
            <a:custGeom>
              <a:avLst/>
              <a:gdLst>
                <a:gd name="T0" fmla="*/ 310 w 534"/>
                <a:gd name="T1" fmla="*/ 25 h 559"/>
                <a:gd name="T2" fmla="*/ 197 w 534"/>
                <a:gd name="T3" fmla="*/ 15 h 559"/>
                <a:gd name="T4" fmla="*/ 70 w 534"/>
                <a:gd name="T5" fmla="*/ 0 h 559"/>
                <a:gd name="T6" fmla="*/ 0 w 534"/>
                <a:gd name="T7" fmla="*/ 548 h 559"/>
                <a:gd name="T8" fmla="*/ 0 w 534"/>
                <a:gd name="T9" fmla="*/ 551 h 559"/>
                <a:gd name="T10" fmla="*/ 64 w 534"/>
                <a:gd name="T11" fmla="*/ 559 h 559"/>
                <a:gd name="T12" fmla="*/ 70 w 534"/>
                <a:gd name="T13" fmla="*/ 556 h 559"/>
                <a:gd name="T14" fmla="*/ 74 w 534"/>
                <a:gd name="T15" fmla="*/ 523 h 559"/>
                <a:gd name="T16" fmla="*/ 78 w 534"/>
                <a:gd name="T17" fmla="*/ 515 h 559"/>
                <a:gd name="T18" fmla="*/ 210 w 534"/>
                <a:gd name="T19" fmla="*/ 530 h 559"/>
                <a:gd name="T20" fmla="*/ 210 w 534"/>
                <a:gd name="T21" fmla="*/ 530 h 559"/>
                <a:gd name="T22" fmla="*/ 210 w 534"/>
                <a:gd name="T23" fmla="*/ 528 h 559"/>
                <a:gd name="T24" fmla="*/ 206 w 534"/>
                <a:gd name="T25" fmla="*/ 522 h 559"/>
                <a:gd name="T26" fmla="*/ 204 w 534"/>
                <a:gd name="T27" fmla="*/ 511 h 559"/>
                <a:gd name="T28" fmla="*/ 204 w 534"/>
                <a:gd name="T29" fmla="*/ 507 h 559"/>
                <a:gd name="T30" fmla="*/ 266 w 534"/>
                <a:gd name="T31" fmla="*/ 514 h 559"/>
                <a:gd name="T32" fmla="*/ 346 w 534"/>
                <a:gd name="T33" fmla="*/ 521 h 559"/>
                <a:gd name="T34" fmla="*/ 417 w 534"/>
                <a:gd name="T35" fmla="*/ 528 h 559"/>
                <a:gd name="T36" fmla="*/ 490 w 534"/>
                <a:gd name="T37" fmla="*/ 532 h 559"/>
                <a:gd name="T38" fmla="*/ 493 w 534"/>
                <a:gd name="T39" fmla="*/ 532 h 559"/>
                <a:gd name="T40" fmla="*/ 499 w 534"/>
                <a:gd name="T41" fmla="*/ 526 h 559"/>
                <a:gd name="T42" fmla="*/ 505 w 534"/>
                <a:gd name="T43" fmla="*/ 425 h 559"/>
                <a:gd name="T44" fmla="*/ 512 w 534"/>
                <a:gd name="T45" fmla="*/ 335 h 559"/>
                <a:gd name="T46" fmla="*/ 527 w 534"/>
                <a:gd name="T47" fmla="*/ 100 h 559"/>
                <a:gd name="T48" fmla="*/ 527 w 534"/>
                <a:gd name="T49" fmla="*/ 93 h 559"/>
                <a:gd name="T50" fmla="*/ 531 w 534"/>
                <a:gd name="T51" fmla="*/ 92 h 559"/>
                <a:gd name="T52" fmla="*/ 534 w 534"/>
                <a:gd name="T53" fmla="*/ 43 h 559"/>
                <a:gd name="T54" fmla="*/ 447 w 534"/>
                <a:gd name="T55" fmla="*/ 38 h 559"/>
                <a:gd name="T56" fmla="*/ 310 w 534"/>
                <a:gd name="T57" fmla="*/ 2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4" h="559">
                  <a:moveTo>
                    <a:pt x="310" y="25"/>
                  </a:moveTo>
                  <a:lnTo>
                    <a:pt x="197" y="15"/>
                  </a:lnTo>
                  <a:lnTo>
                    <a:pt x="70" y="0"/>
                  </a:lnTo>
                  <a:lnTo>
                    <a:pt x="0" y="548"/>
                  </a:lnTo>
                  <a:lnTo>
                    <a:pt x="0" y="551"/>
                  </a:lnTo>
                  <a:lnTo>
                    <a:pt x="64" y="559"/>
                  </a:lnTo>
                  <a:lnTo>
                    <a:pt x="70" y="556"/>
                  </a:lnTo>
                  <a:lnTo>
                    <a:pt x="74" y="523"/>
                  </a:lnTo>
                  <a:lnTo>
                    <a:pt x="78" y="515"/>
                  </a:lnTo>
                  <a:lnTo>
                    <a:pt x="210" y="530"/>
                  </a:lnTo>
                  <a:lnTo>
                    <a:pt x="210" y="530"/>
                  </a:lnTo>
                  <a:lnTo>
                    <a:pt x="210" y="528"/>
                  </a:lnTo>
                  <a:lnTo>
                    <a:pt x="206" y="522"/>
                  </a:lnTo>
                  <a:lnTo>
                    <a:pt x="204" y="511"/>
                  </a:lnTo>
                  <a:lnTo>
                    <a:pt x="204" y="507"/>
                  </a:lnTo>
                  <a:lnTo>
                    <a:pt x="266" y="514"/>
                  </a:lnTo>
                  <a:lnTo>
                    <a:pt x="346" y="521"/>
                  </a:lnTo>
                  <a:lnTo>
                    <a:pt x="417" y="528"/>
                  </a:lnTo>
                  <a:lnTo>
                    <a:pt x="490" y="532"/>
                  </a:lnTo>
                  <a:lnTo>
                    <a:pt x="493" y="532"/>
                  </a:lnTo>
                  <a:lnTo>
                    <a:pt x="499" y="526"/>
                  </a:lnTo>
                  <a:lnTo>
                    <a:pt x="505" y="425"/>
                  </a:lnTo>
                  <a:lnTo>
                    <a:pt x="512" y="335"/>
                  </a:lnTo>
                  <a:lnTo>
                    <a:pt x="527" y="100"/>
                  </a:lnTo>
                  <a:lnTo>
                    <a:pt x="527" y="93"/>
                  </a:lnTo>
                  <a:lnTo>
                    <a:pt x="531" y="92"/>
                  </a:lnTo>
                  <a:lnTo>
                    <a:pt x="534" y="43"/>
                  </a:lnTo>
                  <a:lnTo>
                    <a:pt x="447" y="38"/>
                  </a:lnTo>
                  <a:lnTo>
                    <a:pt x="310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3" name="Freeform 28"/>
            <p:cNvSpPr>
              <a:spLocks noEditPoints="1"/>
            </p:cNvSpPr>
            <p:nvPr/>
          </p:nvSpPr>
          <p:spPr bwMode="auto">
            <a:xfrm>
              <a:off x="11075116" y="2986206"/>
              <a:ext cx="209551" cy="480484"/>
            </a:xfrm>
            <a:custGeom>
              <a:avLst/>
              <a:gdLst>
                <a:gd name="T0" fmla="*/ 101 w 103"/>
                <a:gd name="T1" fmla="*/ 106 h 236"/>
                <a:gd name="T2" fmla="*/ 98 w 103"/>
                <a:gd name="T3" fmla="*/ 79 h 236"/>
                <a:gd name="T4" fmla="*/ 79 w 103"/>
                <a:gd name="T5" fmla="*/ 79 h 236"/>
                <a:gd name="T6" fmla="*/ 75 w 103"/>
                <a:gd name="T7" fmla="*/ 61 h 236"/>
                <a:gd name="T8" fmla="*/ 80 w 103"/>
                <a:gd name="T9" fmla="*/ 54 h 236"/>
                <a:gd name="T10" fmla="*/ 86 w 103"/>
                <a:gd name="T11" fmla="*/ 44 h 236"/>
                <a:gd name="T12" fmla="*/ 88 w 103"/>
                <a:gd name="T13" fmla="*/ 29 h 236"/>
                <a:gd name="T14" fmla="*/ 23 w 103"/>
                <a:gd name="T15" fmla="*/ 0 h 236"/>
                <a:gd name="T16" fmla="*/ 14 w 103"/>
                <a:gd name="T17" fmla="*/ 14 h 236"/>
                <a:gd name="T18" fmla="*/ 7 w 103"/>
                <a:gd name="T19" fmla="*/ 37 h 236"/>
                <a:gd name="T20" fmla="*/ 3 w 103"/>
                <a:gd name="T21" fmla="*/ 48 h 236"/>
                <a:gd name="T22" fmla="*/ 9 w 103"/>
                <a:gd name="T23" fmla="*/ 54 h 236"/>
                <a:gd name="T24" fmla="*/ 2 w 103"/>
                <a:gd name="T25" fmla="*/ 67 h 236"/>
                <a:gd name="T26" fmla="*/ 9 w 103"/>
                <a:gd name="T27" fmla="*/ 84 h 236"/>
                <a:gd name="T28" fmla="*/ 17 w 103"/>
                <a:gd name="T29" fmla="*/ 92 h 236"/>
                <a:gd name="T30" fmla="*/ 26 w 103"/>
                <a:gd name="T31" fmla="*/ 98 h 236"/>
                <a:gd name="T32" fmla="*/ 46 w 103"/>
                <a:gd name="T33" fmla="*/ 114 h 236"/>
                <a:gd name="T34" fmla="*/ 36 w 103"/>
                <a:gd name="T35" fmla="*/ 127 h 236"/>
                <a:gd name="T36" fmla="*/ 30 w 103"/>
                <a:gd name="T37" fmla="*/ 134 h 236"/>
                <a:gd name="T38" fmla="*/ 29 w 103"/>
                <a:gd name="T39" fmla="*/ 136 h 236"/>
                <a:gd name="T40" fmla="*/ 26 w 103"/>
                <a:gd name="T41" fmla="*/ 148 h 236"/>
                <a:gd name="T42" fmla="*/ 18 w 103"/>
                <a:gd name="T43" fmla="*/ 153 h 236"/>
                <a:gd name="T44" fmla="*/ 7 w 103"/>
                <a:gd name="T45" fmla="*/ 161 h 236"/>
                <a:gd name="T46" fmla="*/ 3 w 103"/>
                <a:gd name="T47" fmla="*/ 176 h 236"/>
                <a:gd name="T48" fmla="*/ 0 w 103"/>
                <a:gd name="T49" fmla="*/ 182 h 236"/>
                <a:gd name="T50" fmla="*/ 4 w 103"/>
                <a:gd name="T51" fmla="*/ 188 h 236"/>
                <a:gd name="T52" fmla="*/ 15 w 103"/>
                <a:gd name="T53" fmla="*/ 202 h 236"/>
                <a:gd name="T54" fmla="*/ 29 w 103"/>
                <a:gd name="T55" fmla="*/ 207 h 236"/>
                <a:gd name="T56" fmla="*/ 45 w 103"/>
                <a:gd name="T57" fmla="*/ 213 h 236"/>
                <a:gd name="T58" fmla="*/ 60 w 103"/>
                <a:gd name="T59" fmla="*/ 218 h 236"/>
                <a:gd name="T60" fmla="*/ 59 w 103"/>
                <a:gd name="T61" fmla="*/ 236 h 236"/>
                <a:gd name="T62" fmla="*/ 68 w 103"/>
                <a:gd name="T63" fmla="*/ 230 h 236"/>
                <a:gd name="T64" fmla="*/ 74 w 103"/>
                <a:gd name="T65" fmla="*/ 218 h 236"/>
                <a:gd name="T66" fmla="*/ 79 w 103"/>
                <a:gd name="T67" fmla="*/ 199 h 236"/>
                <a:gd name="T68" fmla="*/ 76 w 103"/>
                <a:gd name="T69" fmla="*/ 195 h 236"/>
                <a:gd name="T70" fmla="*/ 87 w 103"/>
                <a:gd name="T71" fmla="*/ 188 h 236"/>
                <a:gd name="T72" fmla="*/ 88 w 103"/>
                <a:gd name="T73" fmla="*/ 176 h 236"/>
                <a:gd name="T74" fmla="*/ 92 w 103"/>
                <a:gd name="T75" fmla="*/ 168 h 236"/>
                <a:gd name="T76" fmla="*/ 98 w 103"/>
                <a:gd name="T77" fmla="*/ 154 h 236"/>
                <a:gd name="T78" fmla="*/ 97 w 103"/>
                <a:gd name="T79" fmla="*/ 142 h 236"/>
                <a:gd name="T80" fmla="*/ 98 w 103"/>
                <a:gd name="T81" fmla="*/ 127 h 236"/>
                <a:gd name="T82" fmla="*/ 98 w 103"/>
                <a:gd name="T83" fmla="*/ 119 h 236"/>
                <a:gd name="T84" fmla="*/ 101 w 103"/>
                <a:gd name="T85" fmla="*/ 119 h 236"/>
                <a:gd name="T86" fmla="*/ 102 w 103"/>
                <a:gd name="T87" fmla="*/ 137 h 236"/>
                <a:gd name="T88" fmla="*/ 102 w 103"/>
                <a:gd name="T89" fmla="*/ 113 h 236"/>
                <a:gd name="T90" fmla="*/ 102 w 103"/>
                <a:gd name="T91" fmla="*/ 148 h 236"/>
                <a:gd name="T92" fmla="*/ 102 w 103"/>
                <a:gd name="T93" fmla="*/ 15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3" h="236">
                  <a:moveTo>
                    <a:pt x="102" y="113"/>
                  </a:moveTo>
                  <a:lnTo>
                    <a:pt x="101" y="106"/>
                  </a:lnTo>
                  <a:lnTo>
                    <a:pt x="101" y="87"/>
                  </a:lnTo>
                  <a:lnTo>
                    <a:pt x="98" y="79"/>
                  </a:lnTo>
                  <a:lnTo>
                    <a:pt x="86" y="77"/>
                  </a:lnTo>
                  <a:lnTo>
                    <a:pt x="79" y="79"/>
                  </a:lnTo>
                  <a:lnTo>
                    <a:pt x="75" y="79"/>
                  </a:lnTo>
                  <a:lnTo>
                    <a:pt x="75" y="61"/>
                  </a:lnTo>
                  <a:lnTo>
                    <a:pt x="79" y="53"/>
                  </a:lnTo>
                  <a:lnTo>
                    <a:pt x="80" y="54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8" y="35"/>
                  </a:lnTo>
                  <a:lnTo>
                    <a:pt x="88" y="29"/>
                  </a:lnTo>
                  <a:lnTo>
                    <a:pt x="88" y="22"/>
                  </a:lnTo>
                  <a:lnTo>
                    <a:pt x="23" y="0"/>
                  </a:lnTo>
                  <a:lnTo>
                    <a:pt x="17" y="8"/>
                  </a:lnTo>
                  <a:lnTo>
                    <a:pt x="14" y="14"/>
                  </a:lnTo>
                  <a:lnTo>
                    <a:pt x="14" y="20"/>
                  </a:lnTo>
                  <a:lnTo>
                    <a:pt x="7" y="37"/>
                  </a:lnTo>
                  <a:lnTo>
                    <a:pt x="0" y="42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9" y="54"/>
                  </a:lnTo>
                  <a:lnTo>
                    <a:pt x="7" y="61"/>
                  </a:lnTo>
                  <a:lnTo>
                    <a:pt x="2" y="67"/>
                  </a:lnTo>
                  <a:lnTo>
                    <a:pt x="4" y="77"/>
                  </a:lnTo>
                  <a:lnTo>
                    <a:pt x="9" y="84"/>
                  </a:lnTo>
                  <a:lnTo>
                    <a:pt x="15" y="85"/>
                  </a:lnTo>
                  <a:lnTo>
                    <a:pt x="17" y="92"/>
                  </a:lnTo>
                  <a:lnTo>
                    <a:pt x="23" y="96"/>
                  </a:lnTo>
                  <a:lnTo>
                    <a:pt x="26" y="98"/>
                  </a:lnTo>
                  <a:lnTo>
                    <a:pt x="33" y="103"/>
                  </a:lnTo>
                  <a:lnTo>
                    <a:pt x="46" y="114"/>
                  </a:lnTo>
                  <a:lnTo>
                    <a:pt x="44" y="121"/>
                  </a:lnTo>
                  <a:lnTo>
                    <a:pt x="36" y="127"/>
                  </a:lnTo>
                  <a:lnTo>
                    <a:pt x="32" y="133"/>
                  </a:lnTo>
                  <a:lnTo>
                    <a:pt x="30" y="134"/>
                  </a:lnTo>
                  <a:lnTo>
                    <a:pt x="30" y="134"/>
                  </a:lnTo>
                  <a:lnTo>
                    <a:pt x="29" y="136"/>
                  </a:lnTo>
                  <a:lnTo>
                    <a:pt x="26" y="142"/>
                  </a:lnTo>
                  <a:lnTo>
                    <a:pt x="26" y="148"/>
                  </a:lnTo>
                  <a:lnTo>
                    <a:pt x="19" y="153"/>
                  </a:lnTo>
                  <a:lnTo>
                    <a:pt x="18" y="153"/>
                  </a:lnTo>
                  <a:lnTo>
                    <a:pt x="14" y="156"/>
                  </a:lnTo>
                  <a:lnTo>
                    <a:pt x="7" y="161"/>
                  </a:lnTo>
                  <a:lnTo>
                    <a:pt x="4" y="167"/>
                  </a:lnTo>
                  <a:lnTo>
                    <a:pt x="3" y="176"/>
                  </a:lnTo>
                  <a:lnTo>
                    <a:pt x="2" y="180"/>
                  </a:lnTo>
                  <a:lnTo>
                    <a:pt x="0" y="182"/>
                  </a:lnTo>
                  <a:lnTo>
                    <a:pt x="4" y="188"/>
                  </a:lnTo>
                  <a:lnTo>
                    <a:pt x="4" y="188"/>
                  </a:lnTo>
                  <a:lnTo>
                    <a:pt x="4" y="191"/>
                  </a:lnTo>
                  <a:lnTo>
                    <a:pt x="15" y="202"/>
                  </a:lnTo>
                  <a:lnTo>
                    <a:pt x="22" y="203"/>
                  </a:lnTo>
                  <a:lnTo>
                    <a:pt x="29" y="207"/>
                  </a:lnTo>
                  <a:lnTo>
                    <a:pt x="40" y="215"/>
                  </a:lnTo>
                  <a:lnTo>
                    <a:pt x="45" y="213"/>
                  </a:lnTo>
                  <a:lnTo>
                    <a:pt x="57" y="213"/>
                  </a:lnTo>
                  <a:lnTo>
                    <a:pt x="60" y="218"/>
                  </a:lnTo>
                  <a:lnTo>
                    <a:pt x="57" y="229"/>
                  </a:lnTo>
                  <a:lnTo>
                    <a:pt x="59" y="236"/>
                  </a:lnTo>
                  <a:lnTo>
                    <a:pt x="64" y="234"/>
                  </a:lnTo>
                  <a:lnTo>
                    <a:pt x="68" y="230"/>
                  </a:lnTo>
                  <a:lnTo>
                    <a:pt x="69" y="223"/>
                  </a:lnTo>
                  <a:lnTo>
                    <a:pt x="74" y="218"/>
                  </a:lnTo>
                  <a:lnTo>
                    <a:pt x="76" y="205"/>
                  </a:lnTo>
                  <a:lnTo>
                    <a:pt x="79" y="199"/>
                  </a:lnTo>
                  <a:lnTo>
                    <a:pt x="76" y="198"/>
                  </a:lnTo>
                  <a:lnTo>
                    <a:pt x="76" y="195"/>
                  </a:lnTo>
                  <a:lnTo>
                    <a:pt x="82" y="188"/>
                  </a:lnTo>
                  <a:lnTo>
                    <a:pt x="87" y="188"/>
                  </a:lnTo>
                  <a:lnTo>
                    <a:pt x="84" y="183"/>
                  </a:lnTo>
                  <a:lnTo>
                    <a:pt x="88" y="176"/>
                  </a:lnTo>
                  <a:lnTo>
                    <a:pt x="86" y="171"/>
                  </a:lnTo>
                  <a:lnTo>
                    <a:pt x="92" y="168"/>
                  </a:lnTo>
                  <a:lnTo>
                    <a:pt x="94" y="161"/>
                  </a:lnTo>
                  <a:lnTo>
                    <a:pt x="98" y="154"/>
                  </a:lnTo>
                  <a:lnTo>
                    <a:pt x="101" y="148"/>
                  </a:lnTo>
                  <a:lnTo>
                    <a:pt x="97" y="142"/>
                  </a:lnTo>
                  <a:lnTo>
                    <a:pt x="99" y="137"/>
                  </a:lnTo>
                  <a:lnTo>
                    <a:pt x="98" y="127"/>
                  </a:lnTo>
                  <a:lnTo>
                    <a:pt x="95" y="121"/>
                  </a:lnTo>
                  <a:lnTo>
                    <a:pt x="98" y="119"/>
                  </a:lnTo>
                  <a:lnTo>
                    <a:pt x="99" y="114"/>
                  </a:lnTo>
                  <a:lnTo>
                    <a:pt x="101" y="119"/>
                  </a:lnTo>
                  <a:lnTo>
                    <a:pt x="101" y="125"/>
                  </a:lnTo>
                  <a:lnTo>
                    <a:pt x="102" y="137"/>
                  </a:lnTo>
                  <a:lnTo>
                    <a:pt x="103" y="131"/>
                  </a:lnTo>
                  <a:lnTo>
                    <a:pt x="102" y="113"/>
                  </a:lnTo>
                  <a:close/>
                  <a:moveTo>
                    <a:pt x="102" y="153"/>
                  </a:moveTo>
                  <a:lnTo>
                    <a:pt x="102" y="148"/>
                  </a:lnTo>
                  <a:lnTo>
                    <a:pt x="97" y="167"/>
                  </a:lnTo>
                  <a:lnTo>
                    <a:pt x="102" y="15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11341816" y="2097205"/>
              <a:ext cx="260351" cy="543984"/>
            </a:xfrm>
            <a:custGeom>
              <a:avLst/>
              <a:gdLst>
                <a:gd name="T0" fmla="*/ 122 w 128"/>
                <a:gd name="T1" fmla="*/ 202 h 268"/>
                <a:gd name="T2" fmla="*/ 116 w 128"/>
                <a:gd name="T3" fmla="*/ 195 h 268"/>
                <a:gd name="T4" fmla="*/ 115 w 128"/>
                <a:gd name="T5" fmla="*/ 190 h 268"/>
                <a:gd name="T6" fmla="*/ 108 w 128"/>
                <a:gd name="T7" fmla="*/ 185 h 268"/>
                <a:gd name="T8" fmla="*/ 103 w 128"/>
                <a:gd name="T9" fmla="*/ 180 h 268"/>
                <a:gd name="T10" fmla="*/ 100 w 128"/>
                <a:gd name="T11" fmla="*/ 175 h 268"/>
                <a:gd name="T12" fmla="*/ 97 w 128"/>
                <a:gd name="T13" fmla="*/ 168 h 268"/>
                <a:gd name="T14" fmla="*/ 97 w 128"/>
                <a:gd name="T15" fmla="*/ 162 h 268"/>
                <a:gd name="T16" fmla="*/ 90 w 128"/>
                <a:gd name="T17" fmla="*/ 144 h 268"/>
                <a:gd name="T18" fmla="*/ 44 w 128"/>
                <a:gd name="T19" fmla="*/ 3 h 268"/>
                <a:gd name="T20" fmla="*/ 43 w 128"/>
                <a:gd name="T21" fmla="*/ 0 h 268"/>
                <a:gd name="T22" fmla="*/ 38 w 128"/>
                <a:gd name="T23" fmla="*/ 7 h 268"/>
                <a:gd name="T24" fmla="*/ 31 w 128"/>
                <a:gd name="T25" fmla="*/ 4 h 268"/>
                <a:gd name="T26" fmla="*/ 25 w 128"/>
                <a:gd name="T27" fmla="*/ 10 h 268"/>
                <a:gd name="T28" fmla="*/ 25 w 128"/>
                <a:gd name="T29" fmla="*/ 15 h 268"/>
                <a:gd name="T30" fmla="*/ 21 w 128"/>
                <a:gd name="T31" fmla="*/ 28 h 268"/>
                <a:gd name="T32" fmla="*/ 23 w 128"/>
                <a:gd name="T33" fmla="*/ 34 h 268"/>
                <a:gd name="T34" fmla="*/ 23 w 128"/>
                <a:gd name="T35" fmla="*/ 34 h 268"/>
                <a:gd name="T36" fmla="*/ 21 w 128"/>
                <a:gd name="T37" fmla="*/ 38 h 268"/>
                <a:gd name="T38" fmla="*/ 25 w 128"/>
                <a:gd name="T39" fmla="*/ 46 h 268"/>
                <a:gd name="T40" fmla="*/ 21 w 128"/>
                <a:gd name="T41" fmla="*/ 60 h 268"/>
                <a:gd name="T42" fmla="*/ 23 w 128"/>
                <a:gd name="T43" fmla="*/ 66 h 268"/>
                <a:gd name="T44" fmla="*/ 27 w 128"/>
                <a:gd name="T45" fmla="*/ 72 h 268"/>
                <a:gd name="T46" fmla="*/ 30 w 128"/>
                <a:gd name="T47" fmla="*/ 77 h 268"/>
                <a:gd name="T48" fmla="*/ 30 w 128"/>
                <a:gd name="T49" fmla="*/ 84 h 268"/>
                <a:gd name="T50" fmla="*/ 24 w 128"/>
                <a:gd name="T51" fmla="*/ 92 h 268"/>
                <a:gd name="T52" fmla="*/ 13 w 128"/>
                <a:gd name="T53" fmla="*/ 104 h 268"/>
                <a:gd name="T54" fmla="*/ 11 w 128"/>
                <a:gd name="T55" fmla="*/ 106 h 268"/>
                <a:gd name="T56" fmla="*/ 5 w 128"/>
                <a:gd name="T57" fmla="*/ 111 h 268"/>
                <a:gd name="T58" fmla="*/ 6 w 128"/>
                <a:gd name="T59" fmla="*/ 118 h 268"/>
                <a:gd name="T60" fmla="*/ 9 w 128"/>
                <a:gd name="T61" fmla="*/ 130 h 268"/>
                <a:gd name="T62" fmla="*/ 6 w 128"/>
                <a:gd name="T63" fmla="*/ 141 h 268"/>
                <a:gd name="T64" fmla="*/ 8 w 128"/>
                <a:gd name="T65" fmla="*/ 148 h 268"/>
                <a:gd name="T66" fmla="*/ 6 w 128"/>
                <a:gd name="T67" fmla="*/ 154 h 268"/>
                <a:gd name="T68" fmla="*/ 6 w 128"/>
                <a:gd name="T69" fmla="*/ 161 h 268"/>
                <a:gd name="T70" fmla="*/ 5 w 128"/>
                <a:gd name="T71" fmla="*/ 167 h 268"/>
                <a:gd name="T72" fmla="*/ 1 w 128"/>
                <a:gd name="T73" fmla="*/ 173 h 268"/>
                <a:gd name="T74" fmla="*/ 2 w 128"/>
                <a:gd name="T75" fmla="*/ 183 h 268"/>
                <a:gd name="T76" fmla="*/ 0 w 128"/>
                <a:gd name="T77" fmla="*/ 190 h 268"/>
                <a:gd name="T78" fmla="*/ 5 w 128"/>
                <a:gd name="T79" fmla="*/ 210 h 268"/>
                <a:gd name="T80" fmla="*/ 5 w 128"/>
                <a:gd name="T81" fmla="*/ 223 h 268"/>
                <a:gd name="T82" fmla="*/ 8 w 128"/>
                <a:gd name="T83" fmla="*/ 242 h 268"/>
                <a:gd name="T84" fmla="*/ 5 w 128"/>
                <a:gd name="T85" fmla="*/ 248 h 268"/>
                <a:gd name="T86" fmla="*/ 5 w 128"/>
                <a:gd name="T87" fmla="*/ 254 h 268"/>
                <a:gd name="T88" fmla="*/ 9 w 128"/>
                <a:gd name="T89" fmla="*/ 263 h 268"/>
                <a:gd name="T90" fmla="*/ 15 w 128"/>
                <a:gd name="T91" fmla="*/ 268 h 268"/>
                <a:gd name="T92" fmla="*/ 94 w 128"/>
                <a:gd name="T93" fmla="*/ 249 h 268"/>
                <a:gd name="T94" fmla="*/ 103 w 128"/>
                <a:gd name="T95" fmla="*/ 241 h 268"/>
                <a:gd name="T96" fmla="*/ 107 w 128"/>
                <a:gd name="T97" fmla="*/ 234 h 268"/>
                <a:gd name="T98" fmla="*/ 108 w 128"/>
                <a:gd name="T99" fmla="*/ 234 h 268"/>
                <a:gd name="T100" fmla="*/ 112 w 128"/>
                <a:gd name="T101" fmla="*/ 227 h 268"/>
                <a:gd name="T102" fmla="*/ 119 w 128"/>
                <a:gd name="T103" fmla="*/ 223 h 268"/>
                <a:gd name="T104" fmla="*/ 122 w 128"/>
                <a:gd name="T105" fmla="*/ 223 h 268"/>
                <a:gd name="T106" fmla="*/ 124 w 128"/>
                <a:gd name="T107" fmla="*/ 223 h 268"/>
                <a:gd name="T108" fmla="*/ 124 w 128"/>
                <a:gd name="T109" fmla="*/ 217 h 268"/>
                <a:gd name="T110" fmla="*/ 128 w 128"/>
                <a:gd name="T111" fmla="*/ 204 h 268"/>
                <a:gd name="T112" fmla="*/ 124 w 128"/>
                <a:gd name="T113" fmla="*/ 203 h 268"/>
                <a:gd name="T114" fmla="*/ 122 w 128"/>
                <a:gd name="T115" fmla="*/ 20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8">
                  <a:moveTo>
                    <a:pt x="122" y="202"/>
                  </a:moveTo>
                  <a:lnTo>
                    <a:pt x="116" y="195"/>
                  </a:lnTo>
                  <a:lnTo>
                    <a:pt x="115" y="190"/>
                  </a:lnTo>
                  <a:lnTo>
                    <a:pt x="108" y="185"/>
                  </a:lnTo>
                  <a:lnTo>
                    <a:pt x="103" y="180"/>
                  </a:lnTo>
                  <a:lnTo>
                    <a:pt x="100" y="175"/>
                  </a:lnTo>
                  <a:lnTo>
                    <a:pt x="97" y="168"/>
                  </a:lnTo>
                  <a:lnTo>
                    <a:pt x="97" y="162"/>
                  </a:lnTo>
                  <a:lnTo>
                    <a:pt x="90" y="144"/>
                  </a:lnTo>
                  <a:lnTo>
                    <a:pt x="44" y="3"/>
                  </a:lnTo>
                  <a:lnTo>
                    <a:pt x="43" y="0"/>
                  </a:lnTo>
                  <a:lnTo>
                    <a:pt x="38" y="7"/>
                  </a:lnTo>
                  <a:lnTo>
                    <a:pt x="31" y="4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1" y="28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1" y="38"/>
                  </a:lnTo>
                  <a:lnTo>
                    <a:pt x="25" y="46"/>
                  </a:lnTo>
                  <a:lnTo>
                    <a:pt x="21" y="60"/>
                  </a:lnTo>
                  <a:lnTo>
                    <a:pt x="23" y="66"/>
                  </a:lnTo>
                  <a:lnTo>
                    <a:pt x="27" y="72"/>
                  </a:lnTo>
                  <a:lnTo>
                    <a:pt x="30" y="77"/>
                  </a:lnTo>
                  <a:lnTo>
                    <a:pt x="30" y="84"/>
                  </a:lnTo>
                  <a:lnTo>
                    <a:pt x="24" y="92"/>
                  </a:lnTo>
                  <a:lnTo>
                    <a:pt x="13" y="104"/>
                  </a:lnTo>
                  <a:lnTo>
                    <a:pt x="11" y="106"/>
                  </a:lnTo>
                  <a:lnTo>
                    <a:pt x="5" y="111"/>
                  </a:lnTo>
                  <a:lnTo>
                    <a:pt x="6" y="118"/>
                  </a:lnTo>
                  <a:lnTo>
                    <a:pt x="9" y="130"/>
                  </a:lnTo>
                  <a:lnTo>
                    <a:pt x="6" y="141"/>
                  </a:lnTo>
                  <a:lnTo>
                    <a:pt x="8" y="148"/>
                  </a:lnTo>
                  <a:lnTo>
                    <a:pt x="6" y="154"/>
                  </a:lnTo>
                  <a:lnTo>
                    <a:pt x="6" y="161"/>
                  </a:lnTo>
                  <a:lnTo>
                    <a:pt x="5" y="167"/>
                  </a:lnTo>
                  <a:lnTo>
                    <a:pt x="1" y="173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5" y="210"/>
                  </a:lnTo>
                  <a:lnTo>
                    <a:pt x="5" y="223"/>
                  </a:lnTo>
                  <a:lnTo>
                    <a:pt x="8" y="242"/>
                  </a:lnTo>
                  <a:lnTo>
                    <a:pt x="5" y="248"/>
                  </a:lnTo>
                  <a:lnTo>
                    <a:pt x="5" y="254"/>
                  </a:lnTo>
                  <a:lnTo>
                    <a:pt x="9" y="263"/>
                  </a:lnTo>
                  <a:lnTo>
                    <a:pt x="15" y="268"/>
                  </a:lnTo>
                  <a:lnTo>
                    <a:pt x="94" y="249"/>
                  </a:lnTo>
                  <a:lnTo>
                    <a:pt x="103" y="241"/>
                  </a:lnTo>
                  <a:lnTo>
                    <a:pt x="107" y="234"/>
                  </a:lnTo>
                  <a:lnTo>
                    <a:pt x="108" y="234"/>
                  </a:lnTo>
                  <a:lnTo>
                    <a:pt x="112" y="227"/>
                  </a:lnTo>
                  <a:lnTo>
                    <a:pt x="119" y="223"/>
                  </a:lnTo>
                  <a:lnTo>
                    <a:pt x="122" y="223"/>
                  </a:lnTo>
                  <a:lnTo>
                    <a:pt x="124" y="223"/>
                  </a:lnTo>
                  <a:lnTo>
                    <a:pt x="124" y="217"/>
                  </a:lnTo>
                  <a:lnTo>
                    <a:pt x="128" y="204"/>
                  </a:lnTo>
                  <a:lnTo>
                    <a:pt x="124" y="203"/>
                  </a:lnTo>
                  <a:lnTo>
                    <a:pt x="122" y="20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6812149" y="3001021"/>
              <a:ext cx="1293284" cy="637117"/>
            </a:xfrm>
            <a:custGeom>
              <a:avLst/>
              <a:gdLst>
                <a:gd name="T0" fmla="*/ 625 w 636"/>
                <a:gd name="T1" fmla="*/ 294 h 313"/>
                <a:gd name="T2" fmla="*/ 617 w 636"/>
                <a:gd name="T3" fmla="*/ 283 h 313"/>
                <a:gd name="T4" fmla="*/ 608 w 636"/>
                <a:gd name="T5" fmla="*/ 266 h 313"/>
                <a:gd name="T6" fmla="*/ 602 w 636"/>
                <a:gd name="T7" fmla="*/ 252 h 313"/>
                <a:gd name="T8" fmla="*/ 594 w 636"/>
                <a:gd name="T9" fmla="*/ 243 h 313"/>
                <a:gd name="T10" fmla="*/ 594 w 636"/>
                <a:gd name="T11" fmla="*/ 210 h 313"/>
                <a:gd name="T12" fmla="*/ 596 w 636"/>
                <a:gd name="T13" fmla="*/ 197 h 313"/>
                <a:gd name="T14" fmla="*/ 593 w 636"/>
                <a:gd name="T15" fmla="*/ 183 h 313"/>
                <a:gd name="T16" fmla="*/ 590 w 636"/>
                <a:gd name="T17" fmla="*/ 169 h 313"/>
                <a:gd name="T18" fmla="*/ 583 w 636"/>
                <a:gd name="T19" fmla="*/ 160 h 313"/>
                <a:gd name="T20" fmla="*/ 578 w 636"/>
                <a:gd name="T21" fmla="*/ 157 h 313"/>
                <a:gd name="T22" fmla="*/ 578 w 636"/>
                <a:gd name="T23" fmla="*/ 145 h 313"/>
                <a:gd name="T24" fmla="*/ 578 w 636"/>
                <a:gd name="T25" fmla="*/ 133 h 313"/>
                <a:gd name="T26" fmla="*/ 573 w 636"/>
                <a:gd name="T27" fmla="*/ 121 h 313"/>
                <a:gd name="T28" fmla="*/ 565 w 636"/>
                <a:gd name="T29" fmla="*/ 103 h 313"/>
                <a:gd name="T30" fmla="*/ 559 w 636"/>
                <a:gd name="T31" fmla="*/ 91 h 313"/>
                <a:gd name="T32" fmla="*/ 554 w 636"/>
                <a:gd name="T33" fmla="*/ 79 h 313"/>
                <a:gd name="T34" fmla="*/ 555 w 636"/>
                <a:gd name="T35" fmla="*/ 67 h 313"/>
                <a:gd name="T36" fmla="*/ 543 w 636"/>
                <a:gd name="T37" fmla="*/ 64 h 313"/>
                <a:gd name="T38" fmla="*/ 533 w 636"/>
                <a:gd name="T39" fmla="*/ 52 h 313"/>
                <a:gd name="T40" fmla="*/ 521 w 636"/>
                <a:gd name="T41" fmla="*/ 44 h 313"/>
                <a:gd name="T42" fmla="*/ 514 w 636"/>
                <a:gd name="T43" fmla="*/ 42 h 313"/>
                <a:gd name="T44" fmla="*/ 502 w 636"/>
                <a:gd name="T45" fmla="*/ 38 h 313"/>
                <a:gd name="T46" fmla="*/ 464 w 636"/>
                <a:gd name="T47" fmla="*/ 33 h 313"/>
                <a:gd name="T48" fmla="*/ 447 w 636"/>
                <a:gd name="T49" fmla="*/ 37 h 313"/>
                <a:gd name="T50" fmla="*/ 413 w 636"/>
                <a:gd name="T51" fmla="*/ 25 h 313"/>
                <a:gd name="T52" fmla="*/ 326 w 636"/>
                <a:gd name="T53" fmla="*/ 17 h 313"/>
                <a:gd name="T54" fmla="*/ 85 w 636"/>
                <a:gd name="T55" fmla="*/ 6 h 313"/>
                <a:gd name="T56" fmla="*/ 0 w 636"/>
                <a:gd name="T57" fmla="*/ 195 h 313"/>
                <a:gd name="T58" fmla="*/ 138 w 636"/>
                <a:gd name="T59" fmla="*/ 205 h 313"/>
                <a:gd name="T60" fmla="*/ 139 w 636"/>
                <a:gd name="T61" fmla="*/ 302 h 313"/>
                <a:gd name="T62" fmla="*/ 417 w 636"/>
                <a:gd name="T63" fmla="*/ 312 h 313"/>
                <a:gd name="T64" fmla="*/ 636 w 636"/>
                <a:gd name="T65" fmla="*/ 312 h 313"/>
                <a:gd name="T66" fmla="*/ 629 w 636"/>
                <a:gd name="T67" fmla="*/ 301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6" h="313">
                  <a:moveTo>
                    <a:pt x="629" y="301"/>
                  </a:moveTo>
                  <a:lnTo>
                    <a:pt x="625" y="294"/>
                  </a:lnTo>
                  <a:lnTo>
                    <a:pt x="624" y="287"/>
                  </a:lnTo>
                  <a:lnTo>
                    <a:pt x="617" y="283"/>
                  </a:lnTo>
                  <a:lnTo>
                    <a:pt x="612" y="278"/>
                  </a:lnTo>
                  <a:lnTo>
                    <a:pt x="608" y="266"/>
                  </a:lnTo>
                  <a:lnTo>
                    <a:pt x="602" y="259"/>
                  </a:lnTo>
                  <a:lnTo>
                    <a:pt x="602" y="252"/>
                  </a:lnTo>
                  <a:lnTo>
                    <a:pt x="601" y="247"/>
                  </a:lnTo>
                  <a:lnTo>
                    <a:pt x="594" y="243"/>
                  </a:lnTo>
                  <a:lnTo>
                    <a:pt x="598" y="224"/>
                  </a:lnTo>
                  <a:lnTo>
                    <a:pt x="594" y="210"/>
                  </a:lnTo>
                  <a:lnTo>
                    <a:pt x="594" y="203"/>
                  </a:lnTo>
                  <a:lnTo>
                    <a:pt x="596" y="197"/>
                  </a:lnTo>
                  <a:lnTo>
                    <a:pt x="590" y="190"/>
                  </a:lnTo>
                  <a:lnTo>
                    <a:pt x="593" y="183"/>
                  </a:lnTo>
                  <a:lnTo>
                    <a:pt x="589" y="176"/>
                  </a:lnTo>
                  <a:lnTo>
                    <a:pt x="590" y="169"/>
                  </a:lnTo>
                  <a:lnTo>
                    <a:pt x="583" y="167"/>
                  </a:lnTo>
                  <a:lnTo>
                    <a:pt x="583" y="160"/>
                  </a:lnTo>
                  <a:lnTo>
                    <a:pt x="578" y="160"/>
                  </a:lnTo>
                  <a:lnTo>
                    <a:pt x="578" y="157"/>
                  </a:lnTo>
                  <a:lnTo>
                    <a:pt x="578" y="152"/>
                  </a:lnTo>
                  <a:lnTo>
                    <a:pt x="578" y="145"/>
                  </a:lnTo>
                  <a:lnTo>
                    <a:pt x="578" y="140"/>
                  </a:lnTo>
                  <a:lnTo>
                    <a:pt x="578" y="133"/>
                  </a:lnTo>
                  <a:lnTo>
                    <a:pt x="573" y="126"/>
                  </a:lnTo>
                  <a:lnTo>
                    <a:pt x="573" y="121"/>
                  </a:lnTo>
                  <a:lnTo>
                    <a:pt x="565" y="110"/>
                  </a:lnTo>
                  <a:lnTo>
                    <a:pt x="565" y="103"/>
                  </a:lnTo>
                  <a:lnTo>
                    <a:pt x="559" y="98"/>
                  </a:lnTo>
                  <a:lnTo>
                    <a:pt x="559" y="91"/>
                  </a:lnTo>
                  <a:lnTo>
                    <a:pt x="558" y="86"/>
                  </a:lnTo>
                  <a:lnTo>
                    <a:pt x="554" y="79"/>
                  </a:lnTo>
                  <a:lnTo>
                    <a:pt x="555" y="75"/>
                  </a:lnTo>
                  <a:lnTo>
                    <a:pt x="555" y="67"/>
                  </a:lnTo>
                  <a:lnTo>
                    <a:pt x="548" y="65"/>
                  </a:lnTo>
                  <a:lnTo>
                    <a:pt x="543" y="64"/>
                  </a:lnTo>
                  <a:lnTo>
                    <a:pt x="536" y="59"/>
                  </a:lnTo>
                  <a:lnTo>
                    <a:pt x="533" y="52"/>
                  </a:lnTo>
                  <a:lnTo>
                    <a:pt x="527" y="49"/>
                  </a:lnTo>
                  <a:lnTo>
                    <a:pt x="521" y="44"/>
                  </a:lnTo>
                  <a:lnTo>
                    <a:pt x="514" y="44"/>
                  </a:lnTo>
                  <a:lnTo>
                    <a:pt x="514" y="42"/>
                  </a:lnTo>
                  <a:lnTo>
                    <a:pt x="508" y="40"/>
                  </a:lnTo>
                  <a:lnTo>
                    <a:pt x="502" y="38"/>
                  </a:lnTo>
                  <a:lnTo>
                    <a:pt x="491" y="30"/>
                  </a:lnTo>
                  <a:lnTo>
                    <a:pt x="464" y="33"/>
                  </a:lnTo>
                  <a:lnTo>
                    <a:pt x="451" y="31"/>
                  </a:lnTo>
                  <a:lnTo>
                    <a:pt x="447" y="37"/>
                  </a:lnTo>
                  <a:lnTo>
                    <a:pt x="440" y="40"/>
                  </a:lnTo>
                  <a:lnTo>
                    <a:pt x="413" y="25"/>
                  </a:lnTo>
                  <a:lnTo>
                    <a:pt x="406" y="17"/>
                  </a:lnTo>
                  <a:lnTo>
                    <a:pt x="326" y="17"/>
                  </a:lnTo>
                  <a:lnTo>
                    <a:pt x="209" y="11"/>
                  </a:lnTo>
                  <a:lnTo>
                    <a:pt x="85" y="6"/>
                  </a:lnTo>
                  <a:lnTo>
                    <a:pt x="12" y="0"/>
                  </a:lnTo>
                  <a:lnTo>
                    <a:pt x="0" y="195"/>
                  </a:lnTo>
                  <a:lnTo>
                    <a:pt x="66" y="201"/>
                  </a:lnTo>
                  <a:lnTo>
                    <a:pt x="138" y="205"/>
                  </a:lnTo>
                  <a:lnTo>
                    <a:pt x="145" y="207"/>
                  </a:lnTo>
                  <a:lnTo>
                    <a:pt x="139" y="302"/>
                  </a:lnTo>
                  <a:lnTo>
                    <a:pt x="234" y="308"/>
                  </a:lnTo>
                  <a:lnTo>
                    <a:pt x="417" y="312"/>
                  </a:lnTo>
                  <a:lnTo>
                    <a:pt x="512" y="313"/>
                  </a:lnTo>
                  <a:lnTo>
                    <a:pt x="636" y="312"/>
                  </a:lnTo>
                  <a:lnTo>
                    <a:pt x="629" y="306"/>
                  </a:lnTo>
                  <a:lnTo>
                    <a:pt x="629" y="30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5313549" y="1604021"/>
              <a:ext cx="1612900" cy="1001184"/>
            </a:xfrm>
            <a:custGeom>
              <a:avLst/>
              <a:gdLst>
                <a:gd name="T0" fmla="*/ 518 w 792"/>
                <a:gd name="T1" fmla="*/ 80 h 492"/>
                <a:gd name="T2" fmla="*/ 279 w 792"/>
                <a:gd name="T3" fmla="*/ 47 h 492"/>
                <a:gd name="T4" fmla="*/ 19 w 792"/>
                <a:gd name="T5" fmla="*/ 0 h 492"/>
                <a:gd name="T6" fmla="*/ 0 w 792"/>
                <a:gd name="T7" fmla="*/ 96 h 492"/>
                <a:gd name="T8" fmla="*/ 9 w 792"/>
                <a:gd name="T9" fmla="*/ 118 h 492"/>
                <a:gd name="T10" fmla="*/ 16 w 792"/>
                <a:gd name="T11" fmla="*/ 137 h 492"/>
                <a:gd name="T12" fmla="*/ 17 w 792"/>
                <a:gd name="T13" fmla="*/ 149 h 492"/>
                <a:gd name="T14" fmla="*/ 20 w 792"/>
                <a:gd name="T15" fmla="*/ 162 h 492"/>
                <a:gd name="T16" fmla="*/ 32 w 792"/>
                <a:gd name="T17" fmla="*/ 174 h 492"/>
                <a:gd name="T18" fmla="*/ 39 w 792"/>
                <a:gd name="T19" fmla="*/ 185 h 492"/>
                <a:gd name="T20" fmla="*/ 48 w 792"/>
                <a:gd name="T21" fmla="*/ 206 h 492"/>
                <a:gd name="T22" fmla="*/ 53 w 792"/>
                <a:gd name="T23" fmla="*/ 214 h 492"/>
                <a:gd name="T24" fmla="*/ 59 w 792"/>
                <a:gd name="T25" fmla="*/ 226 h 492"/>
                <a:gd name="T26" fmla="*/ 69 w 792"/>
                <a:gd name="T27" fmla="*/ 233 h 492"/>
                <a:gd name="T28" fmla="*/ 73 w 792"/>
                <a:gd name="T29" fmla="*/ 242 h 492"/>
                <a:gd name="T30" fmla="*/ 88 w 792"/>
                <a:gd name="T31" fmla="*/ 243 h 492"/>
                <a:gd name="T32" fmla="*/ 74 w 792"/>
                <a:gd name="T33" fmla="*/ 276 h 492"/>
                <a:gd name="T34" fmla="*/ 67 w 792"/>
                <a:gd name="T35" fmla="*/ 288 h 492"/>
                <a:gd name="T36" fmla="*/ 66 w 792"/>
                <a:gd name="T37" fmla="*/ 300 h 492"/>
                <a:gd name="T38" fmla="*/ 67 w 792"/>
                <a:gd name="T39" fmla="*/ 319 h 492"/>
                <a:gd name="T40" fmla="*/ 58 w 792"/>
                <a:gd name="T41" fmla="*/ 326 h 492"/>
                <a:gd name="T42" fmla="*/ 55 w 792"/>
                <a:gd name="T43" fmla="*/ 340 h 492"/>
                <a:gd name="T44" fmla="*/ 61 w 792"/>
                <a:gd name="T45" fmla="*/ 348 h 492"/>
                <a:gd name="T46" fmla="*/ 73 w 792"/>
                <a:gd name="T47" fmla="*/ 356 h 492"/>
                <a:gd name="T48" fmla="*/ 99 w 792"/>
                <a:gd name="T49" fmla="*/ 346 h 492"/>
                <a:gd name="T50" fmla="*/ 105 w 792"/>
                <a:gd name="T51" fmla="*/ 365 h 492"/>
                <a:gd name="T52" fmla="*/ 112 w 792"/>
                <a:gd name="T53" fmla="*/ 395 h 492"/>
                <a:gd name="T54" fmla="*/ 119 w 792"/>
                <a:gd name="T55" fmla="*/ 407 h 492"/>
                <a:gd name="T56" fmla="*/ 116 w 792"/>
                <a:gd name="T57" fmla="*/ 422 h 492"/>
                <a:gd name="T58" fmla="*/ 123 w 792"/>
                <a:gd name="T59" fmla="*/ 434 h 492"/>
                <a:gd name="T60" fmla="*/ 136 w 792"/>
                <a:gd name="T61" fmla="*/ 438 h 492"/>
                <a:gd name="T62" fmla="*/ 138 w 792"/>
                <a:gd name="T63" fmla="*/ 456 h 492"/>
                <a:gd name="T64" fmla="*/ 141 w 792"/>
                <a:gd name="T65" fmla="*/ 468 h 492"/>
                <a:gd name="T66" fmla="*/ 150 w 792"/>
                <a:gd name="T67" fmla="*/ 480 h 492"/>
                <a:gd name="T68" fmla="*/ 154 w 792"/>
                <a:gd name="T69" fmla="*/ 473 h 492"/>
                <a:gd name="T70" fmla="*/ 173 w 792"/>
                <a:gd name="T71" fmla="*/ 472 h 492"/>
                <a:gd name="T72" fmla="*/ 185 w 792"/>
                <a:gd name="T73" fmla="*/ 475 h 492"/>
                <a:gd name="T74" fmla="*/ 195 w 792"/>
                <a:gd name="T75" fmla="*/ 468 h 492"/>
                <a:gd name="T76" fmla="*/ 220 w 792"/>
                <a:gd name="T77" fmla="*/ 473 h 492"/>
                <a:gd name="T78" fmla="*/ 233 w 792"/>
                <a:gd name="T79" fmla="*/ 475 h 492"/>
                <a:gd name="T80" fmla="*/ 245 w 792"/>
                <a:gd name="T81" fmla="*/ 473 h 492"/>
                <a:gd name="T82" fmla="*/ 261 w 792"/>
                <a:gd name="T83" fmla="*/ 463 h 492"/>
                <a:gd name="T84" fmla="*/ 269 w 792"/>
                <a:gd name="T85" fmla="*/ 482 h 492"/>
                <a:gd name="T86" fmla="*/ 281 w 792"/>
                <a:gd name="T87" fmla="*/ 444 h 492"/>
                <a:gd name="T88" fmla="*/ 413 w 792"/>
                <a:gd name="T89" fmla="*/ 457 h 492"/>
                <a:gd name="T90" fmla="*/ 670 w 792"/>
                <a:gd name="T91" fmla="*/ 484 h 492"/>
                <a:gd name="T92" fmla="*/ 766 w 792"/>
                <a:gd name="T93" fmla="*/ 486 h 492"/>
                <a:gd name="T94" fmla="*/ 792 w 792"/>
                <a:gd name="T95" fmla="*/ 108 h 492"/>
                <a:gd name="T96" fmla="*/ 744 w 792"/>
                <a:gd name="T97" fmla="*/ 10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492">
                  <a:moveTo>
                    <a:pt x="618" y="91"/>
                  </a:moveTo>
                  <a:lnTo>
                    <a:pt x="518" y="80"/>
                  </a:lnTo>
                  <a:lnTo>
                    <a:pt x="425" y="67"/>
                  </a:lnTo>
                  <a:lnTo>
                    <a:pt x="279" y="47"/>
                  </a:lnTo>
                  <a:lnTo>
                    <a:pt x="113" y="19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0" y="96"/>
                  </a:lnTo>
                  <a:lnTo>
                    <a:pt x="9" y="115"/>
                  </a:lnTo>
                  <a:lnTo>
                    <a:pt x="9" y="118"/>
                  </a:lnTo>
                  <a:lnTo>
                    <a:pt x="15" y="130"/>
                  </a:lnTo>
                  <a:lnTo>
                    <a:pt x="16" y="137"/>
                  </a:lnTo>
                  <a:lnTo>
                    <a:pt x="13" y="143"/>
                  </a:lnTo>
                  <a:lnTo>
                    <a:pt x="17" y="149"/>
                  </a:lnTo>
                  <a:lnTo>
                    <a:pt x="11" y="150"/>
                  </a:lnTo>
                  <a:lnTo>
                    <a:pt x="20" y="162"/>
                  </a:lnTo>
                  <a:lnTo>
                    <a:pt x="23" y="169"/>
                  </a:lnTo>
                  <a:lnTo>
                    <a:pt x="32" y="174"/>
                  </a:lnTo>
                  <a:lnTo>
                    <a:pt x="35" y="180"/>
                  </a:lnTo>
                  <a:lnTo>
                    <a:pt x="39" y="185"/>
                  </a:lnTo>
                  <a:lnTo>
                    <a:pt x="40" y="192"/>
                  </a:lnTo>
                  <a:lnTo>
                    <a:pt x="48" y="206"/>
                  </a:lnTo>
                  <a:lnTo>
                    <a:pt x="54" y="211"/>
                  </a:lnTo>
                  <a:lnTo>
                    <a:pt x="53" y="214"/>
                  </a:lnTo>
                  <a:lnTo>
                    <a:pt x="54" y="220"/>
                  </a:lnTo>
                  <a:lnTo>
                    <a:pt x="59" y="226"/>
                  </a:lnTo>
                  <a:lnTo>
                    <a:pt x="62" y="233"/>
                  </a:lnTo>
                  <a:lnTo>
                    <a:pt x="69" y="233"/>
                  </a:lnTo>
                  <a:lnTo>
                    <a:pt x="67" y="238"/>
                  </a:lnTo>
                  <a:lnTo>
                    <a:pt x="73" y="242"/>
                  </a:lnTo>
                  <a:lnTo>
                    <a:pt x="82" y="242"/>
                  </a:lnTo>
                  <a:lnTo>
                    <a:pt x="88" y="243"/>
                  </a:lnTo>
                  <a:lnTo>
                    <a:pt x="81" y="262"/>
                  </a:lnTo>
                  <a:lnTo>
                    <a:pt x="74" y="276"/>
                  </a:lnTo>
                  <a:lnTo>
                    <a:pt x="73" y="281"/>
                  </a:lnTo>
                  <a:lnTo>
                    <a:pt x="67" y="288"/>
                  </a:lnTo>
                  <a:lnTo>
                    <a:pt x="70" y="294"/>
                  </a:lnTo>
                  <a:lnTo>
                    <a:pt x="66" y="300"/>
                  </a:lnTo>
                  <a:lnTo>
                    <a:pt x="70" y="307"/>
                  </a:lnTo>
                  <a:lnTo>
                    <a:pt x="67" y="319"/>
                  </a:lnTo>
                  <a:lnTo>
                    <a:pt x="62" y="321"/>
                  </a:lnTo>
                  <a:lnTo>
                    <a:pt x="58" y="326"/>
                  </a:lnTo>
                  <a:lnTo>
                    <a:pt x="61" y="333"/>
                  </a:lnTo>
                  <a:lnTo>
                    <a:pt x="55" y="340"/>
                  </a:lnTo>
                  <a:lnTo>
                    <a:pt x="54" y="345"/>
                  </a:lnTo>
                  <a:lnTo>
                    <a:pt x="61" y="348"/>
                  </a:lnTo>
                  <a:lnTo>
                    <a:pt x="66" y="356"/>
                  </a:lnTo>
                  <a:lnTo>
                    <a:pt x="73" y="356"/>
                  </a:lnTo>
                  <a:lnTo>
                    <a:pt x="99" y="341"/>
                  </a:lnTo>
                  <a:lnTo>
                    <a:pt x="99" y="346"/>
                  </a:lnTo>
                  <a:lnTo>
                    <a:pt x="105" y="353"/>
                  </a:lnTo>
                  <a:lnTo>
                    <a:pt x="105" y="365"/>
                  </a:lnTo>
                  <a:lnTo>
                    <a:pt x="108" y="383"/>
                  </a:lnTo>
                  <a:lnTo>
                    <a:pt x="112" y="395"/>
                  </a:lnTo>
                  <a:lnTo>
                    <a:pt x="117" y="400"/>
                  </a:lnTo>
                  <a:lnTo>
                    <a:pt x="119" y="407"/>
                  </a:lnTo>
                  <a:lnTo>
                    <a:pt x="120" y="414"/>
                  </a:lnTo>
                  <a:lnTo>
                    <a:pt x="116" y="422"/>
                  </a:lnTo>
                  <a:lnTo>
                    <a:pt x="119" y="429"/>
                  </a:lnTo>
                  <a:lnTo>
                    <a:pt x="123" y="434"/>
                  </a:lnTo>
                  <a:lnTo>
                    <a:pt x="130" y="433"/>
                  </a:lnTo>
                  <a:lnTo>
                    <a:pt x="136" y="438"/>
                  </a:lnTo>
                  <a:lnTo>
                    <a:pt x="141" y="450"/>
                  </a:lnTo>
                  <a:lnTo>
                    <a:pt x="138" y="456"/>
                  </a:lnTo>
                  <a:lnTo>
                    <a:pt x="142" y="463"/>
                  </a:lnTo>
                  <a:lnTo>
                    <a:pt x="141" y="468"/>
                  </a:lnTo>
                  <a:lnTo>
                    <a:pt x="145" y="475"/>
                  </a:lnTo>
                  <a:lnTo>
                    <a:pt x="150" y="480"/>
                  </a:lnTo>
                  <a:lnTo>
                    <a:pt x="153" y="479"/>
                  </a:lnTo>
                  <a:lnTo>
                    <a:pt x="154" y="473"/>
                  </a:lnTo>
                  <a:lnTo>
                    <a:pt x="159" y="469"/>
                  </a:lnTo>
                  <a:lnTo>
                    <a:pt x="173" y="472"/>
                  </a:lnTo>
                  <a:lnTo>
                    <a:pt x="178" y="475"/>
                  </a:lnTo>
                  <a:lnTo>
                    <a:pt x="185" y="475"/>
                  </a:lnTo>
                  <a:lnTo>
                    <a:pt x="191" y="469"/>
                  </a:lnTo>
                  <a:lnTo>
                    <a:pt x="195" y="468"/>
                  </a:lnTo>
                  <a:lnTo>
                    <a:pt x="208" y="473"/>
                  </a:lnTo>
                  <a:lnTo>
                    <a:pt x="220" y="473"/>
                  </a:lnTo>
                  <a:lnTo>
                    <a:pt x="227" y="476"/>
                  </a:lnTo>
                  <a:lnTo>
                    <a:pt x="233" y="475"/>
                  </a:lnTo>
                  <a:lnTo>
                    <a:pt x="245" y="479"/>
                  </a:lnTo>
                  <a:lnTo>
                    <a:pt x="245" y="473"/>
                  </a:lnTo>
                  <a:lnTo>
                    <a:pt x="254" y="461"/>
                  </a:lnTo>
                  <a:lnTo>
                    <a:pt x="261" y="463"/>
                  </a:lnTo>
                  <a:lnTo>
                    <a:pt x="265" y="475"/>
                  </a:lnTo>
                  <a:lnTo>
                    <a:pt x="269" y="482"/>
                  </a:lnTo>
                  <a:lnTo>
                    <a:pt x="275" y="487"/>
                  </a:lnTo>
                  <a:lnTo>
                    <a:pt x="281" y="444"/>
                  </a:lnTo>
                  <a:lnTo>
                    <a:pt x="287" y="440"/>
                  </a:lnTo>
                  <a:lnTo>
                    <a:pt x="413" y="457"/>
                  </a:lnTo>
                  <a:lnTo>
                    <a:pt x="534" y="472"/>
                  </a:lnTo>
                  <a:lnTo>
                    <a:pt x="670" y="484"/>
                  </a:lnTo>
                  <a:lnTo>
                    <a:pt x="762" y="492"/>
                  </a:lnTo>
                  <a:lnTo>
                    <a:pt x="766" y="486"/>
                  </a:lnTo>
                  <a:lnTo>
                    <a:pt x="771" y="400"/>
                  </a:lnTo>
                  <a:lnTo>
                    <a:pt x="792" y="108"/>
                  </a:lnTo>
                  <a:lnTo>
                    <a:pt x="792" y="105"/>
                  </a:lnTo>
                  <a:lnTo>
                    <a:pt x="744" y="103"/>
                  </a:lnTo>
                  <a:lnTo>
                    <a:pt x="618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7" name="Freeform 32"/>
            <p:cNvSpPr>
              <a:spLocks/>
            </p:cNvSpPr>
            <p:nvPr/>
          </p:nvSpPr>
          <p:spPr bwMode="auto">
            <a:xfrm>
              <a:off x="8035582" y="3489972"/>
              <a:ext cx="1051984" cy="914400"/>
            </a:xfrm>
            <a:custGeom>
              <a:avLst/>
              <a:gdLst>
                <a:gd name="T0" fmla="*/ 517 w 517"/>
                <a:gd name="T1" fmla="*/ 350 h 449"/>
                <a:gd name="T2" fmla="*/ 507 w 517"/>
                <a:gd name="T3" fmla="*/ 340 h 449"/>
                <a:gd name="T4" fmla="*/ 492 w 517"/>
                <a:gd name="T5" fmla="*/ 330 h 449"/>
                <a:gd name="T6" fmla="*/ 488 w 517"/>
                <a:gd name="T7" fmla="*/ 311 h 449"/>
                <a:gd name="T8" fmla="*/ 482 w 517"/>
                <a:gd name="T9" fmla="*/ 292 h 449"/>
                <a:gd name="T10" fmla="*/ 474 w 517"/>
                <a:gd name="T11" fmla="*/ 276 h 449"/>
                <a:gd name="T12" fmla="*/ 465 w 517"/>
                <a:gd name="T13" fmla="*/ 265 h 449"/>
                <a:gd name="T14" fmla="*/ 447 w 517"/>
                <a:gd name="T15" fmla="*/ 261 h 449"/>
                <a:gd name="T16" fmla="*/ 442 w 517"/>
                <a:gd name="T17" fmla="*/ 253 h 449"/>
                <a:gd name="T18" fmla="*/ 412 w 517"/>
                <a:gd name="T19" fmla="*/ 229 h 449"/>
                <a:gd name="T20" fmla="*/ 412 w 517"/>
                <a:gd name="T21" fmla="*/ 216 h 449"/>
                <a:gd name="T22" fmla="*/ 419 w 517"/>
                <a:gd name="T23" fmla="*/ 199 h 449"/>
                <a:gd name="T24" fmla="*/ 423 w 517"/>
                <a:gd name="T25" fmla="*/ 178 h 449"/>
                <a:gd name="T26" fmla="*/ 427 w 517"/>
                <a:gd name="T27" fmla="*/ 168 h 449"/>
                <a:gd name="T28" fmla="*/ 409 w 517"/>
                <a:gd name="T29" fmla="*/ 160 h 449"/>
                <a:gd name="T30" fmla="*/ 400 w 517"/>
                <a:gd name="T31" fmla="*/ 158 h 449"/>
                <a:gd name="T32" fmla="*/ 389 w 517"/>
                <a:gd name="T33" fmla="*/ 166 h 449"/>
                <a:gd name="T34" fmla="*/ 378 w 517"/>
                <a:gd name="T35" fmla="*/ 132 h 449"/>
                <a:gd name="T36" fmla="*/ 367 w 517"/>
                <a:gd name="T37" fmla="*/ 122 h 449"/>
                <a:gd name="T38" fmla="*/ 350 w 517"/>
                <a:gd name="T39" fmla="*/ 105 h 449"/>
                <a:gd name="T40" fmla="*/ 337 w 517"/>
                <a:gd name="T41" fmla="*/ 95 h 449"/>
                <a:gd name="T42" fmla="*/ 327 w 517"/>
                <a:gd name="T43" fmla="*/ 82 h 449"/>
                <a:gd name="T44" fmla="*/ 320 w 517"/>
                <a:gd name="T45" fmla="*/ 63 h 449"/>
                <a:gd name="T46" fmla="*/ 314 w 517"/>
                <a:gd name="T47" fmla="*/ 49 h 449"/>
                <a:gd name="T48" fmla="*/ 316 w 517"/>
                <a:gd name="T49" fmla="*/ 30 h 449"/>
                <a:gd name="T50" fmla="*/ 316 w 517"/>
                <a:gd name="T51" fmla="*/ 23 h 449"/>
                <a:gd name="T52" fmla="*/ 300 w 517"/>
                <a:gd name="T53" fmla="*/ 7 h 449"/>
                <a:gd name="T54" fmla="*/ 247 w 517"/>
                <a:gd name="T55" fmla="*/ 5 h 449"/>
                <a:gd name="T56" fmla="*/ 83 w 517"/>
                <a:gd name="T57" fmla="*/ 13 h 449"/>
                <a:gd name="T58" fmla="*/ 0 w 517"/>
                <a:gd name="T59" fmla="*/ 19 h 449"/>
                <a:gd name="T60" fmla="*/ 10 w 517"/>
                <a:gd name="T61" fmla="*/ 38 h 449"/>
                <a:gd name="T62" fmla="*/ 22 w 517"/>
                <a:gd name="T63" fmla="*/ 47 h 449"/>
                <a:gd name="T64" fmla="*/ 27 w 517"/>
                <a:gd name="T65" fmla="*/ 61 h 449"/>
                <a:gd name="T66" fmla="*/ 34 w 517"/>
                <a:gd name="T67" fmla="*/ 72 h 449"/>
                <a:gd name="T68" fmla="*/ 57 w 517"/>
                <a:gd name="T69" fmla="*/ 81 h 449"/>
                <a:gd name="T70" fmla="*/ 67 w 517"/>
                <a:gd name="T71" fmla="*/ 89 h 449"/>
                <a:gd name="T72" fmla="*/ 67 w 517"/>
                <a:gd name="T73" fmla="*/ 97 h 449"/>
                <a:gd name="T74" fmla="*/ 59 w 517"/>
                <a:gd name="T75" fmla="*/ 103 h 449"/>
                <a:gd name="T76" fmla="*/ 53 w 517"/>
                <a:gd name="T77" fmla="*/ 119 h 449"/>
                <a:gd name="T78" fmla="*/ 67 w 517"/>
                <a:gd name="T79" fmla="*/ 131 h 449"/>
                <a:gd name="T80" fmla="*/ 76 w 517"/>
                <a:gd name="T81" fmla="*/ 150 h 449"/>
                <a:gd name="T82" fmla="*/ 88 w 517"/>
                <a:gd name="T83" fmla="*/ 157 h 449"/>
                <a:gd name="T84" fmla="*/ 94 w 517"/>
                <a:gd name="T85" fmla="*/ 414 h 449"/>
                <a:gd name="T86" fmla="*/ 296 w 517"/>
                <a:gd name="T87" fmla="*/ 407 h 449"/>
                <a:gd name="T88" fmla="*/ 442 w 517"/>
                <a:gd name="T89" fmla="*/ 402 h 449"/>
                <a:gd name="T90" fmla="*/ 448 w 517"/>
                <a:gd name="T91" fmla="*/ 414 h 449"/>
                <a:gd name="T92" fmla="*/ 443 w 517"/>
                <a:gd name="T93" fmla="*/ 426 h 449"/>
                <a:gd name="T94" fmla="*/ 432 w 517"/>
                <a:gd name="T95" fmla="*/ 436 h 449"/>
                <a:gd name="T96" fmla="*/ 432 w 517"/>
                <a:gd name="T97" fmla="*/ 449 h 449"/>
                <a:gd name="T98" fmla="*/ 481 w 517"/>
                <a:gd name="T99" fmla="*/ 434 h 449"/>
                <a:gd name="T100" fmla="*/ 480 w 517"/>
                <a:gd name="T101" fmla="*/ 422 h 449"/>
                <a:gd name="T102" fmla="*/ 484 w 517"/>
                <a:gd name="T103" fmla="*/ 409 h 449"/>
                <a:gd name="T104" fmla="*/ 488 w 517"/>
                <a:gd name="T105" fmla="*/ 400 h 449"/>
                <a:gd name="T106" fmla="*/ 489 w 517"/>
                <a:gd name="T107" fmla="*/ 387 h 449"/>
                <a:gd name="T108" fmla="*/ 490 w 517"/>
                <a:gd name="T109" fmla="*/ 398 h 449"/>
                <a:gd name="T110" fmla="*/ 499 w 517"/>
                <a:gd name="T111" fmla="*/ 386 h 449"/>
                <a:gd name="T112" fmla="*/ 512 w 517"/>
                <a:gd name="T113" fmla="*/ 386 h 449"/>
                <a:gd name="T114" fmla="*/ 512 w 517"/>
                <a:gd name="T115" fmla="*/ 371 h 449"/>
                <a:gd name="T116" fmla="*/ 516 w 517"/>
                <a:gd name="T117" fmla="*/ 35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7" h="449">
                  <a:moveTo>
                    <a:pt x="516" y="356"/>
                  </a:moveTo>
                  <a:lnTo>
                    <a:pt x="517" y="350"/>
                  </a:lnTo>
                  <a:lnTo>
                    <a:pt x="516" y="345"/>
                  </a:lnTo>
                  <a:lnTo>
                    <a:pt x="507" y="340"/>
                  </a:lnTo>
                  <a:lnTo>
                    <a:pt x="501" y="342"/>
                  </a:lnTo>
                  <a:lnTo>
                    <a:pt x="492" y="330"/>
                  </a:lnTo>
                  <a:lnTo>
                    <a:pt x="484" y="318"/>
                  </a:lnTo>
                  <a:lnTo>
                    <a:pt x="488" y="311"/>
                  </a:lnTo>
                  <a:lnTo>
                    <a:pt x="489" y="304"/>
                  </a:lnTo>
                  <a:lnTo>
                    <a:pt x="482" y="292"/>
                  </a:lnTo>
                  <a:lnTo>
                    <a:pt x="481" y="279"/>
                  </a:lnTo>
                  <a:lnTo>
                    <a:pt x="474" y="276"/>
                  </a:lnTo>
                  <a:lnTo>
                    <a:pt x="469" y="272"/>
                  </a:lnTo>
                  <a:lnTo>
                    <a:pt x="465" y="265"/>
                  </a:lnTo>
                  <a:lnTo>
                    <a:pt x="454" y="258"/>
                  </a:lnTo>
                  <a:lnTo>
                    <a:pt x="447" y="261"/>
                  </a:lnTo>
                  <a:lnTo>
                    <a:pt x="446" y="253"/>
                  </a:lnTo>
                  <a:lnTo>
                    <a:pt x="442" y="253"/>
                  </a:lnTo>
                  <a:lnTo>
                    <a:pt x="424" y="241"/>
                  </a:lnTo>
                  <a:lnTo>
                    <a:pt x="412" y="229"/>
                  </a:lnTo>
                  <a:lnTo>
                    <a:pt x="411" y="222"/>
                  </a:lnTo>
                  <a:lnTo>
                    <a:pt x="412" y="216"/>
                  </a:lnTo>
                  <a:lnTo>
                    <a:pt x="415" y="210"/>
                  </a:lnTo>
                  <a:lnTo>
                    <a:pt x="419" y="199"/>
                  </a:lnTo>
                  <a:lnTo>
                    <a:pt x="423" y="189"/>
                  </a:lnTo>
                  <a:lnTo>
                    <a:pt x="423" y="178"/>
                  </a:lnTo>
                  <a:lnTo>
                    <a:pt x="427" y="170"/>
                  </a:lnTo>
                  <a:lnTo>
                    <a:pt x="427" y="168"/>
                  </a:lnTo>
                  <a:lnTo>
                    <a:pt x="415" y="161"/>
                  </a:lnTo>
                  <a:lnTo>
                    <a:pt x="409" y="160"/>
                  </a:lnTo>
                  <a:lnTo>
                    <a:pt x="402" y="157"/>
                  </a:lnTo>
                  <a:lnTo>
                    <a:pt x="400" y="158"/>
                  </a:lnTo>
                  <a:lnTo>
                    <a:pt x="396" y="164"/>
                  </a:lnTo>
                  <a:lnTo>
                    <a:pt x="389" y="166"/>
                  </a:lnTo>
                  <a:lnTo>
                    <a:pt x="383" y="160"/>
                  </a:lnTo>
                  <a:lnTo>
                    <a:pt x="378" y="132"/>
                  </a:lnTo>
                  <a:lnTo>
                    <a:pt x="374" y="126"/>
                  </a:lnTo>
                  <a:lnTo>
                    <a:pt x="367" y="122"/>
                  </a:lnTo>
                  <a:lnTo>
                    <a:pt x="352" y="112"/>
                  </a:lnTo>
                  <a:lnTo>
                    <a:pt x="350" y="105"/>
                  </a:lnTo>
                  <a:lnTo>
                    <a:pt x="343" y="101"/>
                  </a:lnTo>
                  <a:lnTo>
                    <a:pt x="337" y="95"/>
                  </a:lnTo>
                  <a:lnTo>
                    <a:pt x="329" y="89"/>
                  </a:lnTo>
                  <a:lnTo>
                    <a:pt x="327" y="82"/>
                  </a:lnTo>
                  <a:lnTo>
                    <a:pt x="324" y="77"/>
                  </a:lnTo>
                  <a:lnTo>
                    <a:pt x="320" y="63"/>
                  </a:lnTo>
                  <a:lnTo>
                    <a:pt x="317" y="61"/>
                  </a:lnTo>
                  <a:lnTo>
                    <a:pt x="314" y="49"/>
                  </a:lnTo>
                  <a:lnTo>
                    <a:pt x="314" y="36"/>
                  </a:lnTo>
                  <a:lnTo>
                    <a:pt x="316" y="30"/>
                  </a:lnTo>
                  <a:lnTo>
                    <a:pt x="319" y="23"/>
                  </a:lnTo>
                  <a:lnTo>
                    <a:pt x="316" y="23"/>
                  </a:lnTo>
                  <a:lnTo>
                    <a:pt x="312" y="16"/>
                  </a:lnTo>
                  <a:lnTo>
                    <a:pt x="300" y="7"/>
                  </a:lnTo>
                  <a:lnTo>
                    <a:pt x="296" y="0"/>
                  </a:lnTo>
                  <a:lnTo>
                    <a:pt x="247" y="5"/>
                  </a:lnTo>
                  <a:lnTo>
                    <a:pt x="134" y="12"/>
                  </a:lnTo>
                  <a:lnTo>
                    <a:pt x="83" y="13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0" y="38"/>
                  </a:lnTo>
                  <a:lnTo>
                    <a:pt x="15" y="43"/>
                  </a:lnTo>
                  <a:lnTo>
                    <a:pt x="22" y="47"/>
                  </a:lnTo>
                  <a:lnTo>
                    <a:pt x="23" y="54"/>
                  </a:lnTo>
                  <a:lnTo>
                    <a:pt x="27" y="61"/>
                  </a:lnTo>
                  <a:lnTo>
                    <a:pt x="27" y="66"/>
                  </a:lnTo>
                  <a:lnTo>
                    <a:pt x="34" y="72"/>
                  </a:lnTo>
                  <a:lnTo>
                    <a:pt x="52" y="85"/>
                  </a:lnTo>
                  <a:lnTo>
                    <a:pt x="57" y="81"/>
                  </a:lnTo>
                  <a:lnTo>
                    <a:pt x="63" y="82"/>
                  </a:lnTo>
                  <a:lnTo>
                    <a:pt x="67" y="89"/>
                  </a:lnTo>
                  <a:lnTo>
                    <a:pt x="68" y="96"/>
                  </a:lnTo>
                  <a:lnTo>
                    <a:pt x="67" y="97"/>
                  </a:lnTo>
                  <a:lnTo>
                    <a:pt x="61" y="97"/>
                  </a:lnTo>
                  <a:lnTo>
                    <a:pt x="59" y="103"/>
                  </a:lnTo>
                  <a:lnTo>
                    <a:pt x="51" y="114"/>
                  </a:lnTo>
                  <a:lnTo>
                    <a:pt x="53" y="119"/>
                  </a:lnTo>
                  <a:lnTo>
                    <a:pt x="60" y="127"/>
                  </a:lnTo>
                  <a:lnTo>
                    <a:pt x="67" y="131"/>
                  </a:lnTo>
                  <a:lnTo>
                    <a:pt x="67" y="138"/>
                  </a:lnTo>
                  <a:lnTo>
                    <a:pt x="76" y="150"/>
                  </a:lnTo>
                  <a:lnTo>
                    <a:pt x="82" y="151"/>
                  </a:lnTo>
                  <a:lnTo>
                    <a:pt x="88" y="157"/>
                  </a:lnTo>
                  <a:lnTo>
                    <a:pt x="94" y="365"/>
                  </a:lnTo>
                  <a:lnTo>
                    <a:pt x="94" y="414"/>
                  </a:lnTo>
                  <a:lnTo>
                    <a:pt x="172" y="413"/>
                  </a:lnTo>
                  <a:lnTo>
                    <a:pt x="296" y="407"/>
                  </a:lnTo>
                  <a:lnTo>
                    <a:pt x="436" y="398"/>
                  </a:lnTo>
                  <a:lnTo>
                    <a:pt x="442" y="402"/>
                  </a:lnTo>
                  <a:lnTo>
                    <a:pt x="447" y="407"/>
                  </a:lnTo>
                  <a:lnTo>
                    <a:pt x="448" y="414"/>
                  </a:lnTo>
                  <a:lnTo>
                    <a:pt x="448" y="419"/>
                  </a:lnTo>
                  <a:lnTo>
                    <a:pt x="443" y="426"/>
                  </a:lnTo>
                  <a:lnTo>
                    <a:pt x="436" y="430"/>
                  </a:lnTo>
                  <a:lnTo>
                    <a:pt x="432" y="436"/>
                  </a:lnTo>
                  <a:lnTo>
                    <a:pt x="430" y="442"/>
                  </a:lnTo>
                  <a:lnTo>
                    <a:pt x="432" y="449"/>
                  </a:lnTo>
                  <a:lnTo>
                    <a:pt x="477" y="444"/>
                  </a:lnTo>
                  <a:lnTo>
                    <a:pt x="481" y="434"/>
                  </a:lnTo>
                  <a:lnTo>
                    <a:pt x="485" y="427"/>
                  </a:lnTo>
                  <a:lnTo>
                    <a:pt x="480" y="422"/>
                  </a:lnTo>
                  <a:lnTo>
                    <a:pt x="488" y="415"/>
                  </a:lnTo>
                  <a:lnTo>
                    <a:pt x="484" y="409"/>
                  </a:lnTo>
                  <a:lnTo>
                    <a:pt x="490" y="407"/>
                  </a:lnTo>
                  <a:lnTo>
                    <a:pt x="488" y="400"/>
                  </a:lnTo>
                  <a:lnTo>
                    <a:pt x="486" y="394"/>
                  </a:lnTo>
                  <a:lnTo>
                    <a:pt x="489" y="387"/>
                  </a:lnTo>
                  <a:lnTo>
                    <a:pt x="492" y="394"/>
                  </a:lnTo>
                  <a:lnTo>
                    <a:pt x="490" y="398"/>
                  </a:lnTo>
                  <a:lnTo>
                    <a:pt x="497" y="394"/>
                  </a:lnTo>
                  <a:lnTo>
                    <a:pt x="499" y="386"/>
                  </a:lnTo>
                  <a:lnTo>
                    <a:pt x="505" y="383"/>
                  </a:lnTo>
                  <a:lnTo>
                    <a:pt x="512" y="386"/>
                  </a:lnTo>
                  <a:lnTo>
                    <a:pt x="515" y="376"/>
                  </a:lnTo>
                  <a:lnTo>
                    <a:pt x="512" y="371"/>
                  </a:lnTo>
                  <a:lnTo>
                    <a:pt x="517" y="365"/>
                  </a:lnTo>
                  <a:lnTo>
                    <a:pt x="516" y="3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8" name="Freeform 33"/>
            <p:cNvSpPr>
              <a:spLocks noEditPoints="1"/>
            </p:cNvSpPr>
            <p:nvPr/>
          </p:nvSpPr>
          <p:spPr bwMode="auto">
            <a:xfrm>
              <a:off x="8757365" y="4573705"/>
              <a:ext cx="560917" cy="973667"/>
            </a:xfrm>
            <a:custGeom>
              <a:avLst/>
              <a:gdLst>
                <a:gd name="T0" fmla="*/ 264 w 276"/>
                <a:gd name="T1" fmla="*/ 468 h 479"/>
                <a:gd name="T2" fmla="*/ 276 w 276"/>
                <a:gd name="T3" fmla="*/ 448 h 479"/>
                <a:gd name="T4" fmla="*/ 256 w 276"/>
                <a:gd name="T5" fmla="*/ 5 h 479"/>
                <a:gd name="T6" fmla="*/ 193 w 276"/>
                <a:gd name="T7" fmla="*/ 5 h 479"/>
                <a:gd name="T8" fmla="*/ 88 w 276"/>
                <a:gd name="T9" fmla="*/ 21 h 479"/>
                <a:gd name="T10" fmla="*/ 73 w 276"/>
                <a:gd name="T11" fmla="*/ 27 h 479"/>
                <a:gd name="T12" fmla="*/ 67 w 276"/>
                <a:gd name="T13" fmla="*/ 34 h 479"/>
                <a:gd name="T14" fmla="*/ 67 w 276"/>
                <a:gd name="T15" fmla="*/ 50 h 479"/>
                <a:gd name="T16" fmla="*/ 70 w 276"/>
                <a:gd name="T17" fmla="*/ 57 h 479"/>
                <a:gd name="T18" fmla="*/ 62 w 276"/>
                <a:gd name="T19" fmla="*/ 75 h 479"/>
                <a:gd name="T20" fmla="*/ 54 w 276"/>
                <a:gd name="T21" fmla="*/ 84 h 479"/>
                <a:gd name="T22" fmla="*/ 40 w 276"/>
                <a:gd name="T23" fmla="*/ 90 h 479"/>
                <a:gd name="T24" fmla="*/ 42 w 276"/>
                <a:gd name="T25" fmla="*/ 104 h 479"/>
                <a:gd name="T26" fmla="*/ 34 w 276"/>
                <a:gd name="T27" fmla="*/ 120 h 479"/>
                <a:gd name="T28" fmla="*/ 32 w 276"/>
                <a:gd name="T29" fmla="*/ 135 h 479"/>
                <a:gd name="T30" fmla="*/ 32 w 276"/>
                <a:gd name="T31" fmla="*/ 142 h 479"/>
                <a:gd name="T32" fmla="*/ 20 w 276"/>
                <a:gd name="T33" fmla="*/ 146 h 479"/>
                <a:gd name="T34" fmla="*/ 24 w 276"/>
                <a:gd name="T35" fmla="*/ 162 h 479"/>
                <a:gd name="T36" fmla="*/ 29 w 276"/>
                <a:gd name="T37" fmla="*/ 168 h 479"/>
                <a:gd name="T38" fmla="*/ 29 w 276"/>
                <a:gd name="T39" fmla="*/ 173 h 479"/>
                <a:gd name="T40" fmla="*/ 32 w 276"/>
                <a:gd name="T41" fmla="*/ 188 h 479"/>
                <a:gd name="T42" fmla="*/ 28 w 276"/>
                <a:gd name="T43" fmla="*/ 199 h 479"/>
                <a:gd name="T44" fmla="*/ 25 w 276"/>
                <a:gd name="T45" fmla="*/ 215 h 479"/>
                <a:gd name="T46" fmla="*/ 35 w 276"/>
                <a:gd name="T47" fmla="*/ 219 h 479"/>
                <a:gd name="T48" fmla="*/ 31 w 276"/>
                <a:gd name="T49" fmla="*/ 237 h 479"/>
                <a:gd name="T50" fmla="*/ 34 w 276"/>
                <a:gd name="T51" fmla="*/ 251 h 479"/>
                <a:gd name="T52" fmla="*/ 43 w 276"/>
                <a:gd name="T53" fmla="*/ 262 h 479"/>
                <a:gd name="T54" fmla="*/ 40 w 276"/>
                <a:gd name="T55" fmla="*/ 268 h 479"/>
                <a:gd name="T56" fmla="*/ 54 w 276"/>
                <a:gd name="T57" fmla="*/ 277 h 479"/>
                <a:gd name="T58" fmla="*/ 50 w 276"/>
                <a:gd name="T59" fmla="*/ 280 h 479"/>
                <a:gd name="T60" fmla="*/ 35 w 276"/>
                <a:gd name="T61" fmla="*/ 295 h 479"/>
                <a:gd name="T62" fmla="*/ 42 w 276"/>
                <a:gd name="T63" fmla="*/ 301 h 479"/>
                <a:gd name="T64" fmla="*/ 42 w 276"/>
                <a:gd name="T65" fmla="*/ 307 h 479"/>
                <a:gd name="T66" fmla="*/ 23 w 276"/>
                <a:gd name="T67" fmla="*/ 326 h 479"/>
                <a:gd name="T68" fmla="*/ 19 w 276"/>
                <a:gd name="T69" fmla="*/ 342 h 479"/>
                <a:gd name="T70" fmla="*/ 16 w 276"/>
                <a:gd name="T71" fmla="*/ 353 h 479"/>
                <a:gd name="T72" fmla="*/ 12 w 276"/>
                <a:gd name="T73" fmla="*/ 372 h 479"/>
                <a:gd name="T74" fmla="*/ 8 w 276"/>
                <a:gd name="T75" fmla="*/ 384 h 479"/>
                <a:gd name="T76" fmla="*/ 2 w 276"/>
                <a:gd name="T77" fmla="*/ 399 h 479"/>
                <a:gd name="T78" fmla="*/ 82 w 276"/>
                <a:gd name="T79" fmla="*/ 407 h 479"/>
                <a:gd name="T80" fmla="*/ 159 w 276"/>
                <a:gd name="T81" fmla="*/ 408 h 479"/>
                <a:gd name="T82" fmla="*/ 155 w 276"/>
                <a:gd name="T83" fmla="*/ 438 h 479"/>
                <a:gd name="T84" fmla="*/ 170 w 276"/>
                <a:gd name="T85" fmla="*/ 458 h 479"/>
                <a:gd name="T86" fmla="*/ 177 w 276"/>
                <a:gd name="T87" fmla="*/ 473 h 479"/>
                <a:gd name="T88" fmla="*/ 189 w 276"/>
                <a:gd name="T89" fmla="*/ 477 h 479"/>
                <a:gd name="T90" fmla="*/ 200 w 276"/>
                <a:gd name="T91" fmla="*/ 464 h 479"/>
                <a:gd name="T92" fmla="*/ 204 w 276"/>
                <a:gd name="T93" fmla="*/ 463 h 479"/>
                <a:gd name="T94" fmla="*/ 235 w 276"/>
                <a:gd name="T95" fmla="*/ 454 h 479"/>
                <a:gd name="T96" fmla="*/ 239 w 276"/>
                <a:gd name="T97" fmla="*/ 450 h 479"/>
                <a:gd name="T98" fmla="*/ 258 w 276"/>
                <a:gd name="T99" fmla="*/ 454 h 479"/>
                <a:gd name="T100" fmla="*/ 276 w 276"/>
                <a:gd name="T101" fmla="*/ 45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" h="479">
                  <a:moveTo>
                    <a:pt x="251" y="468"/>
                  </a:moveTo>
                  <a:lnTo>
                    <a:pt x="257" y="469"/>
                  </a:lnTo>
                  <a:lnTo>
                    <a:pt x="264" y="468"/>
                  </a:lnTo>
                  <a:lnTo>
                    <a:pt x="251" y="467"/>
                  </a:lnTo>
                  <a:lnTo>
                    <a:pt x="251" y="468"/>
                  </a:lnTo>
                  <a:close/>
                  <a:moveTo>
                    <a:pt x="276" y="448"/>
                  </a:moveTo>
                  <a:lnTo>
                    <a:pt x="256" y="303"/>
                  </a:lnTo>
                  <a:lnTo>
                    <a:pt x="261" y="8"/>
                  </a:lnTo>
                  <a:lnTo>
                    <a:pt x="256" y="5"/>
                  </a:lnTo>
                  <a:lnTo>
                    <a:pt x="253" y="0"/>
                  </a:lnTo>
                  <a:lnTo>
                    <a:pt x="251" y="0"/>
                  </a:lnTo>
                  <a:lnTo>
                    <a:pt x="193" y="5"/>
                  </a:lnTo>
                  <a:lnTo>
                    <a:pt x="85" y="13"/>
                  </a:lnTo>
                  <a:lnTo>
                    <a:pt x="88" y="16"/>
                  </a:lnTo>
                  <a:lnTo>
                    <a:pt x="88" y="21"/>
                  </a:lnTo>
                  <a:lnTo>
                    <a:pt x="82" y="27"/>
                  </a:lnTo>
                  <a:lnTo>
                    <a:pt x="76" y="31"/>
                  </a:lnTo>
                  <a:lnTo>
                    <a:pt x="73" y="27"/>
                  </a:lnTo>
                  <a:lnTo>
                    <a:pt x="74" y="40"/>
                  </a:lnTo>
                  <a:lnTo>
                    <a:pt x="70" y="40"/>
                  </a:lnTo>
                  <a:lnTo>
                    <a:pt x="67" y="34"/>
                  </a:lnTo>
                  <a:lnTo>
                    <a:pt x="67" y="43"/>
                  </a:lnTo>
                  <a:lnTo>
                    <a:pt x="74" y="47"/>
                  </a:lnTo>
                  <a:lnTo>
                    <a:pt x="67" y="50"/>
                  </a:lnTo>
                  <a:lnTo>
                    <a:pt x="66" y="43"/>
                  </a:lnTo>
                  <a:lnTo>
                    <a:pt x="66" y="54"/>
                  </a:lnTo>
                  <a:lnTo>
                    <a:pt x="70" y="57"/>
                  </a:lnTo>
                  <a:lnTo>
                    <a:pt x="66" y="65"/>
                  </a:lnTo>
                  <a:lnTo>
                    <a:pt x="67" y="69"/>
                  </a:lnTo>
                  <a:lnTo>
                    <a:pt x="62" y="75"/>
                  </a:lnTo>
                  <a:lnTo>
                    <a:pt x="59" y="77"/>
                  </a:lnTo>
                  <a:lnTo>
                    <a:pt x="53" y="77"/>
                  </a:lnTo>
                  <a:lnTo>
                    <a:pt x="54" y="84"/>
                  </a:lnTo>
                  <a:lnTo>
                    <a:pt x="48" y="89"/>
                  </a:lnTo>
                  <a:lnTo>
                    <a:pt x="47" y="93"/>
                  </a:lnTo>
                  <a:lnTo>
                    <a:pt x="40" y="90"/>
                  </a:lnTo>
                  <a:lnTo>
                    <a:pt x="44" y="96"/>
                  </a:lnTo>
                  <a:lnTo>
                    <a:pt x="42" y="97"/>
                  </a:lnTo>
                  <a:lnTo>
                    <a:pt x="42" y="104"/>
                  </a:lnTo>
                  <a:lnTo>
                    <a:pt x="46" y="109"/>
                  </a:lnTo>
                  <a:lnTo>
                    <a:pt x="29" y="116"/>
                  </a:lnTo>
                  <a:lnTo>
                    <a:pt x="34" y="120"/>
                  </a:lnTo>
                  <a:lnTo>
                    <a:pt x="32" y="127"/>
                  </a:lnTo>
                  <a:lnTo>
                    <a:pt x="34" y="132"/>
                  </a:lnTo>
                  <a:lnTo>
                    <a:pt x="32" y="135"/>
                  </a:lnTo>
                  <a:lnTo>
                    <a:pt x="25" y="135"/>
                  </a:lnTo>
                  <a:lnTo>
                    <a:pt x="25" y="140"/>
                  </a:lnTo>
                  <a:lnTo>
                    <a:pt x="32" y="142"/>
                  </a:lnTo>
                  <a:lnTo>
                    <a:pt x="27" y="146"/>
                  </a:lnTo>
                  <a:lnTo>
                    <a:pt x="24" y="143"/>
                  </a:lnTo>
                  <a:lnTo>
                    <a:pt x="20" y="146"/>
                  </a:lnTo>
                  <a:lnTo>
                    <a:pt x="25" y="153"/>
                  </a:lnTo>
                  <a:lnTo>
                    <a:pt x="19" y="157"/>
                  </a:lnTo>
                  <a:lnTo>
                    <a:pt x="24" y="162"/>
                  </a:lnTo>
                  <a:lnTo>
                    <a:pt x="20" y="169"/>
                  </a:lnTo>
                  <a:lnTo>
                    <a:pt x="25" y="163"/>
                  </a:lnTo>
                  <a:lnTo>
                    <a:pt x="29" y="168"/>
                  </a:lnTo>
                  <a:lnTo>
                    <a:pt x="24" y="172"/>
                  </a:lnTo>
                  <a:lnTo>
                    <a:pt x="29" y="174"/>
                  </a:lnTo>
                  <a:lnTo>
                    <a:pt x="29" y="173"/>
                  </a:lnTo>
                  <a:lnTo>
                    <a:pt x="28" y="178"/>
                  </a:lnTo>
                  <a:lnTo>
                    <a:pt x="31" y="186"/>
                  </a:lnTo>
                  <a:lnTo>
                    <a:pt x="32" y="188"/>
                  </a:lnTo>
                  <a:lnTo>
                    <a:pt x="35" y="197"/>
                  </a:lnTo>
                  <a:lnTo>
                    <a:pt x="34" y="199"/>
                  </a:lnTo>
                  <a:lnTo>
                    <a:pt x="28" y="199"/>
                  </a:lnTo>
                  <a:lnTo>
                    <a:pt x="29" y="204"/>
                  </a:lnTo>
                  <a:lnTo>
                    <a:pt x="28" y="212"/>
                  </a:lnTo>
                  <a:lnTo>
                    <a:pt x="25" y="215"/>
                  </a:lnTo>
                  <a:lnTo>
                    <a:pt x="24" y="222"/>
                  </a:lnTo>
                  <a:lnTo>
                    <a:pt x="31" y="218"/>
                  </a:lnTo>
                  <a:lnTo>
                    <a:pt x="35" y="219"/>
                  </a:lnTo>
                  <a:lnTo>
                    <a:pt x="36" y="224"/>
                  </a:lnTo>
                  <a:lnTo>
                    <a:pt x="31" y="230"/>
                  </a:lnTo>
                  <a:lnTo>
                    <a:pt x="31" y="237"/>
                  </a:lnTo>
                  <a:lnTo>
                    <a:pt x="39" y="241"/>
                  </a:lnTo>
                  <a:lnTo>
                    <a:pt x="31" y="247"/>
                  </a:lnTo>
                  <a:lnTo>
                    <a:pt x="34" y="251"/>
                  </a:lnTo>
                  <a:lnTo>
                    <a:pt x="44" y="250"/>
                  </a:lnTo>
                  <a:lnTo>
                    <a:pt x="39" y="257"/>
                  </a:lnTo>
                  <a:lnTo>
                    <a:pt x="43" y="262"/>
                  </a:lnTo>
                  <a:lnTo>
                    <a:pt x="38" y="261"/>
                  </a:lnTo>
                  <a:lnTo>
                    <a:pt x="36" y="262"/>
                  </a:lnTo>
                  <a:lnTo>
                    <a:pt x="40" y="268"/>
                  </a:lnTo>
                  <a:lnTo>
                    <a:pt x="46" y="270"/>
                  </a:lnTo>
                  <a:lnTo>
                    <a:pt x="47" y="276"/>
                  </a:lnTo>
                  <a:lnTo>
                    <a:pt x="54" y="277"/>
                  </a:lnTo>
                  <a:lnTo>
                    <a:pt x="55" y="278"/>
                  </a:lnTo>
                  <a:lnTo>
                    <a:pt x="54" y="280"/>
                  </a:lnTo>
                  <a:lnTo>
                    <a:pt x="50" y="280"/>
                  </a:lnTo>
                  <a:lnTo>
                    <a:pt x="44" y="287"/>
                  </a:lnTo>
                  <a:lnTo>
                    <a:pt x="38" y="289"/>
                  </a:lnTo>
                  <a:lnTo>
                    <a:pt x="35" y="295"/>
                  </a:lnTo>
                  <a:lnTo>
                    <a:pt x="40" y="296"/>
                  </a:lnTo>
                  <a:lnTo>
                    <a:pt x="47" y="295"/>
                  </a:lnTo>
                  <a:lnTo>
                    <a:pt x="42" y="301"/>
                  </a:lnTo>
                  <a:lnTo>
                    <a:pt x="42" y="304"/>
                  </a:lnTo>
                  <a:lnTo>
                    <a:pt x="35" y="306"/>
                  </a:lnTo>
                  <a:lnTo>
                    <a:pt x="42" y="307"/>
                  </a:lnTo>
                  <a:lnTo>
                    <a:pt x="42" y="308"/>
                  </a:lnTo>
                  <a:lnTo>
                    <a:pt x="28" y="324"/>
                  </a:lnTo>
                  <a:lnTo>
                    <a:pt x="23" y="326"/>
                  </a:lnTo>
                  <a:lnTo>
                    <a:pt x="20" y="333"/>
                  </a:lnTo>
                  <a:lnTo>
                    <a:pt x="24" y="335"/>
                  </a:lnTo>
                  <a:lnTo>
                    <a:pt x="19" y="342"/>
                  </a:lnTo>
                  <a:lnTo>
                    <a:pt x="17" y="348"/>
                  </a:lnTo>
                  <a:lnTo>
                    <a:pt x="11" y="352"/>
                  </a:lnTo>
                  <a:lnTo>
                    <a:pt x="16" y="353"/>
                  </a:lnTo>
                  <a:lnTo>
                    <a:pt x="15" y="354"/>
                  </a:lnTo>
                  <a:lnTo>
                    <a:pt x="9" y="360"/>
                  </a:lnTo>
                  <a:lnTo>
                    <a:pt x="12" y="372"/>
                  </a:lnTo>
                  <a:lnTo>
                    <a:pt x="5" y="373"/>
                  </a:lnTo>
                  <a:lnTo>
                    <a:pt x="11" y="379"/>
                  </a:lnTo>
                  <a:lnTo>
                    <a:pt x="8" y="384"/>
                  </a:lnTo>
                  <a:lnTo>
                    <a:pt x="0" y="385"/>
                  </a:lnTo>
                  <a:lnTo>
                    <a:pt x="4" y="392"/>
                  </a:lnTo>
                  <a:lnTo>
                    <a:pt x="2" y="399"/>
                  </a:lnTo>
                  <a:lnTo>
                    <a:pt x="6" y="404"/>
                  </a:lnTo>
                  <a:lnTo>
                    <a:pt x="1" y="411"/>
                  </a:lnTo>
                  <a:lnTo>
                    <a:pt x="82" y="407"/>
                  </a:lnTo>
                  <a:lnTo>
                    <a:pt x="161" y="400"/>
                  </a:lnTo>
                  <a:lnTo>
                    <a:pt x="161" y="402"/>
                  </a:lnTo>
                  <a:lnTo>
                    <a:pt x="159" y="408"/>
                  </a:lnTo>
                  <a:lnTo>
                    <a:pt x="155" y="421"/>
                  </a:lnTo>
                  <a:lnTo>
                    <a:pt x="153" y="431"/>
                  </a:lnTo>
                  <a:lnTo>
                    <a:pt x="155" y="438"/>
                  </a:lnTo>
                  <a:lnTo>
                    <a:pt x="159" y="444"/>
                  </a:lnTo>
                  <a:lnTo>
                    <a:pt x="169" y="452"/>
                  </a:lnTo>
                  <a:lnTo>
                    <a:pt x="170" y="458"/>
                  </a:lnTo>
                  <a:lnTo>
                    <a:pt x="174" y="465"/>
                  </a:lnTo>
                  <a:lnTo>
                    <a:pt x="173" y="468"/>
                  </a:lnTo>
                  <a:lnTo>
                    <a:pt x="177" y="473"/>
                  </a:lnTo>
                  <a:lnTo>
                    <a:pt x="181" y="476"/>
                  </a:lnTo>
                  <a:lnTo>
                    <a:pt x="184" y="479"/>
                  </a:lnTo>
                  <a:lnTo>
                    <a:pt x="189" y="477"/>
                  </a:lnTo>
                  <a:lnTo>
                    <a:pt x="192" y="472"/>
                  </a:lnTo>
                  <a:lnTo>
                    <a:pt x="199" y="467"/>
                  </a:lnTo>
                  <a:lnTo>
                    <a:pt x="200" y="464"/>
                  </a:lnTo>
                  <a:lnTo>
                    <a:pt x="200" y="463"/>
                  </a:lnTo>
                  <a:lnTo>
                    <a:pt x="205" y="461"/>
                  </a:lnTo>
                  <a:lnTo>
                    <a:pt x="204" y="463"/>
                  </a:lnTo>
                  <a:lnTo>
                    <a:pt x="210" y="463"/>
                  </a:lnTo>
                  <a:lnTo>
                    <a:pt x="222" y="457"/>
                  </a:lnTo>
                  <a:lnTo>
                    <a:pt x="235" y="454"/>
                  </a:lnTo>
                  <a:lnTo>
                    <a:pt x="238" y="453"/>
                  </a:lnTo>
                  <a:lnTo>
                    <a:pt x="228" y="452"/>
                  </a:lnTo>
                  <a:lnTo>
                    <a:pt x="239" y="450"/>
                  </a:lnTo>
                  <a:lnTo>
                    <a:pt x="246" y="456"/>
                  </a:lnTo>
                  <a:lnTo>
                    <a:pt x="251" y="457"/>
                  </a:lnTo>
                  <a:lnTo>
                    <a:pt x="258" y="454"/>
                  </a:lnTo>
                  <a:lnTo>
                    <a:pt x="260" y="453"/>
                  </a:lnTo>
                  <a:lnTo>
                    <a:pt x="272" y="457"/>
                  </a:lnTo>
                  <a:lnTo>
                    <a:pt x="276" y="450"/>
                  </a:lnTo>
                  <a:lnTo>
                    <a:pt x="276" y="4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9" name="Freeform 34"/>
            <p:cNvSpPr>
              <a:spLocks noEditPoints="1"/>
            </p:cNvSpPr>
            <p:nvPr/>
          </p:nvSpPr>
          <p:spPr bwMode="auto">
            <a:xfrm>
              <a:off x="7821798" y="1777588"/>
              <a:ext cx="1170517" cy="1162051"/>
            </a:xfrm>
            <a:custGeom>
              <a:avLst/>
              <a:gdLst>
                <a:gd name="T0" fmla="*/ 475 w 575"/>
                <a:gd name="T1" fmla="*/ 112 h 571"/>
                <a:gd name="T2" fmla="*/ 451 w 575"/>
                <a:gd name="T3" fmla="*/ 110 h 571"/>
                <a:gd name="T4" fmla="*/ 425 w 575"/>
                <a:gd name="T5" fmla="*/ 111 h 571"/>
                <a:gd name="T6" fmla="*/ 419 w 575"/>
                <a:gd name="T7" fmla="*/ 99 h 571"/>
                <a:gd name="T8" fmla="*/ 395 w 575"/>
                <a:gd name="T9" fmla="*/ 114 h 571"/>
                <a:gd name="T10" fmla="*/ 363 w 575"/>
                <a:gd name="T11" fmla="*/ 112 h 571"/>
                <a:gd name="T12" fmla="*/ 341 w 575"/>
                <a:gd name="T13" fmla="*/ 93 h 571"/>
                <a:gd name="T14" fmla="*/ 323 w 575"/>
                <a:gd name="T15" fmla="*/ 103 h 571"/>
                <a:gd name="T16" fmla="*/ 313 w 575"/>
                <a:gd name="T17" fmla="*/ 89 h 571"/>
                <a:gd name="T18" fmla="*/ 302 w 575"/>
                <a:gd name="T19" fmla="*/ 79 h 571"/>
                <a:gd name="T20" fmla="*/ 257 w 575"/>
                <a:gd name="T21" fmla="*/ 68 h 571"/>
                <a:gd name="T22" fmla="*/ 249 w 575"/>
                <a:gd name="T23" fmla="*/ 70 h 571"/>
                <a:gd name="T24" fmla="*/ 223 w 575"/>
                <a:gd name="T25" fmla="*/ 77 h 571"/>
                <a:gd name="T26" fmla="*/ 188 w 575"/>
                <a:gd name="T27" fmla="*/ 64 h 571"/>
                <a:gd name="T28" fmla="*/ 164 w 575"/>
                <a:gd name="T29" fmla="*/ 56 h 571"/>
                <a:gd name="T30" fmla="*/ 156 w 575"/>
                <a:gd name="T31" fmla="*/ 8 h 571"/>
                <a:gd name="T32" fmla="*/ 134 w 575"/>
                <a:gd name="T33" fmla="*/ 0 h 571"/>
                <a:gd name="T34" fmla="*/ 84 w 575"/>
                <a:gd name="T35" fmla="*/ 37 h 571"/>
                <a:gd name="T36" fmla="*/ 0 w 575"/>
                <a:gd name="T37" fmla="*/ 41 h 571"/>
                <a:gd name="T38" fmla="*/ 8 w 575"/>
                <a:gd name="T39" fmla="*/ 69 h 571"/>
                <a:gd name="T40" fmla="*/ 5 w 575"/>
                <a:gd name="T41" fmla="*/ 99 h 571"/>
                <a:gd name="T42" fmla="*/ 7 w 575"/>
                <a:gd name="T43" fmla="*/ 121 h 571"/>
                <a:gd name="T44" fmla="*/ 22 w 575"/>
                <a:gd name="T45" fmla="*/ 164 h 571"/>
                <a:gd name="T46" fmla="*/ 23 w 575"/>
                <a:gd name="T47" fmla="*/ 190 h 571"/>
                <a:gd name="T48" fmla="*/ 27 w 575"/>
                <a:gd name="T49" fmla="*/ 222 h 571"/>
                <a:gd name="T50" fmla="*/ 28 w 575"/>
                <a:gd name="T51" fmla="*/ 244 h 571"/>
                <a:gd name="T52" fmla="*/ 32 w 575"/>
                <a:gd name="T53" fmla="*/ 279 h 571"/>
                <a:gd name="T54" fmla="*/ 43 w 575"/>
                <a:gd name="T55" fmla="*/ 302 h 571"/>
                <a:gd name="T56" fmla="*/ 43 w 575"/>
                <a:gd name="T57" fmla="*/ 326 h 571"/>
                <a:gd name="T58" fmla="*/ 38 w 575"/>
                <a:gd name="T59" fmla="*/ 352 h 571"/>
                <a:gd name="T60" fmla="*/ 24 w 575"/>
                <a:gd name="T61" fmla="*/ 367 h 571"/>
                <a:gd name="T62" fmla="*/ 42 w 575"/>
                <a:gd name="T63" fmla="*/ 386 h 571"/>
                <a:gd name="T64" fmla="*/ 54 w 575"/>
                <a:gd name="T65" fmla="*/ 571 h 571"/>
                <a:gd name="T66" fmla="*/ 349 w 575"/>
                <a:gd name="T67" fmla="*/ 563 h 571"/>
                <a:gd name="T68" fmla="*/ 419 w 575"/>
                <a:gd name="T69" fmla="*/ 550 h 571"/>
                <a:gd name="T70" fmla="*/ 410 w 575"/>
                <a:gd name="T71" fmla="*/ 518 h 571"/>
                <a:gd name="T72" fmla="*/ 392 w 575"/>
                <a:gd name="T73" fmla="*/ 508 h 571"/>
                <a:gd name="T74" fmla="*/ 365 w 575"/>
                <a:gd name="T75" fmla="*/ 479 h 571"/>
                <a:gd name="T76" fmla="*/ 342 w 575"/>
                <a:gd name="T77" fmla="*/ 467 h 571"/>
                <a:gd name="T78" fmla="*/ 321 w 575"/>
                <a:gd name="T79" fmla="*/ 456 h 571"/>
                <a:gd name="T80" fmla="*/ 307 w 575"/>
                <a:gd name="T81" fmla="*/ 436 h 571"/>
                <a:gd name="T82" fmla="*/ 307 w 575"/>
                <a:gd name="T83" fmla="*/ 405 h 571"/>
                <a:gd name="T84" fmla="*/ 306 w 575"/>
                <a:gd name="T85" fmla="*/ 364 h 571"/>
                <a:gd name="T86" fmla="*/ 295 w 575"/>
                <a:gd name="T87" fmla="*/ 351 h 571"/>
                <a:gd name="T88" fmla="*/ 304 w 575"/>
                <a:gd name="T89" fmla="*/ 333 h 571"/>
                <a:gd name="T90" fmla="*/ 333 w 575"/>
                <a:gd name="T91" fmla="*/ 313 h 571"/>
                <a:gd name="T92" fmla="*/ 337 w 575"/>
                <a:gd name="T93" fmla="*/ 255 h 571"/>
                <a:gd name="T94" fmla="*/ 344 w 575"/>
                <a:gd name="T95" fmla="*/ 244 h 571"/>
                <a:gd name="T96" fmla="*/ 371 w 575"/>
                <a:gd name="T97" fmla="*/ 219 h 571"/>
                <a:gd name="T98" fmla="*/ 396 w 575"/>
                <a:gd name="T99" fmla="*/ 191 h 571"/>
                <a:gd name="T100" fmla="*/ 447 w 575"/>
                <a:gd name="T101" fmla="*/ 146 h 571"/>
                <a:gd name="T102" fmla="*/ 486 w 575"/>
                <a:gd name="T103" fmla="*/ 127 h 571"/>
                <a:gd name="T104" fmla="*/ 503 w 575"/>
                <a:gd name="T105" fmla="*/ 114 h 571"/>
                <a:gd name="T106" fmla="*/ 572 w 575"/>
                <a:gd name="T107" fmla="*/ 92 h 571"/>
                <a:gd name="T108" fmla="*/ 543 w 575"/>
                <a:gd name="T109" fmla="*/ 111 h 571"/>
                <a:gd name="T110" fmla="*/ 532 w 575"/>
                <a:gd name="T111" fmla="*/ 129 h 571"/>
                <a:gd name="T112" fmla="*/ 548 w 575"/>
                <a:gd name="T113" fmla="*/ 116 h 571"/>
                <a:gd name="T114" fmla="*/ 568 w 575"/>
                <a:gd name="T115" fmla="*/ 9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5" h="571">
                  <a:moveTo>
                    <a:pt x="482" y="116"/>
                  </a:moveTo>
                  <a:lnTo>
                    <a:pt x="476" y="114"/>
                  </a:lnTo>
                  <a:lnTo>
                    <a:pt x="475" y="112"/>
                  </a:lnTo>
                  <a:lnTo>
                    <a:pt x="470" y="106"/>
                  </a:lnTo>
                  <a:lnTo>
                    <a:pt x="456" y="107"/>
                  </a:lnTo>
                  <a:lnTo>
                    <a:pt x="451" y="110"/>
                  </a:lnTo>
                  <a:lnTo>
                    <a:pt x="437" y="108"/>
                  </a:lnTo>
                  <a:lnTo>
                    <a:pt x="430" y="111"/>
                  </a:lnTo>
                  <a:lnTo>
                    <a:pt x="425" y="111"/>
                  </a:lnTo>
                  <a:lnTo>
                    <a:pt x="424" y="104"/>
                  </a:lnTo>
                  <a:lnTo>
                    <a:pt x="419" y="103"/>
                  </a:lnTo>
                  <a:lnTo>
                    <a:pt x="419" y="99"/>
                  </a:lnTo>
                  <a:lnTo>
                    <a:pt x="413" y="99"/>
                  </a:lnTo>
                  <a:lnTo>
                    <a:pt x="401" y="107"/>
                  </a:lnTo>
                  <a:lnTo>
                    <a:pt x="395" y="114"/>
                  </a:lnTo>
                  <a:lnTo>
                    <a:pt x="382" y="119"/>
                  </a:lnTo>
                  <a:lnTo>
                    <a:pt x="375" y="118"/>
                  </a:lnTo>
                  <a:lnTo>
                    <a:pt x="363" y="112"/>
                  </a:lnTo>
                  <a:lnTo>
                    <a:pt x="361" y="107"/>
                  </a:lnTo>
                  <a:lnTo>
                    <a:pt x="344" y="100"/>
                  </a:lnTo>
                  <a:lnTo>
                    <a:pt x="341" y="93"/>
                  </a:lnTo>
                  <a:lnTo>
                    <a:pt x="334" y="92"/>
                  </a:lnTo>
                  <a:lnTo>
                    <a:pt x="325" y="93"/>
                  </a:lnTo>
                  <a:lnTo>
                    <a:pt x="323" y="103"/>
                  </a:lnTo>
                  <a:lnTo>
                    <a:pt x="317" y="100"/>
                  </a:lnTo>
                  <a:lnTo>
                    <a:pt x="313" y="95"/>
                  </a:lnTo>
                  <a:lnTo>
                    <a:pt x="313" y="89"/>
                  </a:lnTo>
                  <a:lnTo>
                    <a:pt x="306" y="84"/>
                  </a:lnTo>
                  <a:lnTo>
                    <a:pt x="300" y="84"/>
                  </a:lnTo>
                  <a:lnTo>
                    <a:pt x="302" y="79"/>
                  </a:lnTo>
                  <a:lnTo>
                    <a:pt x="276" y="68"/>
                  </a:lnTo>
                  <a:lnTo>
                    <a:pt x="262" y="68"/>
                  </a:lnTo>
                  <a:lnTo>
                    <a:pt x="257" y="68"/>
                  </a:lnTo>
                  <a:lnTo>
                    <a:pt x="254" y="69"/>
                  </a:lnTo>
                  <a:lnTo>
                    <a:pt x="253" y="70"/>
                  </a:lnTo>
                  <a:lnTo>
                    <a:pt x="249" y="70"/>
                  </a:lnTo>
                  <a:lnTo>
                    <a:pt x="245" y="77"/>
                  </a:lnTo>
                  <a:lnTo>
                    <a:pt x="230" y="80"/>
                  </a:lnTo>
                  <a:lnTo>
                    <a:pt x="223" y="77"/>
                  </a:lnTo>
                  <a:lnTo>
                    <a:pt x="220" y="70"/>
                  </a:lnTo>
                  <a:lnTo>
                    <a:pt x="193" y="68"/>
                  </a:lnTo>
                  <a:lnTo>
                    <a:pt x="188" y="64"/>
                  </a:lnTo>
                  <a:lnTo>
                    <a:pt x="176" y="64"/>
                  </a:lnTo>
                  <a:lnTo>
                    <a:pt x="169" y="61"/>
                  </a:lnTo>
                  <a:lnTo>
                    <a:pt x="164" y="56"/>
                  </a:lnTo>
                  <a:lnTo>
                    <a:pt x="165" y="46"/>
                  </a:lnTo>
                  <a:lnTo>
                    <a:pt x="160" y="29"/>
                  </a:lnTo>
                  <a:lnTo>
                    <a:pt x="156" y="8"/>
                  </a:lnTo>
                  <a:lnTo>
                    <a:pt x="150" y="3"/>
                  </a:lnTo>
                  <a:lnTo>
                    <a:pt x="138" y="1"/>
                  </a:lnTo>
                  <a:lnTo>
                    <a:pt x="134" y="0"/>
                  </a:lnTo>
                  <a:lnTo>
                    <a:pt x="135" y="30"/>
                  </a:lnTo>
                  <a:lnTo>
                    <a:pt x="134" y="35"/>
                  </a:lnTo>
                  <a:lnTo>
                    <a:pt x="84" y="37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6"/>
                  </a:lnTo>
                  <a:lnTo>
                    <a:pt x="7" y="64"/>
                  </a:lnTo>
                  <a:lnTo>
                    <a:pt x="8" y="69"/>
                  </a:lnTo>
                  <a:lnTo>
                    <a:pt x="5" y="81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7" y="103"/>
                  </a:lnTo>
                  <a:lnTo>
                    <a:pt x="7" y="115"/>
                  </a:lnTo>
                  <a:lnTo>
                    <a:pt x="7" y="121"/>
                  </a:lnTo>
                  <a:lnTo>
                    <a:pt x="15" y="142"/>
                  </a:lnTo>
                  <a:lnTo>
                    <a:pt x="13" y="145"/>
                  </a:lnTo>
                  <a:lnTo>
                    <a:pt x="22" y="164"/>
                  </a:lnTo>
                  <a:lnTo>
                    <a:pt x="24" y="177"/>
                  </a:lnTo>
                  <a:lnTo>
                    <a:pt x="24" y="184"/>
                  </a:lnTo>
                  <a:lnTo>
                    <a:pt x="23" y="190"/>
                  </a:lnTo>
                  <a:lnTo>
                    <a:pt x="26" y="196"/>
                  </a:lnTo>
                  <a:lnTo>
                    <a:pt x="26" y="209"/>
                  </a:lnTo>
                  <a:lnTo>
                    <a:pt x="27" y="222"/>
                  </a:lnTo>
                  <a:lnTo>
                    <a:pt x="27" y="230"/>
                  </a:lnTo>
                  <a:lnTo>
                    <a:pt x="30" y="237"/>
                  </a:lnTo>
                  <a:lnTo>
                    <a:pt x="28" y="244"/>
                  </a:lnTo>
                  <a:lnTo>
                    <a:pt x="30" y="267"/>
                  </a:lnTo>
                  <a:lnTo>
                    <a:pt x="32" y="272"/>
                  </a:lnTo>
                  <a:lnTo>
                    <a:pt x="32" y="279"/>
                  </a:lnTo>
                  <a:lnTo>
                    <a:pt x="34" y="286"/>
                  </a:lnTo>
                  <a:lnTo>
                    <a:pt x="42" y="295"/>
                  </a:lnTo>
                  <a:lnTo>
                    <a:pt x="43" y="302"/>
                  </a:lnTo>
                  <a:lnTo>
                    <a:pt x="43" y="309"/>
                  </a:lnTo>
                  <a:lnTo>
                    <a:pt x="45" y="321"/>
                  </a:lnTo>
                  <a:lnTo>
                    <a:pt x="43" y="326"/>
                  </a:lnTo>
                  <a:lnTo>
                    <a:pt x="45" y="333"/>
                  </a:lnTo>
                  <a:lnTo>
                    <a:pt x="42" y="347"/>
                  </a:lnTo>
                  <a:lnTo>
                    <a:pt x="38" y="352"/>
                  </a:lnTo>
                  <a:lnTo>
                    <a:pt x="32" y="356"/>
                  </a:lnTo>
                  <a:lnTo>
                    <a:pt x="26" y="361"/>
                  </a:lnTo>
                  <a:lnTo>
                    <a:pt x="24" y="367"/>
                  </a:lnTo>
                  <a:lnTo>
                    <a:pt x="28" y="372"/>
                  </a:lnTo>
                  <a:lnTo>
                    <a:pt x="36" y="384"/>
                  </a:lnTo>
                  <a:lnTo>
                    <a:pt x="42" y="386"/>
                  </a:lnTo>
                  <a:lnTo>
                    <a:pt x="49" y="390"/>
                  </a:lnTo>
                  <a:lnTo>
                    <a:pt x="53" y="395"/>
                  </a:lnTo>
                  <a:lnTo>
                    <a:pt x="54" y="571"/>
                  </a:lnTo>
                  <a:lnTo>
                    <a:pt x="126" y="571"/>
                  </a:lnTo>
                  <a:lnTo>
                    <a:pt x="248" y="567"/>
                  </a:lnTo>
                  <a:lnTo>
                    <a:pt x="349" y="563"/>
                  </a:lnTo>
                  <a:lnTo>
                    <a:pt x="422" y="559"/>
                  </a:lnTo>
                  <a:lnTo>
                    <a:pt x="419" y="552"/>
                  </a:lnTo>
                  <a:lnTo>
                    <a:pt x="419" y="550"/>
                  </a:lnTo>
                  <a:lnTo>
                    <a:pt x="418" y="544"/>
                  </a:lnTo>
                  <a:lnTo>
                    <a:pt x="415" y="527"/>
                  </a:lnTo>
                  <a:lnTo>
                    <a:pt x="410" y="518"/>
                  </a:lnTo>
                  <a:lnTo>
                    <a:pt x="405" y="513"/>
                  </a:lnTo>
                  <a:lnTo>
                    <a:pt x="398" y="509"/>
                  </a:lnTo>
                  <a:lnTo>
                    <a:pt x="392" y="508"/>
                  </a:lnTo>
                  <a:lnTo>
                    <a:pt x="386" y="504"/>
                  </a:lnTo>
                  <a:lnTo>
                    <a:pt x="373" y="493"/>
                  </a:lnTo>
                  <a:lnTo>
                    <a:pt x="365" y="479"/>
                  </a:lnTo>
                  <a:lnTo>
                    <a:pt x="356" y="474"/>
                  </a:lnTo>
                  <a:lnTo>
                    <a:pt x="348" y="471"/>
                  </a:lnTo>
                  <a:lnTo>
                    <a:pt x="342" y="467"/>
                  </a:lnTo>
                  <a:lnTo>
                    <a:pt x="338" y="460"/>
                  </a:lnTo>
                  <a:lnTo>
                    <a:pt x="327" y="459"/>
                  </a:lnTo>
                  <a:lnTo>
                    <a:pt x="321" y="456"/>
                  </a:lnTo>
                  <a:lnTo>
                    <a:pt x="314" y="449"/>
                  </a:lnTo>
                  <a:lnTo>
                    <a:pt x="304" y="443"/>
                  </a:lnTo>
                  <a:lnTo>
                    <a:pt x="307" y="436"/>
                  </a:lnTo>
                  <a:lnTo>
                    <a:pt x="307" y="425"/>
                  </a:lnTo>
                  <a:lnTo>
                    <a:pt x="304" y="411"/>
                  </a:lnTo>
                  <a:lnTo>
                    <a:pt x="307" y="405"/>
                  </a:lnTo>
                  <a:lnTo>
                    <a:pt x="306" y="394"/>
                  </a:lnTo>
                  <a:lnTo>
                    <a:pt x="313" y="378"/>
                  </a:lnTo>
                  <a:lnTo>
                    <a:pt x="306" y="364"/>
                  </a:lnTo>
                  <a:lnTo>
                    <a:pt x="299" y="364"/>
                  </a:lnTo>
                  <a:lnTo>
                    <a:pt x="295" y="357"/>
                  </a:lnTo>
                  <a:lnTo>
                    <a:pt x="295" y="351"/>
                  </a:lnTo>
                  <a:lnTo>
                    <a:pt x="300" y="345"/>
                  </a:lnTo>
                  <a:lnTo>
                    <a:pt x="303" y="338"/>
                  </a:lnTo>
                  <a:lnTo>
                    <a:pt x="304" y="333"/>
                  </a:lnTo>
                  <a:lnTo>
                    <a:pt x="317" y="324"/>
                  </a:lnTo>
                  <a:lnTo>
                    <a:pt x="329" y="318"/>
                  </a:lnTo>
                  <a:lnTo>
                    <a:pt x="333" y="313"/>
                  </a:lnTo>
                  <a:lnTo>
                    <a:pt x="334" y="305"/>
                  </a:lnTo>
                  <a:lnTo>
                    <a:pt x="331" y="255"/>
                  </a:lnTo>
                  <a:lnTo>
                    <a:pt x="337" y="255"/>
                  </a:lnTo>
                  <a:lnTo>
                    <a:pt x="340" y="248"/>
                  </a:lnTo>
                  <a:lnTo>
                    <a:pt x="341" y="248"/>
                  </a:lnTo>
                  <a:lnTo>
                    <a:pt x="344" y="244"/>
                  </a:lnTo>
                  <a:lnTo>
                    <a:pt x="346" y="240"/>
                  </a:lnTo>
                  <a:lnTo>
                    <a:pt x="365" y="225"/>
                  </a:lnTo>
                  <a:lnTo>
                    <a:pt x="371" y="219"/>
                  </a:lnTo>
                  <a:lnTo>
                    <a:pt x="375" y="214"/>
                  </a:lnTo>
                  <a:lnTo>
                    <a:pt x="382" y="209"/>
                  </a:lnTo>
                  <a:lnTo>
                    <a:pt x="396" y="191"/>
                  </a:lnTo>
                  <a:lnTo>
                    <a:pt x="403" y="180"/>
                  </a:lnTo>
                  <a:lnTo>
                    <a:pt x="428" y="157"/>
                  </a:lnTo>
                  <a:lnTo>
                    <a:pt x="447" y="146"/>
                  </a:lnTo>
                  <a:lnTo>
                    <a:pt x="459" y="141"/>
                  </a:lnTo>
                  <a:lnTo>
                    <a:pt x="465" y="138"/>
                  </a:lnTo>
                  <a:lnTo>
                    <a:pt x="486" y="127"/>
                  </a:lnTo>
                  <a:lnTo>
                    <a:pt x="491" y="125"/>
                  </a:lnTo>
                  <a:lnTo>
                    <a:pt x="498" y="118"/>
                  </a:lnTo>
                  <a:lnTo>
                    <a:pt x="503" y="114"/>
                  </a:lnTo>
                  <a:lnTo>
                    <a:pt x="488" y="114"/>
                  </a:lnTo>
                  <a:lnTo>
                    <a:pt x="482" y="116"/>
                  </a:lnTo>
                  <a:close/>
                  <a:moveTo>
                    <a:pt x="572" y="92"/>
                  </a:moveTo>
                  <a:lnTo>
                    <a:pt x="566" y="96"/>
                  </a:lnTo>
                  <a:lnTo>
                    <a:pt x="555" y="104"/>
                  </a:lnTo>
                  <a:lnTo>
                    <a:pt x="543" y="111"/>
                  </a:lnTo>
                  <a:lnTo>
                    <a:pt x="530" y="119"/>
                  </a:lnTo>
                  <a:lnTo>
                    <a:pt x="530" y="123"/>
                  </a:lnTo>
                  <a:lnTo>
                    <a:pt x="532" y="129"/>
                  </a:lnTo>
                  <a:lnTo>
                    <a:pt x="539" y="126"/>
                  </a:lnTo>
                  <a:lnTo>
                    <a:pt x="543" y="121"/>
                  </a:lnTo>
                  <a:lnTo>
                    <a:pt x="548" y="116"/>
                  </a:lnTo>
                  <a:lnTo>
                    <a:pt x="560" y="111"/>
                  </a:lnTo>
                  <a:lnTo>
                    <a:pt x="567" y="106"/>
                  </a:lnTo>
                  <a:lnTo>
                    <a:pt x="568" y="99"/>
                  </a:lnTo>
                  <a:lnTo>
                    <a:pt x="575" y="93"/>
                  </a:lnTo>
                  <a:lnTo>
                    <a:pt x="572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0" name="Freeform 35"/>
            <p:cNvSpPr>
              <a:spLocks noEditPoints="1"/>
            </p:cNvSpPr>
            <p:nvPr/>
          </p:nvSpPr>
          <p:spPr bwMode="auto">
            <a:xfrm>
              <a:off x="8757366" y="2090855"/>
              <a:ext cx="1198033" cy="1115484"/>
            </a:xfrm>
            <a:custGeom>
              <a:avLst/>
              <a:gdLst>
                <a:gd name="T0" fmla="*/ 455 w 589"/>
                <a:gd name="T1" fmla="*/ 101 h 548"/>
                <a:gd name="T2" fmla="*/ 128 w 589"/>
                <a:gd name="T3" fmla="*/ 38 h 548"/>
                <a:gd name="T4" fmla="*/ 150 w 589"/>
                <a:gd name="T5" fmla="*/ 21 h 548"/>
                <a:gd name="T6" fmla="*/ 153 w 589"/>
                <a:gd name="T7" fmla="*/ 2 h 548"/>
                <a:gd name="T8" fmla="*/ 128 w 589"/>
                <a:gd name="T9" fmla="*/ 38 h 548"/>
                <a:gd name="T10" fmla="*/ 339 w 589"/>
                <a:gd name="T11" fmla="*/ 151 h 548"/>
                <a:gd name="T12" fmla="*/ 580 w 589"/>
                <a:gd name="T13" fmla="*/ 377 h 548"/>
                <a:gd name="T14" fmla="*/ 553 w 589"/>
                <a:gd name="T15" fmla="*/ 299 h 548"/>
                <a:gd name="T16" fmla="*/ 513 w 589"/>
                <a:gd name="T17" fmla="*/ 306 h 548"/>
                <a:gd name="T18" fmla="*/ 491 w 589"/>
                <a:gd name="T19" fmla="*/ 343 h 548"/>
                <a:gd name="T20" fmla="*/ 478 w 589"/>
                <a:gd name="T21" fmla="*/ 305 h 548"/>
                <a:gd name="T22" fmla="*/ 505 w 589"/>
                <a:gd name="T23" fmla="*/ 267 h 548"/>
                <a:gd name="T24" fmla="*/ 487 w 589"/>
                <a:gd name="T25" fmla="*/ 205 h 548"/>
                <a:gd name="T26" fmla="*/ 484 w 589"/>
                <a:gd name="T27" fmla="*/ 176 h 548"/>
                <a:gd name="T28" fmla="*/ 440 w 589"/>
                <a:gd name="T29" fmla="*/ 161 h 548"/>
                <a:gd name="T30" fmla="*/ 407 w 589"/>
                <a:gd name="T31" fmla="*/ 149 h 548"/>
                <a:gd name="T32" fmla="*/ 373 w 589"/>
                <a:gd name="T33" fmla="*/ 155 h 548"/>
                <a:gd name="T34" fmla="*/ 368 w 589"/>
                <a:gd name="T35" fmla="*/ 183 h 548"/>
                <a:gd name="T36" fmla="*/ 353 w 589"/>
                <a:gd name="T37" fmla="*/ 229 h 548"/>
                <a:gd name="T38" fmla="*/ 344 w 589"/>
                <a:gd name="T39" fmla="*/ 237 h 548"/>
                <a:gd name="T40" fmla="*/ 341 w 589"/>
                <a:gd name="T41" fmla="*/ 203 h 548"/>
                <a:gd name="T42" fmla="*/ 316 w 589"/>
                <a:gd name="T43" fmla="*/ 229 h 548"/>
                <a:gd name="T44" fmla="*/ 300 w 589"/>
                <a:gd name="T45" fmla="*/ 281 h 548"/>
                <a:gd name="T46" fmla="*/ 292 w 589"/>
                <a:gd name="T47" fmla="*/ 331 h 548"/>
                <a:gd name="T48" fmla="*/ 314 w 589"/>
                <a:gd name="T49" fmla="*/ 398 h 548"/>
                <a:gd name="T50" fmla="*/ 316 w 589"/>
                <a:gd name="T51" fmla="*/ 497 h 548"/>
                <a:gd name="T52" fmla="*/ 289 w 589"/>
                <a:gd name="T53" fmla="*/ 548 h 548"/>
                <a:gd name="T54" fmla="*/ 532 w 589"/>
                <a:gd name="T55" fmla="*/ 521 h 548"/>
                <a:gd name="T56" fmla="*/ 551 w 589"/>
                <a:gd name="T57" fmla="*/ 460 h 548"/>
                <a:gd name="T58" fmla="*/ 575 w 589"/>
                <a:gd name="T59" fmla="*/ 421 h 548"/>
                <a:gd name="T60" fmla="*/ 587 w 589"/>
                <a:gd name="T61" fmla="*/ 412 h 548"/>
                <a:gd name="T62" fmla="*/ 321 w 589"/>
                <a:gd name="T63" fmla="*/ 132 h 548"/>
                <a:gd name="T64" fmla="*/ 369 w 589"/>
                <a:gd name="T65" fmla="*/ 122 h 548"/>
                <a:gd name="T66" fmla="*/ 402 w 589"/>
                <a:gd name="T67" fmla="*/ 119 h 548"/>
                <a:gd name="T68" fmla="*/ 433 w 589"/>
                <a:gd name="T69" fmla="*/ 101 h 548"/>
                <a:gd name="T70" fmla="*/ 413 w 589"/>
                <a:gd name="T71" fmla="*/ 75 h 548"/>
                <a:gd name="T72" fmla="*/ 388 w 589"/>
                <a:gd name="T73" fmla="*/ 72 h 548"/>
                <a:gd name="T74" fmla="*/ 342 w 589"/>
                <a:gd name="T75" fmla="*/ 52 h 548"/>
                <a:gd name="T76" fmla="*/ 276 w 589"/>
                <a:gd name="T77" fmla="*/ 73 h 548"/>
                <a:gd name="T78" fmla="*/ 230 w 589"/>
                <a:gd name="T79" fmla="*/ 86 h 548"/>
                <a:gd name="T80" fmla="*/ 184 w 589"/>
                <a:gd name="T81" fmla="*/ 64 h 548"/>
                <a:gd name="T82" fmla="*/ 142 w 589"/>
                <a:gd name="T83" fmla="*/ 64 h 548"/>
                <a:gd name="T84" fmla="*/ 128 w 589"/>
                <a:gd name="T85" fmla="*/ 71 h 548"/>
                <a:gd name="T86" fmla="*/ 96 w 589"/>
                <a:gd name="T87" fmla="*/ 46 h 548"/>
                <a:gd name="T88" fmla="*/ 55 w 589"/>
                <a:gd name="T89" fmla="*/ 72 h 548"/>
                <a:gd name="T90" fmla="*/ 0 w 589"/>
                <a:gd name="T91" fmla="*/ 102 h 548"/>
                <a:gd name="T92" fmla="*/ 109 w 589"/>
                <a:gd name="T93" fmla="*/ 147 h 548"/>
                <a:gd name="T94" fmla="*/ 159 w 589"/>
                <a:gd name="T95" fmla="*/ 153 h 548"/>
                <a:gd name="T96" fmla="*/ 184 w 589"/>
                <a:gd name="T97" fmla="*/ 182 h 548"/>
                <a:gd name="T98" fmla="*/ 192 w 589"/>
                <a:gd name="T99" fmla="*/ 217 h 548"/>
                <a:gd name="T100" fmla="*/ 208 w 589"/>
                <a:gd name="T101" fmla="*/ 213 h 548"/>
                <a:gd name="T102" fmla="*/ 238 w 589"/>
                <a:gd name="T103" fmla="*/ 148 h 548"/>
                <a:gd name="T104" fmla="*/ 254 w 589"/>
                <a:gd name="T105" fmla="*/ 151 h 548"/>
                <a:gd name="T106" fmla="*/ 264 w 589"/>
                <a:gd name="T107" fmla="*/ 170 h 548"/>
                <a:gd name="T108" fmla="*/ 289 w 589"/>
                <a:gd name="T109" fmla="*/ 13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9" h="548">
                  <a:moveTo>
                    <a:pt x="452" y="118"/>
                  </a:moveTo>
                  <a:lnTo>
                    <a:pt x="464" y="117"/>
                  </a:lnTo>
                  <a:lnTo>
                    <a:pt x="471" y="113"/>
                  </a:lnTo>
                  <a:lnTo>
                    <a:pt x="467" y="106"/>
                  </a:lnTo>
                  <a:lnTo>
                    <a:pt x="460" y="101"/>
                  </a:lnTo>
                  <a:lnTo>
                    <a:pt x="455" y="101"/>
                  </a:lnTo>
                  <a:lnTo>
                    <a:pt x="457" y="107"/>
                  </a:lnTo>
                  <a:lnTo>
                    <a:pt x="450" y="111"/>
                  </a:lnTo>
                  <a:lnTo>
                    <a:pt x="445" y="114"/>
                  </a:lnTo>
                  <a:lnTo>
                    <a:pt x="450" y="117"/>
                  </a:lnTo>
                  <a:lnTo>
                    <a:pt x="452" y="118"/>
                  </a:lnTo>
                  <a:close/>
                  <a:moveTo>
                    <a:pt x="128" y="38"/>
                  </a:moveTo>
                  <a:lnTo>
                    <a:pt x="130" y="31"/>
                  </a:lnTo>
                  <a:lnTo>
                    <a:pt x="130" y="38"/>
                  </a:lnTo>
                  <a:lnTo>
                    <a:pt x="124" y="45"/>
                  </a:lnTo>
                  <a:lnTo>
                    <a:pt x="131" y="50"/>
                  </a:lnTo>
                  <a:lnTo>
                    <a:pt x="139" y="34"/>
                  </a:lnTo>
                  <a:lnTo>
                    <a:pt x="150" y="21"/>
                  </a:lnTo>
                  <a:lnTo>
                    <a:pt x="157" y="15"/>
                  </a:lnTo>
                  <a:lnTo>
                    <a:pt x="158" y="10"/>
                  </a:lnTo>
                  <a:lnTo>
                    <a:pt x="166" y="10"/>
                  </a:lnTo>
                  <a:lnTo>
                    <a:pt x="172" y="4"/>
                  </a:lnTo>
                  <a:lnTo>
                    <a:pt x="166" y="0"/>
                  </a:lnTo>
                  <a:lnTo>
                    <a:pt x="153" y="2"/>
                  </a:lnTo>
                  <a:lnTo>
                    <a:pt x="139" y="6"/>
                  </a:lnTo>
                  <a:lnTo>
                    <a:pt x="127" y="14"/>
                  </a:lnTo>
                  <a:lnTo>
                    <a:pt x="119" y="26"/>
                  </a:lnTo>
                  <a:lnTo>
                    <a:pt x="115" y="31"/>
                  </a:lnTo>
                  <a:lnTo>
                    <a:pt x="117" y="38"/>
                  </a:lnTo>
                  <a:lnTo>
                    <a:pt x="128" y="38"/>
                  </a:lnTo>
                  <a:close/>
                  <a:moveTo>
                    <a:pt x="334" y="155"/>
                  </a:moveTo>
                  <a:lnTo>
                    <a:pt x="333" y="160"/>
                  </a:lnTo>
                  <a:lnTo>
                    <a:pt x="333" y="167"/>
                  </a:lnTo>
                  <a:lnTo>
                    <a:pt x="339" y="165"/>
                  </a:lnTo>
                  <a:lnTo>
                    <a:pt x="338" y="152"/>
                  </a:lnTo>
                  <a:lnTo>
                    <a:pt x="339" y="151"/>
                  </a:lnTo>
                  <a:lnTo>
                    <a:pt x="334" y="155"/>
                  </a:lnTo>
                  <a:close/>
                  <a:moveTo>
                    <a:pt x="586" y="394"/>
                  </a:moveTo>
                  <a:lnTo>
                    <a:pt x="589" y="391"/>
                  </a:lnTo>
                  <a:lnTo>
                    <a:pt x="587" y="386"/>
                  </a:lnTo>
                  <a:lnTo>
                    <a:pt x="587" y="386"/>
                  </a:lnTo>
                  <a:lnTo>
                    <a:pt x="580" y="377"/>
                  </a:lnTo>
                  <a:lnTo>
                    <a:pt x="578" y="368"/>
                  </a:lnTo>
                  <a:lnTo>
                    <a:pt x="575" y="356"/>
                  </a:lnTo>
                  <a:lnTo>
                    <a:pt x="571" y="343"/>
                  </a:lnTo>
                  <a:lnTo>
                    <a:pt x="567" y="337"/>
                  </a:lnTo>
                  <a:lnTo>
                    <a:pt x="560" y="313"/>
                  </a:lnTo>
                  <a:lnTo>
                    <a:pt x="553" y="299"/>
                  </a:lnTo>
                  <a:lnTo>
                    <a:pt x="548" y="294"/>
                  </a:lnTo>
                  <a:lnTo>
                    <a:pt x="541" y="291"/>
                  </a:lnTo>
                  <a:lnTo>
                    <a:pt x="534" y="290"/>
                  </a:lnTo>
                  <a:lnTo>
                    <a:pt x="525" y="298"/>
                  </a:lnTo>
                  <a:lnTo>
                    <a:pt x="519" y="299"/>
                  </a:lnTo>
                  <a:lnTo>
                    <a:pt x="513" y="306"/>
                  </a:lnTo>
                  <a:lnTo>
                    <a:pt x="506" y="309"/>
                  </a:lnTo>
                  <a:lnTo>
                    <a:pt x="507" y="314"/>
                  </a:lnTo>
                  <a:lnTo>
                    <a:pt x="505" y="325"/>
                  </a:lnTo>
                  <a:lnTo>
                    <a:pt x="499" y="331"/>
                  </a:lnTo>
                  <a:lnTo>
                    <a:pt x="495" y="336"/>
                  </a:lnTo>
                  <a:lnTo>
                    <a:pt x="491" y="343"/>
                  </a:lnTo>
                  <a:lnTo>
                    <a:pt x="484" y="340"/>
                  </a:lnTo>
                  <a:lnTo>
                    <a:pt x="479" y="340"/>
                  </a:lnTo>
                  <a:lnTo>
                    <a:pt x="471" y="332"/>
                  </a:lnTo>
                  <a:lnTo>
                    <a:pt x="469" y="322"/>
                  </a:lnTo>
                  <a:lnTo>
                    <a:pt x="471" y="310"/>
                  </a:lnTo>
                  <a:lnTo>
                    <a:pt x="478" y="305"/>
                  </a:lnTo>
                  <a:lnTo>
                    <a:pt x="484" y="305"/>
                  </a:lnTo>
                  <a:lnTo>
                    <a:pt x="490" y="294"/>
                  </a:lnTo>
                  <a:lnTo>
                    <a:pt x="491" y="282"/>
                  </a:lnTo>
                  <a:lnTo>
                    <a:pt x="492" y="276"/>
                  </a:lnTo>
                  <a:lnTo>
                    <a:pt x="499" y="272"/>
                  </a:lnTo>
                  <a:lnTo>
                    <a:pt x="505" y="267"/>
                  </a:lnTo>
                  <a:lnTo>
                    <a:pt x="502" y="247"/>
                  </a:lnTo>
                  <a:lnTo>
                    <a:pt x="503" y="234"/>
                  </a:lnTo>
                  <a:lnTo>
                    <a:pt x="501" y="221"/>
                  </a:lnTo>
                  <a:lnTo>
                    <a:pt x="496" y="216"/>
                  </a:lnTo>
                  <a:lnTo>
                    <a:pt x="490" y="211"/>
                  </a:lnTo>
                  <a:lnTo>
                    <a:pt x="487" y="205"/>
                  </a:lnTo>
                  <a:lnTo>
                    <a:pt x="490" y="198"/>
                  </a:lnTo>
                  <a:lnTo>
                    <a:pt x="495" y="197"/>
                  </a:lnTo>
                  <a:lnTo>
                    <a:pt x="495" y="190"/>
                  </a:lnTo>
                  <a:lnTo>
                    <a:pt x="491" y="187"/>
                  </a:lnTo>
                  <a:lnTo>
                    <a:pt x="487" y="182"/>
                  </a:lnTo>
                  <a:lnTo>
                    <a:pt x="484" y="176"/>
                  </a:lnTo>
                  <a:lnTo>
                    <a:pt x="479" y="171"/>
                  </a:lnTo>
                  <a:lnTo>
                    <a:pt x="472" y="171"/>
                  </a:lnTo>
                  <a:lnTo>
                    <a:pt x="465" y="168"/>
                  </a:lnTo>
                  <a:lnTo>
                    <a:pt x="452" y="165"/>
                  </a:lnTo>
                  <a:lnTo>
                    <a:pt x="446" y="161"/>
                  </a:lnTo>
                  <a:lnTo>
                    <a:pt x="440" y="161"/>
                  </a:lnTo>
                  <a:lnTo>
                    <a:pt x="434" y="160"/>
                  </a:lnTo>
                  <a:lnTo>
                    <a:pt x="430" y="155"/>
                  </a:lnTo>
                  <a:lnTo>
                    <a:pt x="425" y="151"/>
                  </a:lnTo>
                  <a:lnTo>
                    <a:pt x="418" y="149"/>
                  </a:lnTo>
                  <a:lnTo>
                    <a:pt x="413" y="149"/>
                  </a:lnTo>
                  <a:lnTo>
                    <a:pt x="407" y="149"/>
                  </a:lnTo>
                  <a:lnTo>
                    <a:pt x="400" y="145"/>
                  </a:lnTo>
                  <a:lnTo>
                    <a:pt x="395" y="144"/>
                  </a:lnTo>
                  <a:lnTo>
                    <a:pt x="388" y="140"/>
                  </a:lnTo>
                  <a:lnTo>
                    <a:pt x="383" y="144"/>
                  </a:lnTo>
                  <a:lnTo>
                    <a:pt x="377" y="148"/>
                  </a:lnTo>
                  <a:lnTo>
                    <a:pt x="373" y="155"/>
                  </a:lnTo>
                  <a:lnTo>
                    <a:pt x="367" y="161"/>
                  </a:lnTo>
                  <a:lnTo>
                    <a:pt x="367" y="167"/>
                  </a:lnTo>
                  <a:lnTo>
                    <a:pt x="371" y="174"/>
                  </a:lnTo>
                  <a:lnTo>
                    <a:pt x="376" y="178"/>
                  </a:lnTo>
                  <a:lnTo>
                    <a:pt x="377" y="183"/>
                  </a:lnTo>
                  <a:lnTo>
                    <a:pt x="368" y="183"/>
                  </a:lnTo>
                  <a:lnTo>
                    <a:pt x="361" y="187"/>
                  </a:lnTo>
                  <a:lnTo>
                    <a:pt x="356" y="191"/>
                  </a:lnTo>
                  <a:lnTo>
                    <a:pt x="352" y="198"/>
                  </a:lnTo>
                  <a:lnTo>
                    <a:pt x="354" y="217"/>
                  </a:lnTo>
                  <a:lnTo>
                    <a:pt x="354" y="224"/>
                  </a:lnTo>
                  <a:lnTo>
                    <a:pt x="353" y="229"/>
                  </a:lnTo>
                  <a:lnTo>
                    <a:pt x="352" y="236"/>
                  </a:lnTo>
                  <a:lnTo>
                    <a:pt x="346" y="243"/>
                  </a:lnTo>
                  <a:lnTo>
                    <a:pt x="348" y="236"/>
                  </a:lnTo>
                  <a:lnTo>
                    <a:pt x="348" y="224"/>
                  </a:lnTo>
                  <a:lnTo>
                    <a:pt x="345" y="224"/>
                  </a:lnTo>
                  <a:lnTo>
                    <a:pt x="344" y="237"/>
                  </a:lnTo>
                  <a:lnTo>
                    <a:pt x="339" y="243"/>
                  </a:lnTo>
                  <a:lnTo>
                    <a:pt x="338" y="237"/>
                  </a:lnTo>
                  <a:lnTo>
                    <a:pt x="341" y="230"/>
                  </a:lnTo>
                  <a:lnTo>
                    <a:pt x="338" y="224"/>
                  </a:lnTo>
                  <a:lnTo>
                    <a:pt x="339" y="220"/>
                  </a:lnTo>
                  <a:lnTo>
                    <a:pt x="341" y="203"/>
                  </a:lnTo>
                  <a:lnTo>
                    <a:pt x="335" y="207"/>
                  </a:lnTo>
                  <a:lnTo>
                    <a:pt x="333" y="213"/>
                  </a:lnTo>
                  <a:lnTo>
                    <a:pt x="329" y="220"/>
                  </a:lnTo>
                  <a:lnTo>
                    <a:pt x="327" y="225"/>
                  </a:lnTo>
                  <a:lnTo>
                    <a:pt x="323" y="232"/>
                  </a:lnTo>
                  <a:lnTo>
                    <a:pt x="316" y="229"/>
                  </a:lnTo>
                  <a:lnTo>
                    <a:pt x="308" y="241"/>
                  </a:lnTo>
                  <a:lnTo>
                    <a:pt x="310" y="247"/>
                  </a:lnTo>
                  <a:lnTo>
                    <a:pt x="304" y="253"/>
                  </a:lnTo>
                  <a:lnTo>
                    <a:pt x="297" y="257"/>
                  </a:lnTo>
                  <a:lnTo>
                    <a:pt x="302" y="270"/>
                  </a:lnTo>
                  <a:lnTo>
                    <a:pt x="300" y="281"/>
                  </a:lnTo>
                  <a:lnTo>
                    <a:pt x="302" y="287"/>
                  </a:lnTo>
                  <a:lnTo>
                    <a:pt x="302" y="294"/>
                  </a:lnTo>
                  <a:lnTo>
                    <a:pt x="293" y="312"/>
                  </a:lnTo>
                  <a:lnTo>
                    <a:pt x="288" y="318"/>
                  </a:lnTo>
                  <a:lnTo>
                    <a:pt x="288" y="325"/>
                  </a:lnTo>
                  <a:lnTo>
                    <a:pt x="292" y="331"/>
                  </a:lnTo>
                  <a:lnTo>
                    <a:pt x="296" y="350"/>
                  </a:lnTo>
                  <a:lnTo>
                    <a:pt x="292" y="356"/>
                  </a:lnTo>
                  <a:lnTo>
                    <a:pt x="289" y="362"/>
                  </a:lnTo>
                  <a:lnTo>
                    <a:pt x="291" y="368"/>
                  </a:lnTo>
                  <a:lnTo>
                    <a:pt x="308" y="401"/>
                  </a:lnTo>
                  <a:lnTo>
                    <a:pt x="314" y="398"/>
                  </a:lnTo>
                  <a:lnTo>
                    <a:pt x="311" y="405"/>
                  </a:lnTo>
                  <a:lnTo>
                    <a:pt x="319" y="424"/>
                  </a:lnTo>
                  <a:lnTo>
                    <a:pt x="323" y="450"/>
                  </a:lnTo>
                  <a:lnTo>
                    <a:pt x="323" y="467"/>
                  </a:lnTo>
                  <a:lnTo>
                    <a:pt x="319" y="490"/>
                  </a:lnTo>
                  <a:lnTo>
                    <a:pt x="316" y="497"/>
                  </a:lnTo>
                  <a:lnTo>
                    <a:pt x="310" y="509"/>
                  </a:lnTo>
                  <a:lnTo>
                    <a:pt x="304" y="528"/>
                  </a:lnTo>
                  <a:lnTo>
                    <a:pt x="302" y="535"/>
                  </a:lnTo>
                  <a:lnTo>
                    <a:pt x="297" y="540"/>
                  </a:lnTo>
                  <a:lnTo>
                    <a:pt x="292" y="547"/>
                  </a:lnTo>
                  <a:lnTo>
                    <a:pt x="289" y="548"/>
                  </a:lnTo>
                  <a:lnTo>
                    <a:pt x="292" y="548"/>
                  </a:lnTo>
                  <a:lnTo>
                    <a:pt x="327" y="546"/>
                  </a:lnTo>
                  <a:lnTo>
                    <a:pt x="429" y="532"/>
                  </a:lnTo>
                  <a:lnTo>
                    <a:pt x="436" y="538"/>
                  </a:lnTo>
                  <a:lnTo>
                    <a:pt x="502" y="527"/>
                  </a:lnTo>
                  <a:lnTo>
                    <a:pt x="532" y="521"/>
                  </a:lnTo>
                  <a:lnTo>
                    <a:pt x="536" y="508"/>
                  </a:lnTo>
                  <a:lnTo>
                    <a:pt x="547" y="490"/>
                  </a:lnTo>
                  <a:lnTo>
                    <a:pt x="547" y="471"/>
                  </a:lnTo>
                  <a:lnTo>
                    <a:pt x="548" y="465"/>
                  </a:lnTo>
                  <a:lnTo>
                    <a:pt x="551" y="462"/>
                  </a:lnTo>
                  <a:lnTo>
                    <a:pt x="551" y="460"/>
                  </a:lnTo>
                  <a:lnTo>
                    <a:pt x="559" y="455"/>
                  </a:lnTo>
                  <a:lnTo>
                    <a:pt x="563" y="450"/>
                  </a:lnTo>
                  <a:lnTo>
                    <a:pt x="563" y="436"/>
                  </a:lnTo>
                  <a:lnTo>
                    <a:pt x="567" y="431"/>
                  </a:lnTo>
                  <a:lnTo>
                    <a:pt x="568" y="425"/>
                  </a:lnTo>
                  <a:lnTo>
                    <a:pt x="575" y="421"/>
                  </a:lnTo>
                  <a:lnTo>
                    <a:pt x="578" y="425"/>
                  </a:lnTo>
                  <a:lnTo>
                    <a:pt x="579" y="432"/>
                  </a:lnTo>
                  <a:lnTo>
                    <a:pt x="578" y="433"/>
                  </a:lnTo>
                  <a:lnTo>
                    <a:pt x="582" y="432"/>
                  </a:lnTo>
                  <a:lnTo>
                    <a:pt x="586" y="425"/>
                  </a:lnTo>
                  <a:lnTo>
                    <a:pt x="587" y="412"/>
                  </a:lnTo>
                  <a:lnTo>
                    <a:pt x="586" y="406"/>
                  </a:lnTo>
                  <a:lnTo>
                    <a:pt x="586" y="394"/>
                  </a:lnTo>
                  <a:close/>
                  <a:moveTo>
                    <a:pt x="296" y="134"/>
                  </a:moveTo>
                  <a:lnTo>
                    <a:pt x="302" y="134"/>
                  </a:lnTo>
                  <a:lnTo>
                    <a:pt x="314" y="132"/>
                  </a:lnTo>
                  <a:lnTo>
                    <a:pt x="321" y="132"/>
                  </a:lnTo>
                  <a:lnTo>
                    <a:pt x="326" y="128"/>
                  </a:lnTo>
                  <a:lnTo>
                    <a:pt x="331" y="118"/>
                  </a:lnTo>
                  <a:lnTo>
                    <a:pt x="344" y="117"/>
                  </a:lnTo>
                  <a:lnTo>
                    <a:pt x="350" y="118"/>
                  </a:lnTo>
                  <a:lnTo>
                    <a:pt x="356" y="117"/>
                  </a:lnTo>
                  <a:lnTo>
                    <a:pt x="369" y="122"/>
                  </a:lnTo>
                  <a:lnTo>
                    <a:pt x="383" y="133"/>
                  </a:lnTo>
                  <a:lnTo>
                    <a:pt x="388" y="134"/>
                  </a:lnTo>
                  <a:lnTo>
                    <a:pt x="388" y="124"/>
                  </a:lnTo>
                  <a:lnTo>
                    <a:pt x="390" y="117"/>
                  </a:lnTo>
                  <a:lnTo>
                    <a:pt x="396" y="115"/>
                  </a:lnTo>
                  <a:lnTo>
                    <a:pt x="402" y="119"/>
                  </a:lnTo>
                  <a:lnTo>
                    <a:pt x="408" y="117"/>
                  </a:lnTo>
                  <a:lnTo>
                    <a:pt x="437" y="117"/>
                  </a:lnTo>
                  <a:lnTo>
                    <a:pt x="444" y="115"/>
                  </a:lnTo>
                  <a:lnTo>
                    <a:pt x="440" y="110"/>
                  </a:lnTo>
                  <a:lnTo>
                    <a:pt x="433" y="106"/>
                  </a:lnTo>
                  <a:lnTo>
                    <a:pt x="433" y="101"/>
                  </a:lnTo>
                  <a:lnTo>
                    <a:pt x="426" y="98"/>
                  </a:lnTo>
                  <a:lnTo>
                    <a:pt x="425" y="98"/>
                  </a:lnTo>
                  <a:lnTo>
                    <a:pt x="419" y="94"/>
                  </a:lnTo>
                  <a:lnTo>
                    <a:pt x="418" y="87"/>
                  </a:lnTo>
                  <a:lnTo>
                    <a:pt x="417" y="80"/>
                  </a:lnTo>
                  <a:lnTo>
                    <a:pt x="413" y="75"/>
                  </a:lnTo>
                  <a:lnTo>
                    <a:pt x="407" y="68"/>
                  </a:lnTo>
                  <a:lnTo>
                    <a:pt x="403" y="69"/>
                  </a:lnTo>
                  <a:lnTo>
                    <a:pt x="402" y="69"/>
                  </a:lnTo>
                  <a:lnTo>
                    <a:pt x="399" y="75"/>
                  </a:lnTo>
                  <a:lnTo>
                    <a:pt x="392" y="79"/>
                  </a:lnTo>
                  <a:lnTo>
                    <a:pt x="388" y="72"/>
                  </a:lnTo>
                  <a:lnTo>
                    <a:pt x="376" y="78"/>
                  </a:lnTo>
                  <a:lnTo>
                    <a:pt x="364" y="75"/>
                  </a:lnTo>
                  <a:lnTo>
                    <a:pt x="361" y="69"/>
                  </a:lnTo>
                  <a:lnTo>
                    <a:pt x="360" y="48"/>
                  </a:lnTo>
                  <a:lnTo>
                    <a:pt x="348" y="49"/>
                  </a:lnTo>
                  <a:lnTo>
                    <a:pt x="342" y="52"/>
                  </a:lnTo>
                  <a:lnTo>
                    <a:pt x="330" y="59"/>
                  </a:lnTo>
                  <a:lnTo>
                    <a:pt x="323" y="61"/>
                  </a:lnTo>
                  <a:lnTo>
                    <a:pt x="299" y="63"/>
                  </a:lnTo>
                  <a:lnTo>
                    <a:pt x="292" y="65"/>
                  </a:lnTo>
                  <a:lnTo>
                    <a:pt x="281" y="68"/>
                  </a:lnTo>
                  <a:lnTo>
                    <a:pt x="276" y="73"/>
                  </a:lnTo>
                  <a:lnTo>
                    <a:pt x="264" y="82"/>
                  </a:lnTo>
                  <a:lnTo>
                    <a:pt x="254" y="94"/>
                  </a:lnTo>
                  <a:lnTo>
                    <a:pt x="249" y="91"/>
                  </a:lnTo>
                  <a:lnTo>
                    <a:pt x="242" y="92"/>
                  </a:lnTo>
                  <a:lnTo>
                    <a:pt x="235" y="91"/>
                  </a:lnTo>
                  <a:lnTo>
                    <a:pt x="230" y="86"/>
                  </a:lnTo>
                  <a:lnTo>
                    <a:pt x="215" y="91"/>
                  </a:lnTo>
                  <a:lnTo>
                    <a:pt x="210" y="91"/>
                  </a:lnTo>
                  <a:lnTo>
                    <a:pt x="203" y="88"/>
                  </a:lnTo>
                  <a:lnTo>
                    <a:pt x="199" y="82"/>
                  </a:lnTo>
                  <a:lnTo>
                    <a:pt x="188" y="69"/>
                  </a:lnTo>
                  <a:lnTo>
                    <a:pt x="184" y="64"/>
                  </a:lnTo>
                  <a:lnTo>
                    <a:pt x="178" y="63"/>
                  </a:lnTo>
                  <a:lnTo>
                    <a:pt x="172" y="57"/>
                  </a:lnTo>
                  <a:lnTo>
                    <a:pt x="165" y="56"/>
                  </a:lnTo>
                  <a:lnTo>
                    <a:pt x="153" y="56"/>
                  </a:lnTo>
                  <a:lnTo>
                    <a:pt x="147" y="59"/>
                  </a:lnTo>
                  <a:lnTo>
                    <a:pt x="142" y="64"/>
                  </a:lnTo>
                  <a:lnTo>
                    <a:pt x="139" y="65"/>
                  </a:lnTo>
                  <a:lnTo>
                    <a:pt x="145" y="53"/>
                  </a:lnTo>
                  <a:lnTo>
                    <a:pt x="139" y="59"/>
                  </a:lnTo>
                  <a:lnTo>
                    <a:pt x="132" y="63"/>
                  </a:lnTo>
                  <a:lnTo>
                    <a:pt x="131" y="69"/>
                  </a:lnTo>
                  <a:lnTo>
                    <a:pt x="128" y="71"/>
                  </a:lnTo>
                  <a:lnTo>
                    <a:pt x="127" y="65"/>
                  </a:lnTo>
                  <a:lnTo>
                    <a:pt x="128" y="53"/>
                  </a:lnTo>
                  <a:lnTo>
                    <a:pt x="117" y="40"/>
                  </a:lnTo>
                  <a:lnTo>
                    <a:pt x="113" y="37"/>
                  </a:lnTo>
                  <a:lnTo>
                    <a:pt x="109" y="31"/>
                  </a:lnTo>
                  <a:lnTo>
                    <a:pt x="96" y="46"/>
                  </a:lnTo>
                  <a:lnTo>
                    <a:pt x="93" y="53"/>
                  </a:lnTo>
                  <a:lnTo>
                    <a:pt x="80" y="59"/>
                  </a:lnTo>
                  <a:lnTo>
                    <a:pt x="73" y="64"/>
                  </a:lnTo>
                  <a:lnTo>
                    <a:pt x="67" y="69"/>
                  </a:lnTo>
                  <a:lnTo>
                    <a:pt x="61" y="71"/>
                  </a:lnTo>
                  <a:lnTo>
                    <a:pt x="55" y="72"/>
                  </a:lnTo>
                  <a:lnTo>
                    <a:pt x="48" y="73"/>
                  </a:lnTo>
                  <a:lnTo>
                    <a:pt x="42" y="73"/>
                  </a:lnTo>
                  <a:lnTo>
                    <a:pt x="35" y="78"/>
                  </a:lnTo>
                  <a:lnTo>
                    <a:pt x="24" y="90"/>
                  </a:lnTo>
                  <a:lnTo>
                    <a:pt x="5" y="98"/>
                  </a:lnTo>
                  <a:lnTo>
                    <a:pt x="0" y="102"/>
                  </a:lnTo>
                  <a:lnTo>
                    <a:pt x="2" y="105"/>
                  </a:lnTo>
                  <a:lnTo>
                    <a:pt x="9" y="107"/>
                  </a:lnTo>
                  <a:lnTo>
                    <a:pt x="15" y="111"/>
                  </a:lnTo>
                  <a:lnTo>
                    <a:pt x="23" y="124"/>
                  </a:lnTo>
                  <a:lnTo>
                    <a:pt x="88" y="137"/>
                  </a:lnTo>
                  <a:lnTo>
                    <a:pt x="109" y="147"/>
                  </a:lnTo>
                  <a:lnTo>
                    <a:pt x="112" y="145"/>
                  </a:lnTo>
                  <a:lnTo>
                    <a:pt x="126" y="148"/>
                  </a:lnTo>
                  <a:lnTo>
                    <a:pt x="131" y="145"/>
                  </a:lnTo>
                  <a:lnTo>
                    <a:pt x="138" y="148"/>
                  </a:lnTo>
                  <a:lnTo>
                    <a:pt x="154" y="149"/>
                  </a:lnTo>
                  <a:lnTo>
                    <a:pt x="159" y="153"/>
                  </a:lnTo>
                  <a:lnTo>
                    <a:pt x="161" y="165"/>
                  </a:lnTo>
                  <a:lnTo>
                    <a:pt x="168" y="165"/>
                  </a:lnTo>
                  <a:lnTo>
                    <a:pt x="177" y="168"/>
                  </a:lnTo>
                  <a:lnTo>
                    <a:pt x="184" y="175"/>
                  </a:lnTo>
                  <a:lnTo>
                    <a:pt x="181" y="176"/>
                  </a:lnTo>
                  <a:lnTo>
                    <a:pt x="184" y="182"/>
                  </a:lnTo>
                  <a:lnTo>
                    <a:pt x="184" y="195"/>
                  </a:lnTo>
                  <a:lnTo>
                    <a:pt x="181" y="201"/>
                  </a:lnTo>
                  <a:lnTo>
                    <a:pt x="184" y="206"/>
                  </a:lnTo>
                  <a:lnTo>
                    <a:pt x="189" y="205"/>
                  </a:lnTo>
                  <a:lnTo>
                    <a:pt x="196" y="203"/>
                  </a:lnTo>
                  <a:lnTo>
                    <a:pt x="192" y="217"/>
                  </a:lnTo>
                  <a:lnTo>
                    <a:pt x="193" y="222"/>
                  </a:lnTo>
                  <a:lnTo>
                    <a:pt x="199" y="228"/>
                  </a:lnTo>
                  <a:lnTo>
                    <a:pt x="200" y="228"/>
                  </a:lnTo>
                  <a:lnTo>
                    <a:pt x="203" y="229"/>
                  </a:lnTo>
                  <a:lnTo>
                    <a:pt x="201" y="224"/>
                  </a:lnTo>
                  <a:lnTo>
                    <a:pt x="208" y="213"/>
                  </a:lnTo>
                  <a:lnTo>
                    <a:pt x="218" y="194"/>
                  </a:lnTo>
                  <a:lnTo>
                    <a:pt x="222" y="182"/>
                  </a:lnTo>
                  <a:lnTo>
                    <a:pt x="224" y="175"/>
                  </a:lnTo>
                  <a:lnTo>
                    <a:pt x="230" y="168"/>
                  </a:lnTo>
                  <a:lnTo>
                    <a:pt x="233" y="156"/>
                  </a:lnTo>
                  <a:lnTo>
                    <a:pt x="238" y="148"/>
                  </a:lnTo>
                  <a:lnTo>
                    <a:pt x="235" y="153"/>
                  </a:lnTo>
                  <a:lnTo>
                    <a:pt x="238" y="160"/>
                  </a:lnTo>
                  <a:lnTo>
                    <a:pt x="242" y="165"/>
                  </a:lnTo>
                  <a:lnTo>
                    <a:pt x="247" y="160"/>
                  </a:lnTo>
                  <a:lnTo>
                    <a:pt x="249" y="157"/>
                  </a:lnTo>
                  <a:lnTo>
                    <a:pt x="254" y="151"/>
                  </a:lnTo>
                  <a:lnTo>
                    <a:pt x="261" y="148"/>
                  </a:lnTo>
                  <a:lnTo>
                    <a:pt x="266" y="149"/>
                  </a:lnTo>
                  <a:lnTo>
                    <a:pt x="266" y="156"/>
                  </a:lnTo>
                  <a:lnTo>
                    <a:pt x="260" y="160"/>
                  </a:lnTo>
                  <a:lnTo>
                    <a:pt x="257" y="168"/>
                  </a:lnTo>
                  <a:lnTo>
                    <a:pt x="264" y="170"/>
                  </a:lnTo>
                  <a:lnTo>
                    <a:pt x="268" y="163"/>
                  </a:lnTo>
                  <a:lnTo>
                    <a:pt x="273" y="156"/>
                  </a:lnTo>
                  <a:lnTo>
                    <a:pt x="280" y="152"/>
                  </a:lnTo>
                  <a:lnTo>
                    <a:pt x="281" y="144"/>
                  </a:lnTo>
                  <a:lnTo>
                    <a:pt x="284" y="138"/>
                  </a:lnTo>
                  <a:lnTo>
                    <a:pt x="289" y="136"/>
                  </a:lnTo>
                  <a:lnTo>
                    <a:pt x="296" y="1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1" name="Freeform 36"/>
            <p:cNvSpPr>
              <a:spLocks noEditPoints="1"/>
            </p:cNvSpPr>
            <p:nvPr/>
          </p:nvSpPr>
          <p:spPr bwMode="auto">
            <a:xfrm>
              <a:off x="11257150" y="2550172"/>
              <a:ext cx="548217" cy="298451"/>
            </a:xfrm>
            <a:custGeom>
              <a:avLst/>
              <a:gdLst>
                <a:gd name="T0" fmla="*/ 214 w 269"/>
                <a:gd name="T1" fmla="*/ 136 h 147"/>
                <a:gd name="T2" fmla="*/ 220 w 269"/>
                <a:gd name="T3" fmla="*/ 140 h 147"/>
                <a:gd name="T4" fmla="*/ 222 w 269"/>
                <a:gd name="T5" fmla="*/ 129 h 147"/>
                <a:gd name="T6" fmla="*/ 264 w 269"/>
                <a:gd name="T7" fmla="*/ 130 h 147"/>
                <a:gd name="T8" fmla="*/ 261 w 269"/>
                <a:gd name="T9" fmla="*/ 128 h 147"/>
                <a:gd name="T10" fmla="*/ 254 w 269"/>
                <a:gd name="T11" fmla="*/ 140 h 147"/>
                <a:gd name="T12" fmla="*/ 269 w 269"/>
                <a:gd name="T13" fmla="*/ 136 h 147"/>
                <a:gd name="T14" fmla="*/ 258 w 269"/>
                <a:gd name="T15" fmla="*/ 92 h 147"/>
                <a:gd name="T16" fmla="*/ 246 w 269"/>
                <a:gd name="T17" fmla="*/ 68 h 147"/>
                <a:gd name="T18" fmla="*/ 234 w 269"/>
                <a:gd name="T19" fmla="*/ 63 h 147"/>
                <a:gd name="T20" fmla="*/ 234 w 269"/>
                <a:gd name="T21" fmla="*/ 64 h 147"/>
                <a:gd name="T22" fmla="*/ 243 w 269"/>
                <a:gd name="T23" fmla="*/ 75 h 147"/>
                <a:gd name="T24" fmla="*/ 252 w 269"/>
                <a:gd name="T25" fmla="*/ 84 h 147"/>
                <a:gd name="T26" fmla="*/ 234 w 269"/>
                <a:gd name="T27" fmla="*/ 101 h 147"/>
                <a:gd name="T28" fmla="*/ 220 w 269"/>
                <a:gd name="T29" fmla="*/ 99 h 147"/>
                <a:gd name="T30" fmla="*/ 211 w 269"/>
                <a:gd name="T31" fmla="*/ 84 h 147"/>
                <a:gd name="T32" fmla="*/ 199 w 269"/>
                <a:gd name="T33" fmla="*/ 80 h 147"/>
                <a:gd name="T34" fmla="*/ 206 w 269"/>
                <a:gd name="T35" fmla="*/ 78 h 147"/>
                <a:gd name="T36" fmla="*/ 188 w 269"/>
                <a:gd name="T37" fmla="*/ 60 h 147"/>
                <a:gd name="T38" fmla="*/ 174 w 269"/>
                <a:gd name="T39" fmla="*/ 63 h 147"/>
                <a:gd name="T40" fmla="*/ 165 w 269"/>
                <a:gd name="T41" fmla="*/ 52 h 147"/>
                <a:gd name="T42" fmla="*/ 168 w 269"/>
                <a:gd name="T43" fmla="*/ 46 h 147"/>
                <a:gd name="T44" fmla="*/ 172 w 269"/>
                <a:gd name="T45" fmla="*/ 37 h 147"/>
                <a:gd name="T46" fmla="*/ 187 w 269"/>
                <a:gd name="T47" fmla="*/ 23 h 147"/>
                <a:gd name="T48" fmla="*/ 183 w 269"/>
                <a:gd name="T49" fmla="*/ 18 h 147"/>
                <a:gd name="T50" fmla="*/ 177 w 269"/>
                <a:gd name="T51" fmla="*/ 19 h 147"/>
                <a:gd name="T52" fmla="*/ 170 w 269"/>
                <a:gd name="T53" fmla="*/ 8 h 147"/>
                <a:gd name="T54" fmla="*/ 166 w 269"/>
                <a:gd name="T55" fmla="*/ 0 h 147"/>
                <a:gd name="T56" fmla="*/ 161 w 269"/>
                <a:gd name="T57" fmla="*/ 0 h 147"/>
                <a:gd name="T58" fmla="*/ 150 w 269"/>
                <a:gd name="T59" fmla="*/ 11 h 147"/>
                <a:gd name="T60" fmla="*/ 145 w 269"/>
                <a:gd name="T61" fmla="*/ 18 h 147"/>
                <a:gd name="T62" fmla="*/ 57 w 269"/>
                <a:gd name="T63" fmla="*/ 45 h 147"/>
                <a:gd name="T64" fmla="*/ 1 w 269"/>
                <a:gd name="T65" fmla="*/ 63 h 147"/>
                <a:gd name="T66" fmla="*/ 2 w 269"/>
                <a:gd name="T67" fmla="*/ 126 h 147"/>
                <a:gd name="T68" fmla="*/ 50 w 269"/>
                <a:gd name="T69" fmla="*/ 118 h 147"/>
                <a:gd name="T70" fmla="*/ 66 w 269"/>
                <a:gd name="T71" fmla="*/ 114 h 147"/>
                <a:gd name="T72" fmla="*/ 108 w 269"/>
                <a:gd name="T73" fmla="*/ 102 h 147"/>
                <a:gd name="T74" fmla="*/ 122 w 269"/>
                <a:gd name="T75" fmla="*/ 101 h 147"/>
                <a:gd name="T76" fmla="*/ 151 w 269"/>
                <a:gd name="T77" fmla="*/ 98 h 147"/>
                <a:gd name="T78" fmla="*/ 157 w 269"/>
                <a:gd name="T79" fmla="*/ 106 h 147"/>
                <a:gd name="T80" fmla="*/ 162 w 269"/>
                <a:gd name="T81" fmla="*/ 115 h 147"/>
                <a:gd name="T82" fmla="*/ 164 w 269"/>
                <a:gd name="T83" fmla="*/ 122 h 147"/>
                <a:gd name="T84" fmla="*/ 172 w 269"/>
                <a:gd name="T85" fmla="*/ 121 h 147"/>
                <a:gd name="T86" fmla="*/ 177 w 269"/>
                <a:gd name="T87" fmla="*/ 141 h 147"/>
                <a:gd name="T88" fmla="*/ 185 w 269"/>
                <a:gd name="T89" fmla="*/ 129 h 147"/>
                <a:gd name="T90" fmla="*/ 195 w 269"/>
                <a:gd name="T91" fmla="*/ 119 h 147"/>
                <a:gd name="T92" fmla="*/ 203 w 269"/>
                <a:gd name="T93" fmla="*/ 109 h 147"/>
                <a:gd name="T94" fmla="*/ 210 w 269"/>
                <a:gd name="T95" fmla="*/ 110 h 147"/>
                <a:gd name="T96" fmla="*/ 219 w 269"/>
                <a:gd name="T97" fmla="*/ 121 h 147"/>
                <a:gd name="T98" fmla="*/ 227 w 269"/>
                <a:gd name="T99" fmla="*/ 110 h 147"/>
                <a:gd name="T100" fmla="*/ 247 w 269"/>
                <a:gd name="T101" fmla="*/ 101 h 147"/>
                <a:gd name="T102" fmla="*/ 258 w 269"/>
                <a:gd name="T103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9" h="147">
                  <a:moveTo>
                    <a:pt x="218" y="129"/>
                  </a:moveTo>
                  <a:lnTo>
                    <a:pt x="214" y="136"/>
                  </a:lnTo>
                  <a:lnTo>
                    <a:pt x="208" y="147"/>
                  </a:lnTo>
                  <a:lnTo>
                    <a:pt x="220" y="140"/>
                  </a:lnTo>
                  <a:lnTo>
                    <a:pt x="227" y="134"/>
                  </a:lnTo>
                  <a:lnTo>
                    <a:pt x="222" y="129"/>
                  </a:lnTo>
                  <a:lnTo>
                    <a:pt x="218" y="129"/>
                  </a:lnTo>
                  <a:close/>
                  <a:moveTo>
                    <a:pt x="264" y="130"/>
                  </a:moveTo>
                  <a:lnTo>
                    <a:pt x="260" y="126"/>
                  </a:lnTo>
                  <a:lnTo>
                    <a:pt x="261" y="128"/>
                  </a:lnTo>
                  <a:lnTo>
                    <a:pt x="261" y="134"/>
                  </a:lnTo>
                  <a:lnTo>
                    <a:pt x="254" y="140"/>
                  </a:lnTo>
                  <a:lnTo>
                    <a:pt x="266" y="137"/>
                  </a:lnTo>
                  <a:lnTo>
                    <a:pt x="269" y="136"/>
                  </a:lnTo>
                  <a:lnTo>
                    <a:pt x="264" y="130"/>
                  </a:lnTo>
                  <a:close/>
                  <a:moveTo>
                    <a:pt x="258" y="92"/>
                  </a:moveTo>
                  <a:lnTo>
                    <a:pt x="256" y="80"/>
                  </a:lnTo>
                  <a:lnTo>
                    <a:pt x="246" y="68"/>
                  </a:lnTo>
                  <a:lnTo>
                    <a:pt x="241" y="64"/>
                  </a:lnTo>
                  <a:lnTo>
                    <a:pt x="234" y="63"/>
                  </a:lnTo>
                  <a:lnTo>
                    <a:pt x="227" y="63"/>
                  </a:lnTo>
                  <a:lnTo>
                    <a:pt x="234" y="64"/>
                  </a:lnTo>
                  <a:lnTo>
                    <a:pt x="241" y="68"/>
                  </a:lnTo>
                  <a:lnTo>
                    <a:pt x="243" y="75"/>
                  </a:lnTo>
                  <a:lnTo>
                    <a:pt x="249" y="75"/>
                  </a:lnTo>
                  <a:lnTo>
                    <a:pt x="252" y="84"/>
                  </a:lnTo>
                  <a:lnTo>
                    <a:pt x="246" y="91"/>
                  </a:lnTo>
                  <a:lnTo>
                    <a:pt x="234" y="101"/>
                  </a:lnTo>
                  <a:lnTo>
                    <a:pt x="227" y="99"/>
                  </a:lnTo>
                  <a:lnTo>
                    <a:pt x="220" y="99"/>
                  </a:lnTo>
                  <a:lnTo>
                    <a:pt x="218" y="96"/>
                  </a:lnTo>
                  <a:lnTo>
                    <a:pt x="211" y="84"/>
                  </a:lnTo>
                  <a:lnTo>
                    <a:pt x="206" y="84"/>
                  </a:lnTo>
                  <a:lnTo>
                    <a:pt x="199" y="80"/>
                  </a:lnTo>
                  <a:lnTo>
                    <a:pt x="199" y="75"/>
                  </a:lnTo>
                  <a:lnTo>
                    <a:pt x="206" y="78"/>
                  </a:lnTo>
                  <a:lnTo>
                    <a:pt x="200" y="71"/>
                  </a:lnTo>
                  <a:lnTo>
                    <a:pt x="188" y="60"/>
                  </a:lnTo>
                  <a:lnTo>
                    <a:pt x="181" y="59"/>
                  </a:lnTo>
                  <a:lnTo>
                    <a:pt x="174" y="63"/>
                  </a:lnTo>
                  <a:lnTo>
                    <a:pt x="169" y="59"/>
                  </a:lnTo>
                  <a:lnTo>
                    <a:pt x="165" y="52"/>
                  </a:lnTo>
                  <a:lnTo>
                    <a:pt x="170" y="52"/>
                  </a:lnTo>
                  <a:lnTo>
                    <a:pt x="168" y="46"/>
                  </a:lnTo>
                  <a:lnTo>
                    <a:pt x="173" y="40"/>
                  </a:lnTo>
                  <a:lnTo>
                    <a:pt x="172" y="37"/>
                  </a:lnTo>
                  <a:lnTo>
                    <a:pt x="176" y="31"/>
                  </a:lnTo>
                  <a:lnTo>
                    <a:pt x="187" y="23"/>
                  </a:lnTo>
                  <a:lnTo>
                    <a:pt x="188" y="17"/>
                  </a:lnTo>
                  <a:lnTo>
                    <a:pt x="183" y="18"/>
                  </a:lnTo>
                  <a:lnTo>
                    <a:pt x="184" y="19"/>
                  </a:lnTo>
                  <a:lnTo>
                    <a:pt x="177" y="19"/>
                  </a:lnTo>
                  <a:lnTo>
                    <a:pt x="172" y="15"/>
                  </a:lnTo>
                  <a:lnTo>
                    <a:pt x="170" y="8"/>
                  </a:lnTo>
                  <a:lnTo>
                    <a:pt x="165" y="6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4" y="4"/>
                  </a:lnTo>
                  <a:lnTo>
                    <a:pt x="150" y="11"/>
                  </a:lnTo>
                  <a:lnTo>
                    <a:pt x="149" y="11"/>
                  </a:lnTo>
                  <a:lnTo>
                    <a:pt x="145" y="18"/>
                  </a:lnTo>
                  <a:lnTo>
                    <a:pt x="136" y="26"/>
                  </a:lnTo>
                  <a:lnTo>
                    <a:pt x="57" y="45"/>
                  </a:lnTo>
                  <a:lnTo>
                    <a:pt x="2" y="57"/>
                  </a:lnTo>
                  <a:lnTo>
                    <a:pt x="1" y="63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44" y="118"/>
                  </a:lnTo>
                  <a:lnTo>
                    <a:pt x="50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3" y="111"/>
                  </a:lnTo>
                  <a:lnTo>
                    <a:pt x="108" y="102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45" y="94"/>
                  </a:lnTo>
                  <a:lnTo>
                    <a:pt x="151" y="98"/>
                  </a:lnTo>
                  <a:lnTo>
                    <a:pt x="154" y="105"/>
                  </a:lnTo>
                  <a:lnTo>
                    <a:pt x="157" y="106"/>
                  </a:lnTo>
                  <a:lnTo>
                    <a:pt x="158" y="110"/>
                  </a:lnTo>
                  <a:lnTo>
                    <a:pt x="162" y="115"/>
                  </a:lnTo>
                  <a:lnTo>
                    <a:pt x="162" y="115"/>
                  </a:lnTo>
                  <a:lnTo>
                    <a:pt x="164" y="122"/>
                  </a:lnTo>
                  <a:lnTo>
                    <a:pt x="168" y="118"/>
                  </a:lnTo>
                  <a:lnTo>
                    <a:pt x="172" y="121"/>
                  </a:lnTo>
                  <a:lnTo>
                    <a:pt x="174" y="134"/>
                  </a:lnTo>
                  <a:lnTo>
                    <a:pt x="177" y="141"/>
                  </a:lnTo>
                  <a:lnTo>
                    <a:pt x="181" y="136"/>
                  </a:lnTo>
                  <a:lnTo>
                    <a:pt x="185" y="129"/>
                  </a:lnTo>
                  <a:lnTo>
                    <a:pt x="191" y="130"/>
                  </a:lnTo>
                  <a:lnTo>
                    <a:pt x="195" y="119"/>
                  </a:lnTo>
                  <a:lnTo>
                    <a:pt x="200" y="115"/>
                  </a:lnTo>
                  <a:lnTo>
                    <a:pt x="203" y="109"/>
                  </a:lnTo>
                  <a:lnTo>
                    <a:pt x="210" y="105"/>
                  </a:lnTo>
                  <a:lnTo>
                    <a:pt x="210" y="110"/>
                  </a:lnTo>
                  <a:lnTo>
                    <a:pt x="212" y="124"/>
                  </a:lnTo>
                  <a:lnTo>
                    <a:pt x="219" y="121"/>
                  </a:lnTo>
                  <a:lnTo>
                    <a:pt x="224" y="117"/>
                  </a:lnTo>
                  <a:lnTo>
                    <a:pt x="227" y="110"/>
                  </a:lnTo>
                  <a:lnTo>
                    <a:pt x="230" y="111"/>
                  </a:lnTo>
                  <a:lnTo>
                    <a:pt x="247" y="101"/>
                  </a:lnTo>
                  <a:lnTo>
                    <a:pt x="256" y="99"/>
                  </a:lnTo>
                  <a:lnTo>
                    <a:pt x="258" y="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4" name="Freeform 39"/>
            <p:cNvSpPr>
              <a:spLocks noEditPoints="1"/>
            </p:cNvSpPr>
            <p:nvPr/>
          </p:nvSpPr>
          <p:spPr bwMode="auto">
            <a:xfrm>
              <a:off x="11430716" y="1597672"/>
              <a:ext cx="615951" cy="912284"/>
            </a:xfrm>
            <a:custGeom>
              <a:avLst/>
              <a:gdLst>
                <a:gd name="T0" fmla="*/ 268 w 303"/>
                <a:gd name="T1" fmla="*/ 204 h 448"/>
                <a:gd name="T2" fmla="*/ 264 w 303"/>
                <a:gd name="T3" fmla="*/ 183 h 448"/>
                <a:gd name="T4" fmla="*/ 255 w 303"/>
                <a:gd name="T5" fmla="*/ 180 h 448"/>
                <a:gd name="T6" fmla="*/ 240 w 303"/>
                <a:gd name="T7" fmla="*/ 173 h 448"/>
                <a:gd name="T8" fmla="*/ 233 w 303"/>
                <a:gd name="T9" fmla="*/ 156 h 448"/>
                <a:gd name="T10" fmla="*/ 225 w 303"/>
                <a:gd name="T11" fmla="*/ 148 h 448"/>
                <a:gd name="T12" fmla="*/ 204 w 303"/>
                <a:gd name="T13" fmla="*/ 145 h 448"/>
                <a:gd name="T14" fmla="*/ 200 w 303"/>
                <a:gd name="T15" fmla="*/ 127 h 448"/>
                <a:gd name="T16" fmla="*/ 165 w 303"/>
                <a:gd name="T17" fmla="*/ 18 h 448"/>
                <a:gd name="T18" fmla="*/ 134 w 303"/>
                <a:gd name="T19" fmla="*/ 1 h 448"/>
                <a:gd name="T20" fmla="*/ 116 w 303"/>
                <a:gd name="T21" fmla="*/ 10 h 448"/>
                <a:gd name="T22" fmla="*/ 99 w 303"/>
                <a:gd name="T23" fmla="*/ 22 h 448"/>
                <a:gd name="T24" fmla="*/ 79 w 303"/>
                <a:gd name="T25" fmla="*/ 20 h 448"/>
                <a:gd name="T26" fmla="*/ 62 w 303"/>
                <a:gd name="T27" fmla="*/ 8 h 448"/>
                <a:gd name="T28" fmla="*/ 33 w 303"/>
                <a:gd name="T29" fmla="*/ 129 h 448"/>
                <a:gd name="T30" fmla="*/ 33 w 303"/>
                <a:gd name="T31" fmla="*/ 167 h 448"/>
                <a:gd name="T32" fmla="*/ 34 w 303"/>
                <a:gd name="T33" fmla="*/ 190 h 448"/>
                <a:gd name="T34" fmla="*/ 19 w 303"/>
                <a:gd name="T35" fmla="*/ 215 h 448"/>
                <a:gd name="T36" fmla="*/ 19 w 303"/>
                <a:gd name="T37" fmla="*/ 226 h 448"/>
                <a:gd name="T38" fmla="*/ 16 w 303"/>
                <a:gd name="T39" fmla="*/ 240 h 448"/>
                <a:gd name="T40" fmla="*/ 0 w 303"/>
                <a:gd name="T41" fmla="*/ 245 h 448"/>
                <a:gd name="T42" fmla="*/ 54 w 303"/>
                <a:gd name="T43" fmla="*/ 407 h 448"/>
                <a:gd name="T44" fmla="*/ 60 w 303"/>
                <a:gd name="T45" fmla="*/ 425 h 448"/>
                <a:gd name="T46" fmla="*/ 73 w 303"/>
                <a:gd name="T47" fmla="*/ 440 h 448"/>
                <a:gd name="T48" fmla="*/ 87 w 303"/>
                <a:gd name="T49" fmla="*/ 441 h 448"/>
                <a:gd name="T50" fmla="*/ 88 w 303"/>
                <a:gd name="T51" fmla="*/ 422 h 448"/>
                <a:gd name="T52" fmla="*/ 96 w 303"/>
                <a:gd name="T53" fmla="*/ 399 h 448"/>
                <a:gd name="T54" fmla="*/ 99 w 303"/>
                <a:gd name="T55" fmla="*/ 379 h 448"/>
                <a:gd name="T56" fmla="*/ 114 w 303"/>
                <a:gd name="T57" fmla="*/ 370 h 448"/>
                <a:gd name="T58" fmla="*/ 118 w 303"/>
                <a:gd name="T59" fmla="*/ 364 h 448"/>
                <a:gd name="T60" fmla="*/ 126 w 303"/>
                <a:gd name="T61" fmla="*/ 371 h 448"/>
                <a:gd name="T62" fmla="*/ 118 w 303"/>
                <a:gd name="T63" fmla="*/ 348 h 448"/>
                <a:gd name="T64" fmla="*/ 121 w 303"/>
                <a:gd name="T65" fmla="*/ 343 h 448"/>
                <a:gd name="T66" fmla="*/ 127 w 303"/>
                <a:gd name="T67" fmla="*/ 349 h 448"/>
                <a:gd name="T68" fmla="*/ 134 w 303"/>
                <a:gd name="T69" fmla="*/ 347 h 448"/>
                <a:gd name="T70" fmla="*/ 137 w 303"/>
                <a:gd name="T71" fmla="*/ 343 h 448"/>
                <a:gd name="T72" fmla="*/ 138 w 303"/>
                <a:gd name="T73" fmla="*/ 341 h 448"/>
                <a:gd name="T74" fmla="*/ 145 w 303"/>
                <a:gd name="T75" fmla="*/ 345 h 448"/>
                <a:gd name="T76" fmla="*/ 154 w 303"/>
                <a:gd name="T77" fmla="*/ 333 h 448"/>
                <a:gd name="T78" fmla="*/ 168 w 303"/>
                <a:gd name="T79" fmla="*/ 322 h 448"/>
                <a:gd name="T80" fmla="*/ 165 w 303"/>
                <a:gd name="T81" fmla="*/ 303 h 448"/>
                <a:gd name="T82" fmla="*/ 164 w 303"/>
                <a:gd name="T83" fmla="*/ 284 h 448"/>
                <a:gd name="T84" fmla="*/ 176 w 303"/>
                <a:gd name="T85" fmla="*/ 275 h 448"/>
                <a:gd name="T86" fmla="*/ 180 w 303"/>
                <a:gd name="T87" fmla="*/ 287 h 448"/>
                <a:gd name="T88" fmla="*/ 199 w 303"/>
                <a:gd name="T89" fmla="*/ 295 h 448"/>
                <a:gd name="T90" fmla="*/ 196 w 303"/>
                <a:gd name="T91" fmla="*/ 275 h 448"/>
                <a:gd name="T92" fmla="*/ 207 w 303"/>
                <a:gd name="T93" fmla="*/ 269 h 448"/>
                <a:gd name="T94" fmla="*/ 226 w 303"/>
                <a:gd name="T95" fmla="*/ 275 h 448"/>
                <a:gd name="T96" fmla="*/ 230 w 303"/>
                <a:gd name="T97" fmla="*/ 260 h 448"/>
                <a:gd name="T98" fmla="*/ 234 w 303"/>
                <a:gd name="T99" fmla="*/ 265 h 448"/>
                <a:gd name="T100" fmla="*/ 237 w 303"/>
                <a:gd name="T101" fmla="*/ 246 h 448"/>
                <a:gd name="T102" fmla="*/ 246 w 303"/>
                <a:gd name="T103" fmla="*/ 246 h 448"/>
                <a:gd name="T104" fmla="*/ 259 w 303"/>
                <a:gd name="T105" fmla="*/ 238 h 448"/>
                <a:gd name="T106" fmla="*/ 265 w 303"/>
                <a:gd name="T107" fmla="*/ 236 h 448"/>
                <a:gd name="T108" fmla="*/ 276 w 303"/>
                <a:gd name="T109" fmla="*/ 225 h 448"/>
                <a:gd name="T110" fmla="*/ 278 w 303"/>
                <a:gd name="T111" fmla="*/ 202 h 448"/>
                <a:gd name="T112" fmla="*/ 203 w 303"/>
                <a:gd name="T113" fmla="*/ 283 h 448"/>
                <a:gd name="T114" fmla="*/ 219 w 303"/>
                <a:gd name="T115" fmla="*/ 276 h 448"/>
                <a:gd name="T116" fmla="*/ 299 w 303"/>
                <a:gd name="T117" fmla="*/ 206 h 448"/>
                <a:gd name="T118" fmla="*/ 295 w 303"/>
                <a:gd name="T119" fmla="*/ 218 h 448"/>
                <a:gd name="T120" fmla="*/ 303 w 303"/>
                <a:gd name="T121" fmla="*/ 213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3" h="448">
                  <a:moveTo>
                    <a:pt x="279" y="204"/>
                  </a:moveTo>
                  <a:lnTo>
                    <a:pt x="273" y="210"/>
                  </a:lnTo>
                  <a:lnTo>
                    <a:pt x="268" y="204"/>
                  </a:lnTo>
                  <a:lnTo>
                    <a:pt x="276" y="195"/>
                  </a:lnTo>
                  <a:lnTo>
                    <a:pt x="264" y="183"/>
                  </a:lnTo>
                  <a:lnTo>
                    <a:pt x="264" y="183"/>
                  </a:lnTo>
                  <a:lnTo>
                    <a:pt x="263" y="181"/>
                  </a:lnTo>
                  <a:lnTo>
                    <a:pt x="259" y="180"/>
                  </a:lnTo>
                  <a:lnTo>
                    <a:pt x="255" y="180"/>
                  </a:lnTo>
                  <a:lnTo>
                    <a:pt x="249" y="186"/>
                  </a:lnTo>
                  <a:lnTo>
                    <a:pt x="242" y="180"/>
                  </a:lnTo>
                  <a:lnTo>
                    <a:pt x="240" y="173"/>
                  </a:lnTo>
                  <a:lnTo>
                    <a:pt x="240" y="167"/>
                  </a:lnTo>
                  <a:lnTo>
                    <a:pt x="234" y="161"/>
                  </a:lnTo>
                  <a:lnTo>
                    <a:pt x="233" y="156"/>
                  </a:lnTo>
                  <a:lnTo>
                    <a:pt x="234" y="149"/>
                  </a:lnTo>
                  <a:lnTo>
                    <a:pt x="230" y="145"/>
                  </a:lnTo>
                  <a:lnTo>
                    <a:pt x="225" y="148"/>
                  </a:lnTo>
                  <a:lnTo>
                    <a:pt x="218" y="148"/>
                  </a:lnTo>
                  <a:lnTo>
                    <a:pt x="211" y="144"/>
                  </a:lnTo>
                  <a:lnTo>
                    <a:pt x="204" y="145"/>
                  </a:lnTo>
                  <a:lnTo>
                    <a:pt x="203" y="138"/>
                  </a:lnTo>
                  <a:lnTo>
                    <a:pt x="203" y="133"/>
                  </a:lnTo>
                  <a:lnTo>
                    <a:pt x="200" y="127"/>
                  </a:lnTo>
                  <a:lnTo>
                    <a:pt x="200" y="121"/>
                  </a:lnTo>
                  <a:lnTo>
                    <a:pt x="192" y="100"/>
                  </a:lnTo>
                  <a:lnTo>
                    <a:pt x="165" y="18"/>
                  </a:lnTo>
                  <a:lnTo>
                    <a:pt x="160" y="16"/>
                  </a:lnTo>
                  <a:lnTo>
                    <a:pt x="148" y="7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1" y="3"/>
                  </a:lnTo>
                  <a:lnTo>
                    <a:pt x="116" y="10"/>
                  </a:lnTo>
                  <a:lnTo>
                    <a:pt x="110" y="12"/>
                  </a:lnTo>
                  <a:lnTo>
                    <a:pt x="104" y="19"/>
                  </a:lnTo>
                  <a:lnTo>
                    <a:pt x="99" y="22"/>
                  </a:lnTo>
                  <a:lnTo>
                    <a:pt x="92" y="27"/>
                  </a:lnTo>
                  <a:lnTo>
                    <a:pt x="85" y="26"/>
                  </a:lnTo>
                  <a:lnTo>
                    <a:pt x="79" y="20"/>
                  </a:lnTo>
                  <a:lnTo>
                    <a:pt x="74" y="8"/>
                  </a:lnTo>
                  <a:lnTo>
                    <a:pt x="69" y="7"/>
                  </a:lnTo>
                  <a:lnTo>
                    <a:pt x="62" y="8"/>
                  </a:lnTo>
                  <a:lnTo>
                    <a:pt x="34" y="94"/>
                  </a:lnTo>
                  <a:lnTo>
                    <a:pt x="38" y="119"/>
                  </a:lnTo>
                  <a:lnTo>
                    <a:pt x="33" y="129"/>
                  </a:lnTo>
                  <a:lnTo>
                    <a:pt x="30" y="148"/>
                  </a:lnTo>
                  <a:lnTo>
                    <a:pt x="33" y="153"/>
                  </a:lnTo>
                  <a:lnTo>
                    <a:pt x="33" y="167"/>
                  </a:lnTo>
                  <a:lnTo>
                    <a:pt x="38" y="172"/>
                  </a:lnTo>
                  <a:lnTo>
                    <a:pt x="31" y="186"/>
                  </a:lnTo>
                  <a:lnTo>
                    <a:pt x="34" y="190"/>
                  </a:lnTo>
                  <a:lnTo>
                    <a:pt x="24" y="203"/>
                  </a:lnTo>
                  <a:lnTo>
                    <a:pt x="20" y="209"/>
                  </a:lnTo>
                  <a:lnTo>
                    <a:pt x="19" y="215"/>
                  </a:lnTo>
                  <a:lnTo>
                    <a:pt x="18" y="217"/>
                  </a:lnTo>
                  <a:lnTo>
                    <a:pt x="24" y="229"/>
                  </a:lnTo>
                  <a:lnTo>
                    <a:pt x="19" y="226"/>
                  </a:lnTo>
                  <a:lnTo>
                    <a:pt x="16" y="227"/>
                  </a:lnTo>
                  <a:lnTo>
                    <a:pt x="16" y="233"/>
                  </a:lnTo>
                  <a:lnTo>
                    <a:pt x="16" y="240"/>
                  </a:lnTo>
                  <a:lnTo>
                    <a:pt x="11" y="241"/>
                  </a:lnTo>
                  <a:lnTo>
                    <a:pt x="5" y="238"/>
                  </a:lnTo>
                  <a:lnTo>
                    <a:pt x="0" y="245"/>
                  </a:lnTo>
                  <a:lnTo>
                    <a:pt x="1" y="248"/>
                  </a:lnTo>
                  <a:lnTo>
                    <a:pt x="47" y="389"/>
                  </a:lnTo>
                  <a:lnTo>
                    <a:pt x="54" y="407"/>
                  </a:lnTo>
                  <a:lnTo>
                    <a:pt x="54" y="413"/>
                  </a:lnTo>
                  <a:lnTo>
                    <a:pt x="57" y="420"/>
                  </a:lnTo>
                  <a:lnTo>
                    <a:pt x="60" y="425"/>
                  </a:lnTo>
                  <a:lnTo>
                    <a:pt x="65" y="430"/>
                  </a:lnTo>
                  <a:lnTo>
                    <a:pt x="72" y="435"/>
                  </a:lnTo>
                  <a:lnTo>
                    <a:pt x="73" y="440"/>
                  </a:lnTo>
                  <a:lnTo>
                    <a:pt x="79" y="447"/>
                  </a:lnTo>
                  <a:lnTo>
                    <a:pt x="81" y="448"/>
                  </a:lnTo>
                  <a:lnTo>
                    <a:pt x="87" y="441"/>
                  </a:lnTo>
                  <a:lnTo>
                    <a:pt x="89" y="435"/>
                  </a:lnTo>
                  <a:lnTo>
                    <a:pt x="88" y="429"/>
                  </a:lnTo>
                  <a:lnTo>
                    <a:pt x="88" y="422"/>
                  </a:lnTo>
                  <a:lnTo>
                    <a:pt x="93" y="417"/>
                  </a:lnTo>
                  <a:lnTo>
                    <a:pt x="99" y="405"/>
                  </a:lnTo>
                  <a:lnTo>
                    <a:pt x="96" y="399"/>
                  </a:lnTo>
                  <a:lnTo>
                    <a:pt x="104" y="386"/>
                  </a:lnTo>
                  <a:lnTo>
                    <a:pt x="100" y="384"/>
                  </a:lnTo>
                  <a:lnTo>
                    <a:pt x="99" y="379"/>
                  </a:lnTo>
                  <a:lnTo>
                    <a:pt x="102" y="372"/>
                  </a:lnTo>
                  <a:lnTo>
                    <a:pt x="111" y="359"/>
                  </a:lnTo>
                  <a:lnTo>
                    <a:pt x="114" y="370"/>
                  </a:lnTo>
                  <a:lnTo>
                    <a:pt x="114" y="364"/>
                  </a:lnTo>
                  <a:lnTo>
                    <a:pt x="115" y="370"/>
                  </a:lnTo>
                  <a:lnTo>
                    <a:pt x="118" y="364"/>
                  </a:lnTo>
                  <a:lnTo>
                    <a:pt x="119" y="357"/>
                  </a:lnTo>
                  <a:lnTo>
                    <a:pt x="122" y="359"/>
                  </a:lnTo>
                  <a:lnTo>
                    <a:pt x="126" y="371"/>
                  </a:lnTo>
                  <a:lnTo>
                    <a:pt x="129" y="364"/>
                  </a:lnTo>
                  <a:lnTo>
                    <a:pt x="119" y="345"/>
                  </a:lnTo>
                  <a:lnTo>
                    <a:pt x="118" y="348"/>
                  </a:lnTo>
                  <a:lnTo>
                    <a:pt x="118" y="341"/>
                  </a:lnTo>
                  <a:lnTo>
                    <a:pt x="121" y="336"/>
                  </a:lnTo>
                  <a:lnTo>
                    <a:pt x="121" y="343"/>
                  </a:lnTo>
                  <a:lnTo>
                    <a:pt x="129" y="363"/>
                  </a:lnTo>
                  <a:lnTo>
                    <a:pt x="131" y="356"/>
                  </a:lnTo>
                  <a:lnTo>
                    <a:pt x="127" y="349"/>
                  </a:lnTo>
                  <a:lnTo>
                    <a:pt x="129" y="341"/>
                  </a:lnTo>
                  <a:lnTo>
                    <a:pt x="131" y="340"/>
                  </a:lnTo>
                  <a:lnTo>
                    <a:pt x="134" y="347"/>
                  </a:lnTo>
                  <a:lnTo>
                    <a:pt x="133" y="352"/>
                  </a:lnTo>
                  <a:lnTo>
                    <a:pt x="139" y="355"/>
                  </a:lnTo>
                  <a:lnTo>
                    <a:pt x="137" y="343"/>
                  </a:lnTo>
                  <a:lnTo>
                    <a:pt x="137" y="337"/>
                  </a:lnTo>
                  <a:lnTo>
                    <a:pt x="138" y="336"/>
                  </a:lnTo>
                  <a:lnTo>
                    <a:pt x="138" y="341"/>
                  </a:lnTo>
                  <a:lnTo>
                    <a:pt x="139" y="348"/>
                  </a:lnTo>
                  <a:lnTo>
                    <a:pt x="145" y="352"/>
                  </a:lnTo>
                  <a:lnTo>
                    <a:pt x="145" y="345"/>
                  </a:lnTo>
                  <a:lnTo>
                    <a:pt x="145" y="338"/>
                  </a:lnTo>
                  <a:lnTo>
                    <a:pt x="148" y="333"/>
                  </a:lnTo>
                  <a:lnTo>
                    <a:pt x="154" y="333"/>
                  </a:lnTo>
                  <a:lnTo>
                    <a:pt x="161" y="336"/>
                  </a:lnTo>
                  <a:lnTo>
                    <a:pt x="162" y="330"/>
                  </a:lnTo>
                  <a:lnTo>
                    <a:pt x="168" y="322"/>
                  </a:lnTo>
                  <a:lnTo>
                    <a:pt x="165" y="317"/>
                  </a:lnTo>
                  <a:lnTo>
                    <a:pt x="167" y="310"/>
                  </a:lnTo>
                  <a:lnTo>
                    <a:pt x="165" y="303"/>
                  </a:lnTo>
                  <a:lnTo>
                    <a:pt x="167" y="298"/>
                  </a:lnTo>
                  <a:lnTo>
                    <a:pt x="168" y="291"/>
                  </a:lnTo>
                  <a:lnTo>
                    <a:pt x="164" y="284"/>
                  </a:lnTo>
                  <a:lnTo>
                    <a:pt x="173" y="279"/>
                  </a:lnTo>
                  <a:lnTo>
                    <a:pt x="172" y="269"/>
                  </a:lnTo>
                  <a:lnTo>
                    <a:pt x="176" y="275"/>
                  </a:lnTo>
                  <a:lnTo>
                    <a:pt x="175" y="282"/>
                  </a:lnTo>
                  <a:lnTo>
                    <a:pt x="181" y="280"/>
                  </a:lnTo>
                  <a:lnTo>
                    <a:pt x="180" y="287"/>
                  </a:lnTo>
                  <a:lnTo>
                    <a:pt x="177" y="291"/>
                  </a:lnTo>
                  <a:lnTo>
                    <a:pt x="190" y="291"/>
                  </a:lnTo>
                  <a:lnTo>
                    <a:pt x="199" y="295"/>
                  </a:lnTo>
                  <a:lnTo>
                    <a:pt x="195" y="288"/>
                  </a:lnTo>
                  <a:lnTo>
                    <a:pt x="194" y="282"/>
                  </a:lnTo>
                  <a:lnTo>
                    <a:pt x="196" y="275"/>
                  </a:lnTo>
                  <a:lnTo>
                    <a:pt x="195" y="269"/>
                  </a:lnTo>
                  <a:lnTo>
                    <a:pt x="200" y="275"/>
                  </a:lnTo>
                  <a:lnTo>
                    <a:pt x="207" y="269"/>
                  </a:lnTo>
                  <a:lnTo>
                    <a:pt x="206" y="264"/>
                  </a:lnTo>
                  <a:lnTo>
                    <a:pt x="222" y="268"/>
                  </a:lnTo>
                  <a:lnTo>
                    <a:pt x="226" y="275"/>
                  </a:lnTo>
                  <a:lnTo>
                    <a:pt x="229" y="268"/>
                  </a:lnTo>
                  <a:lnTo>
                    <a:pt x="226" y="263"/>
                  </a:lnTo>
                  <a:lnTo>
                    <a:pt x="230" y="260"/>
                  </a:lnTo>
                  <a:lnTo>
                    <a:pt x="232" y="265"/>
                  </a:lnTo>
                  <a:lnTo>
                    <a:pt x="233" y="259"/>
                  </a:lnTo>
                  <a:lnTo>
                    <a:pt x="234" y="265"/>
                  </a:lnTo>
                  <a:lnTo>
                    <a:pt x="236" y="259"/>
                  </a:lnTo>
                  <a:lnTo>
                    <a:pt x="234" y="253"/>
                  </a:lnTo>
                  <a:lnTo>
                    <a:pt x="237" y="246"/>
                  </a:lnTo>
                  <a:lnTo>
                    <a:pt x="242" y="252"/>
                  </a:lnTo>
                  <a:lnTo>
                    <a:pt x="246" y="253"/>
                  </a:lnTo>
                  <a:lnTo>
                    <a:pt x="246" y="246"/>
                  </a:lnTo>
                  <a:lnTo>
                    <a:pt x="253" y="246"/>
                  </a:lnTo>
                  <a:lnTo>
                    <a:pt x="253" y="241"/>
                  </a:lnTo>
                  <a:lnTo>
                    <a:pt x="259" y="238"/>
                  </a:lnTo>
                  <a:lnTo>
                    <a:pt x="259" y="238"/>
                  </a:lnTo>
                  <a:lnTo>
                    <a:pt x="259" y="234"/>
                  </a:lnTo>
                  <a:lnTo>
                    <a:pt x="265" y="236"/>
                  </a:lnTo>
                  <a:lnTo>
                    <a:pt x="261" y="229"/>
                  </a:lnTo>
                  <a:lnTo>
                    <a:pt x="271" y="230"/>
                  </a:lnTo>
                  <a:lnTo>
                    <a:pt x="276" y="225"/>
                  </a:lnTo>
                  <a:lnTo>
                    <a:pt x="283" y="214"/>
                  </a:lnTo>
                  <a:lnTo>
                    <a:pt x="284" y="207"/>
                  </a:lnTo>
                  <a:lnTo>
                    <a:pt x="278" y="202"/>
                  </a:lnTo>
                  <a:lnTo>
                    <a:pt x="279" y="204"/>
                  </a:lnTo>
                  <a:close/>
                  <a:moveTo>
                    <a:pt x="210" y="271"/>
                  </a:moveTo>
                  <a:lnTo>
                    <a:pt x="203" y="283"/>
                  </a:lnTo>
                  <a:lnTo>
                    <a:pt x="204" y="288"/>
                  </a:lnTo>
                  <a:lnTo>
                    <a:pt x="218" y="283"/>
                  </a:lnTo>
                  <a:lnTo>
                    <a:pt x="219" y="276"/>
                  </a:lnTo>
                  <a:lnTo>
                    <a:pt x="213" y="271"/>
                  </a:lnTo>
                  <a:lnTo>
                    <a:pt x="210" y="271"/>
                  </a:lnTo>
                  <a:close/>
                  <a:moveTo>
                    <a:pt x="299" y="206"/>
                  </a:moveTo>
                  <a:lnTo>
                    <a:pt x="299" y="206"/>
                  </a:lnTo>
                  <a:lnTo>
                    <a:pt x="295" y="211"/>
                  </a:lnTo>
                  <a:lnTo>
                    <a:pt x="295" y="218"/>
                  </a:lnTo>
                  <a:lnTo>
                    <a:pt x="298" y="225"/>
                  </a:lnTo>
                  <a:lnTo>
                    <a:pt x="303" y="218"/>
                  </a:lnTo>
                  <a:lnTo>
                    <a:pt x="303" y="213"/>
                  </a:lnTo>
                  <a:lnTo>
                    <a:pt x="299" y="2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5" name="Freeform 40"/>
            <p:cNvSpPr>
              <a:spLocks noEditPoints="1"/>
            </p:cNvSpPr>
            <p:nvPr/>
          </p:nvSpPr>
          <p:spPr bwMode="auto">
            <a:xfrm>
              <a:off x="8340383" y="5003388"/>
              <a:ext cx="893233" cy="787400"/>
            </a:xfrm>
            <a:custGeom>
              <a:avLst/>
              <a:gdLst>
                <a:gd name="T0" fmla="*/ 197 w 439"/>
                <a:gd name="T1" fmla="*/ 348 h 387"/>
                <a:gd name="T2" fmla="*/ 194 w 439"/>
                <a:gd name="T3" fmla="*/ 333 h 387"/>
                <a:gd name="T4" fmla="*/ 256 w 439"/>
                <a:gd name="T5" fmla="*/ 370 h 387"/>
                <a:gd name="T6" fmla="*/ 406 w 439"/>
                <a:gd name="T7" fmla="*/ 276 h 387"/>
                <a:gd name="T8" fmla="*/ 438 w 439"/>
                <a:gd name="T9" fmla="*/ 360 h 387"/>
                <a:gd name="T10" fmla="*/ 405 w 439"/>
                <a:gd name="T11" fmla="*/ 343 h 387"/>
                <a:gd name="T12" fmla="*/ 378 w 439"/>
                <a:gd name="T13" fmla="*/ 325 h 387"/>
                <a:gd name="T14" fmla="*/ 390 w 439"/>
                <a:gd name="T15" fmla="*/ 315 h 387"/>
                <a:gd name="T16" fmla="*/ 404 w 439"/>
                <a:gd name="T17" fmla="*/ 301 h 387"/>
                <a:gd name="T18" fmla="*/ 386 w 439"/>
                <a:gd name="T19" fmla="*/ 284 h 387"/>
                <a:gd name="T20" fmla="*/ 368 w 439"/>
                <a:gd name="T21" fmla="*/ 292 h 387"/>
                <a:gd name="T22" fmla="*/ 378 w 439"/>
                <a:gd name="T23" fmla="*/ 271 h 387"/>
                <a:gd name="T24" fmla="*/ 355 w 439"/>
                <a:gd name="T25" fmla="*/ 278 h 387"/>
                <a:gd name="T26" fmla="*/ 313 w 439"/>
                <a:gd name="T27" fmla="*/ 272 h 387"/>
                <a:gd name="T28" fmla="*/ 348 w 439"/>
                <a:gd name="T29" fmla="*/ 257 h 387"/>
                <a:gd name="T30" fmla="*/ 373 w 439"/>
                <a:gd name="T31" fmla="*/ 268 h 387"/>
                <a:gd name="T32" fmla="*/ 386 w 439"/>
                <a:gd name="T33" fmla="*/ 264 h 387"/>
                <a:gd name="T34" fmla="*/ 374 w 439"/>
                <a:gd name="T35" fmla="*/ 240 h 387"/>
                <a:gd name="T36" fmla="*/ 364 w 439"/>
                <a:gd name="T37" fmla="*/ 196 h 387"/>
                <a:gd name="T38" fmla="*/ 211 w 439"/>
                <a:gd name="T39" fmla="*/ 192 h 387"/>
                <a:gd name="T40" fmla="*/ 216 w 439"/>
                <a:gd name="T41" fmla="*/ 167 h 387"/>
                <a:gd name="T42" fmla="*/ 221 w 439"/>
                <a:gd name="T43" fmla="*/ 141 h 387"/>
                <a:gd name="T44" fmla="*/ 225 w 439"/>
                <a:gd name="T45" fmla="*/ 121 h 387"/>
                <a:gd name="T46" fmla="*/ 240 w 439"/>
                <a:gd name="T47" fmla="*/ 94 h 387"/>
                <a:gd name="T48" fmla="*/ 240 w 439"/>
                <a:gd name="T49" fmla="*/ 83 h 387"/>
                <a:gd name="T50" fmla="*/ 260 w 439"/>
                <a:gd name="T51" fmla="*/ 66 h 387"/>
                <a:gd name="T52" fmla="*/ 241 w 439"/>
                <a:gd name="T53" fmla="*/ 50 h 387"/>
                <a:gd name="T54" fmla="*/ 239 w 439"/>
                <a:gd name="T55" fmla="*/ 39 h 387"/>
                <a:gd name="T56" fmla="*/ 241 w 439"/>
                <a:gd name="T57" fmla="*/ 12 h 387"/>
                <a:gd name="T58" fmla="*/ 233 w 439"/>
                <a:gd name="T59" fmla="*/ 0 h 387"/>
                <a:gd name="T60" fmla="*/ 19 w 439"/>
                <a:gd name="T61" fmla="*/ 126 h 387"/>
                <a:gd name="T62" fmla="*/ 33 w 439"/>
                <a:gd name="T63" fmla="*/ 163 h 387"/>
                <a:gd name="T64" fmla="*/ 48 w 439"/>
                <a:gd name="T65" fmla="*/ 194 h 387"/>
                <a:gd name="T66" fmla="*/ 48 w 439"/>
                <a:gd name="T67" fmla="*/ 223 h 387"/>
                <a:gd name="T68" fmla="*/ 37 w 439"/>
                <a:gd name="T69" fmla="*/ 261 h 387"/>
                <a:gd name="T70" fmla="*/ 30 w 439"/>
                <a:gd name="T71" fmla="*/ 305 h 387"/>
                <a:gd name="T72" fmla="*/ 25 w 439"/>
                <a:gd name="T73" fmla="*/ 321 h 387"/>
                <a:gd name="T74" fmla="*/ 68 w 439"/>
                <a:gd name="T75" fmla="*/ 322 h 387"/>
                <a:gd name="T76" fmla="*/ 77 w 439"/>
                <a:gd name="T77" fmla="*/ 309 h 387"/>
                <a:gd name="T78" fmla="*/ 82 w 439"/>
                <a:gd name="T79" fmla="*/ 324 h 387"/>
                <a:gd name="T80" fmla="*/ 156 w 439"/>
                <a:gd name="T81" fmla="*/ 344 h 387"/>
                <a:gd name="T82" fmla="*/ 167 w 439"/>
                <a:gd name="T83" fmla="*/ 324 h 387"/>
                <a:gd name="T84" fmla="*/ 194 w 439"/>
                <a:gd name="T85" fmla="*/ 321 h 387"/>
                <a:gd name="T86" fmla="*/ 221 w 439"/>
                <a:gd name="T87" fmla="*/ 330 h 387"/>
                <a:gd name="T88" fmla="*/ 247 w 439"/>
                <a:gd name="T89" fmla="*/ 337 h 387"/>
                <a:gd name="T90" fmla="*/ 251 w 439"/>
                <a:gd name="T91" fmla="*/ 352 h 387"/>
                <a:gd name="T92" fmla="*/ 270 w 439"/>
                <a:gd name="T93" fmla="*/ 370 h 387"/>
                <a:gd name="T94" fmla="*/ 302 w 439"/>
                <a:gd name="T95" fmla="*/ 375 h 387"/>
                <a:gd name="T96" fmla="*/ 320 w 439"/>
                <a:gd name="T97" fmla="*/ 355 h 387"/>
                <a:gd name="T98" fmla="*/ 336 w 439"/>
                <a:gd name="T99" fmla="*/ 376 h 387"/>
                <a:gd name="T100" fmla="*/ 352 w 439"/>
                <a:gd name="T101" fmla="*/ 356 h 387"/>
                <a:gd name="T102" fmla="*/ 360 w 439"/>
                <a:gd name="T103" fmla="*/ 340 h 387"/>
                <a:gd name="T104" fmla="*/ 378 w 439"/>
                <a:gd name="T105" fmla="*/ 352 h 387"/>
                <a:gd name="T106" fmla="*/ 402 w 439"/>
                <a:gd name="T107" fmla="*/ 363 h 387"/>
                <a:gd name="T108" fmla="*/ 412 w 439"/>
                <a:gd name="T109" fmla="*/ 375 h 387"/>
                <a:gd name="T110" fmla="*/ 429 w 439"/>
                <a:gd name="T111" fmla="*/ 37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9" h="387">
                  <a:moveTo>
                    <a:pt x="194" y="333"/>
                  </a:moveTo>
                  <a:lnTo>
                    <a:pt x="180" y="337"/>
                  </a:lnTo>
                  <a:lnTo>
                    <a:pt x="184" y="341"/>
                  </a:lnTo>
                  <a:lnTo>
                    <a:pt x="191" y="344"/>
                  </a:lnTo>
                  <a:lnTo>
                    <a:pt x="197" y="348"/>
                  </a:lnTo>
                  <a:lnTo>
                    <a:pt x="203" y="345"/>
                  </a:lnTo>
                  <a:lnTo>
                    <a:pt x="207" y="340"/>
                  </a:lnTo>
                  <a:lnTo>
                    <a:pt x="207" y="340"/>
                  </a:lnTo>
                  <a:lnTo>
                    <a:pt x="206" y="339"/>
                  </a:lnTo>
                  <a:lnTo>
                    <a:pt x="194" y="333"/>
                  </a:lnTo>
                  <a:close/>
                  <a:moveTo>
                    <a:pt x="251" y="355"/>
                  </a:moveTo>
                  <a:lnTo>
                    <a:pt x="245" y="362"/>
                  </a:lnTo>
                  <a:lnTo>
                    <a:pt x="244" y="364"/>
                  </a:lnTo>
                  <a:lnTo>
                    <a:pt x="251" y="368"/>
                  </a:lnTo>
                  <a:lnTo>
                    <a:pt x="256" y="370"/>
                  </a:lnTo>
                  <a:lnTo>
                    <a:pt x="258" y="368"/>
                  </a:lnTo>
                  <a:lnTo>
                    <a:pt x="256" y="362"/>
                  </a:lnTo>
                  <a:lnTo>
                    <a:pt x="251" y="355"/>
                  </a:lnTo>
                  <a:close/>
                  <a:moveTo>
                    <a:pt x="413" y="271"/>
                  </a:moveTo>
                  <a:lnTo>
                    <a:pt x="406" y="276"/>
                  </a:lnTo>
                  <a:lnTo>
                    <a:pt x="405" y="279"/>
                  </a:lnTo>
                  <a:lnTo>
                    <a:pt x="412" y="276"/>
                  </a:lnTo>
                  <a:lnTo>
                    <a:pt x="413" y="271"/>
                  </a:lnTo>
                  <a:close/>
                  <a:moveTo>
                    <a:pt x="439" y="362"/>
                  </a:moveTo>
                  <a:lnTo>
                    <a:pt x="438" y="360"/>
                  </a:lnTo>
                  <a:lnTo>
                    <a:pt x="432" y="357"/>
                  </a:lnTo>
                  <a:lnTo>
                    <a:pt x="429" y="352"/>
                  </a:lnTo>
                  <a:lnTo>
                    <a:pt x="424" y="348"/>
                  </a:lnTo>
                  <a:lnTo>
                    <a:pt x="412" y="347"/>
                  </a:lnTo>
                  <a:lnTo>
                    <a:pt x="405" y="343"/>
                  </a:lnTo>
                  <a:lnTo>
                    <a:pt x="397" y="344"/>
                  </a:lnTo>
                  <a:lnTo>
                    <a:pt x="394" y="337"/>
                  </a:lnTo>
                  <a:lnTo>
                    <a:pt x="387" y="334"/>
                  </a:lnTo>
                  <a:lnTo>
                    <a:pt x="381" y="332"/>
                  </a:lnTo>
                  <a:lnTo>
                    <a:pt x="378" y="325"/>
                  </a:lnTo>
                  <a:lnTo>
                    <a:pt x="383" y="324"/>
                  </a:lnTo>
                  <a:lnTo>
                    <a:pt x="382" y="318"/>
                  </a:lnTo>
                  <a:lnTo>
                    <a:pt x="389" y="318"/>
                  </a:lnTo>
                  <a:lnTo>
                    <a:pt x="394" y="321"/>
                  </a:lnTo>
                  <a:lnTo>
                    <a:pt x="390" y="315"/>
                  </a:lnTo>
                  <a:lnTo>
                    <a:pt x="387" y="310"/>
                  </a:lnTo>
                  <a:lnTo>
                    <a:pt x="394" y="303"/>
                  </a:lnTo>
                  <a:lnTo>
                    <a:pt x="400" y="305"/>
                  </a:lnTo>
                  <a:lnTo>
                    <a:pt x="402" y="307"/>
                  </a:lnTo>
                  <a:lnTo>
                    <a:pt x="404" y="301"/>
                  </a:lnTo>
                  <a:lnTo>
                    <a:pt x="404" y="294"/>
                  </a:lnTo>
                  <a:lnTo>
                    <a:pt x="398" y="291"/>
                  </a:lnTo>
                  <a:lnTo>
                    <a:pt x="398" y="284"/>
                  </a:lnTo>
                  <a:lnTo>
                    <a:pt x="396" y="278"/>
                  </a:lnTo>
                  <a:lnTo>
                    <a:pt x="386" y="284"/>
                  </a:lnTo>
                  <a:lnTo>
                    <a:pt x="386" y="291"/>
                  </a:lnTo>
                  <a:lnTo>
                    <a:pt x="383" y="297"/>
                  </a:lnTo>
                  <a:lnTo>
                    <a:pt x="378" y="297"/>
                  </a:lnTo>
                  <a:lnTo>
                    <a:pt x="374" y="291"/>
                  </a:lnTo>
                  <a:lnTo>
                    <a:pt x="368" y="292"/>
                  </a:lnTo>
                  <a:lnTo>
                    <a:pt x="363" y="288"/>
                  </a:lnTo>
                  <a:lnTo>
                    <a:pt x="363" y="286"/>
                  </a:lnTo>
                  <a:lnTo>
                    <a:pt x="377" y="279"/>
                  </a:lnTo>
                  <a:lnTo>
                    <a:pt x="379" y="272"/>
                  </a:lnTo>
                  <a:lnTo>
                    <a:pt x="378" y="271"/>
                  </a:lnTo>
                  <a:lnTo>
                    <a:pt x="371" y="275"/>
                  </a:lnTo>
                  <a:lnTo>
                    <a:pt x="371" y="269"/>
                  </a:lnTo>
                  <a:lnTo>
                    <a:pt x="367" y="275"/>
                  </a:lnTo>
                  <a:lnTo>
                    <a:pt x="360" y="272"/>
                  </a:lnTo>
                  <a:lnTo>
                    <a:pt x="355" y="278"/>
                  </a:lnTo>
                  <a:lnTo>
                    <a:pt x="350" y="280"/>
                  </a:lnTo>
                  <a:lnTo>
                    <a:pt x="331" y="282"/>
                  </a:lnTo>
                  <a:lnTo>
                    <a:pt x="321" y="282"/>
                  </a:lnTo>
                  <a:lnTo>
                    <a:pt x="314" y="279"/>
                  </a:lnTo>
                  <a:lnTo>
                    <a:pt x="313" y="272"/>
                  </a:lnTo>
                  <a:lnTo>
                    <a:pt x="318" y="267"/>
                  </a:lnTo>
                  <a:lnTo>
                    <a:pt x="327" y="253"/>
                  </a:lnTo>
                  <a:lnTo>
                    <a:pt x="333" y="252"/>
                  </a:lnTo>
                  <a:lnTo>
                    <a:pt x="341" y="253"/>
                  </a:lnTo>
                  <a:lnTo>
                    <a:pt x="348" y="257"/>
                  </a:lnTo>
                  <a:lnTo>
                    <a:pt x="354" y="263"/>
                  </a:lnTo>
                  <a:lnTo>
                    <a:pt x="360" y="263"/>
                  </a:lnTo>
                  <a:lnTo>
                    <a:pt x="364" y="264"/>
                  </a:lnTo>
                  <a:lnTo>
                    <a:pt x="367" y="263"/>
                  </a:lnTo>
                  <a:lnTo>
                    <a:pt x="373" y="268"/>
                  </a:lnTo>
                  <a:lnTo>
                    <a:pt x="379" y="269"/>
                  </a:lnTo>
                  <a:lnTo>
                    <a:pt x="381" y="268"/>
                  </a:lnTo>
                  <a:lnTo>
                    <a:pt x="382" y="269"/>
                  </a:lnTo>
                  <a:lnTo>
                    <a:pt x="389" y="267"/>
                  </a:lnTo>
                  <a:lnTo>
                    <a:pt x="386" y="264"/>
                  </a:lnTo>
                  <a:lnTo>
                    <a:pt x="382" y="261"/>
                  </a:lnTo>
                  <a:lnTo>
                    <a:pt x="378" y="256"/>
                  </a:lnTo>
                  <a:lnTo>
                    <a:pt x="379" y="253"/>
                  </a:lnTo>
                  <a:lnTo>
                    <a:pt x="375" y="246"/>
                  </a:lnTo>
                  <a:lnTo>
                    <a:pt x="374" y="240"/>
                  </a:lnTo>
                  <a:lnTo>
                    <a:pt x="364" y="232"/>
                  </a:lnTo>
                  <a:lnTo>
                    <a:pt x="360" y="226"/>
                  </a:lnTo>
                  <a:lnTo>
                    <a:pt x="358" y="219"/>
                  </a:lnTo>
                  <a:lnTo>
                    <a:pt x="360" y="209"/>
                  </a:lnTo>
                  <a:lnTo>
                    <a:pt x="364" y="196"/>
                  </a:lnTo>
                  <a:lnTo>
                    <a:pt x="366" y="190"/>
                  </a:lnTo>
                  <a:lnTo>
                    <a:pt x="366" y="188"/>
                  </a:lnTo>
                  <a:lnTo>
                    <a:pt x="287" y="195"/>
                  </a:lnTo>
                  <a:lnTo>
                    <a:pt x="206" y="199"/>
                  </a:lnTo>
                  <a:lnTo>
                    <a:pt x="211" y="192"/>
                  </a:lnTo>
                  <a:lnTo>
                    <a:pt x="207" y="187"/>
                  </a:lnTo>
                  <a:lnTo>
                    <a:pt x="209" y="180"/>
                  </a:lnTo>
                  <a:lnTo>
                    <a:pt x="205" y="173"/>
                  </a:lnTo>
                  <a:lnTo>
                    <a:pt x="213" y="172"/>
                  </a:lnTo>
                  <a:lnTo>
                    <a:pt x="216" y="167"/>
                  </a:lnTo>
                  <a:lnTo>
                    <a:pt x="210" y="161"/>
                  </a:lnTo>
                  <a:lnTo>
                    <a:pt x="217" y="160"/>
                  </a:lnTo>
                  <a:lnTo>
                    <a:pt x="214" y="148"/>
                  </a:lnTo>
                  <a:lnTo>
                    <a:pt x="220" y="142"/>
                  </a:lnTo>
                  <a:lnTo>
                    <a:pt x="221" y="141"/>
                  </a:lnTo>
                  <a:lnTo>
                    <a:pt x="216" y="140"/>
                  </a:lnTo>
                  <a:lnTo>
                    <a:pt x="222" y="136"/>
                  </a:lnTo>
                  <a:lnTo>
                    <a:pt x="224" y="130"/>
                  </a:lnTo>
                  <a:lnTo>
                    <a:pt x="229" y="123"/>
                  </a:lnTo>
                  <a:lnTo>
                    <a:pt x="225" y="121"/>
                  </a:lnTo>
                  <a:lnTo>
                    <a:pt x="228" y="114"/>
                  </a:lnTo>
                  <a:lnTo>
                    <a:pt x="233" y="112"/>
                  </a:lnTo>
                  <a:lnTo>
                    <a:pt x="247" y="96"/>
                  </a:lnTo>
                  <a:lnTo>
                    <a:pt x="247" y="95"/>
                  </a:lnTo>
                  <a:lnTo>
                    <a:pt x="240" y="94"/>
                  </a:lnTo>
                  <a:lnTo>
                    <a:pt x="247" y="92"/>
                  </a:lnTo>
                  <a:lnTo>
                    <a:pt x="247" y="89"/>
                  </a:lnTo>
                  <a:lnTo>
                    <a:pt x="252" y="83"/>
                  </a:lnTo>
                  <a:lnTo>
                    <a:pt x="245" y="84"/>
                  </a:lnTo>
                  <a:lnTo>
                    <a:pt x="240" y="83"/>
                  </a:lnTo>
                  <a:lnTo>
                    <a:pt x="243" y="77"/>
                  </a:lnTo>
                  <a:lnTo>
                    <a:pt x="249" y="75"/>
                  </a:lnTo>
                  <a:lnTo>
                    <a:pt x="255" y="68"/>
                  </a:lnTo>
                  <a:lnTo>
                    <a:pt x="259" y="68"/>
                  </a:lnTo>
                  <a:lnTo>
                    <a:pt x="260" y="66"/>
                  </a:lnTo>
                  <a:lnTo>
                    <a:pt x="259" y="65"/>
                  </a:lnTo>
                  <a:lnTo>
                    <a:pt x="252" y="64"/>
                  </a:lnTo>
                  <a:lnTo>
                    <a:pt x="251" y="58"/>
                  </a:lnTo>
                  <a:lnTo>
                    <a:pt x="245" y="56"/>
                  </a:lnTo>
                  <a:lnTo>
                    <a:pt x="241" y="50"/>
                  </a:lnTo>
                  <a:lnTo>
                    <a:pt x="243" y="49"/>
                  </a:lnTo>
                  <a:lnTo>
                    <a:pt x="248" y="50"/>
                  </a:lnTo>
                  <a:lnTo>
                    <a:pt x="244" y="45"/>
                  </a:lnTo>
                  <a:lnTo>
                    <a:pt x="249" y="38"/>
                  </a:lnTo>
                  <a:lnTo>
                    <a:pt x="239" y="39"/>
                  </a:lnTo>
                  <a:lnTo>
                    <a:pt x="236" y="35"/>
                  </a:lnTo>
                  <a:lnTo>
                    <a:pt x="244" y="29"/>
                  </a:lnTo>
                  <a:lnTo>
                    <a:pt x="236" y="25"/>
                  </a:lnTo>
                  <a:lnTo>
                    <a:pt x="236" y="18"/>
                  </a:lnTo>
                  <a:lnTo>
                    <a:pt x="241" y="12"/>
                  </a:lnTo>
                  <a:lnTo>
                    <a:pt x="240" y="7"/>
                  </a:lnTo>
                  <a:lnTo>
                    <a:pt x="236" y="6"/>
                  </a:lnTo>
                  <a:lnTo>
                    <a:pt x="229" y="10"/>
                  </a:lnTo>
                  <a:lnTo>
                    <a:pt x="230" y="3"/>
                  </a:lnTo>
                  <a:lnTo>
                    <a:pt x="233" y="0"/>
                  </a:lnTo>
                  <a:lnTo>
                    <a:pt x="100" y="7"/>
                  </a:lnTo>
                  <a:lnTo>
                    <a:pt x="0" y="11"/>
                  </a:lnTo>
                  <a:lnTo>
                    <a:pt x="4" y="110"/>
                  </a:lnTo>
                  <a:lnTo>
                    <a:pt x="15" y="119"/>
                  </a:lnTo>
                  <a:lnTo>
                    <a:pt x="19" y="126"/>
                  </a:lnTo>
                  <a:lnTo>
                    <a:pt x="23" y="138"/>
                  </a:lnTo>
                  <a:lnTo>
                    <a:pt x="22" y="148"/>
                  </a:lnTo>
                  <a:lnTo>
                    <a:pt x="27" y="154"/>
                  </a:lnTo>
                  <a:lnTo>
                    <a:pt x="30" y="161"/>
                  </a:lnTo>
                  <a:lnTo>
                    <a:pt x="33" y="163"/>
                  </a:lnTo>
                  <a:lnTo>
                    <a:pt x="36" y="168"/>
                  </a:lnTo>
                  <a:lnTo>
                    <a:pt x="36" y="175"/>
                  </a:lnTo>
                  <a:lnTo>
                    <a:pt x="46" y="187"/>
                  </a:lnTo>
                  <a:lnTo>
                    <a:pt x="48" y="188"/>
                  </a:lnTo>
                  <a:lnTo>
                    <a:pt x="48" y="194"/>
                  </a:lnTo>
                  <a:lnTo>
                    <a:pt x="49" y="200"/>
                  </a:lnTo>
                  <a:lnTo>
                    <a:pt x="46" y="206"/>
                  </a:lnTo>
                  <a:lnTo>
                    <a:pt x="49" y="211"/>
                  </a:lnTo>
                  <a:lnTo>
                    <a:pt x="46" y="217"/>
                  </a:lnTo>
                  <a:lnTo>
                    <a:pt x="48" y="223"/>
                  </a:lnTo>
                  <a:lnTo>
                    <a:pt x="44" y="230"/>
                  </a:lnTo>
                  <a:lnTo>
                    <a:pt x="42" y="237"/>
                  </a:lnTo>
                  <a:lnTo>
                    <a:pt x="38" y="242"/>
                  </a:lnTo>
                  <a:lnTo>
                    <a:pt x="36" y="249"/>
                  </a:lnTo>
                  <a:lnTo>
                    <a:pt x="37" y="261"/>
                  </a:lnTo>
                  <a:lnTo>
                    <a:pt x="33" y="268"/>
                  </a:lnTo>
                  <a:lnTo>
                    <a:pt x="36" y="275"/>
                  </a:lnTo>
                  <a:lnTo>
                    <a:pt x="38" y="291"/>
                  </a:lnTo>
                  <a:lnTo>
                    <a:pt x="37" y="298"/>
                  </a:lnTo>
                  <a:lnTo>
                    <a:pt x="30" y="305"/>
                  </a:lnTo>
                  <a:lnTo>
                    <a:pt x="30" y="305"/>
                  </a:lnTo>
                  <a:lnTo>
                    <a:pt x="30" y="305"/>
                  </a:lnTo>
                  <a:lnTo>
                    <a:pt x="33" y="311"/>
                  </a:lnTo>
                  <a:lnTo>
                    <a:pt x="30" y="318"/>
                  </a:lnTo>
                  <a:lnTo>
                    <a:pt x="25" y="321"/>
                  </a:lnTo>
                  <a:lnTo>
                    <a:pt x="23" y="328"/>
                  </a:lnTo>
                  <a:lnTo>
                    <a:pt x="30" y="333"/>
                  </a:lnTo>
                  <a:lnTo>
                    <a:pt x="36" y="329"/>
                  </a:lnTo>
                  <a:lnTo>
                    <a:pt x="65" y="325"/>
                  </a:lnTo>
                  <a:lnTo>
                    <a:pt x="68" y="322"/>
                  </a:lnTo>
                  <a:lnTo>
                    <a:pt x="63" y="318"/>
                  </a:lnTo>
                  <a:lnTo>
                    <a:pt x="68" y="313"/>
                  </a:lnTo>
                  <a:lnTo>
                    <a:pt x="69" y="297"/>
                  </a:lnTo>
                  <a:lnTo>
                    <a:pt x="75" y="303"/>
                  </a:lnTo>
                  <a:lnTo>
                    <a:pt x="77" y="309"/>
                  </a:lnTo>
                  <a:lnTo>
                    <a:pt x="77" y="315"/>
                  </a:lnTo>
                  <a:lnTo>
                    <a:pt x="71" y="318"/>
                  </a:lnTo>
                  <a:lnTo>
                    <a:pt x="69" y="321"/>
                  </a:lnTo>
                  <a:lnTo>
                    <a:pt x="75" y="324"/>
                  </a:lnTo>
                  <a:lnTo>
                    <a:pt x="82" y="324"/>
                  </a:lnTo>
                  <a:lnTo>
                    <a:pt x="95" y="328"/>
                  </a:lnTo>
                  <a:lnTo>
                    <a:pt x="107" y="332"/>
                  </a:lnTo>
                  <a:lnTo>
                    <a:pt x="114" y="336"/>
                  </a:lnTo>
                  <a:lnTo>
                    <a:pt x="125" y="340"/>
                  </a:lnTo>
                  <a:lnTo>
                    <a:pt x="156" y="344"/>
                  </a:lnTo>
                  <a:lnTo>
                    <a:pt x="161" y="344"/>
                  </a:lnTo>
                  <a:lnTo>
                    <a:pt x="171" y="339"/>
                  </a:lnTo>
                  <a:lnTo>
                    <a:pt x="176" y="339"/>
                  </a:lnTo>
                  <a:lnTo>
                    <a:pt x="172" y="329"/>
                  </a:lnTo>
                  <a:lnTo>
                    <a:pt x="167" y="324"/>
                  </a:lnTo>
                  <a:lnTo>
                    <a:pt x="174" y="324"/>
                  </a:lnTo>
                  <a:lnTo>
                    <a:pt x="175" y="321"/>
                  </a:lnTo>
                  <a:lnTo>
                    <a:pt x="182" y="318"/>
                  </a:lnTo>
                  <a:lnTo>
                    <a:pt x="195" y="314"/>
                  </a:lnTo>
                  <a:lnTo>
                    <a:pt x="194" y="321"/>
                  </a:lnTo>
                  <a:lnTo>
                    <a:pt x="194" y="324"/>
                  </a:lnTo>
                  <a:lnTo>
                    <a:pt x="201" y="322"/>
                  </a:lnTo>
                  <a:lnTo>
                    <a:pt x="213" y="321"/>
                  </a:lnTo>
                  <a:lnTo>
                    <a:pt x="214" y="328"/>
                  </a:lnTo>
                  <a:lnTo>
                    <a:pt x="221" y="330"/>
                  </a:lnTo>
                  <a:lnTo>
                    <a:pt x="224" y="340"/>
                  </a:lnTo>
                  <a:lnTo>
                    <a:pt x="229" y="340"/>
                  </a:lnTo>
                  <a:lnTo>
                    <a:pt x="241" y="344"/>
                  </a:lnTo>
                  <a:lnTo>
                    <a:pt x="245" y="339"/>
                  </a:lnTo>
                  <a:lnTo>
                    <a:pt x="247" y="337"/>
                  </a:lnTo>
                  <a:lnTo>
                    <a:pt x="247" y="333"/>
                  </a:lnTo>
                  <a:lnTo>
                    <a:pt x="248" y="339"/>
                  </a:lnTo>
                  <a:lnTo>
                    <a:pt x="247" y="340"/>
                  </a:lnTo>
                  <a:lnTo>
                    <a:pt x="247" y="345"/>
                  </a:lnTo>
                  <a:lnTo>
                    <a:pt x="251" y="352"/>
                  </a:lnTo>
                  <a:lnTo>
                    <a:pt x="258" y="356"/>
                  </a:lnTo>
                  <a:lnTo>
                    <a:pt x="260" y="363"/>
                  </a:lnTo>
                  <a:lnTo>
                    <a:pt x="259" y="368"/>
                  </a:lnTo>
                  <a:lnTo>
                    <a:pt x="263" y="371"/>
                  </a:lnTo>
                  <a:lnTo>
                    <a:pt x="270" y="370"/>
                  </a:lnTo>
                  <a:lnTo>
                    <a:pt x="282" y="376"/>
                  </a:lnTo>
                  <a:lnTo>
                    <a:pt x="289" y="374"/>
                  </a:lnTo>
                  <a:lnTo>
                    <a:pt x="290" y="374"/>
                  </a:lnTo>
                  <a:lnTo>
                    <a:pt x="297" y="378"/>
                  </a:lnTo>
                  <a:lnTo>
                    <a:pt x="302" y="375"/>
                  </a:lnTo>
                  <a:lnTo>
                    <a:pt x="302" y="366"/>
                  </a:lnTo>
                  <a:lnTo>
                    <a:pt x="304" y="360"/>
                  </a:lnTo>
                  <a:lnTo>
                    <a:pt x="310" y="359"/>
                  </a:lnTo>
                  <a:lnTo>
                    <a:pt x="316" y="356"/>
                  </a:lnTo>
                  <a:lnTo>
                    <a:pt x="320" y="355"/>
                  </a:lnTo>
                  <a:lnTo>
                    <a:pt x="321" y="362"/>
                  </a:lnTo>
                  <a:lnTo>
                    <a:pt x="328" y="360"/>
                  </a:lnTo>
                  <a:lnTo>
                    <a:pt x="335" y="362"/>
                  </a:lnTo>
                  <a:lnTo>
                    <a:pt x="333" y="371"/>
                  </a:lnTo>
                  <a:lnTo>
                    <a:pt x="336" y="376"/>
                  </a:lnTo>
                  <a:lnTo>
                    <a:pt x="341" y="375"/>
                  </a:lnTo>
                  <a:lnTo>
                    <a:pt x="348" y="370"/>
                  </a:lnTo>
                  <a:lnTo>
                    <a:pt x="351" y="364"/>
                  </a:lnTo>
                  <a:lnTo>
                    <a:pt x="347" y="357"/>
                  </a:lnTo>
                  <a:lnTo>
                    <a:pt x="352" y="356"/>
                  </a:lnTo>
                  <a:lnTo>
                    <a:pt x="351" y="344"/>
                  </a:lnTo>
                  <a:lnTo>
                    <a:pt x="339" y="337"/>
                  </a:lnTo>
                  <a:lnTo>
                    <a:pt x="337" y="330"/>
                  </a:lnTo>
                  <a:lnTo>
                    <a:pt x="337" y="330"/>
                  </a:lnTo>
                  <a:lnTo>
                    <a:pt x="360" y="340"/>
                  </a:lnTo>
                  <a:lnTo>
                    <a:pt x="366" y="340"/>
                  </a:lnTo>
                  <a:lnTo>
                    <a:pt x="373" y="344"/>
                  </a:lnTo>
                  <a:lnTo>
                    <a:pt x="375" y="345"/>
                  </a:lnTo>
                  <a:lnTo>
                    <a:pt x="371" y="352"/>
                  </a:lnTo>
                  <a:lnTo>
                    <a:pt x="378" y="352"/>
                  </a:lnTo>
                  <a:lnTo>
                    <a:pt x="383" y="351"/>
                  </a:lnTo>
                  <a:lnTo>
                    <a:pt x="387" y="357"/>
                  </a:lnTo>
                  <a:lnTo>
                    <a:pt x="394" y="359"/>
                  </a:lnTo>
                  <a:lnTo>
                    <a:pt x="401" y="356"/>
                  </a:lnTo>
                  <a:lnTo>
                    <a:pt x="402" y="363"/>
                  </a:lnTo>
                  <a:lnTo>
                    <a:pt x="406" y="370"/>
                  </a:lnTo>
                  <a:lnTo>
                    <a:pt x="413" y="371"/>
                  </a:lnTo>
                  <a:lnTo>
                    <a:pt x="413" y="363"/>
                  </a:lnTo>
                  <a:lnTo>
                    <a:pt x="416" y="370"/>
                  </a:lnTo>
                  <a:lnTo>
                    <a:pt x="412" y="375"/>
                  </a:lnTo>
                  <a:lnTo>
                    <a:pt x="408" y="387"/>
                  </a:lnTo>
                  <a:lnTo>
                    <a:pt x="413" y="382"/>
                  </a:lnTo>
                  <a:lnTo>
                    <a:pt x="416" y="376"/>
                  </a:lnTo>
                  <a:lnTo>
                    <a:pt x="421" y="370"/>
                  </a:lnTo>
                  <a:lnTo>
                    <a:pt x="429" y="379"/>
                  </a:lnTo>
                  <a:lnTo>
                    <a:pt x="431" y="374"/>
                  </a:lnTo>
                  <a:lnTo>
                    <a:pt x="433" y="367"/>
                  </a:lnTo>
                  <a:lnTo>
                    <a:pt x="432" y="363"/>
                  </a:lnTo>
                  <a:lnTo>
                    <a:pt x="439" y="36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6" name="Freeform 41"/>
            <p:cNvSpPr>
              <a:spLocks/>
            </p:cNvSpPr>
            <p:nvPr/>
          </p:nvSpPr>
          <p:spPr bwMode="auto">
            <a:xfrm>
              <a:off x="9047349" y="3691055"/>
              <a:ext cx="1136651" cy="601133"/>
            </a:xfrm>
            <a:custGeom>
              <a:avLst/>
              <a:gdLst>
                <a:gd name="T0" fmla="*/ 515 w 559"/>
                <a:gd name="T1" fmla="*/ 93 h 295"/>
                <a:gd name="T2" fmla="*/ 502 w 559"/>
                <a:gd name="T3" fmla="*/ 62 h 295"/>
                <a:gd name="T4" fmla="*/ 500 w 559"/>
                <a:gd name="T5" fmla="*/ 47 h 295"/>
                <a:gd name="T6" fmla="*/ 482 w 559"/>
                <a:gd name="T7" fmla="*/ 36 h 295"/>
                <a:gd name="T8" fmla="*/ 464 w 559"/>
                <a:gd name="T9" fmla="*/ 23 h 295"/>
                <a:gd name="T10" fmla="*/ 448 w 559"/>
                <a:gd name="T11" fmla="*/ 35 h 295"/>
                <a:gd name="T12" fmla="*/ 428 w 559"/>
                <a:gd name="T13" fmla="*/ 31 h 295"/>
                <a:gd name="T14" fmla="*/ 412 w 559"/>
                <a:gd name="T15" fmla="*/ 38 h 295"/>
                <a:gd name="T16" fmla="*/ 383 w 559"/>
                <a:gd name="T17" fmla="*/ 28 h 295"/>
                <a:gd name="T18" fmla="*/ 363 w 559"/>
                <a:gd name="T19" fmla="*/ 8 h 295"/>
                <a:gd name="T20" fmla="*/ 332 w 559"/>
                <a:gd name="T21" fmla="*/ 0 h 295"/>
                <a:gd name="T22" fmla="*/ 325 w 559"/>
                <a:gd name="T23" fmla="*/ 16 h 295"/>
                <a:gd name="T24" fmla="*/ 326 w 559"/>
                <a:gd name="T25" fmla="*/ 35 h 295"/>
                <a:gd name="T26" fmla="*/ 294 w 559"/>
                <a:gd name="T27" fmla="*/ 43 h 295"/>
                <a:gd name="T28" fmla="*/ 283 w 559"/>
                <a:gd name="T29" fmla="*/ 52 h 295"/>
                <a:gd name="T30" fmla="*/ 279 w 559"/>
                <a:gd name="T31" fmla="*/ 73 h 295"/>
                <a:gd name="T32" fmla="*/ 264 w 559"/>
                <a:gd name="T33" fmla="*/ 94 h 295"/>
                <a:gd name="T34" fmla="*/ 255 w 559"/>
                <a:gd name="T35" fmla="*/ 112 h 295"/>
                <a:gd name="T36" fmla="*/ 234 w 559"/>
                <a:gd name="T37" fmla="*/ 121 h 295"/>
                <a:gd name="T38" fmla="*/ 217 w 559"/>
                <a:gd name="T39" fmla="*/ 107 h 295"/>
                <a:gd name="T40" fmla="*/ 209 w 559"/>
                <a:gd name="T41" fmla="*/ 123 h 295"/>
                <a:gd name="T42" fmla="*/ 203 w 559"/>
                <a:gd name="T43" fmla="*/ 142 h 295"/>
                <a:gd name="T44" fmla="*/ 186 w 559"/>
                <a:gd name="T45" fmla="*/ 130 h 295"/>
                <a:gd name="T46" fmla="*/ 169 w 559"/>
                <a:gd name="T47" fmla="*/ 143 h 295"/>
                <a:gd name="T48" fmla="*/ 160 w 559"/>
                <a:gd name="T49" fmla="*/ 147 h 295"/>
                <a:gd name="T50" fmla="*/ 127 w 559"/>
                <a:gd name="T51" fmla="*/ 143 h 295"/>
                <a:gd name="T52" fmla="*/ 122 w 559"/>
                <a:gd name="T53" fmla="*/ 144 h 295"/>
                <a:gd name="T54" fmla="*/ 106 w 559"/>
                <a:gd name="T55" fmla="*/ 153 h 295"/>
                <a:gd name="T56" fmla="*/ 95 w 559"/>
                <a:gd name="T57" fmla="*/ 159 h 295"/>
                <a:gd name="T58" fmla="*/ 90 w 559"/>
                <a:gd name="T59" fmla="*/ 178 h 295"/>
                <a:gd name="T60" fmla="*/ 79 w 559"/>
                <a:gd name="T61" fmla="*/ 195 h 295"/>
                <a:gd name="T62" fmla="*/ 64 w 559"/>
                <a:gd name="T63" fmla="*/ 207 h 295"/>
                <a:gd name="T64" fmla="*/ 72 w 559"/>
                <a:gd name="T65" fmla="*/ 226 h 295"/>
                <a:gd name="T66" fmla="*/ 56 w 559"/>
                <a:gd name="T67" fmla="*/ 228 h 295"/>
                <a:gd name="T68" fmla="*/ 31 w 559"/>
                <a:gd name="T69" fmla="*/ 220 h 295"/>
                <a:gd name="T70" fmla="*/ 15 w 559"/>
                <a:gd name="T71" fmla="*/ 242 h 295"/>
                <a:gd name="T72" fmla="*/ 19 w 559"/>
                <a:gd name="T73" fmla="*/ 257 h 295"/>
                <a:gd name="T74" fmla="*/ 18 w 559"/>
                <a:gd name="T75" fmla="*/ 277 h 295"/>
                <a:gd name="T76" fmla="*/ 2 w 559"/>
                <a:gd name="T77" fmla="*/ 287 h 295"/>
                <a:gd name="T78" fmla="*/ 107 w 559"/>
                <a:gd name="T79" fmla="*/ 278 h 295"/>
                <a:gd name="T80" fmla="*/ 123 w 559"/>
                <a:gd name="T81" fmla="*/ 269 h 295"/>
                <a:gd name="T82" fmla="*/ 226 w 559"/>
                <a:gd name="T83" fmla="*/ 257 h 295"/>
                <a:gd name="T84" fmla="*/ 324 w 559"/>
                <a:gd name="T85" fmla="*/ 249 h 295"/>
                <a:gd name="T86" fmla="*/ 408 w 559"/>
                <a:gd name="T87" fmla="*/ 241 h 295"/>
                <a:gd name="T88" fmla="*/ 455 w 559"/>
                <a:gd name="T89" fmla="*/ 227 h 295"/>
                <a:gd name="T90" fmla="*/ 483 w 559"/>
                <a:gd name="T91" fmla="*/ 215 h 295"/>
                <a:gd name="T92" fmla="*/ 497 w 559"/>
                <a:gd name="T93" fmla="*/ 201 h 295"/>
                <a:gd name="T94" fmla="*/ 509 w 559"/>
                <a:gd name="T95" fmla="*/ 184 h 295"/>
                <a:gd name="T96" fmla="*/ 535 w 559"/>
                <a:gd name="T97" fmla="*/ 154 h 295"/>
                <a:gd name="T98" fmla="*/ 534 w 559"/>
                <a:gd name="T99" fmla="*/ 11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9" h="295">
                  <a:moveTo>
                    <a:pt x="534" y="116"/>
                  </a:moveTo>
                  <a:lnTo>
                    <a:pt x="521" y="100"/>
                  </a:lnTo>
                  <a:lnTo>
                    <a:pt x="515" y="93"/>
                  </a:lnTo>
                  <a:lnTo>
                    <a:pt x="513" y="88"/>
                  </a:lnTo>
                  <a:lnTo>
                    <a:pt x="500" y="74"/>
                  </a:lnTo>
                  <a:lnTo>
                    <a:pt x="502" y="62"/>
                  </a:lnTo>
                  <a:lnTo>
                    <a:pt x="502" y="55"/>
                  </a:lnTo>
                  <a:lnTo>
                    <a:pt x="500" y="52"/>
                  </a:lnTo>
                  <a:lnTo>
                    <a:pt x="500" y="47"/>
                  </a:lnTo>
                  <a:lnTo>
                    <a:pt x="494" y="42"/>
                  </a:lnTo>
                  <a:lnTo>
                    <a:pt x="489" y="36"/>
                  </a:lnTo>
                  <a:lnTo>
                    <a:pt x="482" y="36"/>
                  </a:lnTo>
                  <a:lnTo>
                    <a:pt x="477" y="29"/>
                  </a:lnTo>
                  <a:lnTo>
                    <a:pt x="471" y="19"/>
                  </a:lnTo>
                  <a:lnTo>
                    <a:pt x="464" y="23"/>
                  </a:lnTo>
                  <a:lnTo>
                    <a:pt x="458" y="28"/>
                  </a:lnTo>
                  <a:lnTo>
                    <a:pt x="454" y="35"/>
                  </a:lnTo>
                  <a:lnTo>
                    <a:pt x="448" y="35"/>
                  </a:lnTo>
                  <a:lnTo>
                    <a:pt x="443" y="38"/>
                  </a:lnTo>
                  <a:lnTo>
                    <a:pt x="436" y="32"/>
                  </a:lnTo>
                  <a:lnTo>
                    <a:pt x="428" y="31"/>
                  </a:lnTo>
                  <a:lnTo>
                    <a:pt x="423" y="31"/>
                  </a:lnTo>
                  <a:lnTo>
                    <a:pt x="418" y="38"/>
                  </a:lnTo>
                  <a:lnTo>
                    <a:pt x="412" y="38"/>
                  </a:lnTo>
                  <a:lnTo>
                    <a:pt x="399" y="28"/>
                  </a:lnTo>
                  <a:lnTo>
                    <a:pt x="395" y="27"/>
                  </a:lnTo>
                  <a:lnTo>
                    <a:pt x="383" y="28"/>
                  </a:lnTo>
                  <a:lnTo>
                    <a:pt x="376" y="27"/>
                  </a:lnTo>
                  <a:lnTo>
                    <a:pt x="367" y="15"/>
                  </a:lnTo>
                  <a:lnTo>
                    <a:pt x="363" y="8"/>
                  </a:lnTo>
                  <a:lnTo>
                    <a:pt x="348" y="1"/>
                  </a:lnTo>
                  <a:lnTo>
                    <a:pt x="337" y="5"/>
                  </a:lnTo>
                  <a:lnTo>
                    <a:pt x="332" y="0"/>
                  </a:lnTo>
                  <a:lnTo>
                    <a:pt x="324" y="5"/>
                  </a:lnTo>
                  <a:lnTo>
                    <a:pt x="320" y="8"/>
                  </a:lnTo>
                  <a:lnTo>
                    <a:pt x="325" y="16"/>
                  </a:lnTo>
                  <a:lnTo>
                    <a:pt x="322" y="21"/>
                  </a:lnTo>
                  <a:lnTo>
                    <a:pt x="328" y="28"/>
                  </a:lnTo>
                  <a:lnTo>
                    <a:pt x="326" y="35"/>
                  </a:lnTo>
                  <a:lnTo>
                    <a:pt x="314" y="38"/>
                  </a:lnTo>
                  <a:lnTo>
                    <a:pt x="302" y="47"/>
                  </a:lnTo>
                  <a:lnTo>
                    <a:pt x="294" y="43"/>
                  </a:lnTo>
                  <a:lnTo>
                    <a:pt x="289" y="46"/>
                  </a:lnTo>
                  <a:lnTo>
                    <a:pt x="282" y="46"/>
                  </a:lnTo>
                  <a:lnTo>
                    <a:pt x="283" y="52"/>
                  </a:lnTo>
                  <a:lnTo>
                    <a:pt x="286" y="59"/>
                  </a:lnTo>
                  <a:lnTo>
                    <a:pt x="283" y="66"/>
                  </a:lnTo>
                  <a:lnTo>
                    <a:pt x="279" y="73"/>
                  </a:lnTo>
                  <a:lnTo>
                    <a:pt x="272" y="75"/>
                  </a:lnTo>
                  <a:lnTo>
                    <a:pt x="271" y="89"/>
                  </a:lnTo>
                  <a:lnTo>
                    <a:pt x="264" y="94"/>
                  </a:lnTo>
                  <a:lnTo>
                    <a:pt x="257" y="93"/>
                  </a:lnTo>
                  <a:lnTo>
                    <a:pt x="253" y="107"/>
                  </a:lnTo>
                  <a:lnTo>
                    <a:pt x="255" y="112"/>
                  </a:lnTo>
                  <a:lnTo>
                    <a:pt x="253" y="119"/>
                  </a:lnTo>
                  <a:lnTo>
                    <a:pt x="247" y="123"/>
                  </a:lnTo>
                  <a:lnTo>
                    <a:pt x="234" y="121"/>
                  </a:lnTo>
                  <a:lnTo>
                    <a:pt x="229" y="119"/>
                  </a:lnTo>
                  <a:lnTo>
                    <a:pt x="224" y="109"/>
                  </a:lnTo>
                  <a:lnTo>
                    <a:pt x="217" y="107"/>
                  </a:lnTo>
                  <a:lnTo>
                    <a:pt x="219" y="112"/>
                  </a:lnTo>
                  <a:lnTo>
                    <a:pt x="213" y="117"/>
                  </a:lnTo>
                  <a:lnTo>
                    <a:pt x="209" y="123"/>
                  </a:lnTo>
                  <a:lnTo>
                    <a:pt x="209" y="130"/>
                  </a:lnTo>
                  <a:lnTo>
                    <a:pt x="205" y="135"/>
                  </a:lnTo>
                  <a:lnTo>
                    <a:pt x="203" y="142"/>
                  </a:lnTo>
                  <a:lnTo>
                    <a:pt x="196" y="138"/>
                  </a:lnTo>
                  <a:lnTo>
                    <a:pt x="191" y="136"/>
                  </a:lnTo>
                  <a:lnTo>
                    <a:pt x="186" y="130"/>
                  </a:lnTo>
                  <a:lnTo>
                    <a:pt x="180" y="135"/>
                  </a:lnTo>
                  <a:lnTo>
                    <a:pt x="175" y="138"/>
                  </a:lnTo>
                  <a:lnTo>
                    <a:pt x="169" y="143"/>
                  </a:lnTo>
                  <a:lnTo>
                    <a:pt x="169" y="146"/>
                  </a:lnTo>
                  <a:lnTo>
                    <a:pt x="167" y="151"/>
                  </a:lnTo>
                  <a:lnTo>
                    <a:pt x="160" y="147"/>
                  </a:lnTo>
                  <a:lnTo>
                    <a:pt x="141" y="139"/>
                  </a:lnTo>
                  <a:lnTo>
                    <a:pt x="136" y="143"/>
                  </a:lnTo>
                  <a:lnTo>
                    <a:pt x="127" y="143"/>
                  </a:lnTo>
                  <a:lnTo>
                    <a:pt x="129" y="149"/>
                  </a:lnTo>
                  <a:lnTo>
                    <a:pt x="122" y="151"/>
                  </a:lnTo>
                  <a:lnTo>
                    <a:pt x="122" y="144"/>
                  </a:lnTo>
                  <a:lnTo>
                    <a:pt x="115" y="149"/>
                  </a:lnTo>
                  <a:lnTo>
                    <a:pt x="103" y="147"/>
                  </a:lnTo>
                  <a:lnTo>
                    <a:pt x="106" y="153"/>
                  </a:lnTo>
                  <a:lnTo>
                    <a:pt x="102" y="159"/>
                  </a:lnTo>
                  <a:lnTo>
                    <a:pt x="95" y="158"/>
                  </a:lnTo>
                  <a:lnTo>
                    <a:pt x="95" y="159"/>
                  </a:lnTo>
                  <a:lnTo>
                    <a:pt x="92" y="166"/>
                  </a:lnTo>
                  <a:lnTo>
                    <a:pt x="88" y="172"/>
                  </a:lnTo>
                  <a:lnTo>
                    <a:pt x="90" y="178"/>
                  </a:lnTo>
                  <a:lnTo>
                    <a:pt x="95" y="185"/>
                  </a:lnTo>
                  <a:lnTo>
                    <a:pt x="90" y="192"/>
                  </a:lnTo>
                  <a:lnTo>
                    <a:pt x="79" y="195"/>
                  </a:lnTo>
                  <a:lnTo>
                    <a:pt x="72" y="199"/>
                  </a:lnTo>
                  <a:lnTo>
                    <a:pt x="65" y="201"/>
                  </a:lnTo>
                  <a:lnTo>
                    <a:pt x="64" y="207"/>
                  </a:lnTo>
                  <a:lnTo>
                    <a:pt x="65" y="213"/>
                  </a:lnTo>
                  <a:lnTo>
                    <a:pt x="69" y="219"/>
                  </a:lnTo>
                  <a:lnTo>
                    <a:pt x="72" y="226"/>
                  </a:lnTo>
                  <a:lnTo>
                    <a:pt x="67" y="234"/>
                  </a:lnTo>
                  <a:lnTo>
                    <a:pt x="61" y="232"/>
                  </a:lnTo>
                  <a:lnTo>
                    <a:pt x="56" y="228"/>
                  </a:lnTo>
                  <a:lnTo>
                    <a:pt x="44" y="224"/>
                  </a:lnTo>
                  <a:lnTo>
                    <a:pt x="37" y="222"/>
                  </a:lnTo>
                  <a:lnTo>
                    <a:pt x="31" y="220"/>
                  </a:lnTo>
                  <a:lnTo>
                    <a:pt x="25" y="223"/>
                  </a:lnTo>
                  <a:lnTo>
                    <a:pt x="15" y="235"/>
                  </a:lnTo>
                  <a:lnTo>
                    <a:pt x="15" y="242"/>
                  </a:lnTo>
                  <a:lnTo>
                    <a:pt x="19" y="246"/>
                  </a:lnTo>
                  <a:lnTo>
                    <a:pt x="20" y="251"/>
                  </a:lnTo>
                  <a:lnTo>
                    <a:pt x="19" y="257"/>
                  </a:lnTo>
                  <a:lnTo>
                    <a:pt x="20" y="266"/>
                  </a:lnTo>
                  <a:lnTo>
                    <a:pt x="15" y="272"/>
                  </a:lnTo>
                  <a:lnTo>
                    <a:pt x="18" y="277"/>
                  </a:lnTo>
                  <a:lnTo>
                    <a:pt x="15" y="287"/>
                  </a:lnTo>
                  <a:lnTo>
                    <a:pt x="8" y="284"/>
                  </a:lnTo>
                  <a:lnTo>
                    <a:pt x="2" y="287"/>
                  </a:lnTo>
                  <a:lnTo>
                    <a:pt x="0" y="295"/>
                  </a:lnTo>
                  <a:lnTo>
                    <a:pt x="106" y="285"/>
                  </a:lnTo>
                  <a:lnTo>
                    <a:pt x="107" y="278"/>
                  </a:lnTo>
                  <a:lnTo>
                    <a:pt x="103" y="268"/>
                  </a:lnTo>
                  <a:lnTo>
                    <a:pt x="117" y="268"/>
                  </a:lnTo>
                  <a:lnTo>
                    <a:pt x="123" y="269"/>
                  </a:lnTo>
                  <a:lnTo>
                    <a:pt x="156" y="265"/>
                  </a:lnTo>
                  <a:lnTo>
                    <a:pt x="187" y="262"/>
                  </a:lnTo>
                  <a:lnTo>
                    <a:pt x="226" y="257"/>
                  </a:lnTo>
                  <a:lnTo>
                    <a:pt x="264" y="255"/>
                  </a:lnTo>
                  <a:lnTo>
                    <a:pt x="302" y="251"/>
                  </a:lnTo>
                  <a:lnTo>
                    <a:pt x="324" y="249"/>
                  </a:lnTo>
                  <a:lnTo>
                    <a:pt x="358" y="246"/>
                  </a:lnTo>
                  <a:lnTo>
                    <a:pt x="383" y="245"/>
                  </a:lnTo>
                  <a:lnTo>
                    <a:pt x="408" y="241"/>
                  </a:lnTo>
                  <a:lnTo>
                    <a:pt x="435" y="239"/>
                  </a:lnTo>
                  <a:lnTo>
                    <a:pt x="443" y="235"/>
                  </a:lnTo>
                  <a:lnTo>
                    <a:pt x="455" y="227"/>
                  </a:lnTo>
                  <a:lnTo>
                    <a:pt x="462" y="226"/>
                  </a:lnTo>
                  <a:lnTo>
                    <a:pt x="469" y="222"/>
                  </a:lnTo>
                  <a:lnTo>
                    <a:pt x="483" y="215"/>
                  </a:lnTo>
                  <a:lnTo>
                    <a:pt x="485" y="208"/>
                  </a:lnTo>
                  <a:lnTo>
                    <a:pt x="490" y="204"/>
                  </a:lnTo>
                  <a:lnTo>
                    <a:pt x="497" y="201"/>
                  </a:lnTo>
                  <a:lnTo>
                    <a:pt x="501" y="195"/>
                  </a:lnTo>
                  <a:lnTo>
                    <a:pt x="502" y="189"/>
                  </a:lnTo>
                  <a:lnTo>
                    <a:pt x="509" y="184"/>
                  </a:lnTo>
                  <a:lnTo>
                    <a:pt x="509" y="177"/>
                  </a:lnTo>
                  <a:lnTo>
                    <a:pt x="513" y="170"/>
                  </a:lnTo>
                  <a:lnTo>
                    <a:pt x="535" y="154"/>
                  </a:lnTo>
                  <a:lnTo>
                    <a:pt x="559" y="126"/>
                  </a:lnTo>
                  <a:lnTo>
                    <a:pt x="547" y="126"/>
                  </a:lnTo>
                  <a:lnTo>
                    <a:pt x="534" y="1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7" name="Freeform 42"/>
            <p:cNvSpPr>
              <a:spLocks/>
            </p:cNvSpPr>
            <p:nvPr/>
          </p:nvSpPr>
          <p:spPr bwMode="auto">
            <a:xfrm>
              <a:off x="7066149" y="3616972"/>
              <a:ext cx="1162051" cy="620184"/>
            </a:xfrm>
            <a:custGeom>
              <a:avLst/>
              <a:gdLst>
                <a:gd name="T0" fmla="*/ 559 w 571"/>
                <a:gd name="T1" fmla="*/ 89 h 305"/>
                <a:gd name="T2" fmla="*/ 553 w 571"/>
                <a:gd name="T3" fmla="*/ 88 h 305"/>
                <a:gd name="T4" fmla="*/ 544 w 571"/>
                <a:gd name="T5" fmla="*/ 76 h 305"/>
                <a:gd name="T6" fmla="*/ 544 w 571"/>
                <a:gd name="T7" fmla="*/ 69 h 305"/>
                <a:gd name="T8" fmla="*/ 537 w 571"/>
                <a:gd name="T9" fmla="*/ 65 h 305"/>
                <a:gd name="T10" fmla="*/ 530 w 571"/>
                <a:gd name="T11" fmla="*/ 57 h 305"/>
                <a:gd name="T12" fmla="*/ 528 w 571"/>
                <a:gd name="T13" fmla="*/ 52 h 305"/>
                <a:gd name="T14" fmla="*/ 536 w 571"/>
                <a:gd name="T15" fmla="*/ 41 h 305"/>
                <a:gd name="T16" fmla="*/ 538 w 571"/>
                <a:gd name="T17" fmla="*/ 35 h 305"/>
                <a:gd name="T18" fmla="*/ 544 w 571"/>
                <a:gd name="T19" fmla="*/ 35 h 305"/>
                <a:gd name="T20" fmla="*/ 545 w 571"/>
                <a:gd name="T21" fmla="*/ 34 h 305"/>
                <a:gd name="T22" fmla="*/ 544 w 571"/>
                <a:gd name="T23" fmla="*/ 27 h 305"/>
                <a:gd name="T24" fmla="*/ 540 w 571"/>
                <a:gd name="T25" fmla="*/ 20 h 305"/>
                <a:gd name="T26" fmla="*/ 534 w 571"/>
                <a:gd name="T27" fmla="*/ 19 h 305"/>
                <a:gd name="T28" fmla="*/ 529 w 571"/>
                <a:gd name="T29" fmla="*/ 23 h 305"/>
                <a:gd name="T30" fmla="*/ 511 w 571"/>
                <a:gd name="T31" fmla="*/ 10 h 305"/>
                <a:gd name="T32" fmla="*/ 387 w 571"/>
                <a:gd name="T33" fmla="*/ 11 h 305"/>
                <a:gd name="T34" fmla="*/ 292 w 571"/>
                <a:gd name="T35" fmla="*/ 10 h 305"/>
                <a:gd name="T36" fmla="*/ 109 w 571"/>
                <a:gd name="T37" fmla="*/ 6 h 305"/>
                <a:gd name="T38" fmla="*/ 14 w 571"/>
                <a:gd name="T39" fmla="*/ 0 h 305"/>
                <a:gd name="T40" fmla="*/ 0 w 571"/>
                <a:gd name="T41" fmla="*/ 295 h 305"/>
                <a:gd name="T42" fmla="*/ 123 w 571"/>
                <a:gd name="T43" fmla="*/ 301 h 305"/>
                <a:gd name="T44" fmla="*/ 297 w 571"/>
                <a:gd name="T45" fmla="*/ 305 h 305"/>
                <a:gd name="T46" fmla="*/ 475 w 571"/>
                <a:gd name="T47" fmla="*/ 305 h 305"/>
                <a:gd name="T48" fmla="*/ 571 w 571"/>
                <a:gd name="T49" fmla="*/ 303 h 305"/>
                <a:gd name="T50" fmla="*/ 565 w 571"/>
                <a:gd name="T51" fmla="*/ 95 h 305"/>
                <a:gd name="T52" fmla="*/ 559 w 571"/>
                <a:gd name="T53" fmla="*/ 8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1" h="305">
                  <a:moveTo>
                    <a:pt x="559" y="89"/>
                  </a:moveTo>
                  <a:lnTo>
                    <a:pt x="553" y="88"/>
                  </a:lnTo>
                  <a:lnTo>
                    <a:pt x="544" y="76"/>
                  </a:lnTo>
                  <a:lnTo>
                    <a:pt x="544" y="69"/>
                  </a:lnTo>
                  <a:lnTo>
                    <a:pt x="537" y="65"/>
                  </a:lnTo>
                  <a:lnTo>
                    <a:pt x="530" y="57"/>
                  </a:lnTo>
                  <a:lnTo>
                    <a:pt x="528" y="52"/>
                  </a:lnTo>
                  <a:lnTo>
                    <a:pt x="536" y="41"/>
                  </a:lnTo>
                  <a:lnTo>
                    <a:pt x="538" y="35"/>
                  </a:lnTo>
                  <a:lnTo>
                    <a:pt x="544" y="35"/>
                  </a:lnTo>
                  <a:lnTo>
                    <a:pt x="545" y="34"/>
                  </a:lnTo>
                  <a:lnTo>
                    <a:pt x="544" y="27"/>
                  </a:lnTo>
                  <a:lnTo>
                    <a:pt x="540" y="20"/>
                  </a:lnTo>
                  <a:lnTo>
                    <a:pt x="534" y="19"/>
                  </a:lnTo>
                  <a:lnTo>
                    <a:pt x="529" y="23"/>
                  </a:lnTo>
                  <a:lnTo>
                    <a:pt x="511" y="10"/>
                  </a:lnTo>
                  <a:lnTo>
                    <a:pt x="387" y="11"/>
                  </a:lnTo>
                  <a:lnTo>
                    <a:pt x="292" y="10"/>
                  </a:lnTo>
                  <a:lnTo>
                    <a:pt x="109" y="6"/>
                  </a:lnTo>
                  <a:lnTo>
                    <a:pt x="14" y="0"/>
                  </a:lnTo>
                  <a:lnTo>
                    <a:pt x="0" y="295"/>
                  </a:lnTo>
                  <a:lnTo>
                    <a:pt x="123" y="301"/>
                  </a:lnTo>
                  <a:lnTo>
                    <a:pt x="297" y="305"/>
                  </a:lnTo>
                  <a:lnTo>
                    <a:pt x="475" y="305"/>
                  </a:lnTo>
                  <a:lnTo>
                    <a:pt x="571" y="303"/>
                  </a:lnTo>
                  <a:lnTo>
                    <a:pt x="565" y="95"/>
                  </a:lnTo>
                  <a:lnTo>
                    <a:pt x="559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8" name="Freeform 43"/>
            <p:cNvSpPr>
              <a:spLocks/>
            </p:cNvSpPr>
            <p:nvPr/>
          </p:nvSpPr>
          <p:spPr bwMode="auto">
            <a:xfrm>
              <a:off x="7904350" y="2914239"/>
              <a:ext cx="954617" cy="622300"/>
            </a:xfrm>
            <a:custGeom>
              <a:avLst/>
              <a:gdLst>
                <a:gd name="T0" fmla="*/ 454 w 469"/>
                <a:gd name="T1" fmla="*/ 123 h 306"/>
                <a:gd name="T2" fmla="*/ 446 w 469"/>
                <a:gd name="T3" fmla="*/ 110 h 306"/>
                <a:gd name="T4" fmla="*/ 428 w 469"/>
                <a:gd name="T5" fmla="*/ 95 h 306"/>
                <a:gd name="T6" fmla="*/ 424 w 469"/>
                <a:gd name="T7" fmla="*/ 81 h 306"/>
                <a:gd name="T8" fmla="*/ 400 w 469"/>
                <a:gd name="T9" fmla="*/ 74 h 306"/>
                <a:gd name="T10" fmla="*/ 394 w 469"/>
                <a:gd name="T11" fmla="*/ 61 h 306"/>
                <a:gd name="T12" fmla="*/ 389 w 469"/>
                <a:gd name="T13" fmla="*/ 45 h 306"/>
                <a:gd name="T14" fmla="*/ 393 w 469"/>
                <a:gd name="T15" fmla="*/ 22 h 306"/>
                <a:gd name="T16" fmla="*/ 385 w 469"/>
                <a:gd name="T17" fmla="*/ 14 h 306"/>
                <a:gd name="T18" fmla="*/ 381 w 469"/>
                <a:gd name="T19" fmla="*/ 5 h 306"/>
                <a:gd name="T20" fmla="*/ 309 w 469"/>
                <a:gd name="T21" fmla="*/ 4 h 306"/>
                <a:gd name="T22" fmla="*/ 86 w 469"/>
                <a:gd name="T23" fmla="*/ 12 h 306"/>
                <a:gd name="T24" fmla="*/ 3 w 469"/>
                <a:gd name="T25" fmla="*/ 12 h 306"/>
                <a:gd name="T26" fmla="*/ 9 w 469"/>
                <a:gd name="T27" fmla="*/ 26 h 306"/>
                <a:gd name="T28" fmla="*/ 5 w 469"/>
                <a:gd name="T29" fmla="*/ 34 h 306"/>
                <a:gd name="T30" fmla="*/ 13 w 469"/>
                <a:gd name="T31" fmla="*/ 46 h 306"/>
                <a:gd name="T32" fmla="*/ 9 w 469"/>
                <a:gd name="T33" fmla="*/ 58 h 306"/>
                <a:gd name="T34" fmla="*/ 6 w 469"/>
                <a:gd name="T35" fmla="*/ 76 h 306"/>
                <a:gd name="T36" fmla="*/ 0 w 469"/>
                <a:gd name="T37" fmla="*/ 84 h 306"/>
                <a:gd name="T38" fmla="*/ 9 w 469"/>
                <a:gd name="T39" fmla="*/ 96 h 306"/>
                <a:gd name="T40" fmla="*/ 18 w 469"/>
                <a:gd name="T41" fmla="*/ 110 h 306"/>
                <a:gd name="T42" fmla="*/ 17 w 469"/>
                <a:gd name="T43" fmla="*/ 122 h 306"/>
                <a:gd name="T44" fmla="*/ 22 w 469"/>
                <a:gd name="T45" fmla="*/ 134 h 306"/>
                <a:gd name="T46" fmla="*/ 28 w 469"/>
                <a:gd name="T47" fmla="*/ 146 h 306"/>
                <a:gd name="T48" fmla="*/ 36 w 469"/>
                <a:gd name="T49" fmla="*/ 164 h 306"/>
                <a:gd name="T50" fmla="*/ 41 w 469"/>
                <a:gd name="T51" fmla="*/ 176 h 306"/>
                <a:gd name="T52" fmla="*/ 41 w 469"/>
                <a:gd name="T53" fmla="*/ 188 h 306"/>
                <a:gd name="T54" fmla="*/ 41 w 469"/>
                <a:gd name="T55" fmla="*/ 200 h 306"/>
                <a:gd name="T56" fmla="*/ 46 w 469"/>
                <a:gd name="T57" fmla="*/ 203 h 306"/>
                <a:gd name="T58" fmla="*/ 53 w 469"/>
                <a:gd name="T59" fmla="*/ 212 h 306"/>
                <a:gd name="T60" fmla="*/ 56 w 469"/>
                <a:gd name="T61" fmla="*/ 226 h 306"/>
                <a:gd name="T62" fmla="*/ 59 w 469"/>
                <a:gd name="T63" fmla="*/ 240 h 306"/>
                <a:gd name="T64" fmla="*/ 57 w 469"/>
                <a:gd name="T65" fmla="*/ 253 h 306"/>
                <a:gd name="T66" fmla="*/ 57 w 469"/>
                <a:gd name="T67" fmla="*/ 286 h 306"/>
                <a:gd name="T68" fmla="*/ 65 w 469"/>
                <a:gd name="T69" fmla="*/ 295 h 306"/>
                <a:gd name="T70" fmla="*/ 199 w 469"/>
                <a:gd name="T71" fmla="*/ 295 h 306"/>
                <a:gd name="T72" fmla="*/ 361 w 469"/>
                <a:gd name="T73" fmla="*/ 283 h 306"/>
                <a:gd name="T74" fmla="*/ 377 w 469"/>
                <a:gd name="T75" fmla="*/ 299 h 306"/>
                <a:gd name="T76" fmla="*/ 384 w 469"/>
                <a:gd name="T77" fmla="*/ 306 h 306"/>
                <a:gd name="T78" fmla="*/ 389 w 469"/>
                <a:gd name="T79" fmla="*/ 295 h 306"/>
                <a:gd name="T80" fmla="*/ 389 w 469"/>
                <a:gd name="T81" fmla="*/ 284 h 306"/>
                <a:gd name="T82" fmla="*/ 407 w 469"/>
                <a:gd name="T83" fmla="*/ 269 h 306"/>
                <a:gd name="T84" fmla="*/ 408 w 469"/>
                <a:gd name="T85" fmla="*/ 258 h 306"/>
                <a:gd name="T86" fmla="*/ 416 w 469"/>
                <a:gd name="T87" fmla="*/ 234 h 306"/>
                <a:gd name="T88" fmla="*/ 405 w 469"/>
                <a:gd name="T89" fmla="*/ 210 h 306"/>
                <a:gd name="T90" fmla="*/ 432 w 469"/>
                <a:gd name="T91" fmla="*/ 198 h 306"/>
                <a:gd name="T92" fmla="*/ 450 w 469"/>
                <a:gd name="T93" fmla="*/ 188 h 306"/>
                <a:gd name="T94" fmla="*/ 458 w 469"/>
                <a:gd name="T95" fmla="*/ 169 h 306"/>
                <a:gd name="T96" fmla="*/ 469 w 469"/>
                <a:gd name="T97" fmla="*/ 139 h 306"/>
                <a:gd name="T98" fmla="*/ 459 w 469"/>
                <a:gd name="T99" fmla="*/ 12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9" h="306">
                  <a:moveTo>
                    <a:pt x="459" y="126"/>
                  </a:moveTo>
                  <a:lnTo>
                    <a:pt x="454" y="123"/>
                  </a:lnTo>
                  <a:lnTo>
                    <a:pt x="447" y="118"/>
                  </a:lnTo>
                  <a:lnTo>
                    <a:pt x="446" y="110"/>
                  </a:lnTo>
                  <a:lnTo>
                    <a:pt x="434" y="100"/>
                  </a:lnTo>
                  <a:lnTo>
                    <a:pt x="428" y="95"/>
                  </a:lnTo>
                  <a:lnTo>
                    <a:pt x="430" y="93"/>
                  </a:lnTo>
                  <a:lnTo>
                    <a:pt x="424" y="81"/>
                  </a:lnTo>
                  <a:lnTo>
                    <a:pt x="405" y="77"/>
                  </a:lnTo>
                  <a:lnTo>
                    <a:pt x="400" y="74"/>
                  </a:lnTo>
                  <a:lnTo>
                    <a:pt x="396" y="69"/>
                  </a:lnTo>
                  <a:lnTo>
                    <a:pt x="394" y="61"/>
                  </a:lnTo>
                  <a:lnTo>
                    <a:pt x="390" y="54"/>
                  </a:lnTo>
                  <a:lnTo>
                    <a:pt x="389" y="45"/>
                  </a:lnTo>
                  <a:lnTo>
                    <a:pt x="388" y="34"/>
                  </a:lnTo>
                  <a:lnTo>
                    <a:pt x="393" y="22"/>
                  </a:lnTo>
                  <a:lnTo>
                    <a:pt x="390" y="16"/>
                  </a:lnTo>
                  <a:lnTo>
                    <a:pt x="385" y="14"/>
                  </a:lnTo>
                  <a:lnTo>
                    <a:pt x="384" y="7"/>
                  </a:lnTo>
                  <a:lnTo>
                    <a:pt x="381" y="5"/>
                  </a:lnTo>
                  <a:lnTo>
                    <a:pt x="382" y="0"/>
                  </a:lnTo>
                  <a:lnTo>
                    <a:pt x="309" y="4"/>
                  </a:lnTo>
                  <a:lnTo>
                    <a:pt x="208" y="8"/>
                  </a:lnTo>
                  <a:lnTo>
                    <a:pt x="86" y="12"/>
                  </a:lnTo>
                  <a:lnTo>
                    <a:pt x="14" y="12"/>
                  </a:lnTo>
                  <a:lnTo>
                    <a:pt x="3" y="12"/>
                  </a:lnTo>
                  <a:lnTo>
                    <a:pt x="5" y="19"/>
                  </a:lnTo>
                  <a:lnTo>
                    <a:pt x="9" y="26"/>
                  </a:lnTo>
                  <a:lnTo>
                    <a:pt x="7" y="32"/>
                  </a:lnTo>
                  <a:lnTo>
                    <a:pt x="5" y="34"/>
                  </a:lnTo>
                  <a:lnTo>
                    <a:pt x="6" y="39"/>
                  </a:lnTo>
                  <a:lnTo>
                    <a:pt x="13" y="46"/>
                  </a:lnTo>
                  <a:lnTo>
                    <a:pt x="13" y="51"/>
                  </a:lnTo>
                  <a:lnTo>
                    <a:pt x="9" y="58"/>
                  </a:lnTo>
                  <a:lnTo>
                    <a:pt x="10" y="65"/>
                  </a:lnTo>
                  <a:lnTo>
                    <a:pt x="6" y="76"/>
                  </a:lnTo>
                  <a:lnTo>
                    <a:pt x="3" y="77"/>
                  </a:lnTo>
                  <a:lnTo>
                    <a:pt x="0" y="84"/>
                  </a:lnTo>
                  <a:lnTo>
                    <a:pt x="3" y="91"/>
                  </a:lnTo>
                  <a:lnTo>
                    <a:pt x="9" y="96"/>
                  </a:lnTo>
                  <a:lnTo>
                    <a:pt x="11" y="108"/>
                  </a:lnTo>
                  <a:lnTo>
                    <a:pt x="18" y="110"/>
                  </a:lnTo>
                  <a:lnTo>
                    <a:pt x="18" y="118"/>
                  </a:lnTo>
                  <a:lnTo>
                    <a:pt x="17" y="122"/>
                  </a:lnTo>
                  <a:lnTo>
                    <a:pt x="21" y="129"/>
                  </a:lnTo>
                  <a:lnTo>
                    <a:pt x="22" y="134"/>
                  </a:lnTo>
                  <a:lnTo>
                    <a:pt x="22" y="141"/>
                  </a:lnTo>
                  <a:lnTo>
                    <a:pt x="28" y="146"/>
                  </a:lnTo>
                  <a:lnTo>
                    <a:pt x="28" y="153"/>
                  </a:lnTo>
                  <a:lnTo>
                    <a:pt x="36" y="164"/>
                  </a:lnTo>
                  <a:lnTo>
                    <a:pt x="36" y="169"/>
                  </a:lnTo>
                  <a:lnTo>
                    <a:pt x="41" y="176"/>
                  </a:lnTo>
                  <a:lnTo>
                    <a:pt x="41" y="183"/>
                  </a:lnTo>
                  <a:lnTo>
                    <a:pt x="41" y="188"/>
                  </a:lnTo>
                  <a:lnTo>
                    <a:pt x="41" y="195"/>
                  </a:lnTo>
                  <a:lnTo>
                    <a:pt x="41" y="200"/>
                  </a:lnTo>
                  <a:lnTo>
                    <a:pt x="41" y="203"/>
                  </a:lnTo>
                  <a:lnTo>
                    <a:pt x="46" y="203"/>
                  </a:lnTo>
                  <a:lnTo>
                    <a:pt x="46" y="210"/>
                  </a:lnTo>
                  <a:lnTo>
                    <a:pt x="53" y="212"/>
                  </a:lnTo>
                  <a:lnTo>
                    <a:pt x="52" y="219"/>
                  </a:lnTo>
                  <a:lnTo>
                    <a:pt x="56" y="226"/>
                  </a:lnTo>
                  <a:lnTo>
                    <a:pt x="53" y="233"/>
                  </a:lnTo>
                  <a:lnTo>
                    <a:pt x="59" y="240"/>
                  </a:lnTo>
                  <a:lnTo>
                    <a:pt x="57" y="246"/>
                  </a:lnTo>
                  <a:lnTo>
                    <a:pt x="57" y="253"/>
                  </a:lnTo>
                  <a:lnTo>
                    <a:pt x="61" y="267"/>
                  </a:lnTo>
                  <a:lnTo>
                    <a:pt x="57" y="286"/>
                  </a:lnTo>
                  <a:lnTo>
                    <a:pt x="64" y="290"/>
                  </a:lnTo>
                  <a:lnTo>
                    <a:pt x="65" y="295"/>
                  </a:lnTo>
                  <a:lnTo>
                    <a:pt x="148" y="296"/>
                  </a:lnTo>
                  <a:lnTo>
                    <a:pt x="199" y="295"/>
                  </a:lnTo>
                  <a:lnTo>
                    <a:pt x="312" y="288"/>
                  </a:lnTo>
                  <a:lnTo>
                    <a:pt x="361" y="283"/>
                  </a:lnTo>
                  <a:lnTo>
                    <a:pt x="365" y="290"/>
                  </a:lnTo>
                  <a:lnTo>
                    <a:pt x="377" y="299"/>
                  </a:lnTo>
                  <a:lnTo>
                    <a:pt x="381" y="306"/>
                  </a:lnTo>
                  <a:lnTo>
                    <a:pt x="384" y="306"/>
                  </a:lnTo>
                  <a:lnTo>
                    <a:pt x="389" y="302"/>
                  </a:lnTo>
                  <a:lnTo>
                    <a:pt x="389" y="295"/>
                  </a:lnTo>
                  <a:lnTo>
                    <a:pt x="385" y="290"/>
                  </a:lnTo>
                  <a:lnTo>
                    <a:pt x="389" y="284"/>
                  </a:lnTo>
                  <a:lnTo>
                    <a:pt x="405" y="276"/>
                  </a:lnTo>
                  <a:lnTo>
                    <a:pt x="407" y="269"/>
                  </a:lnTo>
                  <a:lnTo>
                    <a:pt x="407" y="264"/>
                  </a:lnTo>
                  <a:lnTo>
                    <a:pt x="408" y="258"/>
                  </a:lnTo>
                  <a:lnTo>
                    <a:pt x="416" y="248"/>
                  </a:lnTo>
                  <a:lnTo>
                    <a:pt x="416" y="234"/>
                  </a:lnTo>
                  <a:lnTo>
                    <a:pt x="404" y="222"/>
                  </a:lnTo>
                  <a:lnTo>
                    <a:pt x="405" y="210"/>
                  </a:lnTo>
                  <a:lnTo>
                    <a:pt x="408" y="203"/>
                  </a:lnTo>
                  <a:lnTo>
                    <a:pt x="432" y="198"/>
                  </a:lnTo>
                  <a:lnTo>
                    <a:pt x="438" y="194"/>
                  </a:lnTo>
                  <a:lnTo>
                    <a:pt x="450" y="188"/>
                  </a:lnTo>
                  <a:lnTo>
                    <a:pt x="457" y="183"/>
                  </a:lnTo>
                  <a:lnTo>
                    <a:pt x="458" y="169"/>
                  </a:lnTo>
                  <a:lnTo>
                    <a:pt x="466" y="158"/>
                  </a:lnTo>
                  <a:lnTo>
                    <a:pt x="469" y="139"/>
                  </a:lnTo>
                  <a:lnTo>
                    <a:pt x="466" y="133"/>
                  </a:lnTo>
                  <a:lnTo>
                    <a:pt x="459" y="1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9" name="Freeform 44"/>
            <p:cNvSpPr>
              <a:spLocks/>
            </p:cNvSpPr>
            <p:nvPr/>
          </p:nvSpPr>
          <p:spPr bwMode="auto">
            <a:xfrm>
              <a:off x="8674815" y="3077222"/>
              <a:ext cx="628651" cy="1115484"/>
            </a:xfrm>
            <a:custGeom>
              <a:avLst/>
              <a:gdLst>
                <a:gd name="T0" fmla="*/ 296 w 309"/>
                <a:gd name="T1" fmla="*/ 330 h 548"/>
                <a:gd name="T2" fmla="*/ 296 w 309"/>
                <a:gd name="T3" fmla="*/ 311 h 548"/>
                <a:gd name="T4" fmla="*/ 281 w 309"/>
                <a:gd name="T5" fmla="*/ 73 h 548"/>
                <a:gd name="T6" fmla="*/ 268 w 309"/>
                <a:gd name="T7" fmla="*/ 51 h 548"/>
                <a:gd name="T8" fmla="*/ 254 w 309"/>
                <a:gd name="T9" fmla="*/ 24 h 548"/>
                <a:gd name="T10" fmla="*/ 252 w 309"/>
                <a:gd name="T11" fmla="*/ 0 h 548"/>
                <a:gd name="T12" fmla="*/ 51 w 309"/>
                <a:gd name="T13" fmla="*/ 13 h 548"/>
                <a:gd name="T14" fmla="*/ 67 w 309"/>
                <a:gd name="T15" fmla="*/ 30 h 548"/>
                <a:gd name="T16" fmla="*/ 80 w 309"/>
                <a:gd name="T17" fmla="*/ 46 h 548"/>
                <a:gd name="T18" fmla="*/ 87 w 309"/>
                <a:gd name="T19" fmla="*/ 78 h 548"/>
                <a:gd name="T20" fmla="*/ 71 w 309"/>
                <a:gd name="T21" fmla="*/ 108 h 548"/>
                <a:gd name="T22" fmla="*/ 29 w 309"/>
                <a:gd name="T23" fmla="*/ 123 h 548"/>
                <a:gd name="T24" fmla="*/ 37 w 309"/>
                <a:gd name="T25" fmla="*/ 154 h 548"/>
                <a:gd name="T26" fmla="*/ 28 w 309"/>
                <a:gd name="T27" fmla="*/ 184 h 548"/>
                <a:gd name="T28" fmla="*/ 10 w 309"/>
                <a:gd name="T29" fmla="*/ 204 h 548"/>
                <a:gd name="T30" fmla="*/ 10 w 309"/>
                <a:gd name="T31" fmla="*/ 222 h 548"/>
                <a:gd name="T32" fmla="*/ 0 w 309"/>
                <a:gd name="T33" fmla="*/ 239 h 548"/>
                <a:gd name="T34" fmla="*/ 6 w 309"/>
                <a:gd name="T35" fmla="*/ 266 h 548"/>
                <a:gd name="T36" fmla="*/ 15 w 309"/>
                <a:gd name="T37" fmla="*/ 292 h 548"/>
                <a:gd name="T38" fmla="*/ 36 w 309"/>
                <a:gd name="T39" fmla="*/ 308 h 548"/>
                <a:gd name="T40" fmla="*/ 60 w 309"/>
                <a:gd name="T41" fmla="*/ 329 h 548"/>
                <a:gd name="T42" fmla="*/ 75 w 309"/>
                <a:gd name="T43" fmla="*/ 369 h 548"/>
                <a:gd name="T44" fmla="*/ 88 w 309"/>
                <a:gd name="T45" fmla="*/ 360 h 548"/>
                <a:gd name="T46" fmla="*/ 113 w 309"/>
                <a:gd name="T47" fmla="*/ 371 h 548"/>
                <a:gd name="T48" fmla="*/ 109 w 309"/>
                <a:gd name="T49" fmla="*/ 392 h 548"/>
                <a:gd name="T50" fmla="*/ 98 w 309"/>
                <a:gd name="T51" fmla="*/ 419 h 548"/>
                <a:gd name="T52" fmla="*/ 110 w 309"/>
                <a:gd name="T53" fmla="*/ 444 h 548"/>
                <a:gd name="T54" fmla="*/ 133 w 309"/>
                <a:gd name="T55" fmla="*/ 464 h 548"/>
                <a:gd name="T56" fmla="*/ 155 w 309"/>
                <a:gd name="T57" fmla="*/ 475 h 548"/>
                <a:gd name="T58" fmla="*/ 168 w 309"/>
                <a:gd name="T59" fmla="*/ 495 h 548"/>
                <a:gd name="T60" fmla="*/ 170 w 309"/>
                <a:gd name="T61" fmla="*/ 521 h 548"/>
                <a:gd name="T62" fmla="*/ 193 w 309"/>
                <a:gd name="T63" fmla="*/ 543 h 548"/>
                <a:gd name="T64" fmla="*/ 198 w 309"/>
                <a:gd name="T65" fmla="*/ 537 h 548"/>
                <a:gd name="T66" fmla="*/ 220 w 309"/>
                <a:gd name="T67" fmla="*/ 524 h 548"/>
                <a:gd name="T68" fmla="*/ 244 w 309"/>
                <a:gd name="T69" fmla="*/ 534 h 548"/>
                <a:gd name="T70" fmla="*/ 252 w 309"/>
                <a:gd name="T71" fmla="*/ 521 h 548"/>
                <a:gd name="T72" fmla="*/ 248 w 309"/>
                <a:gd name="T73" fmla="*/ 503 h 548"/>
                <a:gd name="T74" fmla="*/ 273 w 309"/>
                <a:gd name="T75" fmla="*/ 494 h 548"/>
                <a:gd name="T76" fmla="*/ 271 w 309"/>
                <a:gd name="T77" fmla="*/ 474 h 548"/>
                <a:gd name="T78" fmla="*/ 278 w 309"/>
                <a:gd name="T79" fmla="*/ 460 h 548"/>
                <a:gd name="T80" fmla="*/ 278 w 309"/>
                <a:gd name="T81" fmla="*/ 436 h 548"/>
                <a:gd name="T82" fmla="*/ 279 w 309"/>
                <a:gd name="T83" fmla="*/ 421 h 548"/>
                <a:gd name="T84" fmla="*/ 291 w 309"/>
                <a:gd name="T85" fmla="*/ 403 h 548"/>
                <a:gd name="T86" fmla="*/ 306 w 309"/>
                <a:gd name="T87" fmla="*/ 371 h 548"/>
                <a:gd name="T88" fmla="*/ 305 w 309"/>
                <a:gd name="T89" fmla="*/ 35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9" h="548">
                  <a:moveTo>
                    <a:pt x="306" y="344"/>
                  </a:moveTo>
                  <a:lnTo>
                    <a:pt x="301" y="338"/>
                  </a:lnTo>
                  <a:lnTo>
                    <a:pt x="296" y="330"/>
                  </a:lnTo>
                  <a:lnTo>
                    <a:pt x="296" y="323"/>
                  </a:lnTo>
                  <a:lnTo>
                    <a:pt x="300" y="317"/>
                  </a:lnTo>
                  <a:lnTo>
                    <a:pt x="296" y="311"/>
                  </a:lnTo>
                  <a:lnTo>
                    <a:pt x="302" y="304"/>
                  </a:lnTo>
                  <a:lnTo>
                    <a:pt x="281" y="77"/>
                  </a:lnTo>
                  <a:lnTo>
                    <a:pt x="281" y="73"/>
                  </a:lnTo>
                  <a:lnTo>
                    <a:pt x="274" y="63"/>
                  </a:lnTo>
                  <a:lnTo>
                    <a:pt x="273" y="58"/>
                  </a:lnTo>
                  <a:lnTo>
                    <a:pt x="268" y="51"/>
                  </a:lnTo>
                  <a:lnTo>
                    <a:pt x="267" y="42"/>
                  </a:lnTo>
                  <a:lnTo>
                    <a:pt x="260" y="36"/>
                  </a:lnTo>
                  <a:lnTo>
                    <a:pt x="254" y="24"/>
                  </a:lnTo>
                  <a:lnTo>
                    <a:pt x="252" y="17"/>
                  </a:lnTo>
                  <a:lnTo>
                    <a:pt x="254" y="5"/>
                  </a:lnTo>
                  <a:lnTo>
                    <a:pt x="252" y="0"/>
                  </a:lnTo>
                  <a:lnTo>
                    <a:pt x="250" y="0"/>
                  </a:lnTo>
                  <a:lnTo>
                    <a:pt x="164" y="7"/>
                  </a:lnTo>
                  <a:lnTo>
                    <a:pt x="51" y="13"/>
                  </a:lnTo>
                  <a:lnTo>
                    <a:pt x="49" y="15"/>
                  </a:lnTo>
                  <a:lnTo>
                    <a:pt x="55" y="20"/>
                  </a:lnTo>
                  <a:lnTo>
                    <a:pt x="67" y="30"/>
                  </a:lnTo>
                  <a:lnTo>
                    <a:pt x="68" y="38"/>
                  </a:lnTo>
                  <a:lnTo>
                    <a:pt x="75" y="43"/>
                  </a:lnTo>
                  <a:lnTo>
                    <a:pt x="80" y="46"/>
                  </a:lnTo>
                  <a:lnTo>
                    <a:pt x="87" y="53"/>
                  </a:lnTo>
                  <a:lnTo>
                    <a:pt x="90" y="59"/>
                  </a:lnTo>
                  <a:lnTo>
                    <a:pt x="87" y="78"/>
                  </a:lnTo>
                  <a:lnTo>
                    <a:pt x="79" y="89"/>
                  </a:lnTo>
                  <a:lnTo>
                    <a:pt x="78" y="103"/>
                  </a:lnTo>
                  <a:lnTo>
                    <a:pt x="71" y="108"/>
                  </a:lnTo>
                  <a:lnTo>
                    <a:pt x="59" y="114"/>
                  </a:lnTo>
                  <a:lnTo>
                    <a:pt x="53" y="118"/>
                  </a:lnTo>
                  <a:lnTo>
                    <a:pt x="29" y="123"/>
                  </a:lnTo>
                  <a:lnTo>
                    <a:pt x="26" y="130"/>
                  </a:lnTo>
                  <a:lnTo>
                    <a:pt x="25" y="142"/>
                  </a:lnTo>
                  <a:lnTo>
                    <a:pt x="37" y="154"/>
                  </a:lnTo>
                  <a:lnTo>
                    <a:pt x="37" y="168"/>
                  </a:lnTo>
                  <a:lnTo>
                    <a:pt x="29" y="178"/>
                  </a:lnTo>
                  <a:lnTo>
                    <a:pt x="28" y="184"/>
                  </a:lnTo>
                  <a:lnTo>
                    <a:pt x="28" y="189"/>
                  </a:lnTo>
                  <a:lnTo>
                    <a:pt x="26" y="196"/>
                  </a:lnTo>
                  <a:lnTo>
                    <a:pt x="10" y="204"/>
                  </a:lnTo>
                  <a:lnTo>
                    <a:pt x="6" y="210"/>
                  </a:lnTo>
                  <a:lnTo>
                    <a:pt x="10" y="215"/>
                  </a:lnTo>
                  <a:lnTo>
                    <a:pt x="10" y="222"/>
                  </a:lnTo>
                  <a:lnTo>
                    <a:pt x="5" y="226"/>
                  </a:lnTo>
                  <a:lnTo>
                    <a:pt x="2" y="233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3" y="264"/>
                  </a:lnTo>
                  <a:lnTo>
                    <a:pt x="6" y="266"/>
                  </a:lnTo>
                  <a:lnTo>
                    <a:pt x="10" y="280"/>
                  </a:lnTo>
                  <a:lnTo>
                    <a:pt x="13" y="285"/>
                  </a:lnTo>
                  <a:lnTo>
                    <a:pt x="15" y="292"/>
                  </a:lnTo>
                  <a:lnTo>
                    <a:pt x="23" y="298"/>
                  </a:lnTo>
                  <a:lnTo>
                    <a:pt x="29" y="304"/>
                  </a:lnTo>
                  <a:lnTo>
                    <a:pt x="36" y="308"/>
                  </a:lnTo>
                  <a:lnTo>
                    <a:pt x="38" y="315"/>
                  </a:lnTo>
                  <a:lnTo>
                    <a:pt x="53" y="325"/>
                  </a:lnTo>
                  <a:lnTo>
                    <a:pt x="60" y="329"/>
                  </a:lnTo>
                  <a:lnTo>
                    <a:pt x="64" y="335"/>
                  </a:lnTo>
                  <a:lnTo>
                    <a:pt x="69" y="363"/>
                  </a:lnTo>
                  <a:lnTo>
                    <a:pt x="75" y="369"/>
                  </a:lnTo>
                  <a:lnTo>
                    <a:pt x="82" y="367"/>
                  </a:lnTo>
                  <a:lnTo>
                    <a:pt x="86" y="361"/>
                  </a:lnTo>
                  <a:lnTo>
                    <a:pt x="88" y="360"/>
                  </a:lnTo>
                  <a:lnTo>
                    <a:pt x="95" y="363"/>
                  </a:lnTo>
                  <a:lnTo>
                    <a:pt x="101" y="364"/>
                  </a:lnTo>
                  <a:lnTo>
                    <a:pt x="113" y="371"/>
                  </a:lnTo>
                  <a:lnTo>
                    <a:pt x="113" y="373"/>
                  </a:lnTo>
                  <a:lnTo>
                    <a:pt x="109" y="381"/>
                  </a:lnTo>
                  <a:lnTo>
                    <a:pt x="109" y="392"/>
                  </a:lnTo>
                  <a:lnTo>
                    <a:pt x="105" y="402"/>
                  </a:lnTo>
                  <a:lnTo>
                    <a:pt x="101" y="413"/>
                  </a:lnTo>
                  <a:lnTo>
                    <a:pt x="98" y="419"/>
                  </a:lnTo>
                  <a:lnTo>
                    <a:pt x="97" y="425"/>
                  </a:lnTo>
                  <a:lnTo>
                    <a:pt x="98" y="432"/>
                  </a:lnTo>
                  <a:lnTo>
                    <a:pt x="110" y="444"/>
                  </a:lnTo>
                  <a:lnTo>
                    <a:pt x="128" y="456"/>
                  </a:lnTo>
                  <a:lnTo>
                    <a:pt x="132" y="456"/>
                  </a:lnTo>
                  <a:lnTo>
                    <a:pt x="133" y="464"/>
                  </a:lnTo>
                  <a:lnTo>
                    <a:pt x="140" y="461"/>
                  </a:lnTo>
                  <a:lnTo>
                    <a:pt x="151" y="468"/>
                  </a:lnTo>
                  <a:lnTo>
                    <a:pt x="155" y="475"/>
                  </a:lnTo>
                  <a:lnTo>
                    <a:pt x="160" y="479"/>
                  </a:lnTo>
                  <a:lnTo>
                    <a:pt x="167" y="482"/>
                  </a:lnTo>
                  <a:lnTo>
                    <a:pt x="168" y="495"/>
                  </a:lnTo>
                  <a:lnTo>
                    <a:pt x="175" y="507"/>
                  </a:lnTo>
                  <a:lnTo>
                    <a:pt x="174" y="514"/>
                  </a:lnTo>
                  <a:lnTo>
                    <a:pt x="170" y="521"/>
                  </a:lnTo>
                  <a:lnTo>
                    <a:pt x="178" y="533"/>
                  </a:lnTo>
                  <a:lnTo>
                    <a:pt x="187" y="545"/>
                  </a:lnTo>
                  <a:lnTo>
                    <a:pt x="193" y="543"/>
                  </a:lnTo>
                  <a:lnTo>
                    <a:pt x="202" y="548"/>
                  </a:lnTo>
                  <a:lnTo>
                    <a:pt x="198" y="544"/>
                  </a:lnTo>
                  <a:lnTo>
                    <a:pt x="198" y="537"/>
                  </a:lnTo>
                  <a:lnTo>
                    <a:pt x="208" y="525"/>
                  </a:lnTo>
                  <a:lnTo>
                    <a:pt x="214" y="522"/>
                  </a:lnTo>
                  <a:lnTo>
                    <a:pt x="220" y="524"/>
                  </a:lnTo>
                  <a:lnTo>
                    <a:pt x="227" y="526"/>
                  </a:lnTo>
                  <a:lnTo>
                    <a:pt x="239" y="530"/>
                  </a:lnTo>
                  <a:lnTo>
                    <a:pt x="244" y="534"/>
                  </a:lnTo>
                  <a:lnTo>
                    <a:pt x="250" y="536"/>
                  </a:lnTo>
                  <a:lnTo>
                    <a:pt x="255" y="528"/>
                  </a:lnTo>
                  <a:lnTo>
                    <a:pt x="252" y="521"/>
                  </a:lnTo>
                  <a:lnTo>
                    <a:pt x="248" y="515"/>
                  </a:lnTo>
                  <a:lnTo>
                    <a:pt x="247" y="509"/>
                  </a:lnTo>
                  <a:lnTo>
                    <a:pt x="248" y="503"/>
                  </a:lnTo>
                  <a:lnTo>
                    <a:pt x="255" y="501"/>
                  </a:lnTo>
                  <a:lnTo>
                    <a:pt x="262" y="497"/>
                  </a:lnTo>
                  <a:lnTo>
                    <a:pt x="273" y="494"/>
                  </a:lnTo>
                  <a:lnTo>
                    <a:pt x="278" y="487"/>
                  </a:lnTo>
                  <a:lnTo>
                    <a:pt x="273" y="480"/>
                  </a:lnTo>
                  <a:lnTo>
                    <a:pt x="271" y="474"/>
                  </a:lnTo>
                  <a:lnTo>
                    <a:pt x="275" y="468"/>
                  </a:lnTo>
                  <a:lnTo>
                    <a:pt x="278" y="461"/>
                  </a:lnTo>
                  <a:lnTo>
                    <a:pt x="278" y="460"/>
                  </a:lnTo>
                  <a:lnTo>
                    <a:pt x="274" y="453"/>
                  </a:lnTo>
                  <a:lnTo>
                    <a:pt x="277" y="446"/>
                  </a:lnTo>
                  <a:lnTo>
                    <a:pt x="278" y="436"/>
                  </a:lnTo>
                  <a:lnTo>
                    <a:pt x="278" y="434"/>
                  </a:lnTo>
                  <a:lnTo>
                    <a:pt x="281" y="422"/>
                  </a:lnTo>
                  <a:lnTo>
                    <a:pt x="279" y="421"/>
                  </a:lnTo>
                  <a:lnTo>
                    <a:pt x="281" y="414"/>
                  </a:lnTo>
                  <a:lnTo>
                    <a:pt x="286" y="409"/>
                  </a:lnTo>
                  <a:lnTo>
                    <a:pt x="291" y="403"/>
                  </a:lnTo>
                  <a:lnTo>
                    <a:pt x="300" y="390"/>
                  </a:lnTo>
                  <a:lnTo>
                    <a:pt x="300" y="383"/>
                  </a:lnTo>
                  <a:lnTo>
                    <a:pt x="306" y="371"/>
                  </a:lnTo>
                  <a:lnTo>
                    <a:pt x="308" y="369"/>
                  </a:lnTo>
                  <a:lnTo>
                    <a:pt x="309" y="363"/>
                  </a:lnTo>
                  <a:lnTo>
                    <a:pt x="305" y="350"/>
                  </a:lnTo>
                  <a:lnTo>
                    <a:pt x="306" y="3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0" name="Freeform 45"/>
            <p:cNvSpPr>
              <a:spLocks/>
            </p:cNvSpPr>
            <p:nvPr/>
          </p:nvSpPr>
          <p:spPr bwMode="auto">
            <a:xfrm>
              <a:off x="9233616" y="3172473"/>
              <a:ext cx="480484" cy="842433"/>
            </a:xfrm>
            <a:custGeom>
              <a:avLst/>
              <a:gdLst>
                <a:gd name="T0" fmla="*/ 229 w 237"/>
                <a:gd name="T1" fmla="*/ 263 h 414"/>
                <a:gd name="T2" fmla="*/ 214 w 237"/>
                <a:gd name="T3" fmla="*/ 96 h 414"/>
                <a:gd name="T4" fmla="*/ 195 w 237"/>
                <a:gd name="T5" fmla="*/ 0 h 414"/>
                <a:gd name="T6" fmla="*/ 58 w 237"/>
                <a:gd name="T7" fmla="*/ 16 h 414"/>
                <a:gd name="T8" fmla="*/ 42 w 237"/>
                <a:gd name="T9" fmla="*/ 26 h 414"/>
                <a:gd name="T10" fmla="*/ 23 w 237"/>
                <a:gd name="T11" fmla="*/ 34 h 414"/>
                <a:gd name="T12" fmla="*/ 7 w 237"/>
                <a:gd name="T13" fmla="*/ 26 h 414"/>
                <a:gd name="T14" fmla="*/ 28 w 237"/>
                <a:gd name="T15" fmla="*/ 257 h 414"/>
                <a:gd name="T16" fmla="*/ 26 w 237"/>
                <a:gd name="T17" fmla="*/ 270 h 414"/>
                <a:gd name="T18" fmla="*/ 22 w 237"/>
                <a:gd name="T19" fmla="*/ 283 h 414"/>
                <a:gd name="T20" fmla="*/ 32 w 237"/>
                <a:gd name="T21" fmla="*/ 297 h 414"/>
                <a:gd name="T22" fmla="*/ 35 w 237"/>
                <a:gd name="T23" fmla="*/ 316 h 414"/>
                <a:gd name="T24" fmla="*/ 32 w 237"/>
                <a:gd name="T25" fmla="*/ 324 h 414"/>
                <a:gd name="T26" fmla="*/ 26 w 237"/>
                <a:gd name="T27" fmla="*/ 343 h 414"/>
                <a:gd name="T28" fmla="*/ 12 w 237"/>
                <a:gd name="T29" fmla="*/ 362 h 414"/>
                <a:gd name="T30" fmla="*/ 5 w 237"/>
                <a:gd name="T31" fmla="*/ 374 h 414"/>
                <a:gd name="T32" fmla="*/ 4 w 237"/>
                <a:gd name="T33" fmla="*/ 387 h 414"/>
                <a:gd name="T34" fmla="*/ 3 w 237"/>
                <a:gd name="T35" fmla="*/ 399 h 414"/>
                <a:gd name="T36" fmla="*/ 4 w 237"/>
                <a:gd name="T37" fmla="*/ 413 h 414"/>
                <a:gd name="T38" fmla="*/ 15 w 237"/>
                <a:gd name="T39" fmla="*/ 408 h 414"/>
                <a:gd name="T40" fmla="*/ 24 w 237"/>
                <a:gd name="T41" fmla="*/ 404 h 414"/>
                <a:gd name="T42" fmla="*/ 31 w 237"/>
                <a:gd name="T43" fmla="*/ 406 h 414"/>
                <a:gd name="T44" fmla="*/ 36 w 237"/>
                <a:gd name="T45" fmla="*/ 398 h 414"/>
                <a:gd name="T46" fmla="*/ 50 w 237"/>
                <a:gd name="T47" fmla="*/ 394 h 414"/>
                <a:gd name="T48" fmla="*/ 76 w 237"/>
                <a:gd name="T49" fmla="*/ 406 h 414"/>
                <a:gd name="T50" fmla="*/ 78 w 237"/>
                <a:gd name="T51" fmla="*/ 398 h 414"/>
                <a:gd name="T52" fmla="*/ 89 w 237"/>
                <a:gd name="T53" fmla="*/ 390 h 414"/>
                <a:gd name="T54" fmla="*/ 100 w 237"/>
                <a:gd name="T55" fmla="*/ 391 h 414"/>
                <a:gd name="T56" fmla="*/ 112 w 237"/>
                <a:gd name="T57" fmla="*/ 397 h 414"/>
                <a:gd name="T58" fmla="*/ 118 w 237"/>
                <a:gd name="T59" fmla="*/ 385 h 414"/>
                <a:gd name="T60" fmla="*/ 122 w 237"/>
                <a:gd name="T61" fmla="*/ 372 h 414"/>
                <a:gd name="T62" fmla="*/ 126 w 237"/>
                <a:gd name="T63" fmla="*/ 362 h 414"/>
                <a:gd name="T64" fmla="*/ 138 w 237"/>
                <a:gd name="T65" fmla="*/ 374 h 414"/>
                <a:gd name="T66" fmla="*/ 156 w 237"/>
                <a:gd name="T67" fmla="*/ 378 h 414"/>
                <a:gd name="T68" fmla="*/ 164 w 237"/>
                <a:gd name="T69" fmla="*/ 367 h 414"/>
                <a:gd name="T70" fmla="*/ 166 w 237"/>
                <a:gd name="T71" fmla="*/ 348 h 414"/>
                <a:gd name="T72" fmla="*/ 180 w 237"/>
                <a:gd name="T73" fmla="*/ 344 h 414"/>
                <a:gd name="T74" fmla="*/ 188 w 237"/>
                <a:gd name="T75" fmla="*/ 328 h 414"/>
                <a:gd name="T76" fmla="*/ 195 w 237"/>
                <a:gd name="T77" fmla="*/ 314 h 414"/>
                <a:gd name="T78" fmla="*/ 191 w 237"/>
                <a:gd name="T79" fmla="*/ 301 h 414"/>
                <a:gd name="T80" fmla="*/ 203 w 237"/>
                <a:gd name="T81" fmla="*/ 298 h 414"/>
                <a:gd name="T82" fmla="*/ 223 w 237"/>
                <a:gd name="T83" fmla="*/ 293 h 414"/>
                <a:gd name="T84" fmla="*/ 237 w 237"/>
                <a:gd name="T85" fmla="*/ 283 h 414"/>
                <a:gd name="T86" fmla="*/ 234 w 237"/>
                <a:gd name="T87" fmla="*/ 27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7" h="414">
                  <a:moveTo>
                    <a:pt x="234" y="271"/>
                  </a:moveTo>
                  <a:lnTo>
                    <a:pt x="229" y="263"/>
                  </a:lnTo>
                  <a:lnTo>
                    <a:pt x="233" y="260"/>
                  </a:lnTo>
                  <a:lnTo>
                    <a:pt x="214" y="96"/>
                  </a:lnTo>
                  <a:lnTo>
                    <a:pt x="202" y="6"/>
                  </a:lnTo>
                  <a:lnTo>
                    <a:pt x="195" y="0"/>
                  </a:lnTo>
                  <a:lnTo>
                    <a:pt x="93" y="14"/>
                  </a:lnTo>
                  <a:lnTo>
                    <a:pt x="58" y="16"/>
                  </a:lnTo>
                  <a:lnTo>
                    <a:pt x="55" y="16"/>
                  </a:lnTo>
                  <a:lnTo>
                    <a:pt x="42" y="26"/>
                  </a:lnTo>
                  <a:lnTo>
                    <a:pt x="30" y="33"/>
                  </a:lnTo>
                  <a:lnTo>
                    <a:pt x="23" y="34"/>
                  </a:lnTo>
                  <a:lnTo>
                    <a:pt x="15" y="33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28" y="257"/>
                  </a:lnTo>
                  <a:lnTo>
                    <a:pt x="22" y="264"/>
                  </a:lnTo>
                  <a:lnTo>
                    <a:pt x="26" y="270"/>
                  </a:lnTo>
                  <a:lnTo>
                    <a:pt x="22" y="276"/>
                  </a:lnTo>
                  <a:lnTo>
                    <a:pt x="22" y="283"/>
                  </a:lnTo>
                  <a:lnTo>
                    <a:pt x="27" y="291"/>
                  </a:lnTo>
                  <a:lnTo>
                    <a:pt x="32" y="297"/>
                  </a:lnTo>
                  <a:lnTo>
                    <a:pt x="31" y="303"/>
                  </a:lnTo>
                  <a:lnTo>
                    <a:pt x="35" y="316"/>
                  </a:lnTo>
                  <a:lnTo>
                    <a:pt x="34" y="322"/>
                  </a:lnTo>
                  <a:lnTo>
                    <a:pt x="32" y="324"/>
                  </a:lnTo>
                  <a:lnTo>
                    <a:pt x="26" y="336"/>
                  </a:lnTo>
                  <a:lnTo>
                    <a:pt x="26" y="343"/>
                  </a:lnTo>
                  <a:lnTo>
                    <a:pt x="17" y="356"/>
                  </a:lnTo>
                  <a:lnTo>
                    <a:pt x="12" y="362"/>
                  </a:lnTo>
                  <a:lnTo>
                    <a:pt x="7" y="367"/>
                  </a:lnTo>
                  <a:lnTo>
                    <a:pt x="5" y="374"/>
                  </a:lnTo>
                  <a:lnTo>
                    <a:pt x="7" y="375"/>
                  </a:lnTo>
                  <a:lnTo>
                    <a:pt x="4" y="387"/>
                  </a:lnTo>
                  <a:lnTo>
                    <a:pt x="4" y="389"/>
                  </a:lnTo>
                  <a:lnTo>
                    <a:pt x="3" y="399"/>
                  </a:lnTo>
                  <a:lnTo>
                    <a:pt x="0" y="406"/>
                  </a:lnTo>
                  <a:lnTo>
                    <a:pt x="4" y="413"/>
                  </a:lnTo>
                  <a:lnTo>
                    <a:pt x="11" y="414"/>
                  </a:lnTo>
                  <a:lnTo>
                    <a:pt x="15" y="408"/>
                  </a:lnTo>
                  <a:lnTo>
                    <a:pt x="12" y="402"/>
                  </a:lnTo>
                  <a:lnTo>
                    <a:pt x="24" y="404"/>
                  </a:lnTo>
                  <a:lnTo>
                    <a:pt x="31" y="399"/>
                  </a:lnTo>
                  <a:lnTo>
                    <a:pt x="31" y="406"/>
                  </a:lnTo>
                  <a:lnTo>
                    <a:pt x="38" y="404"/>
                  </a:lnTo>
                  <a:lnTo>
                    <a:pt x="36" y="398"/>
                  </a:lnTo>
                  <a:lnTo>
                    <a:pt x="45" y="398"/>
                  </a:lnTo>
                  <a:lnTo>
                    <a:pt x="50" y="394"/>
                  </a:lnTo>
                  <a:lnTo>
                    <a:pt x="69" y="402"/>
                  </a:lnTo>
                  <a:lnTo>
                    <a:pt x="76" y="406"/>
                  </a:lnTo>
                  <a:lnTo>
                    <a:pt x="78" y="401"/>
                  </a:lnTo>
                  <a:lnTo>
                    <a:pt x="78" y="398"/>
                  </a:lnTo>
                  <a:lnTo>
                    <a:pt x="84" y="393"/>
                  </a:lnTo>
                  <a:lnTo>
                    <a:pt x="89" y="390"/>
                  </a:lnTo>
                  <a:lnTo>
                    <a:pt x="95" y="385"/>
                  </a:lnTo>
                  <a:lnTo>
                    <a:pt x="100" y="391"/>
                  </a:lnTo>
                  <a:lnTo>
                    <a:pt x="105" y="393"/>
                  </a:lnTo>
                  <a:lnTo>
                    <a:pt x="112" y="397"/>
                  </a:lnTo>
                  <a:lnTo>
                    <a:pt x="114" y="390"/>
                  </a:lnTo>
                  <a:lnTo>
                    <a:pt x="118" y="385"/>
                  </a:lnTo>
                  <a:lnTo>
                    <a:pt x="118" y="378"/>
                  </a:lnTo>
                  <a:lnTo>
                    <a:pt x="122" y="372"/>
                  </a:lnTo>
                  <a:lnTo>
                    <a:pt x="128" y="367"/>
                  </a:lnTo>
                  <a:lnTo>
                    <a:pt x="126" y="362"/>
                  </a:lnTo>
                  <a:lnTo>
                    <a:pt x="133" y="364"/>
                  </a:lnTo>
                  <a:lnTo>
                    <a:pt x="138" y="374"/>
                  </a:lnTo>
                  <a:lnTo>
                    <a:pt x="143" y="376"/>
                  </a:lnTo>
                  <a:lnTo>
                    <a:pt x="156" y="378"/>
                  </a:lnTo>
                  <a:lnTo>
                    <a:pt x="162" y="374"/>
                  </a:lnTo>
                  <a:lnTo>
                    <a:pt x="164" y="367"/>
                  </a:lnTo>
                  <a:lnTo>
                    <a:pt x="162" y="362"/>
                  </a:lnTo>
                  <a:lnTo>
                    <a:pt x="166" y="348"/>
                  </a:lnTo>
                  <a:lnTo>
                    <a:pt x="173" y="349"/>
                  </a:lnTo>
                  <a:lnTo>
                    <a:pt x="180" y="344"/>
                  </a:lnTo>
                  <a:lnTo>
                    <a:pt x="181" y="330"/>
                  </a:lnTo>
                  <a:lnTo>
                    <a:pt x="188" y="328"/>
                  </a:lnTo>
                  <a:lnTo>
                    <a:pt x="192" y="321"/>
                  </a:lnTo>
                  <a:lnTo>
                    <a:pt x="195" y="314"/>
                  </a:lnTo>
                  <a:lnTo>
                    <a:pt x="192" y="307"/>
                  </a:lnTo>
                  <a:lnTo>
                    <a:pt x="191" y="301"/>
                  </a:lnTo>
                  <a:lnTo>
                    <a:pt x="198" y="301"/>
                  </a:lnTo>
                  <a:lnTo>
                    <a:pt x="203" y="298"/>
                  </a:lnTo>
                  <a:lnTo>
                    <a:pt x="211" y="302"/>
                  </a:lnTo>
                  <a:lnTo>
                    <a:pt x="223" y="293"/>
                  </a:lnTo>
                  <a:lnTo>
                    <a:pt x="235" y="290"/>
                  </a:lnTo>
                  <a:lnTo>
                    <a:pt x="237" y="283"/>
                  </a:lnTo>
                  <a:lnTo>
                    <a:pt x="231" y="276"/>
                  </a:lnTo>
                  <a:lnTo>
                    <a:pt x="234" y="2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1" name="Freeform 46"/>
            <p:cNvSpPr>
              <a:spLocks/>
            </p:cNvSpPr>
            <p:nvPr/>
          </p:nvSpPr>
          <p:spPr bwMode="auto">
            <a:xfrm>
              <a:off x="4938899" y="1576506"/>
              <a:ext cx="935567" cy="1511300"/>
            </a:xfrm>
            <a:custGeom>
              <a:avLst/>
              <a:gdLst>
                <a:gd name="T0" fmla="*/ 445 w 459"/>
                <a:gd name="T1" fmla="*/ 477 h 743"/>
                <a:gd name="T2" fmla="*/ 429 w 459"/>
                <a:gd name="T3" fmla="*/ 487 h 743"/>
                <a:gd name="T4" fmla="*/ 417 w 459"/>
                <a:gd name="T5" fmla="*/ 489 h 743"/>
                <a:gd name="T6" fmla="*/ 404 w 459"/>
                <a:gd name="T7" fmla="*/ 487 h 743"/>
                <a:gd name="T8" fmla="*/ 379 w 459"/>
                <a:gd name="T9" fmla="*/ 482 h 743"/>
                <a:gd name="T10" fmla="*/ 369 w 459"/>
                <a:gd name="T11" fmla="*/ 489 h 743"/>
                <a:gd name="T12" fmla="*/ 357 w 459"/>
                <a:gd name="T13" fmla="*/ 486 h 743"/>
                <a:gd name="T14" fmla="*/ 338 w 459"/>
                <a:gd name="T15" fmla="*/ 487 h 743"/>
                <a:gd name="T16" fmla="*/ 334 w 459"/>
                <a:gd name="T17" fmla="*/ 494 h 743"/>
                <a:gd name="T18" fmla="*/ 325 w 459"/>
                <a:gd name="T19" fmla="*/ 482 h 743"/>
                <a:gd name="T20" fmla="*/ 322 w 459"/>
                <a:gd name="T21" fmla="*/ 470 h 743"/>
                <a:gd name="T22" fmla="*/ 320 w 459"/>
                <a:gd name="T23" fmla="*/ 452 h 743"/>
                <a:gd name="T24" fmla="*/ 307 w 459"/>
                <a:gd name="T25" fmla="*/ 448 h 743"/>
                <a:gd name="T26" fmla="*/ 300 w 459"/>
                <a:gd name="T27" fmla="*/ 436 h 743"/>
                <a:gd name="T28" fmla="*/ 303 w 459"/>
                <a:gd name="T29" fmla="*/ 421 h 743"/>
                <a:gd name="T30" fmla="*/ 296 w 459"/>
                <a:gd name="T31" fmla="*/ 409 h 743"/>
                <a:gd name="T32" fmla="*/ 289 w 459"/>
                <a:gd name="T33" fmla="*/ 379 h 743"/>
                <a:gd name="T34" fmla="*/ 283 w 459"/>
                <a:gd name="T35" fmla="*/ 360 h 743"/>
                <a:gd name="T36" fmla="*/ 257 w 459"/>
                <a:gd name="T37" fmla="*/ 370 h 743"/>
                <a:gd name="T38" fmla="*/ 245 w 459"/>
                <a:gd name="T39" fmla="*/ 362 h 743"/>
                <a:gd name="T40" fmla="*/ 239 w 459"/>
                <a:gd name="T41" fmla="*/ 354 h 743"/>
                <a:gd name="T42" fmla="*/ 242 w 459"/>
                <a:gd name="T43" fmla="*/ 340 h 743"/>
                <a:gd name="T44" fmla="*/ 251 w 459"/>
                <a:gd name="T45" fmla="*/ 333 h 743"/>
                <a:gd name="T46" fmla="*/ 250 w 459"/>
                <a:gd name="T47" fmla="*/ 314 h 743"/>
                <a:gd name="T48" fmla="*/ 251 w 459"/>
                <a:gd name="T49" fmla="*/ 302 h 743"/>
                <a:gd name="T50" fmla="*/ 258 w 459"/>
                <a:gd name="T51" fmla="*/ 290 h 743"/>
                <a:gd name="T52" fmla="*/ 272 w 459"/>
                <a:gd name="T53" fmla="*/ 257 h 743"/>
                <a:gd name="T54" fmla="*/ 257 w 459"/>
                <a:gd name="T55" fmla="*/ 256 h 743"/>
                <a:gd name="T56" fmla="*/ 253 w 459"/>
                <a:gd name="T57" fmla="*/ 247 h 743"/>
                <a:gd name="T58" fmla="*/ 243 w 459"/>
                <a:gd name="T59" fmla="*/ 240 h 743"/>
                <a:gd name="T60" fmla="*/ 237 w 459"/>
                <a:gd name="T61" fmla="*/ 228 h 743"/>
                <a:gd name="T62" fmla="*/ 232 w 459"/>
                <a:gd name="T63" fmla="*/ 220 h 743"/>
                <a:gd name="T64" fmla="*/ 223 w 459"/>
                <a:gd name="T65" fmla="*/ 199 h 743"/>
                <a:gd name="T66" fmla="*/ 216 w 459"/>
                <a:gd name="T67" fmla="*/ 188 h 743"/>
                <a:gd name="T68" fmla="*/ 204 w 459"/>
                <a:gd name="T69" fmla="*/ 176 h 743"/>
                <a:gd name="T70" fmla="*/ 201 w 459"/>
                <a:gd name="T71" fmla="*/ 163 h 743"/>
                <a:gd name="T72" fmla="*/ 200 w 459"/>
                <a:gd name="T73" fmla="*/ 151 h 743"/>
                <a:gd name="T74" fmla="*/ 193 w 459"/>
                <a:gd name="T75" fmla="*/ 132 h 743"/>
                <a:gd name="T76" fmla="*/ 184 w 459"/>
                <a:gd name="T77" fmla="*/ 110 h 743"/>
                <a:gd name="T78" fmla="*/ 203 w 459"/>
                <a:gd name="T79" fmla="*/ 14 h 743"/>
                <a:gd name="T80" fmla="*/ 139 w 459"/>
                <a:gd name="T81" fmla="*/ 0 h 743"/>
                <a:gd name="T82" fmla="*/ 92 w 459"/>
                <a:gd name="T83" fmla="*/ 224 h 743"/>
                <a:gd name="T84" fmla="*/ 86 w 459"/>
                <a:gd name="T85" fmla="*/ 249 h 743"/>
                <a:gd name="T86" fmla="*/ 88 w 459"/>
                <a:gd name="T87" fmla="*/ 280 h 743"/>
                <a:gd name="T88" fmla="*/ 90 w 459"/>
                <a:gd name="T89" fmla="*/ 295 h 743"/>
                <a:gd name="T90" fmla="*/ 96 w 459"/>
                <a:gd name="T91" fmla="*/ 306 h 743"/>
                <a:gd name="T92" fmla="*/ 111 w 459"/>
                <a:gd name="T93" fmla="*/ 329 h 743"/>
                <a:gd name="T94" fmla="*/ 93 w 459"/>
                <a:gd name="T95" fmla="*/ 352 h 743"/>
                <a:gd name="T96" fmla="*/ 73 w 459"/>
                <a:gd name="T97" fmla="*/ 383 h 743"/>
                <a:gd name="T98" fmla="*/ 69 w 459"/>
                <a:gd name="T99" fmla="*/ 395 h 743"/>
                <a:gd name="T100" fmla="*/ 52 w 459"/>
                <a:gd name="T101" fmla="*/ 408 h 743"/>
                <a:gd name="T102" fmla="*/ 39 w 459"/>
                <a:gd name="T103" fmla="*/ 425 h 743"/>
                <a:gd name="T104" fmla="*/ 36 w 459"/>
                <a:gd name="T105" fmla="*/ 448 h 743"/>
                <a:gd name="T106" fmla="*/ 48 w 459"/>
                <a:gd name="T107" fmla="*/ 455 h 743"/>
                <a:gd name="T108" fmla="*/ 47 w 459"/>
                <a:gd name="T109" fmla="*/ 467 h 743"/>
                <a:gd name="T110" fmla="*/ 42 w 459"/>
                <a:gd name="T111" fmla="*/ 487 h 743"/>
                <a:gd name="T112" fmla="*/ 36 w 459"/>
                <a:gd name="T113" fmla="*/ 494 h 743"/>
                <a:gd name="T114" fmla="*/ 115 w 459"/>
                <a:gd name="T115" fmla="*/ 692 h 743"/>
                <a:gd name="T116" fmla="*/ 238 w 459"/>
                <a:gd name="T117" fmla="*/ 713 h 743"/>
                <a:gd name="T118" fmla="*/ 423 w 459"/>
                <a:gd name="T119" fmla="*/ 743 h 743"/>
                <a:gd name="T120" fmla="*/ 453 w 459"/>
                <a:gd name="T121" fmla="*/ 496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9" h="743">
                  <a:moveTo>
                    <a:pt x="449" y="489"/>
                  </a:moveTo>
                  <a:lnTo>
                    <a:pt x="445" y="477"/>
                  </a:lnTo>
                  <a:lnTo>
                    <a:pt x="438" y="475"/>
                  </a:lnTo>
                  <a:lnTo>
                    <a:pt x="429" y="487"/>
                  </a:lnTo>
                  <a:lnTo>
                    <a:pt x="429" y="493"/>
                  </a:lnTo>
                  <a:lnTo>
                    <a:pt x="417" y="489"/>
                  </a:lnTo>
                  <a:lnTo>
                    <a:pt x="411" y="490"/>
                  </a:lnTo>
                  <a:lnTo>
                    <a:pt x="404" y="487"/>
                  </a:lnTo>
                  <a:lnTo>
                    <a:pt x="392" y="487"/>
                  </a:lnTo>
                  <a:lnTo>
                    <a:pt x="379" y="482"/>
                  </a:lnTo>
                  <a:lnTo>
                    <a:pt x="375" y="483"/>
                  </a:lnTo>
                  <a:lnTo>
                    <a:pt x="369" y="489"/>
                  </a:lnTo>
                  <a:lnTo>
                    <a:pt x="362" y="489"/>
                  </a:lnTo>
                  <a:lnTo>
                    <a:pt x="357" y="486"/>
                  </a:lnTo>
                  <a:lnTo>
                    <a:pt x="343" y="483"/>
                  </a:lnTo>
                  <a:lnTo>
                    <a:pt x="338" y="487"/>
                  </a:lnTo>
                  <a:lnTo>
                    <a:pt x="337" y="493"/>
                  </a:lnTo>
                  <a:lnTo>
                    <a:pt x="334" y="494"/>
                  </a:lnTo>
                  <a:lnTo>
                    <a:pt x="329" y="489"/>
                  </a:lnTo>
                  <a:lnTo>
                    <a:pt x="325" y="482"/>
                  </a:lnTo>
                  <a:lnTo>
                    <a:pt x="326" y="477"/>
                  </a:lnTo>
                  <a:lnTo>
                    <a:pt x="322" y="470"/>
                  </a:lnTo>
                  <a:lnTo>
                    <a:pt x="325" y="464"/>
                  </a:lnTo>
                  <a:lnTo>
                    <a:pt x="320" y="452"/>
                  </a:lnTo>
                  <a:lnTo>
                    <a:pt x="314" y="447"/>
                  </a:lnTo>
                  <a:lnTo>
                    <a:pt x="307" y="448"/>
                  </a:lnTo>
                  <a:lnTo>
                    <a:pt x="303" y="443"/>
                  </a:lnTo>
                  <a:lnTo>
                    <a:pt x="300" y="436"/>
                  </a:lnTo>
                  <a:lnTo>
                    <a:pt x="304" y="428"/>
                  </a:lnTo>
                  <a:lnTo>
                    <a:pt x="303" y="421"/>
                  </a:lnTo>
                  <a:lnTo>
                    <a:pt x="301" y="414"/>
                  </a:lnTo>
                  <a:lnTo>
                    <a:pt x="296" y="409"/>
                  </a:lnTo>
                  <a:lnTo>
                    <a:pt x="292" y="397"/>
                  </a:lnTo>
                  <a:lnTo>
                    <a:pt x="289" y="379"/>
                  </a:lnTo>
                  <a:lnTo>
                    <a:pt x="289" y="367"/>
                  </a:lnTo>
                  <a:lnTo>
                    <a:pt x="283" y="360"/>
                  </a:lnTo>
                  <a:lnTo>
                    <a:pt x="283" y="355"/>
                  </a:lnTo>
                  <a:lnTo>
                    <a:pt x="257" y="370"/>
                  </a:lnTo>
                  <a:lnTo>
                    <a:pt x="250" y="370"/>
                  </a:lnTo>
                  <a:lnTo>
                    <a:pt x="245" y="362"/>
                  </a:lnTo>
                  <a:lnTo>
                    <a:pt x="238" y="359"/>
                  </a:lnTo>
                  <a:lnTo>
                    <a:pt x="239" y="354"/>
                  </a:lnTo>
                  <a:lnTo>
                    <a:pt x="245" y="347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51" y="333"/>
                  </a:lnTo>
                  <a:lnTo>
                    <a:pt x="254" y="321"/>
                  </a:lnTo>
                  <a:lnTo>
                    <a:pt x="250" y="314"/>
                  </a:lnTo>
                  <a:lnTo>
                    <a:pt x="254" y="308"/>
                  </a:lnTo>
                  <a:lnTo>
                    <a:pt x="251" y="302"/>
                  </a:lnTo>
                  <a:lnTo>
                    <a:pt x="257" y="295"/>
                  </a:lnTo>
                  <a:lnTo>
                    <a:pt x="258" y="290"/>
                  </a:lnTo>
                  <a:lnTo>
                    <a:pt x="265" y="276"/>
                  </a:lnTo>
                  <a:lnTo>
                    <a:pt x="272" y="257"/>
                  </a:lnTo>
                  <a:lnTo>
                    <a:pt x="266" y="256"/>
                  </a:lnTo>
                  <a:lnTo>
                    <a:pt x="257" y="256"/>
                  </a:lnTo>
                  <a:lnTo>
                    <a:pt x="251" y="252"/>
                  </a:lnTo>
                  <a:lnTo>
                    <a:pt x="253" y="247"/>
                  </a:lnTo>
                  <a:lnTo>
                    <a:pt x="246" y="247"/>
                  </a:lnTo>
                  <a:lnTo>
                    <a:pt x="243" y="240"/>
                  </a:lnTo>
                  <a:lnTo>
                    <a:pt x="238" y="234"/>
                  </a:lnTo>
                  <a:lnTo>
                    <a:pt x="237" y="228"/>
                  </a:lnTo>
                  <a:lnTo>
                    <a:pt x="238" y="225"/>
                  </a:lnTo>
                  <a:lnTo>
                    <a:pt x="232" y="220"/>
                  </a:lnTo>
                  <a:lnTo>
                    <a:pt x="224" y="206"/>
                  </a:lnTo>
                  <a:lnTo>
                    <a:pt x="223" y="199"/>
                  </a:lnTo>
                  <a:lnTo>
                    <a:pt x="219" y="194"/>
                  </a:lnTo>
                  <a:lnTo>
                    <a:pt x="216" y="188"/>
                  </a:lnTo>
                  <a:lnTo>
                    <a:pt x="207" y="183"/>
                  </a:lnTo>
                  <a:lnTo>
                    <a:pt x="204" y="176"/>
                  </a:lnTo>
                  <a:lnTo>
                    <a:pt x="195" y="164"/>
                  </a:lnTo>
                  <a:lnTo>
                    <a:pt x="201" y="163"/>
                  </a:lnTo>
                  <a:lnTo>
                    <a:pt x="197" y="157"/>
                  </a:lnTo>
                  <a:lnTo>
                    <a:pt x="200" y="151"/>
                  </a:lnTo>
                  <a:lnTo>
                    <a:pt x="199" y="144"/>
                  </a:lnTo>
                  <a:lnTo>
                    <a:pt x="193" y="132"/>
                  </a:lnTo>
                  <a:lnTo>
                    <a:pt x="193" y="129"/>
                  </a:lnTo>
                  <a:lnTo>
                    <a:pt x="184" y="110"/>
                  </a:lnTo>
                  <a:lnTo>
                    <a:pt x="203" y="17"/>
                  </a:lnTo>
                  <a:lnTo>
                    <a:pt x="203" y="14"/>
                  </a:lnTo>
                  <a:lnTo>
                    <a:pt x="188" y="11"/>
                  </a:lnTo>
                  <a:lnTo>
                    <a:pt x="139" y="0"/>
                  </a:lnTo>
                  <a:lnTo>
                    <a:pt x="139" y="4"/>
                  </a:lnTo>
                  <a:lnTo>
                    <a:pt x="92" y="224"/>
                  </a:lnTo>
                  <a:lnTo>
                    <a:pt x="90" y="243"/>
                  </a:lnTo>
                  <a:lnTo>
                    <a:pt x="86" y="249"/>
                  </a:lnTo>
                  <a:lnTo>
                    <a:pt x="90" y="261"/>
                  </a:lnTo>
                  <a:lnTo>
                    <a:pt x="88" y="280"/>
                  </a:lnTo>
                  <a:lnTo>
                    <a:pt x="90" y="287"/>
                  </a:lnTo>
                  <a:lnTo>
                    <a:pt x="90" y="295"/>
                  </a:lnTo>
                  <a:lnTo>
                    <a:pt x="94" y="302"/>
                  </a:lnTo>
                  <a:lnTo>
                    <a:pt x="96" y="306"/>
                  </a:lnTo>
                  <a:lnTo>
                    <a:pt x="108" y="317"/>
                  </a:lnTo>
                  <a:lnTo>
                    <a:pt x="111" y="329"/>
                  </a:lnTo>
                  <a:lnTo>
                    <a:pt x="107" y="336"/>
                  </a:lnTo>
                  <a:lnTo>
                    <a:pt x="93" y="352"/>
                  </a:lnTo>
                  <a:lnTo>
                    <a:pt x="84" y="371"/>
                  </a:lnTo>
                  <a:lnTo>
                    <a:pt x="73" y="383"/>
                  </a:lnTo>
                  <a:lnTo>
                    <a:pt x="71" y="389"/>
                  </a:lnTo>
                  <a:lnTo>
                    <a:pt x="69" y="395"/>
                  </a:lnTo>
                  <a:lnTo>
                    <a:pt x="63" y="401"/>
                  </a:lnTo>
                  <a:lnTo>
                    <a:pt x="52" y="408"/>
                  </a:lnTo>
                  <a:lnTo>
                    <a:pt x="44" y="420"/>
                  </a:lnTo>
                  <a:lnTo>
                    <a:pt x="39" y="425"/>
                  </a:lnTo>
                  <a:lnTo>
                    <a:pt x="35" y="446"/>
                  </a:lnTo>
                  <a:lnTo>
                    <a:pt x="36" y="448"/>
                  </a:lnTo>
                  <a:lnTo>
                    <a:pt x="43" y="451"/>
                  </a:lnTo>
                  <a:lnTo>
                    <a:pt x="48" y="455"/>
                  </a:lnTo>
                  <a:lnTo>
                    <a:pt x="52" y="460"/>
                  </a:lnTo>
                  <a:lnTo>
                    <a:pt x="47" y="467"/>
                  </a:lnTo>
                  <a:lnTo>
                    <a:pt x="47" y="475"/>
                  </a:lnTo>
                  <a:lnTo>
                    <a:pt x="42" y="487"/>
                  </a:lnTo>
                  <a:lnTo>
                    <a:pt x="39" y="490"/>
                  </a:lnTo>
                  <a:lnTo>
                    <a:pt x="36" y="494"/>
                  </a:lnTo>
                  <a:lnTo>
                    <a:pt x="0" y="667"/>
                  </a:lnTo>
                  <a:lnTo>
                    <a:pt x="115" y="692"/>
                  </a:lnTo>
                  <a:lnTo>
                    <a:pt x="211" y="708"/>
                  </a:lnTo>
                  <a:lnTo>
                    <a:pt x="238" y="713"/>
                  </a:lnTo>
                  <a:lnTo>
                    <a:pt x="339" y="731"/>
                  </a:lnTo>
                  <a:lnTo>
                    <a:pt x="423" y="743"/>
                  </a:lnTo>
                  <a:lnTo>
                    <a:pt x="459" y="501"/>
                  </a:lnTo>
                  <a:lnTo>
                    <a:pt x="453" y="496"/>
                  </a:lnTo>
                  <a:lnTo>
                    <a:pt x="449" y="4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2" name="Freeform 48"/>
            <p:cNvSpPr>
              <a:spLocks/>
            </p:cNvSpPr>
            <p:nvPr/>
          </p:nvSpPr>
          <p:spPr bwMode="auto">
            <a:xfrm>
              <a:off x="9682349" y="4474221"/>
              <a:ext cx="861484" cy="889000"/>
            </a:xfrm>
            <a:custGeom>
              <a:avLst/>
              <a:gdLst>
                <a:gd name="T0" fmla="*/ 400 w 423"/>
                <a:gd name="T1" fmla="*/ 256 h 437"/>
                <a:gd name="T2" fmla="*/ 395 w 423"/>
                <a:gd name="T3" fmla="*/ 237 h 437"/>
                <a:gd name="T4" fmla="*/ 383 w 423"/>
                <a:gd name="T5" fmla="*/ 218 h 437"/>
                <a:gd name="T6" fmla="*/ 366 w 423"/>
                <a:gd name="T7" fmla="*/ 203 h 437"/>
                <a:gd name="T8" fmla="*/ 356 w 423"/>
                <a:gd name="T9" fmla="*/ 182 h 437"/>
                <a:gd name="T10" fmla="*/ 335 w 423"/>
                <a:gd name="T11" fmla="*/ 165 h 437"/>
                <a:gd name="T12" fmla="*/ 323 w 423"/>
                <a:gd name="T13" fmla="*/ 156 h 437"/>
                <a:gd name="T14" fmla="*/ 314 w 423"/>
                <a:gd name="T15" fmla="*/ 140 h 437"/>
                <a:gd name="T16" fmla="*/ 299 w 423"/>
                <a:gd name="T17" fmla="*/ 126 h 437"/>
                <a:gd name="T18" fmla="*/ 284 w 423"/>
                <a:gd name="T19" fmla="*/ 114 h 437"/>
                <a:gd name="T20" fmla="*/ 254 w 423"/>
                <a:gd name="T21" fmla="*/ 92 h 437"/>
                <a:gd name="T22" fmla="*/ 228 w 423"/>
                <a:gd name="T23" fmla="*/ 60 h 437"/>
                <a:gd name="T24" fmla="*/ 211 w 423"/>
                <a:gd name="T25" fmla="*/ 49 h 437"/>
                <a:gd name="T26" fmla="*/ 185 w 423"/>
                <a:gd name="T27" fmla="*/ 36 h 437"/>
                <a:gd name="T28" fmla="*/ 196 w 423"/>
                <a:gd name="T29" fmla="*/ 6 h 437"/>
                <a:gd name="T30" fmla="*/ 70 w 423"/>
                <a:gd name="T31" fmla="*/ 18 h 437"/>
                <a:gd name="T32" fmla="*/ 58 w 423"/>
                <a:gd name="T33" fmla="*/ 225 h 437"/>
                <a:gd name="T34" fmla="*/ 66 w 423"/>
                <a:gd name="T35" fmla="*/ 241 h 437"/>
                <a:gd name="T36" fmla="*/ 79 w 423"/>
                <a:gd name="T37" fmla="*/ 263 h 437"/>
                <a:gd name="T38" fmla="*/ 87 w 423"/>
                <a:gd name="T39" fmla="*/ 283 h 437"/>
                <a:gd name="T40" fmla="*/ 79 w 423"/>
                <a:gd name="T41" fmla="*/ 299 h 437"/>
                <a:gd name="T42" fmla="*/ 75 w 423"/>
                <a:gd name="T43" fmla="*/ 331 h 437"/>
                <a:gd name="T44" fmla="*/ 87 w 423"/>
                <a:gd name="T45" fmla="*/ 359 h 437"/>
                <a:gd name="T46" fmla="*/ 85 w 423"/>
                <a:gd name="T47" fmla="*/ 385 h 437"/>
                <a:gd name="T48" fmla="*/ 97 w 423"/>
                <a:gd name="T49" fmla="*/ 406 h 437"/>
                <a:gd name="T50" fmla="*/ 106 w 423"/>
                <a:gd name="T51" fmla="*/ 429 h 437"/>
                <a:gd name="T52" fmla="*/ 332 w 423"/>
                <a:gd name="T53" fmla="*/ 424 h 437"/>
                <a:gd name="T54" fmla="*/ 350 w 423"/>
                <a:gd name="T55" fmla="*/ 433 h 437"/>
                <a:gd name="T56" fmla="*/ 345 w 423"/>
                <a:gd name="T57" fmla="*/ 408 h 437"/>
                <a:gd name="T58" fmla="*/ 350 w 423"/>
                <a:gd name="T59" fmla="*/ 396 h 437"/>
                <a:gd name="T60" fmla="*/ 377 w 423"/>
                <a:gd name="T61" fmla="*/ 396 h 437"/>
                <a:gd name="T62" fmla="*/ 389 w 423"/>
                <a:gd name="T63" fmla="*/ 396 h 437"/>
                <a:gd name="T64" fmla="*/ 387 w 423"/>
                <a:gd name="T65" fmla="*/ 377 h 437"/>
                <a:gd name="T66" fmla="*/ 389 w 423"/>
                <a:gd name="T67" fmla="*/ 364 h 437"/>
                <a:gd name="T68" fmla="*/ 392 w 423"/>
                <a:gd name="T69" fmla="*/ 356 h 437"/>
                <a:gd name="T70" fmla="*/ 392 w 423"/>
                <a:gd name="T71" fmla="*/ 354 h 437"/>
                <a:gd name="T72" fmla="*/ 393 w 423"/>
                <a:gd name="T73" fmla="*/ 336 h 437"/>
                <a:gd name="T74" fmla="*/ 383 w 423"/>
                <a:gd name="T75" fmla="*/ 332 h 437"/>
                <a:gd name="T76" fmla="*/ 395 w 423"/>
                <a:gd name="T77" fmla="*/ 326 h 437"/>
                <a:gd name="T78" fmla="*/ 396 w 423"/>
                <a:gd name="T79" fmla="*/ 317 h 437"/>
                <a:gd name="T80" fmla="*/ 396 w 423"/>
                <a:gd name="T81" fmla="*/ 303 h 437"/>
                <a:gd name="T82" fmla="*/ 404 w 423"/>
                <a:gd name="T83" fmla="*/ 298 h 437"/>
                <a:gd name="T84" fmla="*/ 404 w 423"/>
                <a:gd name="T85" fmla="*/ 293 h 437"/>
                <a:gd name="T86" fmla="*/ 403 w 423"/>
                <a:gd name="T87" fmla="*/ 275 h 437"/>
                <a:gd name="T88" fmla="*/ 415 w 423"/>
                <a:gd name="T89" fmla="*/ 271 h 437"/>
                <a:gd name="T90" fmla="*/ 419 w 423"/>
                <a:gd name="T91" fmla="*/ 26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3" h="437">
                  <a:moveTo>
                    <a:pt x="415" y="259"/>
                  </a:moveTo>
                  <a:lnTo>
                    <a:pt x="412" y="257"/>
                  </a:lnTo>
                  <a:lnTo>
                    <a:pt x="400" y="256"/>
                  </a:lnTo>
                  <a:lnTo>
                    <a:pt x="396" y="249"/>
                  </a:lnTo>
                  <a:lnTo>
                    <a:pt x="395" y="244"/>
                  </a:lnTo>
                  <a:lnTo>
                    <a:pt x="395" y="237"/>
                  </a:lnTo>
                  <a:lnTo>
                    <a:pt x="391" y="230"/>
                  </a:lnTo>
                  <a:lnTo>
                    <a:pt x="388" y="225"/>
                  </a:lnTo>
                  <a:lnTo>
                    <a:pt x="383" y="218"/>
                  </a:lnTo>
                  <a:lnTo>
                    <a:pt x="373" y="214"/>
                  </a:lnTo>
                  <a:lnTo>
                    <a:pt x="368" y="210"/>
                  </a:lnTo>
                  <a:lnTo>
                    <a:pt x="366" y="203"/>
                  </a:lnTo>
                  <a:lnTo>
                    <a:pt x="366" y="198"/>
                  </a:lnTo>
                  <a:lnTo>
                    <a:pt x="362" y="191"/>
                  </a:lnTo>
                  <a:lnTo>
                    <a:pt x="356" y="182"/>
                  </a:lnTo>
                  <a:lnTo>
                    <a:pt x="356" y="175"/>
                  </a:lnTo>
                  <a:lnTo>
                    <a:pt x="342" y="167"/>
                  </a:lnTo>
                  <a:lnTo>
                    <a:pt x="335" y="165"/>
                  </a:lnTo>
                  <a:lnTo>
                    <a:pt x="330" y="160"/>
                  </a:lnTo>
                  <a:lnTo>
                    <a:pt x="330" y="159"/>
                  </a:lnTo>
                  <a:lnTo>
                    <a:pt x="323" y="156"/>
                  </a:lnTo>
                  <a:lnTo>
                    <a:pt x="322" y="149"/>
                  </a:lnTo>
                  <a:lnTo>
                    <a:pt x="315" y="146"/>
                  </a:lnTo>
                  <a:lnTo>
                    <a:pt x="314" y="140"/>
                  </a:lnTo>
                  <a:lnTo>
                    <a:pt x="314" y="136"/>
                  </a:lnTo>
                  <a:lnTo>
                    <a:pt x="308" y="133"/>
                  </a:lnTo>
                  <a:lnTo>
                    <a:pt x="299" y="126"/>
                  </a:lnTo>
                  <a:lnTo>
                    <a:pt x="292" y="125"/>
                  </a:lnTo>
                  <a:lnTo>
                    <a:pt x="288" y="121"/>
                  </a:lnTo>
                  <a:lnTo>
                    <a:pt x="284" y="114"/>
                  </a:lnTo>
                  <a:lnTo>
                    <a:pt x="278" y="107"/>
                  </a:lnTo>
                  <a:lnTo>
                    <a:pt x="266" y="102"/>
                  </a:lnTo>
                  <a:lnTo>
                    <a:pt x="254" y="92"/>
                  </a:lnTo>
                  <a:lnTo>
                    <a:pt x="238" y="73"/>
                  </a:lnTo>
                  <a:lnTo>
                    <a:pt x="235" y="67"/>
                  </a:lnTo>
                  <a:lnTo>
                    <a:pt x="228" y="60"/>
                  </a:lnTo>
                  <a:lnTo>
                    <a:pt x="226" y="53"/>
                  </a:lnTo>
                  <a:lnTo>
                    <a:pt x="219" y="48"/>
                  </a:lnTo>
                  <a:lnTo>
                    <a:pt x="211" y="49"/>
                  </a:lnTo>
                  <a:lnTo>
                    <a:pt x="198" y="40"/>
                  </a:lnTo>
                  <a:lnTo>
                    <a:pt x="192" y="38"/>
                  </a:lnTo>
                  <a:lnTo>
                    <a:pt x="185" y="36"/>
                  </a:lnTo>
                  <a:lnTo>
                    <a:pt x="182" y="29"/>
                  </a:lnTo>
                  <a:lnTo>
                    <a:pt x="185" y="22"/>
                  </a:lnTo>
                  <a:lnTo>
                    <a:pt x="196" y="6"/>
                  </a:lnTo>
                  <a:lnTo>
                    <a:pt x="197" y="0"/>
                  </a:lnTo>
                  <a:lnTo>
                    <a:pt x="101" y="15"/>
                  </a:lnTo>
                  <a:lnTo>
                    <a:pt x="70" y="18"/>
                  </a:lnTo>
                  <a:lnTo>
                    <a:pt x="0" y="26"/>
                  </a:lnTo>
                  <a:lnTo>
                    <a:pt x="29" y="119"/>
                  </a:lnTo>
                  <a:lnTo>
                    <a:pt x="58" y="225"/>
                  </a:lnTo>
                  <a:lnTo>
                    <a:pt x="60" y="229"/>
                  </a:lnTo>
                  <a:lnTo>
                    <a:pt x="62" y="236"/>
                  </a:lnTo>
                  <a:lnTo>
                    <a:pt x="66" y="241"/>
                  </a:lnTo>
                  <a:lnTo>
                    <a:pt x="71" y="253"/>
                  </a:lnTo>
                  <a:lnTo>
                    <a:pt x="78" y="262"/>
                  </a:lnTo>
                  <a:lnTo>
                    <a:pt x="79" y="263"/>
                  </a:lnTo>
                  <a:lnTo>
                    <a:pt x="83" y="271"/>
                  </a:lnTo>
                  <a:lnTo>
                    <a:pt x="82" y="280"/>
                  </a:lnTo>
                  <a:lnTo>
                    <a:pt x="87" y="283"/>
                  </a:lnTo>
                  <a:lnTo>
                    <a:pt x="89" y="289"/>
                  </a:lnTo>
                  <a:lnTo>
                    <a:pt x="83" y="294"/>
                  </a:lnTo>
                  <a:lnTo>
                    <a:pt x="79" y="299"/>
                  </a:lnTo>
                  <a:lnTo>
                    <a:pt x="79" y="312"/>
                  </a:lnTo>
                  <a:lnTo>
                    <a:pt x="78" y="318"/>
                  </a:lnTo>
                  <a:lnTo>
                    <a:pt x="75" y="331"/>
                  </a:lnTo>
                  <a:lnTo>
                    <a:pt x="79" y="343"/>
                  </a:lnTo>
                  <a:lnTo>
                    <a:pt x="85" y="349"/>
                  </a:lnTo>
                  <a:lnTo>
                    <a:pt x="87" y="359"/>
                  </a:lnTo>
                  <a:lnTo>
                    <a:pt x="86" y="364"/>
                  </a:lnTo>
                  <a:lnTo>
                    <a:pt x="86" y="370"/>
                  </a:lnTo>
                  <a:lnTo>
                    <a:pt x="85" y="385"/>
                  </a:lnTo>
                  <a:lnTo>
                    <a:pt x="86" y="390"/>
                  </a:lnTo>
                  <a:lnTo>
                    <a:pt x="92" y="397"/>
                  </a:lnTo>
                  <a:lnTo>
                    <a:pt x="97" y="406"/>
                  </a:lnTo>
                  <a:lnTo>
                    <a:pt x="97" y="409"/>
                  </a:lnTo>
                  <a:lnTo>
                    <a:pt x="105" y="423"/>
                  </a:lnTo>
                  <a:lnTo>
                    <a:pt x="106" y="429"/>
                  </a:lnTo>
                  <a:lnTo>
                    <a:pt x="112" y="435"/>
                  </a:lnTo>
                  <a:lnTo>
                    <a:pt x="326" y="420"/>
                  </a:lnTo>
                  <a:lnTo>
                    <a:pt x="332" y="424"/>
                  </a:lnTo>
                  <a:lnTo>
                    <a:pt x="338" y="436"/>
                  </a:lnTo>
                  <a:lnTo>
                    <a:pt x="343" y="437"/>
                  </a:lnTo>
                  <a:lnTo>
                    <a:pt x="350" y="433"/>
                  </a:lnTo>
                  <a:lnTo>
                    <a:pt x="350" y="420"/>
                  </a:lnTo>
                  <a:lnTo>
                    <a:pt x="349" y="413"/>
                  </a:lnTo>
                  <a:lnTo>
                    <a:pt x="345" y="408"/>
                  </a:lnTo>
                  <a:lnTo>
                    <a:pt x="345" y="401"/>
                  </a:lnTo>
                  <a:lnTo>
                    <a:pt x="346" y="396"/>
                  </a:lnTo>
                  <a:lnTo>
                    <a:pt x="350" y="396"/>
                  </a:lnTo>
                  <a:lnTo>
                    <a:pt x="354" y="390"/>
                  </a:lnTo>
                  <a:lnTo>
                    <a:pt x="361" y="393"/>
                  </a:lnTo>
                  <a:lnTo>
                    <a:pt x="377" y="396"/>
                  </a:lnTo>
                  <a:lnTo>
                    <a:pt x="383" y="397"/>
                  </a:lnTo>
                  <a:lnTo>
                    <a:pt x="387" y="396"/>
                  </a:lnTo>
                  <a:lnTo>
                    <a:pt x="389" y="396"/>
                  </a:lnTo>
                  <a:lnTo>
                    <a:pt x="389" y="389"/>
                  </a:lnTo>
                  <a:lnTo>
                    <a:pt x="385" y="383"/>
                  </a:lnTo>
                  <a:lnTo>
                    <a:pt x="387" y="377"/>
                  </a:lnTo>
                  <a:lnTo>
                    <a:pt x="389" y="371"/>
                  </a:lnTo>
                  <a:lnTo>
                    <a:pt x="385" y="371"/>
                  </a:lnTo>
                  <a:lnTo>
                    <a:pt x="389" y="364"/>
                  </a:lnTo>
                  <a:lnTo>
                    <a:pt x="383" y="359"/>
                  </a:lnTo>
                  <a:lnTo>
                    <a:pt x="389" y="363"/>
                  </a:lnTo>
                  <a:lnTo>
                    <a:pt x="392" y="356"/>
                  </a:lnTo>
                  <a:lnTo>
                    <a:pt x="384" y="356"/>
                  </a:lnTo>
                  <a:lnTo>
                    <a:pt x="387" y="349"/>
                  </a:lnTo>
                  <a:lnTo>
                    <a:pt x="392" y="354"/>
                  </a:lnTo>
                  <a:lnTo>
                    <a:pt x="397" y="344"/>
                  </a:lnTo>
                  <a:lnTo>
                    <a:pt x="399" y="337"/>
                  </a:lnTo>
                  <a:lnTo>
                    <a:pt x="393" y="336"/>
                  </a:lnTo>
                  <a:lnTo>
                    <a:pt x="387" y="336"/>
                  </a:lnTo>
                  <a:lnTo>
                    <a:pt x="381" y="332"/>
                  </a:lnTo>
                  <a:lnTo>
                    <a:pt x="383" y="332"/>
                  </a:lnTo>
                  <a:lnTo>
                    <a:pt x="388" y="333"/>
                  </a:lnTo>
                  <a:lnTo>
                    <a:pt x="395" y="333"/>
                  </a:lnTo>
                  <a:lnTo>
                    <a:pt x="395" y="326"/>
                  </a:lnTo>
                  <a:lnTo>
                    <a:pt x="399" y="328"/>
                  </a:lnTo>
                  <a:lnTo>
                    <a:pt x="403" y="316"/>
                  </a:lnTo>
                  <a:lnTo>
                    <a:pt x="396" y="317"/>
                  </a:lnTo>
                  <a:lnTo>
                    <a:pt x="393" y="314"/>
                  </a:lnTo>
                  <a:lnTo>
                    <a:pt x="399" y="309"/>
                  </a:lnTo>
                  <a:lnTo>
                    <a:pt x="396" y="303"/>
                  </a:lnTo>
                  <a:lnTo>
                    <a:pt x="403" y="308"/>
                  </a:lnTo>
                  <a:lnTo>
                    <a:pt x="406" y="301"/>
                  </a:lnTo>
                  <a:lnTo>
                    <a:pt x="404" y="298"/>
                  </a:lnTo>
                  <a:lnTo>
                    <a:pt x="399" y="299"/>
                  </a:lnTo>
                  <a:lnTo>
                    <a:pt x="397" y="294"/>
                  </a:lnTo>
                  <a:lnTo>
                    <a:pt x="404" y="293"/>
                  </a:lnTo>
                  <a:lnTo>
                    <a:pt x="410" y="286"/>
                  </a:lnTo>
                  <a:lnTo>
                    <a:pt x="403" y="282"/>
                  </a:lnTo>
                  <a:lnTo>
                    <a:pt x="403" y="275"/>
                  </a:lnTo>
                  <a:lnTo>
                    <a:pt x="410" y="278"/>
                  </a:lnTo>
                  <a:lnTo>
                    <a:pt x="415" y="278"/>
                  </a:lnTo>
                  <a:lnTo>
                    <a:pt x="415" y="271"/>
                  </a:lnTo>
                  <a:lnTo>
                    <a:pt x="420" y="267"/>
                  </a:lnTo>
                  <a:lnTo>
                    <a:pt x="423" y="262"/>
                  </a:lnTo>
                  <a:lnTo>
                    <a:pt x="419" y="260"/>
                  </a:lnTo>
                  <a:lnTo>
                    <a:pt x="415" y="2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" name="Freeform 50"/>
            <p:cNvSpPr>
              <a:spLocks/>
            </p:cNvSpPr>
            <p:nvPr/>
          </p:nvSpPr>
          <p:spPr bwMode="auto">
            <a:xfrm>
              <a:off x="11261382" y="2755488"/>
              <a:ext cx="273051" cy="260351"/>
            </a:xfrm>
            <a:custGeom>
              <a:avLst/>
              <a:gdLst>
                <a:gd name="T0" fmla="*/ 133 w 134"/>
                <a:gd name="T1" fmla="*/ 50 h 128"/>
                <a:gd name="T2" fmla="*/ 120 w 134"/>
                <a:gd name="T3" fmla="*/ 0 h 128"/>
                <a:gd name="T4" fmla="*/ 116 w 134"/>
                <a:gd name="T5" fmla="*/ 0 h 128"/>
                <a:gd name="T6" fmla="*/ 106 w 134"/>
                <a:gd name="T7" fmla="*/ 1 h 128"/>
                <a:gd name="T8" fmla="*/ 71 w 134"/>
                <a:gd name="T9" fmla="*/ 10 h 128"/>
                <a:gd name="T10" fmla="*/ 64 w 134"/>
                <a:gd name="T11" fmla="*/ 13 h 128"/>
                <a:gd name="T12" fmla="*/ 60 w 134"/>
                <a:gd name="T13" fmla="*/ 13 h 128"/>
                <a:gd name="T14" fmla="*/ 48 w 134"/>
                <a:gd name="T15" fmla="*/ 17 h 128"/>
                <a:gd name="T16" fmla="*/ 42 w 134"/>
                <a:gd name="T17" fmla="*/ 17 h 128"/>
                <a:gd name="T18" fmla="*/ 0 w 134"/>
                <a:gd name="T19" fmla="*/ 25 h 128"/>
                <a:gd name="T20" fmla="*/ 14 w 134"/>
                <a:gd name="T21" fmla="*/ 96 h 128"/>
                <a:gd name="T22" fmla="*/ 18 w 134"/>
                <a:gd name="T23" fmla="*/ 102 h 128"/>
                <a:gd name="T24" fmla="*/ 18 w 134"/>
                <a:gd name="T25" fmla="*/ 109 h 128"/>
                <a:gd name="T26" fmla="*/ 7 w 134"/>
                <a:gd name="T27" fmla="*/ 120 h 128"/>
                <a:gd name="T28" fmla="*/ 7 w 134"/>
                <a:gd name="T29" fmla="*/ 123 h 128"/>
                <a:gd name="T30" fmla="*/ 14 w 134"/>
                <a:gd name="T31" fmla="*/ 128 h 128"/>
                <a:gd name="T32" fmla="*/ 19 w 134"/>
                <a:gd name="T33" fmla="*/ 127 h 128"/>
                <a:gd name="T34" fmla="*/ 32 w 134"/>
                <a:gd name="T35" fmla="*/ 113 h 128"/>
                <a:gd name="T36" fmla="*/ 38 w 134"/>
                <a:gd name="T37" fmla="*/ 110 h 128"/>
                <a:gd name="T38" fmla="*/ 42 w 134"/>
                <a:gd name="T39" fmla="*/ 104 h 128"/>
                <a:gd name="T40" fmla="*/ 46 w 134"/>
                <a:gd name="T41" fmla="*/ 106 h 128"/>
                <a:gd name="T42" fmla="*/ 56 w 134"/>
                <a:gd name="T43" fmla="*/ 93 h 128"/>
                <a:gd name="T44" fmla="*/ 63 w 134"/>
                <a:gd name="T45" fmla="*/ 92 h 128"/>
                <a:gd name="T46" fmla="*/ 68 w 134"/>
                <a:gd name="T47" fmla="*/ 89 h 128"/>
                <a:gd name="T48" fmla="*/ 75 w 134"/>
                <a:gd name="T49" fmla="*/ 89 h 128"/>
                <a:gd name="T50" fmla="*/ 78 w 134"/>
                <a:gd name="T51" fmla="*/ 85 h 128"/>
                <a:gd name="T52" fmla="*/ 98 w 134"/>
                <a:gd name="T53" fmla="*/ 81 h 128"/>
                <a:gd name="T54" fmla="*/ 98 w 134"/>
                <a:gd name="T55" fmla="*/ 77 h 128"/>
                <a:gd name="T56" fmla="*/ 95 w 134"/>
                <a:gd name="T57" fmla="*/ 73 h 128"/>
                <a:gd name="T58" fmla="*/ 98 w 134"/>
                <a:gd name="T59" fmla="*/ 74 h 128"/>
                <a:gd name="T60" fmla="*/ 98 w 134"/>
                <a:gd name="T61" fmla="*/ 77 h 128"/>
                <a:gd name="T62" fmla="*/ 105 w 134"/>
                <a:gd name="T63" fmla="*/ 77 h 128"/>
                <a:gd name="T64" fmla="*/ 117 w 134"/>
                <a:gd name="T65" fmla="*/ 69 h 128"/>
                <a:gd name="T66" fmla="*/ 130 w 134"/>
                <a:gd name="T67" fmla="*/ 64 h 128"/>
                <a:gd name="T68" fmla="*/ 133 w 134"/>
                <a:gd name="T69" fmla="*/ 66 h 128"/>
                <a:gd name="T70" fmla="*/ 133 w 134"/>
                <a:gd name="T71" fmla="*/ 63 h 128"/>
                <a:gd name="T72" fmla="*/ 132 w 134"/>
                <a:gd name="T73" fmla="*/ 60 h 128"/>
                <a:gd name="T74" fmla="*/ 134 w 134"/>
                <a:gd name="T75" fmla="*/ 56 h 128"/>
                <a:gd name="T76" fmla="*/ 133 w 134"/>
                <a:gd name="T77" fmla="*/ 5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4" h="128">
                  <a:moveTo>
                    <a:pt x="133" y="50"/>
                  </a:moveTo>
                  <a:lnTo>
                    <a:pt x="120" y="0"/>
                  </a:lnTo>
                  <a:lnTo>
                    <a:pt x="116" y="0"/>
                  </a:lnTo>
                  <a:lnTo>
                    <a:pt x="106" y="1"/>
                  </a:lnTo>
                  <a:lnTo>
                    <a:pt x="71" y="10"/>
                  </a:lnTo>
                  <a:lnTo>
                    <a:pt x="64" y="13"/>
                  </a:lnTo>
                  <a:lnTo>
                    <a:pt x="60" y="13"/>
                  </a:lnTo>
                  <a:lnTo>
                    <a:pt x="48" y="17"/>
                  </a:lnTo>
                  <a:lnTo>
                    <a:pt x="42" y="17"/>
                  </a:lnTo>
                  <a:lnTo>
                    <a:pt x="0" y="25"/>
                  </a:lnTo>
                  <a:lnTo>
                    <a:pt x="14" y="96"/>
                  </a:lnTo>
                  <a:lnTo>
                    <a:pt x="18" y="102"/>
                  </a:lnTo>
                  <a:lnTo>
                    <a:pt x="18" y="109"/>
                  </a:lnTo>
                  <a:lnTo>
                    <a:pt x="7" y="120"/>
                  </a:lnTo>
                  <a:lnTo>
                    <a:pt x="7" y="123"/>
                  </a:lnTo>
                  <a:lnTo>
                    <a:pt x="14" y="128"/>
                  </a:lnTo>
                  <a:lnTo>
                    <a:pt x="19" y="127"/>
                  </a:lnTo>
                  <a:lnTo>
                    <a:pt x="32" y="113"/>
                  </a:lnTo>
                  <a:lnTo>
                    <a:pt x="38" y="110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56" y="93"/>
                  </a:lnTo>
                  <a:lnTo>
                    <a:pt x="63" y="92"/>
                  </a:lnTo>
                  <a:lnTo>
                    <a:pt x="68" y="89"/>
                  </a:lnTo>
                  <a:lnTo>
                    <a:pt x="75" y="89"/>
                  </a:lnTo>
                  <a:lnTo>
                    <a:pt x="78" y="85"/>
                  </a:lnTo>
                  <a:lnTo>
                    <a:pt x="98" y="81"/>
                  </a:lnTo>
                  <a:lnTo>
                    <a:pt x="98" y="77"/>
                  </a:lnTo>
                  <a:lnTo>
                    <a:pt x="95" y="73"/>
                  </a:lnTo>
                  <a:lnTo>
                    <a:pt x="98" y="74"/>
                  </a:lnTo>
                  <a:lnTo>
                    <a:pt x="98" y="77"/>
                  </a:lnTo>
                  <a:lnTo>
                    <a:pt x="105" y="77"/>
                  </a:lnTo>
                  <a:lnTo>
                    <a:pt x="117" y="69"/>
                  </a:lnTo>
                  <a:lnTo>
                    <a:pt x="130" y="64"/>
                  </a:lnTo>
                  <a:lnTo>
                    <a:pt x="133" y="66"/>
                  </a:lnTo>
                  <a:lnTo>
                    <a:pt x="133" y="63"/>
                  </a:lnTo>
                  <a:lnTo>
                    <a:pt x="132" y="60"/>
                  </a:lnTo>
                  <a:lnTo>
                    <a:pt x="134" y="56"/>
                  </a:lnTo>
                  <a:lnTo>
                    <a:pt x="133" y="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5" name="Freeform 51"/>
            <p:cNvSpPr>
              <a:spLocks/>
            </p:cNvSpPr>
            <p:nvPr/>
          </p:nvSpPr>
          <p:spPr bwMode="auto">
            <a:xfrm>
              <a:off x="5967599" y="3326988"/>
              <a:ext cx="1138767" cy="889000"/>
            </a:xfrm>
            <a:custGeom>
              <a:avLst/>
              <a:gdLst>
                <a:gd name="T0" fmla="*/ 481 w 560"/>
                <a:gd name="T1" fmla="*/ 41 h 437"/>
                <a:gd name="T2" fmla="*/ 415 w 560"/>
                <a:gd name="T3" fmla="*/ 35 h 437"/>
                <a:gd name="T4" fmla="*/ 300 w 560"/>
                <a:gd name="T5" fmla="*/ 27 h 437"/>
                <a:gd name="T6" fmla="*/ 238 w 560"/>
                <a:gd name="T7" fmla="*/ 20 h 437"/>
                <a:gd name="T8" fmla="*/ 119 w 560"/>
                <a:gd name="T9" fmla="*/ 8 h 437"/>
                <a:gd name="T10" fmla="*/ 50 w 560"/>
                <a:gd name="T11" fmla="*/ 0 h 437"/>
                <a:gd name="T12" fmla="*/ 0 w 560"/>
                <a:gd name="T13" fmla="*/ 390 h 437"/>
                <a:gd name="T14" fmla="*/ 127 w 560"/>
                <a:gd name="T15" fmla="*/ 405 h 437"/>
                <a:gd name="T16" fmla="*/ 240 w 560"/>
                <a:gd name="T17" fmla="*/ 415 h 437"/>
                <a:gd name="T18" fmla="*/ 377 w 560"/>
                <a:gd name="T19" fmla="*/ 428 h 437"/>
                <a:gd name="T20" fmla="*/ 464 w 560"/>
                <a:gd name="T21" fmla="*/ 433 h 437"/>
                <a:gd name="T22" fmla="*/ 540 w 560"/>
                <a:gd name="T23" fmla="*/ 437 h 437"/>
                <a:gd name="T24" fmla="*/ 554 w 560"/>
                <a:gd name="T25" fmla="*/ 142 h 437"/>
                <a:gd name="T26" fmla="*/ 560 w 560"/>
                <a:gd name="T27" fmla="*/ 47 h 437"/>
                <a:gd name="T28" fmla="*/ 553 w 560"/>
                <a:gd name="T29" fmla="*/ 45 h 437"/>
                <a:gd name="T30" fmla="*/ 481 w 560"/>
                <a:gd name="T31" fmla="*/ 4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0" h="437">
                  <a:moveTo>
                    <a:pt x="481" y="41"/>
                  </a:moveTo>
                  <a:lnTo>
                    <a:pt x="415" y="35"/>
                  </a:lnTo>
                  <a:lnTo>
                    <a:pt x="300" y="27"/>
                  </a:lnTo>
                  <a:lnTo>
                    <a:pt x="238" y="20"/>
                  </a:lnTo>
                  <a:lnTo>
                    <a:pt x="119" y="8"/>
                  </a:lnTo>
                  <a:lnTo>
                    <a:pt x="50" y="0"/>
                  </a:lnTo>
                  <a:lnTo>
                    <a:pt x="0" y="390"/>
                  </a:lnTo>
                  <a:lnTo>
                    <a:pt x="127" y="405"/>
                  </a:lnTo>
                  <a:lnTo>
                    <a:pt x="240" y="415"/>
                  </a:lnTo>
                  <a:lnTo>
                    <a:pt x="377" y="428"/>
                  </a:lnTo>
                  <a:lnTo>
                    <a:pt x="464" y="433"/>
                  </a:lnTo>
                  <a:lnTo>
                    <a:pt x="540" y="437"/>
                  </a:lnTo>
                  <a:lnTo>
                    <a:pt x="554" y="142"/>
                  </a:lnTo>
                  <a:lnTo>
                    <a:pt x="560" y="47"/>
                  </a:lnTo>
                  <a:lnTo>
                    <a:pt x="553" y="45"/>
                  </a:lnTo>
                  <a:lnTo>
                    <a:pt x="481" y="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6" name="Freeform 52"/>
            <p:cNvSpPr>
              <a:spLocks/>
            </p:cNvSpPr>
            <p:nvPr/>
          </p:nvSpPr>
          <p:spPr bwMode="auto">
            <a:xfrm>
              <a:off x="8228198" y="4300655"/>
              <a:ext cx="787400" cy="726017"/>
            </a:xfrm>
            <a:custGeom>
              <a:avLst/>
              <a:gdLst>
                <a:gd name="T0" fmla="*/ 383 w 387"/>
                <a:gd name="T1" fmla="*/ 46 h 357"/>
                <a:gd name="T2" fmla="*/ 336 w 387"/>
                <a:gd name="T3" fmla="*/ 44 h 357"/>
                <a:gd name="T4" fmla="*/ 342 w 387"/>
                <a:gd name="T5" fmla="*/ 32 h 357"/>
                <a:gd name="T6" fmla="*/ 354 w 387"/>
                <a:gd name="T7" fmla="*/ 21 h 357"/>
                <a:gd name="T8" fmla="*/ 353 w 387"/>
                <a:gd name="T9" fmla="*/ 9 h 357"/>
                <a:gd name="T10" fmla="*/ 342 w 387"/>
                <a:gd name="T11" fmla="*/ 0 h 357"/>
                <a:gd name="T12" fmla="*/ 78 w 387"/>
                <a:gd name="T13" fmla="*/ 15 h 357"/>
                <a:gd name="T14" fmla="*/ 15 w 387"/>
                <a:gd name="T15" fmla="*/ 99 h 357"/>
                <a:gd name="T16" fmla="*/ 19 w 387"/>
                <a:gd name="T17" fmla="*/ 296 h 357"/>
                <a:gd name="T18" fmla="*/ 21 w 387"/>
                <a:gd name="T19" fmla="*/ 300 h 357"/>
                <a:gd name="T20" fmla="*/ 34 w 387"/>
                <a:gd name="T21" fmla="*/ 300 h 357"/>
                <a:gd name="T22" fmla="*/ 55 w 387"/>
                <a:gd name="T23" fmla="*/ 357 h 357"/>
                <a:gd name="T24" fmla="*/ 288 w 387"/>
                <a:gd name="T25" fmla="*/ 346 h 357"/>
                <a:gd name="T26" fmla="*/ 288 w 387"/>
                <a:gd name="T27" fmla="*/ 333 h 357"/>
                <a:gd name="T28" fmla="*/ 295 w 387"/>
                <a:gd name="T29" fmla="*/ 331 h 357"/>
                <a:gd name="T30" fmla="*/ 291 w 387"/>
                <a:gd name="T31" fmla="*/ 320 h 357"/>
                <a:gd name="T32" fmla="*/ 289 w 387"/>
                <a:gd name="T33" fmla="*/ 307 h 357"/>
                <a:gd name="T34" fmla="*/ 284 w 387"/>
                <a:gd name="T35" fmla="*/ 306 h 357"/>
                <a:gd name="T36" fmla="*/ 285 w 387"/>
                <a:gd name="T37" fmla="*/ 297 h 357"/>
                <a:gd name="T38" fmla="*/ 284 w 387"/>
                <a:gd name="T39" fmla="*/ 296 h 357"/>
                <a:gd name="T40" fmla="*/ 285 w 387"/>
                <a:gd name="T41" fmla="*/ 287 h 357"/>
                <a:gd name="T42" fmla="*/ 284 w 387"/>
                <a:gd name="T43" fmla="*/ 277 h 357"/>
                <a:gd name="T44" fmla="*/ 292 w 387"/>
                <a:gd name="T45" fmla="*/ 276 h 357"/>
                <a:gd name="T46" fmla="*/ 285 w 387"/>
                <a:gd name="T47" fmla="*/ 269 h 357"/>
                <a:gd name="T48" fmla="*/ 294 w 387"/>
                <a:gd name="T49" fmla="*/ 266 h 357"/>
                <a:gd name="T50" fmla="*/ 294 w 387"/>
                <a:gd name="T51" fmla="*/ 254 h 357"/>
                <a:gd name="T52" fmla="*/ 306 w 387"/>
                <a:gd name="T53" fmla="*/ 243 h 357"/>
                <a:gd name="T54" fmla="*/ 302 w 387"/>
                <a:gd name="T55" fmla="*/ 231 h 357"/>
                <a:gd name="T56" fmla="*/ 300 w 387"/>
                <a:gd name="T57" fmla="*/ 224 h 357"/>
                <a:gd name="T58" fmla="*/ 308 w 387"/>
                <a:gd name="T59" fmla="*/ 223 h 357"/>
                <a:gd name="T60" fmla="*/ 313 w 387"/>
                <a:gd name="T61" fmla="*/ 211 h 357"/>
                <a:gd name="T62" fmla="*/ 322 w 387"/>
                <a:gd name="T63" fmla="*/ 209 h 357"/>
                <a:gd name="T64" fmla="*/ 326 w 387"/>
                <a:gd name="T65" fmla="*/ 199 h 357"/>
                <a:gd name="T66" fmla="*/ 326 w 387"/>
                <a:gd name="T67" fmla="*/ 188 h 357"/>
                <a:gd name="T68" fmla="*/ 327 w 387"/>
                <a:gd name="T69" fmla="*/ 184 h 357"/>
                <a:gd name="T70" fmla="*/ 327 w 387"/>
                <a:gd name="T71" fmla="*/ 177 h 357"/>
                <a:gd name="T72" fmla="*/ 330 w 387"/>
                <a:gd name="T73" fmla="*/ 174 h 357"/>
                <a:gd name="T74" fmla="*/ 333 w 387"/>
                <a:gd name="T75" fmla="*/ 161 h 357"/>
                <a:gd name="T76" fmla="*/ 342 w 387"/>
                <a:gd name="T77" fmla="*/ 161 h 357"/>
                <a:gd name="T78" fmla="*/ 348 w 387"/>
                <a:gd name="T79" fmla="*/ 150 h 357"/>
                <a:gd name="T80" fmla="*/ 345 w 387"/>
                <a:gd name="T81" fmla="*/ 146 h 357"/>
                <a:gd name="T82" fmla="*/ 354 w 387"/>
                <a:gd name="T83" fmla="*/ 136 h 357"/>
                <a:gd name="T84" fmla="*/ 361 w 387"/>
                <a:gd name="T85" fmla="*/ 132 h 357"/>
                <a:gd name="T86" fmla="*/ 359 w 387"/>
                <a:gd name="T87" fmla="*/ 108 h 357"/>
                <a:gd name="T88" fmla="*/ 354 w 387"/>
                <a:gd name="T89" fmla="*/ 103 h 357"/>
                <a:gd name="T90" fmla="*/ 363 w 387"/>
                <a:gd name="T91" fmla="*/ 105 h 357"/>
                <a:gd name="T92" fmla="*/ 361 w 387"/>
                <a:gd name="T93" fmla="*/ 93 h 357"/>
                <a:gd name="T94" fmla="*/ 369 w 387"/>
                <a:gd name="T95" fmla="*/ 86 h 357"/>
                <a:gd name="T96" fmla="*/ 368 w 387"/>
                <a:gd name="T97" fmla="*/ 77 h 357"/>
                <a:gd name="T98" fmla="*/ 372 w 387"/>
                <a:gd name="T99" fmla="*/ 73 h 357"/>
                <a:gd name="T100" fmla="*/ 384 w 387"/>
                <a:gd name="T101" fmla="*/ 65 h 357"/>
                <a:gd name="T102" fmla="*/ 387 w 387"/>
                <a:gd name="T103" fmla="*/ 5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7" h="357">
                  <a:moveTo>
                    <a:pt x="386" y="50"/>
                  </a:moveTo>
                  <a:lnTo>
                    <a:pt x="383" y="46"/>
                  </a:lnTo>
                  <a:lnTo>
                    <a:pt x="338" y="51"/>
                  </a:lnTo>
                  <a:lnTo>
                    <a:pt x="336" y="44"/>
                  </a:lnTo>
                  <a:lnTo>
                    <a:pt x="338" y="38"/>
                  </a:lnTo>
                  <a:lnTo>
                    <a:pt x="342" y="32"/>
                  </a:lnTo>
                  <a:lnTo>
                    <a:pt x="349" y="28"/>
                  </a:lnTo>
                  <a:lnTo>
                    <a:pt x="354" y="21"/>
                  </a:lnTo>
                  <a:lnTo>
                    <a:pt x="354" y="16"/>
                  </a:lnTo>
                  <a:lnTo>
                    <a:pt x="353" y="9"/>
                  </a:lnTo>
                  <a:lnTo>
                    <a:pt x="348" y="4"/>
                  </a:lnTo>
                  <a:lnTo>
                    <a:pt x="342" y="0"/>
                  </a:lnTo>
                  <a:lnTo>
                    <a:pt x="202" y="9"/>
                  </a:lnTo>
                  <a:lnTo>
                    <a:pt x="78" y="15"/>
                  </a:lnTo>
                  <a:lnTo>
                    <a:pt x="0" y="16"/>
                  </a:lnTo>
                  <a:lnTo>
                    <a:pt x="15" y="99"/>
                  </a:lnTo>
                  <a:lnTo>
                    <a:pt x="17" y="126"/>
                  </a:lnTo>
                  <a:lnTo>
                    <a:pt x="19" y="296"/>
                  </a:lnTo>
                  <a:lnTo>
                    <a:pt x="21" y="297"/>
                  </a:lnTo>
                  <a:lnTo>
                    <a:pt x="21" y="300"/>
                  </a:lnTo>
                  <a:lnTo>
                    <a:pt x="27" y="306"/>
                  </a:lnTo>
                  <a:lnTo>
                    <a:pt x="34" y="300"/>
                  </a:lnTo>
                  <a:lnTo>
                    <a:pt x="54" y="304"/>
                  </a:lnTo>
                  <a:lnTo>
                    <a:pt x="55" y="357"/>
                  </a:lnTo>
                  <a:lnTo>
                    <a:pt x="155" y="353"/>
                  </a:lnTo>
                  <a:lnTo>
                    <a:pt x="288" y="346"/>
                  </a:lnTo>
                  <a:lnTo>
                    <a:pt x="289" y="338"/>
                  </a:lnTo>
                  <a:lnTo>
                    <a:pt x="288" y="333"/>
                  </a:lnTo>
                  <a:lnTo>
                    <a:pt x="294" y="333"/>
                  </a:lnTo>
                  <a:lnTo>
                    <a:pt x="295" y="331"/>
                  </a:lnTo>
                  <a:lnTo>
                    <a:pt x="292" y="322"/>
                  </a:lnTo>
                  <a:lnTo>
                    <a:pt x="291" y="320"/>
                  </a:lnTo>
                  <a:lnTo>
                    <a:pt x="288" y="312"/>
                  </a:lnTo>
                  <a:lnTo>
                    <a:pt x="289" y="307"/>
                  </a:lnTo>
                  <a:lnTo>
                    <a:pt x="289" y="308"/>
                  </a:lnTo>
                  <a:lnTo>
                    <a:pt x="284" y="306"/>
                  </a:lnTo>
                  <a:lnTo>
                    <a:pt x="289" y="302"/>
                  </a:lnTo>
                  <a:lnTo>
                    <a:pt x="285" y="297"/>
                  </a:lnTo>
                  <a:lnTo>
                    <a:pt x="280" y="303"/>
                  </a:lnTo>
                  <a:lnTo>
                    <a:pt x="284" y="296"/>
                  </a:lnTo>
                  <a:lnTo>
                    <a:pt x="279" y="291"/>
                  </a:lnTo>
                  <a:lnTo>
                    <a:pt x="285" y="287"/>
                  </a:lnTo>
                  <a:lnTo>
                    <a:pt x="280" y="280"/>
                  </a:lnTo>
                  <a:lnTo>
                    <a:pt x="284" y="277"/>
                  </a:lnTo>
                  <a:lnTo>
                    <a:pt x="287" y="280"/>
                  </a:lnTo>
                  <a:lnTo>
                    <a:pt x="292" y="276"/>
                  </a:lnTo>
                  <a:lnTo>
                    <a:pt x="285" y="274"/>
                  </a:lnTo>
                  <a:lnTo>
                    <a:pt x="285" y="269"/>
                  </a:lnTo>
                  <a:lnTo>
                    <a:pt x="292" y="269"/>
                  </a:lnTo>
                  <a:lnTo>
                    <a:pt x="294" y="266"/>
                  </a:lnTo>
                  <a:lnTo>
                    <a:pt x="292" y="261"/>
                  </a:lnTo>
                  <a:lnTo>
                    <a:pt x="294" y="254"/>
                  </a:lnTo>
                  <a:lnTo>
                    <a:pt x="289" y="250"/>
                  </a:lnTo>
                  <a:lnTo>
                    <a:pt x="306" y="243"/>
                  </a:lnTo>
                  <a:lnTo>
                    <a:pt x="302" y="238"/>
                  </a:lnTo>
                  <a:lnTo>
                    <a:pt x="302" y="231"/>
                  </a:lnTo>
                  <a:lnTo>
                    <a:pt x="304" y="230"/>
                  </a:lnTo>
                  <a:lnTo>
                    <a:pt x="300" y="224"/>
                  </a:lnTo>
                  <a:lnTo>
                    <a:pt x="307" y="227"/>
                  </a:lnTo>
                  <a:lnTo>
                    <a:pt x="308" y="223"/>
                  </a:lnTo>
                  <a:lnTo>
                    <a:pt x="314" y="218"/>
                  </a:lnTo>
                  <a:lnTo>
                    <a:pt x="313" y="211"/>
                  </a:lnTo>
                  <a:lnTo>
                    <a:pt x="319" y="211"/>
                  </a:lnTo>
                  <a:lnTo>
                    <a:pt x="322" y="209"/>
                  </a:lnTo>
                  <a:lnTo>
                    <a:pt x="327" y="203"/>
                  </a:lnTo>
                  <a:lnTo>
                    <a:pt x="326" y="199"/>
                  </a:lnTo>
                  <a:lnTo>
                    <a:pt x="330" y="191"/>
                  </a:lnTo>
                  <a:lnTo>
                    <a:pt x="326" y="188"/>
                  </a:lnTo>
                  <a:lnTo>
                    <a:pt x="326" y="177"/>
                  </a:lnTo>
                  <a:lnTo>
                    <a:pt x="327" y="184"/>
                  </a:lnTo>
                  <a:lnTo>
                    <a:pt x="334" y="181"/>
                  </a:lnTo>
                  <a:lnTo>
                    <a:pt x="327" y="177"/>
                  </a:lnTo>
                  <a:lnTo>
                    <a:pt x="327" y="168"/>
                  </a:lnTo>
                  <a:lnTo>
                    <a:pt x="330" y="174"/>
                  </a:lnTo>
                  <a:lnTo>
                    <a:pt x="334" y="174"/>
                  </a:lnTo>
                  <a:lnTo>
                    <a:pt x="333" y="161"/>
                  </a:lnTo>
                  <a:lnTo>
                    <a:pt x="336" y="165"/>
                  </a:lnTo>
                  <a:lnTo>
                    <a:pt x="342" y="161"/>
                  </a:lnTo>
                  <a:lnTo>
                    <a:pt x="348" y="155"/>
                  </a:lnTo>
                  <a:lnTo>
                    <a:pt x="348" y="150"/>
                  </a:lnTo>
                  <a:lnTo>
                    <a:pt x="345" y="147"/>
                  </a:lnTo>
                  <a:lnTo>
                    <a:pt x="345" y="146"/>
                  </a:lnTo>
                  <a:lnTo>
                    <a:pt x="352" y="142"/>
                  </a:lnTo>
                  <a:lnTo>
                    <a:pt x="354" y="136"/>
                  </a:lnTo>
                  <a:lnTo>
                    <a:pt x="360" y="134"/>
                  </a:lnTo>
                  <a:lnTo>
                    <a:pt x="361" y="132"/>
                  </a:lnTo>
                  <a:lnTo>
                    <a:pt x="359" y="116"/>
                  </a:lnTo>
                  <a:lnTo>
                    <a:pt x="359" y="108"/>
                  </a:lnTo>
                  <a:lnTo>
                    <a:pt x="353" y="109"/>
                  </a:lnTo>
                  <a:lnTo>
                    <a:pt x="354" y="103"/>
                  </a:lnTo>
                  <a:lnTo>
                    <a:pt x="360" y="101"/>
                  </a:lnTo>
                  <a:lnTo>
                    <a:pt x="363" y="105"/>
                  </a:lnTo>
                  <a:lnTo>
                    <a:pt x="365" y="100"/>
                  </a:lnTo>
                  <a:lnTo>
                    <a:pt x="361" y="93"/>
                  </a:lnTo>
                  <a:lnTo>
                    <a:pt x="365" y="92"/>
                  </a:lnTo>
                  <a:lnTo>
                    <a:pt x="369" y="86"/>
                  </a:lnTo>
                  <a:lnTo>
                    <a:pt x="373" y="84"/>
                  </a:lnTo>
                  <a:lnTo>
                    <a:pt x="368" y="77"/>
                  </a:lnTo>
                  <a:lnTo>
                    <a:pt x="368" y="76"/>
                  </a:lnTo>
                  <a:lnTo>
                    <a:pt x="372" y="73"/>
                  </a:lnTo>
                  <a:lnTo>
                    <a:pt x="377" y="70"/>
                  </a:lnTo>
                  <a:lnTo>
                    <a:pt x="384" y="65"/>
                  </a:lnTo>
                  <a:lnTo>
                    <a:pt x="380" y="58"/>
                  </a:lnTo>
                  <a:lnTo>
                    <a:pt x="387" y="55"/>
                  </a:lnTo>
                  <a:lnTo>
                    <a:pt x="386" y="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7" name="Freeform 53"/>
            <p:cNvSpPr>
              <a:spLocks/>
            </p:cNvSpPr>
            <p:nvPr/>
          </p:nvSpPr>
          <p:spPr bwMode="auto">
            <a:xfrm>
              <a:off x="4909265" y="4002206"/>
              <a:ext cx="1058333" cy="1240367"/>
            </a:xfrm>
            <a:custGeom>
              <a:avLst/>
              <a:gdLst>
                <a:gd name="T0" fmla="*/ 210 w 520"/>
                <a:gd name="T1" fmla="*/ 12 h 609"/>
                <a:gd name="T2" fmla="*/ 126 w 520"/>
                <a:gd name="T3" fmla="*/ 75 h 609"/>
                <a:gd name="T4" fmla="*/ 112 w 520"/>
                <a:gd name="T5" fmla="*/ 92 h 609"/>
                <a:gd name="T6" fmla="*/ 103 w 520"/>
                <a:gd name="T7" fmla="*/ 83 h 609"/>
                <a:gd name="T8" fmla="*/ 90 w 520"/>
                <a:gd name="T9" fmla="*/ 77 h 609"/>
                <a:gd name="T10" fmla="*/ 78 w 520"/>
                <a:gd name="T11" fmla="*/ 74 h 609"/>
                <a:gd name="T12" fmla="*/ 67 w 520"/>
                <a:gd name="T13" fmla="*/ 88 h 609"/>
                <a:gd name="T14" fmla="*/ 67 w 520"/>
                <a:gd name="T15" fmla="*/ 105 h 609"/>
                <a:gd name="T16" fmla="*/ 69 w 520"/>
                <a:gd name="T17" fmla="*/ 124 h 609"/>
                <a:gd name="T18" fmla="*/ 66 w 520"/>
                <a:gd name="T19" fmla="*/ 139 h 609"/>
                <a:gd name="T20" fmla="*/ 67 w 520"/>
                <a:gd name="T21" fmla="*/ 166 h 609"/>
                <a:gd name="T22" fmla="*/ 59 w 520"/>
                <a:gd name="T23" fmla="*/ 185 h 609"/>
                <a:gd name="T24" fmla="*/ 58 w 520"/>
                <a:gd name="T25" fmla="*/ 199 h 609"/>
                <a:gd name="T26" fmla="*/ 67 w 520"/>
                <a:gd name="T27" fmla="*/ 220 h 609"/>
                <a:gd name="T28" fmla="*/ 70 w 520"/>
                <a:gd name="T29" fmla="*/ 232 h 609"/>
                <a:gd name="T30" fmla="*/ 82 w 520"/>
                <a:gd name="T31" fmla="*/ 253 h 609"/>
                <a:gd name="T32" fmla="*/ 81 w 520"/>
                <a:gd name="T33" fmla="*/ 263 h 609"/>
                <a:gd name="T34" fmla="*/ 57 w 520"/>
                <a:gd name="T35" fmla="*/ 281 h 609"/>
                <a:gd name="T36" fmla="*/ 47 w 520"/>
                <a:gd name="T37" fmla="*/ 296 h 609"/>
                <a:gd name="T38" fmla="*/ 43 w 520"/>
                <a:gd name="T39" fmla="*/ 315 h 609"/>
                <a:gd name="T40" fmla="*/ 30 w 520"/>
                <a:gd name="T41" fmla="*/ 337 h 609"/>
                <a:gd name="T42" fmla="*/ 20 w 520"/>
                <a:gd name="T43" fmla="*/ 346 h 609"/>
                <a:gd name="T44" fmla="*/ 23 w 520"/>
                <a:gd name="T45" fmla="*/ 360 h 609"/>
                <a:gd name="T46" fmla="*/ 20 w 520"/>
                <a:gd name="T47" fmla="*/ 372 h 609"/>
                <a:gd name="T48" fmla="*/ 34 w 520"/>
                <a:gd name="T49" fmla="*/ 378 h 609"/>
                <a:gd name="T50" fmla="*/ 34 w 520"/>
                <a:gd name="T51" fmla="*/ 395 h 609"/>
                <a:gd name="T52" fmla="*/ 25 w 520"/>
                <a:gd name="T53" fmla="*/ 404 h 609"/>
                <a:gd name="T54" fmla="*/ 17 w 520"/>
                <a:gd name="T55" fmla="*/ 402 h 609"/>
                <a:gd name="T56" fmla="*/ 11 w 520"/>
                <a:gd name="T57" fmla="*/ 403 h 609"/>
                <a:gd name="T58" fmla="*/ 0 w 520"/>
                <a:gd name="T59" fmla="*/ 422 h 609"/>
                <a:gd name="T60" fmla="*/ 180 w 520"/>
                <a:gd name="T61" fmla="*/ 526 h 609"/>
                <a:gd name="T62" fmla="*/ 410 w 520"/>
                <a:gd name="T63" fmla="*/ 603 h 609"/>
                <a:gd name="T64" fmla="*/ 450 w 520"/>
                <a:gd name="T65" fmla="*/ 606 h 609"/>
                <a:gd name="T66" fmla="*/ 415 w 520"/>
                <a:gd name="T67" fmla="*/ 4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0" h="609">
                  <a:moveTo>
                    <a:pt x="314" y="28"/>
                  </a:moveTo>
                  <a:lnTo>
                    <a:pt x="210" y="12"/>
                  </a:lnTo>
                  <a:lnTo>
                    <a:pt x="139" y="0"/>
                  </a:lnTo>
                  <a:lnTo>
                    <a:pt x="126" y="75"/>
                  </a:lnTo>
                  <a:lnTo>
                    <a:pt x="119" y="85"/>
                  </a:lnTo>
                  <a:lnTo>
                    <a:pt x="112" y="92"/>
                  </a:lnTo>
                  <a:lnTo>
                    <a:pt x="105" y="90"/>
                  </a:lnTo>
                  <a:lnTo>
                    <a:pt x="103" y="83"/>
                  </a:lnTo>
                  <a:lnTo>
                    <a:pt x="97" y="77"/>
                  </a:lnTo>
                  <a:lnTo>
                    <a:pt x="90" y="77"/>
                  </a:lnTo>
                  <a:lnTo>
                    <a:pt x="85" y="73"/>
                  </a:lnTo>
                  <a:lnTo>
                    <a:pt x="78" y="74"/>
                  </a:lnTo>
                  <a:lnTo>
                    <a:pt x="70" y="79"/>
                  </a:lnTo>
                  <a:lnTo>
                    <a:pt x="67" y="88"/>
                  </a:lnTo>
                  <a:lnTo>
                    <a:pt x="71" y="100"/>
                  </a:lnTo>
                  <a:lnTo>
                    <a:pt x="67" y="105"/>
                  </a:lnTo>
                  <a:lnTo>
                    <a:pt x="67" y="112"/>
                  </a:lnTo>
                  <a:lnTo>
                    <a:pt x="69" y="124"/>
                  </a:lnTo>
                  <a:lnTo>
                    <a:pt x="66" y="132"/>
                  </a:lnTo>
                  <a:lnTo>
                    <a:pt x="66" y="139"/>
                  </a:lnTo>
                  <a:lnTo>
                    <a:pt x="67" y="151"/>
                  </a:lnTo>
                  <a:lnTo>
                    <a:pt x="67" y="166"/>
                  </a:lnTo>
                  <a:lnTo>
                    <a:pt x="61" y="171"/>
                  </a:lnTo>
                  <a:lnTo>
                    <a:pt x="59" y="185"/>
                  </a:lnTo>
                  <a:lnTo>
                    <a:pt x="58" y="192"/>
                  </a:lnTo>
                  <a:lnTo>
                    <a:pt x="58" y="199"/>
                  </a:lnTo>
                  <a:lnTo>
                    <a:pt x="65" y="211"/>
                  </a:lnTo>
                  <a:lnTo>
                    <a:pt x="67" y="220"/>
                  </a:lnTo>
                  <a:lnTo>
                    <a:pt x="67" y="226"/>
                  </a:lnTo>
                  <a:lnTo>
                    <a:pt x="70" y="232"/>
                  </a:lnTo>
                  <a:lnTo>
                    <a:pt x="70" y="239"/>
                  </a:lnTo>
                  <a:lnTo>
                    <a:pt x="82" y="253"/>
                  </a:lnTo>
                  <a:lnTo>
                    <a:pt x="86" y="258"/>
                  </a:lnTo>
                  <a:lnTo>
                    <a:pt x="81" y="263"/>
                  </a:lnTo>
                  <a:lnTo>
                    <a:pt x="59" y="276"/>
                  </a:lnTo>
                  <a:lnTo>
                    <a:pt x="57" y="281"/>
                  </a:lnTo>
                  <a:lnTo>
                    <a:pt x="51" y="285"/>
                  </a:lnTo>
                  <a:lnTo>
                    <a:pt x="47" y="296"/>
                  </a:lnTo>
                  <a:lnTo>
                    <a:pt x="47" y="308"/>
                  </a:lnTo>
                  <a:lnTo>
                    <a:pt x="43" y="315"/>
                  </a:lnTo>
                  <a:lnTo>
                    <a:pt x="40" y="323"/>
                  </a:lnTo>
                  <a:lnTo>
                    <a:pt x="30" y="337"/>
                  </a:lnTo>
                  <a:lnTo>
                    <a:pt x="24" y="341"/>
                  </a:lnTo>
                  <a:lnTo>
                    <a:pt x="20" y="346"/>
                  </a:lnTo>
                  <a:lnTo>
                    <a:pt x="23" y="354"/>
                  </a:lnTo>
                  <a:lnTo>
                    <a:pt x="23" y="360"/>
                  </a:lnTo>
                  <a:lnTo>
                    <a:pt x="19" y="366"/>
                  </a:lnTo>
                  <a:lnTo>
                    <a:pt x="20" y="372"/>
                  </a:lnTo>
                  <a:lnTo>
                    <a:pt x="27" y="374"/>
                  </a:lnTo>
                  <a:lnTo>
                    <a:pt x="34" y="378"/>
                  </a:lnTo>
                  <a:lnTo>
                    <a:pt x="35" y="384"/>
                  </a:lnTo>
                  <a:lnTo>
                    <a:pt x="34" y="395"/>
                  </a:lnTo>
                  <a:lnTo>
                    <a:pt x="27" y="399"/>
                  </a:lnTo>
                  <a:lnTo>
                    <a:pt x="25" y="404"/>
                  </a:lnTo>
                  <a:lnTo>
                    <a:pt x="19" y="403"/>
                  </a:lnTo>
                  <a:lnTo>
                    <a:pt x="17" y="402"/>
                  </a:lnTo>
                  <a:lnTo>
                    <a:pt x="13" y="403"/>
                  </a:lnTo>
                  <a:lnTo>
                    <a:pt x="11" y="403"/>
                  </a:lnTo>
                  <a:lnTo>
                    <a:pt x="2" y="415"/>
                  </a:lnTo>
                  <a:lnTo>
                    <a:pt x="0" y="422"/>
                  </a:lnTo>
                  <a:lnTo>
                    <a:pt x="19" y="434"/>
                  </a:lnTo>
                  <a:lnTo>
                    <a:pt x="180" y="526"/>
                  </a:lnTo>
                  <a:lnTo>
                    <a:pt x="287" y="586"/>
                  </a:lnTo>
                  <a:lnTo>
                    <a:pt x="410" y="603"/>
                  </a:lnTo>
                  <a:lnTo>
                    <a:pt x="450" y="609"/>
                  </a:lnTo>
                  <a:lnTo>
                    <a:pt x="450" y="606"/>
                  </a:lnTo>
                  <a:lnTo>
                    <a:pt x="520" y="58"/>
                  </a:lnTo>
                  <a:lnTo>
                    <a:pt x="415" y="44"/>
                  </a:lnTo>
                  <a:lnTo>
                    <a:pt x="314" y="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8" name="Freeform 54"/>
            <p:cNvSpPr>
              <a:spLocks noEditPoints="1"/>
            </p:cNvSpPr>
            <p:nvPr/>
          </p:nvSpPr>
          <p:spPr bwMode="auto">
            <a:xfrm>
              <a:off x="9267482" y="4522904"/>
              <a:ext cx="639233" cy="996952"/>
            </a:xfrm>
            <a:custGeom>
              <a:avLst/>
              <a:gdLst>
                <a:gd name="T0" fmla="*/ 290 w 301"/>
                <a:gd name="T1" fmla="*/ 364 h 487"/>
                <a:gd name="T2" fmla="*/ 290 w 301"/>
                <a:gd name="T3" fmla="*/ 344 h 487"/>
                <a:gd name="T4" fmla="*/ 291 w 301"/>
                <a:gd name="T5" fmla="*/ 333 h 487"/>
                <a:gd name="T6" fmla="*/ 283 w 301"/>
                <a:gd name="T7" fmla="*/ 317 h 487"/>
                <a:gd name="T8" fmla="*/ 282 w 301"/>
                <a:gd name="T9" fmla="*/ 292 h 487"/>
                <a:gd name="T10" fmla="*/ 283 w 301"/>
                <a:gd name="T11" fmla="*/ 273 h 487"/>
                <a:gd name="T12" fmla="*/ 293 w 301"/>
                <a:gd name="T13" fmla="*/ 263 h 487"/>
                <a:gd name="T14" fmla="*/ 286 w 301"/>
                <a:gd name="T15" fmla="*/ 254 h 487"/>
                <a:gd name="T16" fmla="*/ 283 w 301"/>
                <a:gd name="T17" fmla="*/ 237 h 487"/>
                <a:gd name="T18" fmla="*/ 275 w 301"/>
                <a:gd name="T19" fmla="*/ 227 h 487"/>
                <a:gd name="T20" fmla="*/ 266 w 301"/>
                <a:gd name="T21" fmla="*/ 210 h 487"/>
                <a:gd name="T22" fmla="*/ 262 w 301"/>
                <a:gd name="T23" fmla="*/ 199 h 487"/>
                <a:gd name="T24" fmla="*/ 204 w 301"/>
                <a:gd name="T25" fmla="*/ 0 h 487"/>
                <a:gd name="T26" fmla="*/ 0 w 301"/>
                <a:gd name="T27" fmla="*/ 20 h 487"/>
                <a:gd name="T28" fmla="*/ 5 w 301"/>
                <a:gd name="T29" fmla="*/ 27 h 487"/>
                <a:gd name="T30" fmla="*/ 5 w 301"/>
                <a:gd name="T31" fmla="*/ 325 h 487"/>
                <a:gd name="T32" fmla="*/ 25 w 301"/>
                <a:gd name="T33" fmla="*/ 472 h 487"/>
                <a:gd name="T34" fmla="*/ 42 w 301"/>
                <a:gd name="T35" fmla="*/ 474 h 487"/>
                <a:gd name="T36" fmla="*/ 51 w 301"/>
                <a:gd name="T37" fmla="*/ 452 h 487"/>
                <a:gd name="T38" fmla="*/ 53 w 301"/>
                <a:gd name="T39" fmla="*/ 440 h 487"/>
                <a:gd name="T40" fmla="*/ 56 w 301"/>
                <a:gd name="T41" fmla="*/ 441 h 487"/>
                <a:gd name="T42" fmla="*/ 63 w 301"/>
                <a:gd name="T43" fmla="*/ 448 h 487"/>
                <a:gd name="T44" fmla="*/ 61 w 301"/>
                <a:gd name="T45" fmla="*/ 460 h 487"/>
                <a:gd name="T46" fmla="*/ 72 w 301"/>
                <a:gd name="T47" fmla="*/ 470 h 487"/>
                <a:gd name="T48" fmla="*/ 78 w 301"/>
                <a:gd name="T49" fmla="*/ 475 h 487"/>
                <a:gd name="T50" fmla="*/ 70 w 301"/>
                <a:gd name="T51" fmla="*/ 483 h 487"/>
                <a:gd name="T52" fmla="*/ 60 w 301"/>
                <a:gd name="T53" fmla="*/ 486 h 487"/>
                <a:gd name="T54" fmla="*/ 91 w 301"/>
                <a:gd name="T55" fmla="*/ 479 h 487"/>
                <a:gd name="T56" fmla="*/ 91 w 301"/>
                <a:gd name="T57" fmla="*/ 471 h 487"/>
                <a:gd name="T58" fmla="*/ 105 w 301"/>
                <a:gd name="T59" fmla="*/ 467 h 487"/>
                <a:gd name="T60" fmla="*/ 105 w 301"/>
                <a:gd name="T61" fmla="*/ 453 h 487"/>
                <a:gd name="T62" fmla="*/ 106 w 301"/>
                <a:gd name="T63" fmla="*/ 441 h 487"/>
                <a:gd name="T64" fmla="*/ 94 w 301"/>
                <a:gd name="T65" fmla="*/ 432 h 487"/>
                <a:gd name="T66" fmla="*/ 87 w 301"/>
                <a:gd name="T67" fmla="*/ 411 h 487"/>
                <a:gd name="T68" fmla="*/ 170 w 301"/>
                <a:gd name="T69" fmla="*/ 399 h 487"/>
                <a:gd name="T70" fmla="*/ 301 w 301"/>
                <a:gd name="T71" fmla="*/ 380 h 487"/>
                <a:gd name="T72" fmla="*/ 44 w 301"/>
                <a:gd name="T73" fmla="*/ 486 h 487"/>
                <a:gd name="T74" fmla="*/ 38 w 301"/>
                <a:gd name="T75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1" h="487">
                  <a:moveTo>
                    <a:pt x="296" y="371"/>
                  </a:moveTo>
                  <a:lnTo>
                    <a:pt x="290" y="364"/>
                  </a:lnTo>
                  <a:lnTo>
                    <a:pt x="289" y="359"/>
                  </a:lnTo>
                  <a:lnTo>
                    <a:pt x="290" y="344"/>
                  </a:lnTo>
                  <a:lnTo>
                    <a:pt x="290" y="338"/>
                  </a:lnTo>
                  <a:lnTo>
                    <a:pt x="291" y="333"/>
                  </a:lnTo>
                  <a:lnTo>
                    <a:pt x="289" y="323"/>
                  </a:lnTo>
                  <a:lnTo>
                    <a:pt x="283" y="317"/>
                  </a:lnTo>
                  <a:lnTo>
                    <a:pt x="279" y="305"/>
                  </a:lnTo>
                  <a:lnTo>
                    <a:pt x="282" y="292"/>
                  </a:lnTo>
                  <a:lnTo>
                    <a:pt x="283" y="286"/>
                  </a:lnTo>
                  <a:lnTo>
                    <a:pt x="283" y="273"/>
                  </a:lnTo>
                  <a:lnTo>
                    <a:pt x="287" y="268"/>
                  </a:lnTo>
                  <a:lnTo>
                    <a:pt x="293" y="263"/>
                  </a:lnTo>
                  <a:lnTo>
                    <a:pt x="291" y="257"/>
                  </a:lnTo>
                  <a:lnTo>
                    <a:pt x="286" y="254"/>
                  </a:lnTo>
                  <a:lnTo>
                    <a:pt x="287" y="245"/>
                  </a:lnTo>
                  <a:lnTo>
                    <a:pt x="283" y="237"/>
                  </a:lnTo>
                  <a:lnTo>
                    <a:pt x="282" y="236"/>
                  </a:lnTo>
                  <a:lnTo>
                    <a:pt x="275" y="227"/>
                  </a:lnTo>
                  <a:lnTo>
                    <a:pt x="270" y="215"/>
                  </a:lnTo>
                  <a:lnTo>
                    <a:pt x="266" y="210"/>
                  </a:lnTo>
                  <a:lnTo>
                    <a:pt x="264" y="203"/>
                  </a:lnTo>
                  <a:lnTo>
                    <a:pt x="262" y="199"/>
                  </a:lnTo>
                  <a:lnTo>
                    <a:pt x="233" y="93"/>
                  </a:lnTo>
                  <a:lnTo>
                    <a:pt x="204" y="0"/>
                  </a:lnTo>
                  <a:lnTo>
                    <a:pt x="116" y="11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5" y="27"/>
                  </a:lnTo>
                  <a:lnTo>
                    <a:pt x="10" y="30"/>
                  </a:lnTo>
                  <a:lnTo>
                    <a:pt x="5" y="325"/>
                  </a:lnTo>
                  <a:lnTo>
                    <a:pt x="25" y="470"/>
                  </a:lnTo>
                  <a:lnTo>
                    <a:pt x="25" y="472"/>
                  </a:lnTo>
                  <a:lnTo>
                    <a:pt x="30" y="471"/>
                  </a:lnTo>
                  <a:lnTo>
                    <a:pt x="42" y="474"/>
                  </a:lnTo>
                  <a:lnTo>
                    <a:pt x="49" y="474"/>
                  </a:lnTo>
                  <a:lnTo>
                    <a:pt x="51" y="452"/>
                  </a:lnTo>
                  <a:lnTo>
                    <a:pt x="51" y="445"/>
                  </a:lnTo>
                  <a:lnTo>
                    <a:pt x="53" y="440"/>
                  </a:lnTo>
                  <a:lnTo>
                    <a:pt x="53" y="437"/>
                  </a:lnTo>
                  <a:lnTo>
                    <a:pt x="56" y="441"/>
                  </a:lnTo>
                  <a:lnTo>
                    <a:pt x="60" y="443"/>
                  </a:lnTo>
                  <a:lnTo>
                    <a:pt x="63" y="448"/>
                  </a:lnTo>
                  <a:lnTo>
                    <a:pt x="64" y="455"/>
                  </a:lnTo>
                  <a:lnTo>
                    <a:pt x="61" y="460"/>
                  </a:lnTo>
                  <a:lnTo>
                    <a:pt x="65" y="466"/>
                  </a:lnTo>
                  <a:lnTo>
                    <a:pt x="72" y="470"/>
                  </a:lnTo>
                  <a:lnTo>
                    <a:pt x="74" y="468"/>
                  </a:lnTo>
                  <a:lnTo>
                    <a:pt x="78" y="475"/>
                  </a:lnTo>
                  <a:lnTo>
                    <a:pt x="76" y="482"/>
                  </a:lnTo>
                  <a:lnTo>
                    <a:pt x="70" y="483"/>
                  </a:lnTo>
                  <a:lnTo>
                    <a:pt x="64" y="483"/>
                  </a:lnTo>
                  <a:lnTo>
                    <a:pt x="60" y="486"/>
                  </a:lnTo>
                  <a:lnTo>
                    <a:pt x="84" y="482"/>
                  </a:lnTo>
                  <a:lnTo>
                    <a:pt x="91" y="479"/>
                  </a:lnTo>
                  <a:lnTo>
                    <a:pt x="93" y="474"/>
                  </a:lnTo>
                  <a:lnTo>
                    <a:pt x="91" y="471"/>
                  </a:lnTo>
                  <a:lnTo>
                    <a:pt x="98" y="472"/>
                  </a:lnTo>
                  <a:lnTo>
                    <a:pt x="105" y="467"/>
                  </a:lnTo>
                  <a:lnTo>
                    <a:pt x="106" y="456"/>
                  </a:lnTo>
                  <a:lnTo>
                    <a:pt x="105" y="453"/>
                  </a:lnTo>
                  <a:lnTo>
                    <a:pt x="103" y="451"/>
                  </a:lnTo>
                  <a:lnTo>
                    <a:pt x="106" y="441"/>
                  </a:lnTo>
                  <a:lnTo>
                    <a:pt x="101" y="434"/>
                  </a:lnTo>
                  <a:lnTo>
                    <a:pt x="94" y="432"/>
                  </a:lnTo>
                  <a:lnTo>
                    <a:pt x="84" y="420"/>
                  </a:lnTo>
                  <a:lnTo>
                    <a:pt x="87" y="411"/>
                  </a:lnTo>
                  <a:lnTo>
                    <a:pt x="93" y="407"/>
                  </a:lnTo>
                  <a:lnTo>
                    <a:pt x="170" y="399"/>
                  </a:lnTo>
                  <a:lnTo>
                    <a:pt x="301" y="383"/>
                  </a:lnTo>
                  <a:lnTo>
                    <a:pt x="301" y="380"/>
                  </a:lnTo>
                  <a:lnTo>
                    <a:pt x="296" y="371"/>
                  </a:lnTo>
                  <a:close/>
                  <a:moveTo>
                    <a:pt x="44" y="486"/>
                  </a:moveTo>
                  <a:lnTo>
                    <a:pt x="48" y="483"/>
                  </a:lnTo>
                  <a:lnTo>
                    <a:pt x="38" y="487"/>
                  </a:lnTo>
                  <a:lnTo>
                    <a:pt x="44" y="4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109" name="Freeform 55"/>
            <p:cNvSpPr>
              <a:spLocks noEditPoints="1"/>
            </p:cNvSpPr>
            <p:nvPr/>
          </p:nvSpPr>
          <p:spPr bwMode="auto">
            <a:xfrm>
              <a:off x="9887665" y="3938705"/>
              <a:ext cx="1341967" cy="635000"/>
            </a:xfrm>
            <a:custGeom>
              <a:avLst/>
              <a:gdLst>
                <a:gd name="T0" fmla="*/ 510 w 619"/>
                <a:gd name="T1" fmla="*/ 229 h 293"/>
                <a:gd name="T2" fmla="*/ 559 w 619"/>
                <a:gd name="T3" fmla="*/ 192 h 293"/>
                <a:gd name="T4" fmla="*/ 566 w 619"/>
                <a:gd name="T5" fmla="*/ 192 h 293"/>
                <a:gd name="T6" fmla="*/ 586 w 619"/>
                <a:gd name="T7" fmla="*/ 182 h 293"/>
                <a:gd name="T8" fmla="*/ 592 w 619"/>
                <a:gd name="T9" fmla="*/ 170 h 293"/>
                <a:gd name="T10" fmla="*/ 615 w 619"/>
                <a:gd name="T11" fmla="*/ 74 h 293"/>
                <a:gd name="T12" fmla="*/ 605 w 619"/>
                <a:gd name="T13" fmla="*/ 71 h 293"/>
                <a:gd name="T14" fmla="*/ 592 w 619"/>
                <a:gd name="T15" fmla="*/ 95 h 293"/>
                <a:gd name="T16" fmla="*/ 591 w 619"/>
                <a:gd name="T17" fmla="*/ 78 h 293"/>
                <a:gd name="T18" fmla="*/ 574 w 619"/>
                <a:gd name="T19" fmla="*/ 68 h 293"/>
                <a:gd name="T20" fmla="*/ 550 w 619"/>
                <a:gd name="T21" fmla="*/ 77 h 293"/>
                <a:gd name="T22" fmla="*/ 534 w 619"/>
                <a:gd name="T23" fmla="*/ 60 h 293"/>
                <a:gd name="T24" fmla="*/ 536 w 619"/>
                <a:gd name="T25" fmla="*/ 49 h 293"/>
                <a:gd name="T26" fmla="*/ 542 w 619"/>
                <a:gd name="T27" fmla="*/ 68 h 293"/>
                <a:gd name="T28" fmla="*/ 560 w 619"/>
                <a:gd name="T29" fmla="*/ 55 h 293"/>
                <a:gd name="T30" fmla="*/ 577 w 619"/>
                <a:gd name="T31" fmla="*/ 54 h 293"/>
                <a:gd name="T32" fmla="*/ 570 w 619"/>
                <a:gd name="T33" fmla="*/ 40 h 293"/>
                <a:gd name="T34" fmla="*/ 589 w 619"/>
                <a:gd name="T35" fmla="*/ 40 h 293"/>
                <a:gd name="T36" fmla="*/ 602 w 619"/>
                <a:gd name="T37" fmla="*/ 45 h 293"/>
                <a:gd name="T38" fmla="*/ 579 w 619"/>
                <a:gd name="T39" fmla="*/ 18 h 293"/>
                <a:gd name="T40" fmla="*/ 267 w 619"/>
                <a:gd name="T41" fmla="*/ 74 h 293"/>
                <a:gd name="T42" fmla="*/ 171 w 619"/>
                <a:gd name="T43" fmla="*/ 92 h 293"/>
                <a:gd name="T44" fmla="*/ 158 w 619"/>
                <a:gd name="T45" fmla="*/ 118 h 293"/>
                <a:gd name="T46" fmla="*/ 133 w 619"/>
                <a:gd name="T47" fmla="*/ 137 h 293"/>
                <a:gd name="T48" fmla="*/ 115 w 619"/>
                <a:gd name="T49" fmla="*/ 154 h 293"/>
                <a:gd name="T50" fmla="*/ 99 w 619"/>
                <a:gd name="T51" fmla="*/ 160 h 293"/>
                <a:gd name="T52" fmla="*/ 83 w 619"/>
                <a:gd name="T53" fmla="*/ 175 h 293"/>
                <a:gd name="T54" fmla="*/ 38 w 619"/>
                <a:gd name="T55" fmla="*/ 202 h 293"/>
                <a:gd name="T56" fmla="*/ 18 w 619"/>
                <a:gd name="T57" fmla="*/ 229 h 293"/>
                <a:gd name="T58" fmla="*/ 90 w 619"/>
                <a:gd name="T59" fmla="*/ 248 h 293"/>
                <a:gd name="T60" fmla="*/ 136 w 619"/>
                <a:gd name="T61" fmla="*/ 225 h 293"/>
                <a:gd name="T62" fmla="*/ 240 w 619"/>
                <a:gd name="T63" fmla="*/ 211 h 293"/>
                <a:gd name="T64" fmla="*/ 263 w 619"/>
                <a:gd name="T65" fmla="*/ 230 h 293"/>
                <a:gd name="T66" fmla="*/ 441 w 619"/>
                <a:gd name="T67" fmla="*/ 292 h 293"/>
                <a:gd name="T68" fmla="*/ 471 w 619"/>
                <a:gd name="T69" fmla="*/ 285 h 293"/>
                <a:gd name="T70" fmla="*/ 483 w 619"/>
                <a:gd name="T71" fmla="*/ 257 h 293"/>
                <a:gd name="T72" fmla="*/ 491 w 619"/>
                <a:gd name="T73" fmla="*/ 260 h 293"/>
                <a:gd name="T74" fmla="*/ 518 w 619"/>
                <a:gd name="T75" fmla="*/ 219 h 293"/>
                <a:gd name="T76" fmla="*/ 522 w 619"/>
                <a:gd name="T77" fmla="*/ 206 h 293"/>
                <a:gd name="T78" fmla="*/ 529 w 619"/>
                <a:gd name="T79" fmla="*/ 207 h 293"/>
                <a:gd name="T80" fmla="*/ 561 w 619"/>
                <a:gd name="T81" fmla="*/ 191 h 293"/>
                <a:gd name="T82" fmla="*/ 571 w 619"/>
                <a:gd name="T83" fmla="*/ 182 h 293"/>
                <a:gd name="T84" fmla="*/ 589 w 619"/>
                <a:gd name="T85" fmla="*/ 168 h 293"/>
                <a:gd name="T86" fmla="*/ 584 w 619"/>
                <a:gd name="T87" fmla="*/ 164 h 293"/>
                <a:gd name="T88" fmla="*/ 577 w 619"/>
                <a:gd name="T89" fmla="*/ 160 h 293"/>
                <a:gd name="T90" fmla="*/ 568 w 619"/>
                <a:gd name="T91" fmla="*/ 164 h 293"/>
                <a:gd name="T92" fmla="*/ 531 w 619"/>
                <a:gd name="T93" fmla="*/ 156 h 293"/>
                <a:gd name="T94" fmla="*/ 555 w 619"/>
                <a:gd name="T95" fmla="*/ 166 h 293"/>
                <a:gd name="T96" fmla="*/ 563 w 619"/>
                <a:gd name="T97" fmla="*/ 148 h 293"/>
                <a:gd name="T98" fmla="*/ 560 w 619"/>
                <a:gd name="T99" fmla="*/ 132 h 293"/>
                <a:gd name="T100" fmla="*/ 527 w 619"/>
                <a:gd name="T101" fmla="*/ 122 h 293"/>
                <a:gd name="T102" fmla="*/ 560 w 619"/>
                <a:gd name="T103" fmla="*/ 124 h 293"/>
                <a:gd name="T104" fmla="*/ 560 w 619"/>
                <a:gd name="T105" fmla="*/ 117 h 293"/>
                <a:gd name="T106" fmla="*/ 575 w 619"/>
                <a:gd name="T107" fmla="*/ 123 h 293"/>
                <a:gd name="T108" fmla="*/ 607 w 619"/>
                <a:gd name="T109" fmla="*/ 101 h 293"/>
                <a:gd name="T110" fmla="*/ 586 w 619"/>
                <a:gd name="T111" fmla="*/ 17 h 293"/>
                <a:gd name="T112" fmla="*/ 586 w 619"/>
                <a:gd name="T113" fmla="*/ 17 h 293"/>
                <a:gd name="T114" fmla="*/ 589 w 619"/>
                <a:gd name="T115" fmla="*/ 1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9" h="293">
                  <a:moveTo>
                    <a:pt x="514" y="223"/>
                  </a:moveTo>
                  <a:lnTo>
                    <a:pt x="509" y="228"/>
                  </a:lnTo>
                  <a:lnTo>
                    <a:pt x="506" y="234"/>
                  </a:lnTo>
                  <a:lnTo>
                    <a:pt x="510" y="229"/>
                  </a:lnTo>
                  <a:lnTo>
                    <a:pt x="522" y="217"/>
                  </a:lnTo>
                  <a:lnTo>
                    <a:pt x="520" y="217"/>
                  </a:lnTo>
                  <a:lnTo>
                    <a:pt x="514" y="223"/>
                  </a:lnTo>
                  <a:close/>
                  <a:moveTo>
                    <a:pt x="559" y="192"/>
                  </a:moveTo>
                  <a:lnTo>
                    <a:pt x="547" y="197"/>
                  </a:lnTo>
                  <a:lnTo>
                    <a:pt x="543" y="200"/>
                  </a:lnTo>
                  <a:lnTo>
                    <a:pt x="555" y="194"/>
                  </a:lnTo>
                  <a:lnTo>
                    <a:pt x="566" y="192"/>
                  </a:lnTo>
                  <a:lnTo>
                    <a:pt x="565" y="191"/>
                  </a:lnTo>
                  <a:lnTo>
                    <a:pt x="559" y="192"/>
                  </a:lnTo>
                  <a:close/>
                  <a:moveTo>
                    <a:pt x="588" y="177"/>
                  </a:moveTo>
                  <a:lnTo>
                    <a:pt x="586" y="182"/>
                  </a:lnTo>
                  <a:lnTo>
                    <a:pt x="580" y="196"/>
                  </a:lnTo>
                  <a:lnTo>
                    <a:pt x="588" y="178"/>
                  </a:lnTo>
                  <a:lnTo>
                    <a:pt x="597" y="164"/>
                  </a:lnTo>
                  <a:lnTo>
                    <a:pt x="592" y="170"/>
                  </a:lnTo>
                  <a:lnTo>
                    <a:pt x="588" y="177"/>
                  </a:lnTo>
                  <a:close/>
                  <a:moveTo>
                    <a:pt x="619" y="91"/>
                  </a:moveTo>
                  <a:lnTo>
                    <a:pt x="616" y="86"/>
                  </a:lnTo>
                  <a:lnTo>
                    <a:pt x="615" y="74"/>
                  </a:lnTo>
                  <a:lnTo>
                    <a:pt x="611" y="68"/>
                  </a:lnTo>
                  <a:lnTo>
                    <a:pt x="605" y="63"/>
                  </a:lnTo>
                  <a:lnTo>
                    <a:pt x="606" y="65"/>
                  </a:lnTo>
                  <a:lnTo>
                    <a:pt x="605" y="71"/>
                  </a:lnTo>
                  <a:lnTo>
                    <a:pt x="596" y="71"/>
                  </a:lnTo>
                  <a:lnTo>
                    <a:pt x="596" y="77"/>
                  </a:lnTo>
                  <a:lnTo>
                    <a:pt x="598" y="88"/>
                  </a:lnTo>
                  <a:lnTo>
                    <a:pt x="592" y="95"/>
                  </a:lnTo>
                  <a:lnTo>
                    <a:pt x="589" y="91"/>
                  </a:lnTo>
                  <a:lnTo>
                    <a:pt x="593" y="86"/>
                  </a:lnTo>
                  <a:lnTo>
                    <a:pt x="588" y="83"/>
                  </a:lnTo>
                  <a:lnTo>
                    <a:pt x="591" y="78"/>
                  </a:lnTo>
                  <a:lnTo>
                    <a:pt x="591" y="71"/>
                  </a:lnTo>
                  <a:lnTo>
                    <a:pt x="589" y="65"/>
                  </a:lnTo>
                  <a:lnTo>
                    <a:pt x="583" y="65"/>
                  </a:lnTo>
                  <a:lnTo>
                    <a:pt x="574" y="68"/>
                  </a:lnTo>
                  <a:lnTo>
                    <a:pt x="573" y="74"/>
                  </a:lnTo>
                  <a:lnTo>
                    <a:pt x="561" y="71"/>
                  </a:lnTo>
                  <a:lnTo>
                    <a:pt x="555" y="76"/>
                  </a:lnTo>
                  <a:lnTo>
                    <a:pt x="550" y="77"/>
                  </a:lnTo>
                  <a:lnTo>
                    <a:pt x="543" y="78"/>
                  </a:lnTo>
                  <a:lnTo>
                    <a:pt x="542" y="72"/>
                  </a:lnTo>
                  <a:lnTo>
                    <a:pt x="538" y="67"/>
                  </a:lnTo>
                  <a:lnTo>
                    <a:pt x="534" y="60"/>
                  </a:lnTo>
                  <a:lnTo>
                    <a:pt x="533" y="55"/>
                  </a:lnTo>
                  <a:lnTo>
                    <a:pt x="536" y="50"/>
                  </a:lnTo>
                  <a:lnTo>
                    <a:pt x="533" y="45"/>
                  </a:lnTo>
                  <a:lnTo>
                    <a:pt x="536" y="49"/>
                  </a:lnTo>
                  <a:lnTo>
                    <a:pt x="536" y="50"/>
                  </a:lnTo>
                  <a:lnTo>
                    <a:pt x="537" y="51"/>
                  </a:lnTo>
                  <a:lnTo>
                    <a:pt x="536" y="57"/>
                  </a:lnTo>
                  <a:lnTo>
                    <a:pt x="542" y="68"/>
                  </a:lnTo>
                  <a:lnTo>
                    <a:pt x="547" y="68"/>
                  </a:lnTo>
                  <a:lnTo>
                    <a:pt x="554" y="71"/>
                  </a:lnTo>
                  <a:lnTo>
                    <a:pt x="566" y="59"/>
                  </a:lnTo>
                  <a:lnTo>
                    <a:pt x="560" y="55"/>
                  </a:lnTo>
                  <a:lnTo>
                    <a:pt x="566" y="55"/>
                  </a:lnTo>
                  <a:lnTo>
                    <a:pt x="574" y="57"/>
                  </a:lnTo>
                  <a:lnTo>
                    <a:pt x="570" y="51"/>
                  </a:lnTo>
                  <a:lnTo>
                    <a:pt x="577" y="54"/>
                  </a:lnTo>
                  <a:lnTo>
                    <a:pt x="582" y="51"/>
                  </a:lnTo>
                  <a:lnTo>
                    <a:pt x="582" y="46"/>
                  </a:lnTo>
                  <a:lnTo>
                    <a:pt x="575" y="41"/>
                  </a:lnTo>
                  <a:lnTo>
                    <a:pt x="570" y="40"/>
                  </a:lnTo>
                  <a:lnTo>
                    <a:pt x="577" y="39"/>
                  </a:lnTo>
                  <a:lnTo>
                    <a:pt x="588" y="45"/>
                  </a:lnTo>
                  <a:lnTo>
                    <a:pt x="596" y="45"/>
                  </a:lnTo>
                  <a:lnTo>
                    <a:pt x="589" y="40"/>
                  </a:lnTo>
                  <a:lnTo>
                    <a:pt x="586" y="35"/>
                  </a:lnTo>
                  <a:lnTo>
                    <a:pt x="598" y="44"/>
                  </a:lnTo>
                  <a:lnTo>
                    <a:pt x="602" y="51"/>
                  </a:lnTo>
                  <a:lnTo>
                    <a:pt x="602" y="45"/>
                  </a:lnTo>
                  <a:lnTo>
                    <a:pt x="591" y="28"/>
                  </a:lnTo>
                  <a:lnTo>
                    <a:pt x="591" y="25"/>
                  </a:lnTo>
                  <a:lnTo>
                    <a:pt x="584" y="25"/>
                  </a:lnTo>
                  <a:lnTo>
                    <a:pt x="579" y="18"/>
                  </a:lnTo>
                  <a:lnTo>
                    <a:pt x="578" y="13"/>
                  </a:lnTo>
                  <a:lnTo>
                    <a:pt x="508" y="28"/>
                  </a:lnTo>
                  <a:lnTo>
                    <a:pt x="426" y="45"/>
                  </a:lnTo>
                  <a:lnTo>
                    <a:pt x="267" y="74"/>
                  </a:lnTo>
                  <a:lnTo>
                    <a:pt x="208" y="83"/>
                  </a:lnTo>
                  <a:lnTo>
                    <a:pt x="185" y="86"/>
                  </a:lnTo>
                  <a:lnTo>
                    <a:pt x="173" y="85"/>
                  </a:lnTo>
                  <a:lnTo>
                    <a:pt x="171" y="92"/>
                  </a:lnTo>
                  <a:lnTo>
                    <a:pt x="171" y="99"/>
                  </a:lnTo>
                  <a:lnTo>
                    <a:pt x="170" y="110"/>
                  </a:lnTo>
                  <a:lnTo>
                    <a:pt x="163" y="111"/>
                  </a:lnTo>
                  <a:lnTo>
                    <a:pt x="158" y="118"/>
                  </a:lnTo>
                  <a:lnTo>
                    <a:pt x="154" y="131"/>
                  </a:lnTo>
                  <a:lnTo>
                    <a:pt x="149" y="137"/>
                  </a:lnTo>
                  <a:lnTo>
                    <a:pt x="144" y="132"/>
                  </a:lnTo>
                  <a:lnTo>
                    <a:pt x="133" y="137"/>
                  </a:lnTo>
                  <a:lnTo>
                    <a:pt x="126" y="141"/>
                  </a:lnTo>
                  <a:lnTo>
                    <a:pt x="124" y="147"/>
                  </a:lnTo>
                  <a:lnTo>
                    <a:pt x="118" y="154"/>
                  </a:lnTo>
                  <a:lnTo>
                    <a:pt x="115" y="154"/>
                  </a:lnTo>
                  <a:lnTo>
                    <a:pt x="108" y="147"/>
                  </a:lnTo>
                  <a:lnTo>
                    <a:pt x="103" y="151"/>
                  </a:lnTo>
                  <a:lnTo>
                    <a:pt x="101" y="154"/>
                  </a:lnTo>
                  <a:lnTo>
                    <a:pt x="99" y="160"/>
                  </a:lnTo>
                  <a:lnTo>
                    <a:pt x="94" y="157"/>
                  </a:lnTo>
                  <a:lnTo>
                    <a:pt x="92" y="170"/>
                  </a:lnTo>
                  <a:lnTo>
                    <a:pt x="88" y="175"/>
                  </a:lnTo>
                  <a:lnTo>
                    <a:pt x="83" y="175"/>
                  </a:lnTo>
                  <a:lnTo>
                    <a:pt x="71" y="183"/>
                  </a:lnTo>
                  <a:lnTo>
                    <a:pt x="55" y="200"/>
                  </a:lnTo>
                  <a:lnTo>
                    <a:pt x="50" y="202"/>
                  </a:lnTo>
                  <a:lnTo>
                    <a:pt x="38" y="202"/>
                  </a:lnTo>
                  <a:lnTo>
                    <a:pt x="25" y="210"/>
                  </a:lnTo>
                  <a:lnTo>
                    <a:pt x="20" y="215"/>
                  </a:lnTo>
                  <a:lnTo>
                    <a:pt x="18" y="221"/>
                  </a:lnTo>
                  <a:lnTo>
                    <a:pt x="18" y="229"/>
                  </a:lnTo>
                  <a:lnTo>
                    <a:pt x="13" y="235"/>
                  </a:lnTo>
                  <a:lnTo>
                    <a:pt x="0" y="238"/>
                  </a:lnTo>
                  <a:lnTo>
                    <a:pt x="0" y="262"/>
                  </a:lnTo>
                  <a:lnTo>
                    <a:pt x="90" y="248"/>
                  </a:lnTo>
                  <a:lnTo>
                    <a:pt x="110" y="238"/>
                  </a:lnTo>
                  <a:lnTo>
                    <a:pt x="116" y="238"/>
                  </a:lnTo>
                  <a:lnTo>
                    <a:pt x="125" y="229"/>
                  </a:lnTo>
                  <a:lnTo>
                    <a:pt x="136" y="225"/>
                  </a:lnTo>
                  <a:lnTo>
                    <a:pt x="143" y="223"/>
                  </a:lnTo>
                  <a:lnTo>
                    <a:pt x="148" y="220"/>
                  </a:lnTo>
                  <a:lnTo>
                    <a:pt x="214" y="212"/>
                  </a:lnTo>
                  <a:lnTo>
                    <a:pt x="240" y="211"/>
                  </a:lnTo>
                  <a:lnTo>
                    <a:pt x="245" y="217"/>
                  </a:lnTo>
                  <a:lnTo>
                    <a:pt x="250" y="215"/>
                  </a:lnTo>
                  <a:lnTo>
                    <a:pt x="260" y="224"/>
                  </a:lnTo>
                  <a:lnTo>
                    <a:pt x="263" y="230"/>
                  </a:lnTo>
                  <a:lnTo>
                    <a:pt x="263" y="235"/>
                  </a:lnTo>
                  <a:lnTo>
                    <a:pt x="265" y="238"/>
                  </a:lnTo>
                  <a:lnTo>
                    <a:pt x="347" y="224"/>
                  </a:lnTo>
                  <a:lnTo>
                    <a:pt x="441" y="292"/>
                  </a:lnTo>
                  <a:lnTo>
                    <a:pt x="444" y="293"/>
                  </a:lnTo>
                  <a:lnTo>
                    <a:pt x="446" y="293"/>
                  </a:lnTo>
                  <a:lnTo>
                    <a:pt x="459" y="288"/>
                  </a:lnTo>
                  <a:lnTo>
                    <a:pt x="471" y="285"/>
                  </a:lnTo>
                  <a:lnTo>
                    <a:pt x="481" y="285"/>
                  </a:lnTo>
                  <a:lnTo>
                    <a:pt x="486" y="281"/>
                  </a:lnTo>
                  <a:lnTo>
                    <a:pt x="487" y="269"/>
                  </a:lnTo>
                  <a:lnTo>
                    <a:pt x="483" y="257"/>
                  </a:lnTo>
                  <a:lnTo>
                    <a:pt x="485" y="257"/>
                  </a:lnTo>
                  <a:lnTo>
                    <a:pt x="487" y="262"/>
                  </a:lnTo>
                  <a:lnTo>
                    <a:pt x="491" y="277"/>
                  </a:lnTo>
                  <a:lnTo>
                    <a:pt x="491" y="260"/>
                  </a:lnTo>
                  <a:lnTo>
                    <a:pt x="492" y="253"/>
                  </a:lnTo>
                  <a:lnTo>
                    <a:pt x="497" y="242"/>
                  </a:lnTo>
                  <a:lnTo>
                    <a:pt x="506" y="229"/>
                  </a:lnTo>
                  <a:lnTo>
                    <a:pt x="518" y="219"/>
                  </a:lnTo>
                  <a:lnTo>
                    <a:pt x="515" y="212"/>
                  </a:lnTo>
                  <a:lnTo>
                    <a:pt x="518" y="207"/>
                  </a:lnTo>
                  <a:lnTo>
                    <a:pt x="515" y="203"/>
                  </a:lnTo>
                  <a:lnTo>
                    <a:pt x="522" y="206"/>
                  </a:lnTo>
                  <a:lnTo>
                    <a:pt x="518" y="211"/>
                  </a:lnTo>
                  <a:lnTo>
                    <a:pt x="523" y="214"/>
                  </a:lnTo>
                  <a:lnTo>
                    <a:pt x="526" y="212"/>
                  </a:lnTo>
                  <a:lnTo>
                    <a:pt x="529" y="207"/>
                  </a:lnTo>
                  <a:lnTo>
                    <a:pt x="534" y="196"/>
                  </a:lnTo>
                  <a:lnTo>
                    <a:pt x="541" y="197"/>
                  </a:lnTo>
                  <a:lnTo>
                    <a:pt x="555" y="191"/>
                  </a:lnTo>
                  <a:lnTo>
                    <a:pt x="561" y="191"/>
                  </a:lnTo>
                  <a:lnTo>
                    <a:pt x="561" y="187"/>
                  </a:lnTo>
                  <a:lnTo>
                    <a:pt x="566" y="182"/>
                  </a:lnTo>
                  <a:lnTo>
                    <a:pt x="569" y="188"/>
                  </a:lnTo>
                  <a:lnTo>
                    <a:pt x="571" y="182"/>
                  </a:lnTo>
                  <a:lnTo>
                    <a:pt x="578" y="185"/>
                  </a:lnTo>
                  <a:lnTo>
                    <a:pt x="579" y="185"/>
                  </a:lnTo>
                  <a:lnTo>
                    <a:pt x="584" y="174"/>
                  </a:lnTo>
                  <a:lnTo>
                    <a:pt x="589" y="168"/>
                  </a:lnTo>
                  <a:lnTo>
                    <a:pt x="592" y="161"/>
                  </a:lnTo>
                  <a:lnTo>
                    <a:pt x="589" y="157"/>
                  </a:lnTo>
                  <a:lnTo>
                    <a:pt x="588" y="157"/>
                  </a:lnTo>
                  <a:lnTo>
                    <a:pt x="584" y="164"/>
                  </a:lnTo>
                  <a:lnTo>
                    <a:pt x="579" y="165"/>
                  </a:lnTo>
                  <a:lnTo>
                    <a:pt x="580" y="160"/>
                  </a:lnTo>
                  <a:lnTo>
                    <a:pt x="578" y="154"/>
                  </a:lnTo>
                  <a:lnTo>
                    <a:pt x="577" y="160"/>
                  </a:lnTo>
                  <a:lnTo>
                    <a:pt x="577" y="160"/>
                  </a:lnTo>
                  <a:lnTo>
                    <a:pt x="573" y="161"/>
                  </a:lnTo>
                  <a:lnTo>
                    <a:pt x="574" y="166"/>
                  </a:lnTo>
                  <a:lnTo>
                    <a:pt x="568" y="164"/>
                  </a:lnTo>
                  <a:lnTo>
                    <a:pt x="556" y="171"/>
                  </a:lnTo>
                  <a:lnTo>
                    <a:pt x="545" y="170"/>
                  </a:lnTo>
                  <a:lnTo>
                    <a:pt x="534" y="161"/>
                  </a:lnTo>
                  <a:lnTo>
                    <a:pt x="531" y="156"/>
                  </a:lnTo>
                  <a:lnTo>
                    <a:pt x="536" y="159"/>
                  </a:lnTo>
                  <a:lnTo>
                    <a:pt x="542" y="161"/>
                  </a:lnTo>
                  <a:lnTo>
                    <a:pt x="549" y="166"/>
                  </a:lnTo>
                  <a:lnTo>
                    <a:pt x="555" y="166"/>
                  </a:lnTo>
                  <a:lnTo>
                    <a:pt x="559" y="164"/>
                  </a:lnTo>
                  <a:lnTo>
                    <a:pt x="568" y="152"/>
                  </a:lnTo>
                  <a:lnTo>
                    <a:pt x="568" y="147"/>
                  </a:lnTo>
                  <a:lnTo>
                    <a:pt x="563" y="148"/>
                  </a:lnTo>
                  <a:lnTo>
                    <a:pt x="564" y="143"/>
                  </a:lnTo>
                  <a:lnTo>
                    <a:pt x="570" y="142"/>
                  </a:lnTo>
                  <a:lnTo>
                    <a:pt x="573" y="137"/>
                  </a:lnTo>
                  <a:lnTo>
                    <a:pt x="560" y="132"/>
                  </a:lnTo>
                  <a:lnTo>
                    <a:pt x="554" y="132"/>
                  </a:lnTo>
                  <a:lnTo>
                    <a:pt x="528" y="125"/>
                  </a:lnTo>
                  <a:lnTo>
                    <a:pt x="527" y="123"/>
                  </a:lnTo>
                  <a:lnTo>
                    <a:pt x="527" y="122"/>
                  </a:lnTo>
                  <a:lnTo>
                    <a:pt x="540" y="125"/>
                  </a:lnTo>
                  <a:lnTo>
                    <a:pt x="551" y="125"/>
                  </a:lnTo>
                  <a:lnTo>
                    <a:pt x="556" y="123"/>
                  </a:lnTo>
                  <a:lnTo>
                    <a:pt x="560" y="124"/>
                  </a:lnTo>
                  <a:lnTo>
                    <a:pt x="557" y="119"/>
                  </a:lnTo>
                  <a:lnTo>
                    <a:pt x="557" y="113"/>
                  </a:lnTo>
                  <a:lnTo>
                    <a:pt x="563" y="113"/>
                  </a:lnTo>
                  <a:lnTo>
                    <a:pt x="560" y="117"/>
                  </a:lnTo>
                  <a:lnTo>
                    <a:pt x="565" y="122"/>
                  </a:lnTo>
                  <a:lnTo>
                    <a:pt x="571" y="123"/>
                  </a:lnTo>
                  <a:lnTo>
                    <a:pt x="573" y="117"/>
                  </a:lnTo>
                  <a:lnTo>
                    <a:pt x="575" y="123"/>
                  </a:lnTo>
                  <a:lnTo>
                    <a:pt x="582" y="124"/>
                  </a:lnTo>
                  <a:lnTo>
                    <a:pt x="594" y="124"/>
                  </a:lnTo>
                  <a:lnTo>
                    <a:pt x="600" y="119"/>
                  </a:lnTo>
                  <a:lnTo>
                    <a:pt x="607" y="101"/>
                  </a:lnTo>
                  <a:lnTo>
                    <a:pt x="607" y="95"/>
                  </a:lnTo>
                  <a:lnTo>
                    <a:pt x="614" y="96"/>
                  </a:lnTo>
                  <a:lnTo>
                    <a:pt x="619" y="91"/>
                  </a:lnTo>
                  <a:close/>
                  <a:moveTo>
                    <a:pt x="586" y="17"/>
                  </a:moveTo>
                  <a:lnTo>
                    <a:pt x="588" y="12"/>
                  </a:lnTo>
                  <a:lnTo>
                    <a:pt x="583" y="12"/>
                  </a:lnTo>
                  <a:lnTo>
                    <a:pt x="580" y="13"/>
                  </a:lnTo>
                  <a:lnTo>
                    <a:pt x="586" y="17"/>
                  </a:lnTo>
                  <a:close/>
                  <a:moveTo>
                    <a:pt x="580" y="0"/>
                  </a:moveTo>
                  <a:lnTo>
                    <a:pt x="582" y="5"/>
                  </a:lnTo>
                  <a:lnTo>
                    <a:pt x="583" y="12"/>
                  </a:lnTo>
                  <a:lnTo>
                    <a:pt x="589" y="11"/>
                  </a:lnTo>
                  <a:lnTo>
                    <a:pt x="587" y="4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716645" y="214787"/>
            <a:ext cx="96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Skyport</a:t>
            </a:r>
            <a:r>
              <a:rPr lang="en-US" sz="3200" dirty="0"/>
              <a:t> Central Sales Personnel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6656"/>
            <a:ext cx="707594" cy="664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750608" y="709204"/>
            <a:ext cx="969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of June 2016</a:t>
            </a:r>
          </a:p>
        </p:txBody>
      </p:sp>
      <p:graphicFrame>
        <p:nvGraphicFramePr>
          <p:cNvPr id="235" name="Tab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63396"/>
              </p:ext>
            </p:extLst>
          </p:nvPr>
        </p:nvGraphicFramePr>
        <p:xfrm>
          <a:off x="240720" y="1349020"/>
          <a:ext cx="3261784" cy="2407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784">
                  <a:extLst>
                    <a:ext uri="{9D8B030D-6E8A-4147-A177-3AD203B41FA5}">
                      <a16:colId xmlns:a16="http://schemas.microsoft.com/office/drawing/2014/main" xmlns="" val="1241679093"/>
                    </a:ext>
                  </a:extLst>
                </a:gridCol>
              </a:tblGrid>
              <a:tr h="3492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DIRECTORY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2028213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Rick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Hanson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7151166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EVP</a:t>
                      </a:r>
                      <a:r>
                        <a:rPr lang="en-US" sz="1400" b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Sales</a:t>
                      </a:r>
                      <a:endParaRPr 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6863513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Phil Alexander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7104285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Director of Channels Business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Development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2996868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Christopher O’Shea</a:t>
                      </a:r>
                      <a:endParaRPr lang="en-US" sz="1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438073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Inside Sales/Sales</a:t>
                      </a:r>
                      <a:r>
                        <a:rPr 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Operations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811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7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21318</TotalTime>
  <Words>513</Words>
  <Application>Microsoft Macintosh PowerPoint</Application>
  <PresentationFormat>Custom</PresentationFormat>
  <Paragraphs>201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Phil Alexander</cp:lastModifiedBy>
  <cp:revision>57</cp:revision>
  <cp:lastPrinted>2017-04-19T18:50:50Z</cp:lastPrinted>
  <dcterms:created xsi:type="dcterms:W3CDTF">2016-06-02T14:35:01Z</dcterms:created>
  <dcterms:modified xsi:type="dcterms:W3CDTF">2017-07-17T15:18:40Z</dcterms:modified>
</cp:coreProperties>
</file>