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3"/>
  </p:notesMasterIdLst>
  <p:sldIdLst>
    <p:sldId id="2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7F7F7F"/>
    <a:srgbClr val="FFDB00"/>
    <a:srgbClr val="E6E6E6"/>
    <a:srgbClr val="0070C0"/>
    <a:srgbClr val="57DC5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675C2-3A9F-4A19-BCA4-970D274DD2D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6F2EB-0D9E-407E-8BA3-FB2F436D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6066" indent="-346066"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9E8-F348-4128-830E-9623DBF4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6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Page - logo - Gray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496533" y="1719700"/>
            <a:ext cx="7940843" cy="1458923"/>
          </a:xfrm>
        </p:spPr>
        <p:txBody>
          <a:bodyPr>
            <a:noAutofit/>
          </a:bodyPr>
          <a:lstStyle>
            <a:lvl1pPr indent="0" algn="l" defTabSz="457189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 lang="en-US" sz="4000" b="0" i="0" kern="1200" cap="none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 Page Title</a:t>
            </a:r>
          </a:p>
        </p:txBody>
      </p:sp>
      <p:pic>
        <p:nvPicPr>
          <p:cNvPr id="4" name="Picture 3" descr="WhiteLogo.png"/>
          <p:cNvPicPr>
            <a:picLocks noChangeAspect="1"/>
          </p:cNvPicPr>
          <p:nvPr/>
        </p:nvPicPr>
        <p:blipFill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445" y="5212471"/>
            <a:ext cx="11890767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27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Page - logo - Ligh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496533" y="1719700"/>
            <a:ext cx="7940843" cy="1458923"/>
          </a:xfrm>
        </p:spPr>
        <p:txBody>
          <a:bodyPr>
            <a:noAutofit/>
          </a:bodyPr>
          <a:lstStyle>
            <a:lvl1pPr indent="0" algn="l" defTabSz="457189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 lang="en-US" sz="4000" b="0" i="0" kern="1200" cap="none" spc="0" baseline="0" dirty="0" smtClean="0">
                <a:solidFill>
                  <a:srgbClr val="008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 Page Title</a:t>
            </a:r>
          </a:p>
        </p:txBody>
      </p:sp>
      <p:pic>
        <p:nvPicPr>
          <p:cNvPr id="4" name="Picture 3" descr="WhiteLogo.png"/>
          <p:cNvPicPr>
            <a:picLocks noChangeAspect="1"/>
          </p:cNvPicPr>
          <p:nvPr/>
        </p:nvPicPr>
        <p:blipFill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445" y="5212471"/>
            <a:ext cx="11890767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62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9E8-F348-4128-830E-9623DBF4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3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9E8-F348-4128-830E-9623DBF4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51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24240" y="150774"/>
            <a:ext cx="11764917" cy="5445344"/>
          </a:xfrm>
          <a:effectLst>
            <a:outerShdw blurRad="6985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5596118"/>
            <a:ext cx="11280775" cy="857933"/>
          </a:xfrm>
        </p:spPr>
        <p:txBody>
          <a:bodyPr>
            <a:noAutofit/>
          </a:bodyPr>
          <a:lstStyle>
            <a:lvl1pPr indent="0" algn="ctr" defTabSz="457189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lang="en-US" sz="3200" b="0" i="0" kern="1200" cap="none" spc="0" baseline="0" dirty="0" smtClean="0">
                <a:solidFill>
                  <a:srgbClr val="008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Edit 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3435" y="6454051"/>
            <a:ext cx="2497378" cy="365125"/>
          </a:xfrm>
        </p:spPr>
        <p:txBody>
          <a:bodyPr/>
          <a:lstStyle/>
          <a:p>
            <a:fld id="{9D8F89E8-F348-4128-830E-9623DBF4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89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18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775" y="457200"/>
            <a:ext cx="6853758" cy="541178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8181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9E8-F348-4128-830E-9623DBF4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61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9E8-F348-4128-830E-9623DBF4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58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30074" y="6511072"/>
            <a:ext cx="3139503" cy="2616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Vectra Networks  |  www.vectranetworks.com</a:t>
            </a:r>
          </a:p>
        </p:txBody>
      </p:sp>
      <p:pic>
        <p:nvPicPr>
          <p:cNvPr id="2" name="Picture 1" descr="Vectra-logo-with-tag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6020" y="2483167"/>
            <a:ext cx="5258412" cy="17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47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9E8-F348-4128-830E-9623DBF4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6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774" y="1327808"/>
            <a:ext cx="5407026" cy="47142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7808"/>
            <a:ext cx="5408613" cy="47142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9E8-F348-4128-830E-9623DBF4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5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11222"/>
            <a:ext cx="1096803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775" y="940310"/>
            <a:ext cx="54282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773" y="1764222"/>
            <a:ext cx="5428238" cy="4033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940310"/>
            <a:ext cx="54086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222"/>
            <a:ext cx="5408613" cy="4033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9E8-F348-4128-830E-9623DBF4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9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774" y="1327808"/>
            <a:ext cx="3611880" cy="47142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8473" y="1327809"/>
            <a:ext cx="3611880" cy="47142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9E8-F348-4128-830E-9623DBF487A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7968933" y="1327809"/>
            <a:ext cx="3611880" cy="47142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0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-with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4" y="0"/>
            <a:ext cx="1096803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775" y="913491"/>
            <a:ext cx="36118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774" y="1737519"/>
            <a:ext cx="3611880" cy="40599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8474" y="913491"/>
            <a:ext cx="36118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8473" y="1737519"/>
            <a:ext cx="3611880" cy="40599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9E8-F348-4128-830E-9623DBF487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968934" y="913606"/>
            <a:ext cx="3611880" cy="82391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968933" y="1737634"/>
            <a:ext cx="3611880" cy="40599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1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89E8-F348-4128-830E-9623DBF4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6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8262" y="1174703"/>
            <a:ext cx="2762328" cy="7346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10277" y="2031999"/>
            <a:ext cx="8964833" cy="1458923"/>
          </a:xfrm>
        </p:spPr>
        <p:txBody>
          <a:bodyPr>
            <a:noAutofit/>
          </a:bodyPr>
          <a:lstStyle>
            <a:lvl1pPr indent="0" algn="l" defTabSz="457189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 lang="en-US" sz="4000" b="0" i="0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5700" y="3823366"/>
            <a:ext cx="8949409" cy="940335"/>
          </a:xfrm>
        </p:spPr>
        <p:txBody>
          <a:bodyPr>
            <a:noAutofit/>
          </a:bodyPr>
          <a:lstStyle>
            <a:lvl1pPr marL="0" indent="0" algn="l" defTabSz="457189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  <a:defRPr lang="en-US" sz="1500" b="0" i="0" cap="all" spc="100" dirty="0" smtClean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639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- icon - Light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496533" y="1719700"/>
            <a:ext cx="8853879" cy="1458923"/>
          </a:xfrm>
        </p:spPr>
        <p:txBody>
          <a:bodyPr>
            <a:noAutofit/>
          </a:bodyPr>
          <a:lstStyle>
            <a:lvl1pPr indent="0" algn="l" defTabSz="457189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 lang="en-US" sz="4000" b="0" i="0" kern="1200" cap="none" spc="0" baseline="0" dirty="0" smtClean="0">
                <a:solidFill>
                  <a:srgbClr val="33333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 Page Title</a:t>
            </a:r>
          </a:p>
        </p:txBody>
      </p:sp>
    </p:spTree>
    <p:extLst>
      <p:ext uri="{BB962C8B-B14F-4D97-AF65-F5344CB8AC3E}">
        <p14:creationId xmlns:p14="http://schemas.microsoft.com/office/powerpoint/2010/main" val="134465449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774" y="2245"/>
            <a:ext cx="10968039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774" y="1327808"/>
            <a:ext cx="10968039" cy="471421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3435" y="6454051"/>
            <a:ext cx="2497378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8F89E8-F348-4128-830E-9623DBF487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216" y="6377079"/>
            <a:ext cx="1750589" cy="4655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30074" y="6511072"/>
            <a:ext cx="3139503" cy="2616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Vectra Networks  |  www.vectranetworks.com</a:t>
            </a:r>
          </a:p>
        </p:txBody>
      </p:sp>
    </p:spTree>
    <p:extLst>
      <p:ext uri="{BB962C8B-B14F-4D97-AF65-F5344CB8AC3E}">
        <p14:creationId xmlns:p14="http://schemas.microsoft.com/office/powerpoint/2010/main" val="15142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8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6066" indent="-346066" algn="l" defTabSz="914377" rtl="0" eaLnBrk="1" latinLnBrk="0" hangingPunct="1">
        <a:lnSpc>
          <a:spcPct val="90000"/>
        </a:lnSpc>
        <a:spcBef>
          <a:spcPts val="1000"/>
        </a:spcBef>
        <a:buFontTx/>
        <a:buBlip>
          <a:blip r:embed="rId20"/>
        </a:buBlip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1344" indent="-28415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98533" indent="-28415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reeform 28"/>
          <p:cNvSpPr>
            <a:spLocks/>
          </p:cNvSpPr>
          <p:nvPr/>
        </p:nvSpPr>
        <p:spPr bwMode="auto">
          <a:xfrm>
            <a:off x="4243711" y="4250134"/>
            <a:ext cx="2326216" cy="1751013"/>
          </a:xfrm>
          <a:custGeom>
            <a:avLst/>
            <a:gdLst>
              <a:gd name="T0" fmla="*/ 388 w 1338"/>
              <a:gd name="T1" fmla="*/ 0 h 1297"/>
              <a:gd name="T2" fmla="*/ 684 w 1338"/>
              <a:gd name="T3" fmla="*/ 11 h 1297"/>
              <a:gd name="T4" fmla="*/ 684 w 1338"/>
              <a:gd name="T5" fmla="*/ 246 h 1297"/>
              <a:gd name="T6" fmla="*/ 834 w 1338"/>
              <a:gd name="T7" fmla="*/ 312 h 1297"/>
              <a:gd name="T8" fmla="*/ 876 w 1338"/>
              <a:gd name="T9" fmla="*/ 290 h 1297"/>
              <a:gd name="T10" fmla="*/ 975 w 1338"/>
              <a:gd name="T11" fmla="*/ 341 h 1297"/>
              <a:gd name="T12" fmla="*/ 1033 w 1338"/>
              <a:gd name="T13" fmla="*/ 337 h 1297"/>
              <a:gd name="T14" fmla="*/ 1148 w 1338"/>
              <a:gd name="T15" fmla="*/ 286 h 1297"/>
              <a:gd name="T16" fmla="*/ 1214 w 1338"/>
              <a:gd name="T17" fmla="*/ 335 h 1297"/>
              <a:gd name="T18" fmla="*/ 1271 w 1338"/>
              <a:gd name="T19" fmla="*/ 348 h 1297"/>
              <a:gd name="T20" fmla="*/ 1271 w 1338"/>
              <a:gd name="T21" fmla="*/ 540 h 1297"/>
              <a:gd name="T22" fmla="*/ 1338 w 1338"/>
              <a:gd name="T23" fmla="*/ 659 h 1297"/>
              <a:gd name="T24" fmla="*/ 1323 w 1338"/>
              <a:gd name="T25" fmla="*/ 822 h 1297"/>
              <a:gd name="T26" fmla="*/ 1250 w 1338"/>
              <a:gd name="T27" fmla="*/ 888 h 1297"/>
              <a:gd name="T28" fmla="*/ 1234 w 1338"/>
              <a:gd name="T29" fmla="*/ 828 h 1297"/>
              <a:gd name="T30" fmla="*/ 1214 w 1338"/>
              <a:gd name="T31" fmla="*/ 855 h 1297"/>
              <a:gd name="T32" fmla="*/ 1229 w 1338"/>
              <a:gd name="T33" fmla="*/ 893 h 1297"/>
              <a:gd name="T34" fmla="*/ 1099 w 1338"/>
              <a:gd name="T35" fmla="*/ 991 h 1297"/>
              <a:gd name="T36" fmla="*/ 1068 w 1338"/>
              <a:gd name="T37" fmla="*/ 996 h 1297"/>
              <a:gd name="T38" fmla="*/ 1001 w 1338"/>
              <a:gd name="T39" fmla="*/ 1045 h 1297"/>
              <a:gd name="T40" fmla="*/ 1001 w 1338"/>
              <a:gd name="T41" fmla="*/ 1072 h 1297"/>
              <a:gd name="T42" fmla="*/ 980 w 1338"/>
              <a:gd name="T43" fmla="*/ 1078 h 1297"/>
              <a:gd name="T44" fmla="*/ 995 w 1338"/>
              <a:gd name="T45" fmla="*/ 1110 h 1297"/>
              <a:gd name="T46" fmla="*/ 959 w 1338"/>
              <a:gd name="T47" fmla="*/ 1159 h 1297"/>
              <a:gd name="T48" fmla="*/ 980 w 1338"/>
              <a:gd name="T49" fmla="*/ 1230 h 1297"/>
              <a:gd name="T50" fmla="*/ 1001 w 1338"/>
              <a:gd name="T51" fmla="*/ 1254 h 1297"/>
              <a:gd name="T52" fmla="*/ 995 w 1338"/>
              <a:gd name="T53" fmla="*/ 1297 h 1297"/>
              <a:gd name="T54" fmla="*/ 943 w 1338"/>
              <a:gd name="T55" fmla="*/ 1297 h 1297"/>
              <a:gd name="T56" fmla="*/ 897 w 1338"/>
              <a:gd name="T57" fmla="*/ 1275 h 1297"/>
              <a:gd name="T58" fmla="*/ 866 w 1338"/>
              <a:gd name="T59" fmla="*/ 1281 h 1297"/>
              <a:gd name="T60" fmla="*/ 762 w 1338"/>
              <a:gd name="T61" fmla="*/ 1243 h 1297"/>
              <a:gd name="T62" fmla="*/ 715 w 1338"/>
              <a:gd name="T63" fmla="*/ 1094 h 1297"/>
              <a:gd name="T64" fmla="*/ 642 w 1338"/>
              <a:gd name="T65" fmla="*/ 1023 h 1297"/>
              <a:gd name="T66" fmla="*/ 578 w 1338"/>
              <a:gd name="T67" fmla="*/ 893 h 1297"/>
              <a:gd name="T68" fmla="*/ 549 w 1338"/>
              <a:gd name="T69" fmla="*/ 880 h 1297"/>
              <a:gd name="T70" fmla="*/ 514 w 1338"/>
              <a:gd name="T71" fmla="*/ 848 h 1297"/>
              <a:gd name="T72" fmla="*/ 481 w 1338"/>
              <a:gd name="T73" fmla="*/ 848 h 1297"/>
              <a:gd name="T74" fmla="*/ 431 w 1338"/>
              <a:gd name="T75" fmla="*/ 837 h 1297"/>
              <a:gd name="T76" fmla="*/ 393 w 1338"/>
              <a:gd name="T77" fmla="*/ 848 h 1297"/>
              <a:gd name="T78" fmla="*/ 367 w 1338"/>
              <a:gd name="T79" fmla="*/ 913 h 1297"/>
              <a:gd name="T80" fmla="*/ 327 w 1338"/>
              <a:gd name="T81" fmla="*/ 924 h 1297"/>
              <a:gd name="T82" fmla="*/ 242 w 1338"/>
              <a:gd name="T83" fmla="*/ 873 h 1297"/>
              <a:gd name="T84" fmla="*/ 192 w 1338"/>
              <a:gd name="T85" fmla="*/ 812 h 1297"/>
              <a:gd name="T86" fmla="*/ 183 w 1338"/>
              <a:gd name="T87" fmla="*/ 737 h 1297"/>
              <a:gd name="T88" fmla="*/ 147 w 1338"/>
              <a:gd name="T89" fmla="*/ 687 h 1297"/>
              <a:gd name="T90" fmla="*/ 62 w 1338"/>
              <a:gd name="T91" fmla="*/ 616 h 1297"/>
              <a:gd name="T92" fmla="*/ 0 w 1338"/>
              <a:gd name="T93" fmla="*/ 542 h 1297"/>
              <a:gd name="T94" fmla="*/ 0 w 1338"/>
              <a:gd name="T95" fmla="*/ 511 h 1297"/>
              <a:gd name="T96" fmla="*/ 202 w 1338"/>
              <a:gd name="T97" fmla="*/ 513 h 1297"/>
              <a:gd name="T98" fmla="*/ 367 w 1338"/>
              <a:gd name="T99" fmla="*/ 527 h 1297"/>
              <a:gd name="T100" fmla="*/ 388 w 1338"/>
              <a:gd name="T101" fmla="*/ 0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38" h="1297">
                <a:moveTo>
                  <a:pt x="388" y="0"/>
                </a:moveTo>
                <a:lnTo>
                  <a:pt x="684" y="11"/>
                </a:lnTo>
                <a:lnTo>
                  <a:pt x="684" y="246"/>
                </a:lnTo>
                <a:lnTo>
                  <a:pt x="834" y="312"/>
                </a:lnTo>
                <a:lnTo>
                  <a:pt x="876" y="290"/>
                </a:lnTo>
                <a:lnTo>
                  <a:pt x="975" y="341"/>
                </a:lnTo>
                <a:lnTo>
                  <a:pt x="1033" y="337"/>
                </a:lnTo>
                <a:lnTo>
                  <a:pt x="1148" y="286"/>
                </a:lnTo>
                <a:lnTo>
                  <a:pt x="1214" y="335"/>
                </a:lnTo>
                <a:lnTo>
                  <a:pt x="1271" y="348"/>
                </a:lnTo>
                <a:lnTo>
                  <a:pt x="1271" y="540"/>
                </a:lnTo>
                <a:lnTo>
                  <a:pt x="1338" y="659"/>
                </a:lnTo>
                <a:lnTo>
                  <a:pt x="1323" y="822"/>
                </a:lnTo>
                <a:lnTo>
                  <a:pt x="1250" y="888"/>
                </a:lnTo>
                <a:lnTo>
                  <a:pt x="1234" y="828"/>
                </a:lnTo>
                <a:lnTo>
                  <a:pt x="1214" y="855"/>
                </a:lnTo>
                <a:lnTo>
                  <a:pt x="1229" y="893"/>
                </a:lnTo>
                <a:lnTo>
                  <a:pt x="1099" y="991"/>
                </a:lnTo>
                <a:lnTo>
                  <a:pt x="1068" y="996"/>
                </a:lnTo>
                <a:lnTo>
                  <a:pt x="1001" y="1045"/>
                </a:lnTo>
                <a:lnTo>
                  <a:pt x="1001" y="1072"/>
                </a:lnTo>
                <a:lnTo>
                  <a:pt x="980" y="1078"/>
                </a:lnTo>
                <a:lnTo>
                  <a:pt x="995" y="1110"/>
                </a:lnTo>
                <a:lnTo>
                  <a:pt x="959" y="1159"/>
                </a:lnTo>
                <a:lnTo>
                  <a:pt x="980" y="1230"/>
                </a:lnTo>
                <a:lnTo>
                  <a:pt x="1001" y="1254"/>
                </a:lnTo>
                <a:lnTo>
                  <a:pt x="995" y="1297"/>
                </a:lnTo>
                <a:lnTo>
                  <a:pt x="943" y="1297"/>
                </a:lnTo>
                <a:lnTo>
                  <a:pt x="897" y="1275"/>
                </a:lnTo>
                <a:lnTo>
                  <a:pt x="866" y="1281"/>
                </a:lnTo>
                <a:lnTo>
                  <a:pt x="762" y="1243"/>
                </a:lnTo>
                <a:lnTo>
                  <a:pt x="715" y="1094"/>
                </a:lnTo>
                <a:lnTo>
                  <a:pt x="642" y="1023"/>
                </a:lnTo>
                <a:lnTo>
                  <a:pt x="578" y="893"/>
                </a:lnTo>
                <a:lnTo>
                  <a:pt x="549" y="880"/>
                </a:lnTo>
                <a:lnTo>
                  <a:pt x="514" y="848"/>
                </a:lnTo>
                <a:lnTo>
                  <a:pt x="481" y="848"/>
                </a:lnTo>
                <a:lnTo>
                  <a:pt x="431" y="837"/>
                </a:lnTo>
                <a:lnTo>
                  <a:pt x="393" y="848"/>
                </a:lnTo>
                <a:lnTo>
                  <a:pt x="367" y="913"/>
                </a:lnTo>
                <a:lnTo>
                  <a:pt x="327" y="924"/>
                </a:lnTo>
                <a:lnTo>
                  <a:pt x="242" y="873"/>
                </a:lnTo>
                <a:lnTo>
                  <a:pt x="192" y="812"/>
                </a:lnTo>
                <a:lnTo>
                  <a:pt x="183" y="737"/>
                </a:lnTo>
                <a:lnTo>
                  <a:pt x="147" y="687"/>
                </a:lnTo>
                <a:lnTo>
                  <a:pt x="62" y="616"/>
                </a:lnTo>
                <a:lnTo>
                  <a:pt x="0" y="542"/>
                </a:lnTo>
                <a:lnTo>
                  <a:pt x="0" y="511"/>
                </a:lnTo>
                <a:lnTo>
                  <a:pt x="202" y="513"/>
                </a:lnTo>
                <a:lnTo>
                  <a:pt x="367" y="527"/>
                </a:lnTo>
                <a:lnTo>
                  <a:pt x="388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62" name="Freeform 28"/>
          <p:cNvSpPr>
            <a:spLocks/>
          </p:cNvSpPr>
          <p:nvPr/>
        </p:nvSpPr>
        <p:spPr bwMode="auto">
          <a:xfrm>
            <a:off x="4243711" y="4250134"/>
            <a:ext cx="2326216" cy="1201730"/>
          </a:xfrm>
          <a:custGeom>
            <a:avLst/>
            <a:gdLst>
              <a:gd name="T0" fmla="*/ 388 w 1338"/>
              <a:gd name="T1" fmla="*/ 0 h 1297"/>
              <a:gd name="T2" fmla="*/ 684 w 1338"/>
              <a:gd name="T3" fmla="*/ 11 h 1297"/>
              <a:gd name="T4" fmla="*/ 684 w 1338"/>
              <a:gd name="T5" fmla="*/ 246 h 1297"/>
              <a:gd name="T6" fmla="*/ 834 w 1338"/>
              <a:gd name="T7" fmla="*/ 312 h 1297"/>
              <a:gd name="T8" fmla="*/ 876 w 1338"/>
              <a:gd name="T9" fmla="*/ 290 h 1297"/>
              <a:gd name="T10" fmla="*/ 975 w 1338"/>
              <a:gd name="T11" fmla="*/ 341 h 1297"/>
              <a:gd name="T12" fmla="*/ 1033 w 1338"/>
              <a:gd name="T13" fmla="*/ 337 h 1297"/>
              <a:gd name="T14" fmla="*/ 1148 w 1338"/>
              <a:gd name="T15" fmla="*/ 286 h 1297"/>
              <a:gd name="T16" fmla="*/ 1214 w 1338"/>
              <a:gd name="T17" fmla="*/ 335 h 1297"/>
              <a:gd name="T18" fmla="*/ 1271 w 1338"/>
              <a:gd name="T19" fmla="*/ 348 h 1297"/>
              <a:gd name="T20" fmla="*/ 1271 w 1338"/>
              <a:gd name="T21" fmla="*/ 540 h 1297"/>
              <a:gd name="T22" fmla="*/ 1338 w 1338"/>
              <a:gd name="T23" fmla="*/ 659 h 1297"/>
              <a:gd name="T24" fmla="*/ 1323 w 1338"/>
              <a:gd name="T25" fmla="*/ 822 h 1297"/>
              <a:gd name="T26" fmla="*/ 1250 w 1338"/>
              <a:gd name="T27" fmla="*/ 888 h 1297"/>
              <a:gd name="T28" fmla="*/ 1234 w 1338"/>
              <a:gd name="T29" fmla="*/ 828 h 1297"/>
              <a:gd name="T30" fmla="*/ 1214 w 1338"/>
              <a:gd name="T31" fmla="*/ 855 h 1297"/>
              <a:gd name="T32" fmla="*/ 1229 w 1338"/>
              <a:gd name="T33" fmla="*/ 893 h 1297"/>
              <a:gd name="T34" fmla="*/ 1099 w 1338"/>
              <a:gd name="T35" fmla="*/ 991 h 1297"/>
              <a:gd name="T36" fmla="*/ 1068 w 1338"/>
              <a:gd name="T37" fmla="*/ 996 h 1297"/>
              <a:gd name="T38" fmla="*/ 1001 w 1338"/>
              <a:gd name="T39" fmla="*/ 1045 h 1297"/>
              <a:gd name="T40" fmla="*/ 1001 w 1338"/>
              <a:gd name="T41" fmla="*/ 1072 h 1297"/>
              <a:gd name="T42" fmla="*/ 980 w 1338"/>
              <a:gd name="T43" fmla="*/ 1078 h 1297"/>
              <a:gd name="T44" fmla="*/ 995 w 1338"/>
              <a:gd name="T45" fmla="*/ 1110 h 1297"/>
              <a:gd name="T46" fmla="*/ 959 w 1338"/>
              <a:gd name="T47" fmla="*/ 1159 h 1297"/>
              <a:gd name="T48" fmla="*/ 980 w 1338"/>
              <a:gd name="T49" fmla="*/ 1230 h 1297"/>
              <a:gd name="T50" fmla="*/ 1001 w 1338"/>
              <a:gd name="T51" fmla="*/ 1254 h 1297"/>
              <a:gd name="T52" fmla="*/ 995 w 1338"/>
              <a:gd name="T53" fmla="*/ 1297 h 1297"/>
              <a:gd name="T54" fmla="*/ 943 w 1338"/>
              <a:gd name="T55" fmla="*/ 1297 h 1297"/>
              <a:gd name="T56" fmla="*/ 897 w 1338"/>
              <a:gd name="T57" fmla="*/ 1275 h 1297"/>
              <a:gd name="T58" fmla="*/ 866 w 1338"/>
              <a:gd name="T59" fmla="*/ 1281 h 1297"/>
              <a:gd name="T60" fmla="*/ 762 w 1338"/>
              <a:gd name="T61" fmla="*/ 1243 h 1297"/>
              <a:gd name="T62" fmla="*/ 715 w 1338"/>
              <a:gd name="T63" fmla="*/ 1094 h 1297"/>
              <a:gd name="T64" fmla="*/ 642 w 1338"/>
              <a:gd name="T65" fmla="*/ 1023 h 1297"/>
              <a:gd name="T66" fmla="*/ 578 w 1338"/>
              <a:gd name="T67" fmla="*/ 893 h 1297"/>
              <a:gd name="T68" fmla="*/ 549 w 1338"/>
              <a:gd name="T69" fmla="*/ 880 h 1297"/>
              <a:gd name="T70" fmla="*/ 514 w 1338"/>
              <a:gd name="T71" fmla="*/ 848 h 1297"/>
              <a:gd name="T72" fmla="*/ 481 w 1338"/>
              <a:gd name="T73" fmla="*/ 848 h 1297"/>
              <a:gd name="T74" fmla="*/ 431 w 1338"/>
              <a:gd name="T75" fmla="*/ 837 h 1297"/>
              <a:gd name="T76" fmla="*/ 393 w 1338"/>
              <a:gd name="T77" fmla="*/ 848 h 1297"/>
              <a:gd name="T78" fmla="*/ 367 w 1338"/>
              <a:gd name="T79" fmla="*/ 913 h 1297"/>
              <a:gd name="T80" fmla="*/ 327 w 1338"/>
              <a:gd name="T81" fmla="*/ 924 h 1297"/>
              <a:gd name="T82" fmla="*/ 242 w 1338"/>
              <a:gd name="T83" fmla="*/ 873 h 1297"/>
              <a:gd name="T84" fmla="*/ 192 w 1338"/>
              <a:gd name="T85" fmla="*/ 812 h 1297"/>
              <a:gd name="T86" fmla="*/ 183 w 1338"/>
              <a:gd name="T87" fmla="*/ 737 h 1297"/>
              <a:gd name="T88" fmla="*/ 147 w 1338"/>
              <a:gd name="T89" fmla="*/ 687 h 1297"/>
              <a:gd name="T90" fmla="*/ 62 w 1338"/>
              <a:gd name="T91" fmla="*/ 616 h 1297"/>
              <a:gd name="T92" fmla="*/ 0 w 1338"/>
              <a:gd name="T93" fmla="*/ 542 h 1297"/>
              <a:gd name="T94" fmla="*/ 0 w 1338"/>
              <a:gd name="T95" fmla="*/ 511 h 1297"/>
              <a:gd name="T96" fmla="*/ 202 w 1338"/>
              <a:gd name="T97" fmla="*/ 513 h 1297"/>
              <a:gd name="T98" fmla="*/ 367 w 1338"/>
              <a:gd name="T99" fmla="*/ 527 h 1297"/>
              <a:gd name="T100" fmla="*/ 388 w 1338"/>
              <a:gd name="T101" fmla="*/ 0 h 1297"/>
              <a:gd name="connsiteX0" fmla="*/ 2900 w 10000"/>
              <a:gd name="connsiteY0" fmla="*/ 0 h 10000"/>
              <a:gd name="connsiteX1" fmla="*/ 5112 w 10000"/>
              <a:gd name="connsiteY1" fmla="*/ 85 h 10000"/>
              <a:gd name="connsiteX2" fmla="*/ 5112 w 10000"/>
              <a:gd name="connsiteY2" fmla="*/ 1897 h 10000"/>
              <a:gd name="connsiteX3" fmla="*/ 6233 w 10000"/>
              <a:gd name="connsiteY3" fmla="*/ 2406 h 10000"/>
              <a:gd name="connsiteX4" fmla="*/ 6547 w 10000"/>
              <a:gd name="connsiteY4" fmla="*/ 2236 h 10000"/>
              <a:gd name="connsiteX5" fmla="*/ 7287 w 10000"/>
              <a:gd name="connsiteY5" fmla="*/ 2629 h 10000"/>
              <a:gd name="connsiteX6" fmla="*/ 7720 w 10000"/>
              <a:gd name="connsiteY6" fmla="*/ 2598 h 10000"/>
              <a:gd name="connsiteX7" fmla="*/ 8580 w 10000"/>
              <a:gd name="connsiteY7" fmla="*/ 2205 h 10000"/>
              <a:gd name="connsiteX8" fmla="*/ 9073 w 10000"/>
              <a:gd name="connsiteY8" fmla="*/ 2583 h 10000"/>
              <a:gd name="connsiteX9" fmla="*/ 9499 w 10000"/>
              <a:gd name="connsiteY9" fmla="*/ 2683 h 10000"/>
              <a:gd name="connsiteX10" fmla="*/ 9499 w 10000"/>
              <a:gd name="connsiteY10" fmla="*/ 4163 h 10000"/>
              <a:gd name="connsiteX11" fmla="*/ 10000 w 10000"/>
              <a:gd name="connsiteY11" fmla="*/ 5081 h 10000"/>
              <a:gd name="connsiteX12" fmla="*/ 9888 w 10000"/>
              <a:gd name="connsiteY12" fmla="*/ 6338 h 10000"/>
              <a:gd name="connsiteX13" fmla="*/ 9342 w 10000"/>
              <a:gd name="connsiteY13" fmla="*/ 6847 h 10000"/>
              <a:gd name="connsiteX14" fmla="*/ 9223 w 10000"/>
              <a:gd name="connsiteY14" fmla="*/ 6384 h 10000"/>
              <a:gd name="connsiteX15" fmla="*/ 9073 w 10000"/>
              <a:gd name="connsiteY15" fmla="*/ 6592 h 10000"/>
              <a:gd name="connsiteX16" fmla="*/ 9185 w 10000"/>
              <a:gd name="connsiteY16" fmla="*/ 6885 h 10000"/>
              <a:gd name="connsiteX17" fmla="*/ 8214 w 10000"/>
              <a:gd name="connsiteY17" fmla="*/ 7641 h 10000"/>
              <a:gd name="connsiteX18" fmla="*/ 7982 w 10000"/>
              <a:gd name="connsiteY18" fmla="*/ 7679 h 10000"/>
              <a:gd name="connsiteX19" fmla="*/ 7481 w 10000"/>
              <a:gd name="connsiteY19" fmla="*/ 8057 h 10000"/>
              <a:gd name="connsiteX20" fmla="*/ 7481 w 10000"/>
              <a:gd name="connsiteY20" fmla="*/ 8265 h 10000"/>
              <a:gd name="connsiteX21" fmla="*/ 7324 w 10000"/>
              <a:gd name="connsiteY21" fmla="*/ 8311 h 10000"/>
              <a:gd name="connsiteX22" fmla="*/ 7436 w 10000"/>
              <a:gd name="connsiteY22" fmla="*/ 8558 h 10000"/>
              <a:gd name="connsiteX23" fmla="*/ 7167 w 10000"/>
              <a:gd name="connsiteY23" fmla="*/ 8936 h 10000"/>
              <a:gd name="connsiteX24" fmla="*/ 7324 w 10000"/>
              <a:gd name="connsiteY24" fmla="*/ 9483 h 10000"/>
              <a:gd name="connsiteX25" fmla="*/ 7481 w 10000"/>
              <a:gd name="connsiteY25" fmla="*/ 9668 h 10000"/>
              <a:gd name="connsiteX26" fmla="*/ 7048 w 10000"/>
              <a:gd name="connsiteY26" fmla="*/ 10000 h 10000"/>
              <a:gd name="connsiteX27" fmla="*/ 6704 w 10000"/>
              <a:gd name="connsiteY27" fmla="*/ 9830 h 10000"/>
              <a:gd name="connsiteX28" fmla="*/ 6472 w 10000"/>
              <a:gd name="connsiteY28" fmla="*/ 9877 h 10000"/>
              <a:gd name="connsiteX29" fmla="*/ 5695 w 10000"/>
              <a:gd name="connsiteY29" fmla="*/ 9584 h 10000"/>
              <a:gd name="connsiteX30" fmla="*/ 5344 w 10000"/>
              <a:gd name="connsiteY30" fmla="*/ 8435 h 10000"/>
              <a:gd name="connsiteX31" fmla="*/ 4798 w 10000"/>
              <a:gd name="connsiteY31" fmla="*/ 7887 h 10000"/>
              <a:gd name="connsiteX32" fmla="*/ 4320 w 10000"/>
              <a:gd name="connsiteY32" fmla="*/ 6885 h 10000"/>
              <a:gd name="connsiteX33" fmla="*/ 4103 w 10000"/>
              <a:gd name="connsiteY33" fmla="*/ 6785 h 10000"/>
              <a:gd name="connsiteX34" fmla="*/ 3842 w 10000"/>
              <a:gd name="connsiteY34" fmla="*/ 6538 h 10000"/>
              <a:gd name="connsiteX35" fmla="*/ 3595 w 10000"/>
              <a:gd name="connsiteY35" fmla="*/ 6538 h 10000"/>
              <a:gd name="connsiteX36" fmla="*/ 3221 w 10000"/>
              <a:gd name="connsiteY36" fmla="*/ 6453 h 10000"/>
              <a:gd name="connsiteX37" fmla="*/ 2937 w 10000"/>
              <a:gd name="connsiteY37" fmla="*/ 6538 h 10000"/>
              <a:gd name="connsiteX38" fmla="*/ 2743 w 10000"/>
              <a:gd name="connsiteY38" fmla="*/ 7039 h 10000"/>
              <a:gd name="connsiteX39" fmla="*/ 2444 w 10000"/>
              <a:gd name="connsiteY39" fmla="*/ 7124 h 10000"/>
              <a:gd name="connsiteX40" fmla="*/ 1809 w 10000"/>
              <a:gd name="connsiteY40" fmla="*/ 6731 h 10000"/>
              <a:gd name="connsiteX41" fmla="*/ 1435 w 10000"/>
              <a:gd name="connsiteY41" fmla="*/ 6261 h 10000"/>
              <a:gd name="connsiteX42" fmla="*/ 1368 w 10000"/>
              <a:gd name="connsiteY42" fmla="*/ 5682 h 10000"/>
              <a:gd name="connsiteX43" fmla="*/ 1099 w 10000"/>
              <a:gd name="connsiteY43" fmla="*/ 5297 h 10000"/>
              <a:gd name="connsiteX44" fmla="*/ 463 w 10000"/>
              <a:gd name="connsiteY44" fmla="*/ 4749 h 10000"/>
              <a:gd name="connsiteX45" fmla="*/ 0 w 10000"/>
              <a:gd name="connsiteY45" fmla="*/ 4179 h 10000"/>
              <a:gd name="connsiteX46" fmla="*/ 0 w 10000"/>
              <a:gd name="connsiteY46" fmla="*/ 3940 h 10000"/>
              <a:gd name="connsiteX47" fmla="*/ 1510 w 10000"/>
              <a:gd name="connsiteY47" fmla="*/ 3955 h 10000"/>
              <a:gd name="connsiteX48" fmla="*/ 2743 w 10000"/>
              <a:gd name="connsiteY48" fmla="*/ 4063 h 10000"/>
              <a:gd name="connsiteX49" fmla="*/ 2900 w 10000"/>
              <a:gd name="connsiteY49" fmla="*/ 0 h 10000"/>
              <a:gd name="connsiteX0" fmla="*/ 2900 w 10000"/>
              <a:gd name="connsiteY0" fmla="*/ 0 h 10000"/>
              <a:gd name="connsiteX1" fmla="*/ 5112 w 10000"/>
              <a:gd name="connsiteY1" fmla="*/ 85 h 10000"/>
              <a:gd name="connsiteX2" fmla="*/ 5112 w 10000"/>
              <a:gd name="connsiteY2" fmla="*/ 1897 h 10000"/>
              <a:gd name="connsiteX3" fmla="*/ 6233 w 10000"/>
              <a:gd name="connsiteY3" fmla="*/ 2406 h 10000"/>
              <a:gd name="connsiteX4" fmla="*/ 6547 w 10000"/>
              <a:gd name="connsiteY4" fmla="*/ 2236 h 10000"/>
              <a:gd name="connsiteX5" fmla="*/ 7287 w 10000"/>
              <a:gd name="connsiteY5" fmla="*/ 2629 h 10000"/>
              <a:gd name="connsiteX6" fmla="*/ 7720 w 10000"/>
              <a:gd name="connsiteY6" fmla="*/ 2598 h 10000"/>
              <a:gd name="connsiteX7" fmla="*/ 8580 w 10000"/>
              <a:gd name="connsiteY7" fmla="*/ 2205 h 10000"/>
              <a:gd name="connsiteX8" fmla="*/ 9073 w 10000"/>
              <a:gd name="connsiteY8" fmla="*/ 2583 h 10000"/>
              <a:gd name="connsiteX9" fmla="*/ 9499 w 10000"/>
              <a:gd name="connsiteY9" fmla="*/ 2683 h 10000"/>
              <a:gd name="connsiteX10" fmla="*/ 9499 w 10000"/>
              <a:gd name="connsiteY10" fmla="*/ 4163 h 10000"/>
              <a:gd name="connsiteX11" fmla="*/ 10000 w 10000"/>
              <a:gd name="connsiteY11" fmla="*/ 5081 h 10000"/>
              <a:gd name="connsiteX12" fmla="*/ 9888 w 10000"/>
              <a:gd name="connsiteY12" fmla="*/ 6338 h 10000"/>
              <a:gd name="connsiteX13" fmla="*/ 9342 w 10000"/>
              <a:gd name="connsiteY13" fmla="*/ 6847 h 10000"/>
              <a:gd name="connsiteX14" fmla="*/ 9223 w 10000"/>
              <a:gd name="connsiteY14" fmla="*/ 6384 h 10000"/>
              <a:gd name="connsiteX15" fmla="*/ 9073 w 10000"/>
              <a:gd name="connsiteY15" fmla="*/ 6592 h 10000"/>
              <a:gd name="connsiteX16" fmla="*/ 9185 w 10000"/>
              <a:gd name="connsiteY16" fmla="*/ 6885 h 10000"/>
              <a:gd name="connsiteX17" fmla="*/ 8214 w 10000"/>
              <a:gd name="connsiteY17" fmla="*/ 7641 h 10000"/>
              <a:gd name="connsiteX18" fmla="*/ 7982 w 10000"/>
              <a:gd name="connsiteY18" fmla="*/ 7679 h 10000"/>
              <a:gd name="connsiteX19" fmla="*/ 7481 w 10000"/>
              <a:gd name="connsiteY19" fmla="*/ 8057 h 10000"/>
              <a:gd name="connsiteX20" fmla="*/ 7481 w 10000"/>
              <a:gd name="connsiteY20" fmla="*/ 8265 h 10000"/>
              <a:gd name="connsiteX21" fmla="*/ 7324 w 10000"/>
              <a:gd name="connsiteY21" fmla="*/ 8311 h 10000"/>
              <a:gd name="connsiteX22" fmla="*/ 7436 w 10000"/>
              <a:gd name="connsiteY22" fmla="*/ 8558 h 10000"/>
              <a:gd name="connsiteX23" fmla="*/ 7167 w 10000"/>
              <a:gd name="connsiteY23" fmla="*/ 8936 h 10000"/>
              <a:gd name="connsiteX24" fmla="*/ 7324 w 10000"/>
              <a:gd name="connsiteY24" fmla="*/ 9483 h 10000"/>
              <a:gd name="connsiteX25" fmla="*/ 7481 w 10000"/>
              <a:gd name="connsiteY25" fmla="*/ 9668 h 10000"/>
              <a:gd name="connsiteX26" fmla="*/ 7048 w 10000"/>
              <a:gd name="connsiteY26" fmla="*/ 10000 h 10000"/>
              <a:gd name="connsiteX27" fmla="*/ 6472 w 10000"/>
              <a:gd name="connsiteY27" fmla="*/ 9877 h 10000"/>
              <a:gd name="connsiteX28" fmla="*/ 5695 w 10000"/>
              <a:gd name="connsiteY28" fmla="*/ 9584 h 10000"/>
              <a:gd name="connsiteX29" fmla="*/ 5344 w 10000"/>
              <a:gd name="connsiteY29" fmla="*/ 8435 h 10000"/>
              <a:gd name="connsiteX30" fmla="*/ 4798 w 10000"/>
              <a:gd name="connsiteY30" fmla="*/ 7887 h 10000"/>
              <a:gd name="connsiteX31" fmla="*/ 4320 w 10000"/>
              <a:gd name="connsiteY31" fmla="*/ 6885 h 10000"/>
              <a:gd name="connsiteX32" fmla="*/ 4103 w 10000"/>
              <a:gd name="connsiteY32" fmla="*/ 6785 h 10000"/>
              <a:gd name="connsiteX33" fmla="*/ 3842 w 10000"/>
              <a:gd name="connsiteY33" fmla="*/ 6538 h 10000"/>
              <a:gd name="connsiteX34" fmla="*/ 3595 w 10000"/>
              <a:gd name="connsiteY34" fmla="*/ 6538 h 10000"/>
              <a:gd name="connsiteX35" fmla="*/ 3221 w 10000"/>
              <a:gd name="connsiteY35" fmla="*/ 6453 h 10000"/>
              <a:gd name="connsiteX36" fmla="*/ 2937 w 10000"/>
              <a:gd name="connsiteY36" fmla="*/ 6538 h 10000"/>
              <a:gd name="connsiteX37" fmla="*/ 2743 w 10000"/>
              <a:gd name="connsiteY37" fmla="*/ 7039 h 10000"/>
              <a:gd name="connsiteX38" fmla="*/ 2444 w 10000"/>
              <a:gd name="connsiteY38" fmla="*/ 7124 h 10000"/>
              <a:gd name="connsiteX39" fmla="*/ 1809 w 10000"/>
              <a:gd name="connsiteY39" fmla="*/ 6731 h 10000"/>
              <a:gd name="connsiteX40" fmla="*/ 1435 w 10000"/>
              <a:gd name="connsiteY40" fmla="*/ 6261 h 10000"/>
              <a:gd name="connsiteX41" fmla="*/ 1368 w 10000"/>
              <a:gd name="connsiteY41" fmla="*/ 5682 h 10000"/>
              <a:gd name="connsiteX42" fmla="*/ 1099 w 10000"/>
              <a:gd name="connsiteY42" fmla="*/ 5297 h 10000"/>
              <a:gd name="connsiteX43" fmla="*/ 463 w 10000"/>
              <a:gd name="connsiteY43" fmla="*/ 4749 h 10000"/>
              <a:gd name="connsiteX44" fmla="*/ 0 w 10000"/>
              <a:gd name="connsiteY44" fmla="*/ 4179 h 10000"/>
              <a:gd name="connsiteX45" fmla="*/ 0 w 10000"/>
              <a:gd name="connsiteY45" fmla="*/ 3940 h 10000"/>
              <a:gd name="connsiteX46" fmla="*/ 1510 w 10000"/>
              <a:gd name="connsiteY46" fmla="*/ 3955 h 10000"/>
              <a:gd name="connsiteX47" fmla="*/ 2743 w 10000"/>
              <a:gd name="connsiteY47" fmla="*/ 4063 h 10000"/>
              <a:gd name="connsiteX48" fmla="*/ 2900 w 10000"/>
              <a:gd name="connsiteY48" fmla="*/ 0 h 10000"/>
              <a:gd name="connsiteX0" fmla="*/ 2900 w 10000"/>
              <a:gd name="connsiteY0" fmla="*/ 0 h 10000"/>
              <a:gd name="connsiteX1" fmla="*/ 5112 w 10000"/>
              <a:gd name="connsiteY1" fmla="*/ 85 h 10000"/>
              <a:gd name="connsiteX2" fmla="*/ 5112 w 10000"/>
              <a:gd name="connsiteY2" fmla="*/ 1897 h 10000"/>
              <a:gd name="connsiteX3" fmla="*/ 6233 w 10000"/>
              <a:gd name="connsiteY3" fmla="*/ 2406 h 10000"/>
              <a:gd name="connsiteX4" fmla="*/ 6547 w 10000"/>
              <a:gd name="connsiteY4" fmla="*/ 2236 h 10000"/>
              <a:gd name="connsiteX5" fmla="*/ 7287 w 10000"/>
              <a:gd name="connsiteY5" fmla="*/ 2629 h 10000"/>
              <a:gd name="connsiteX6" fmla="*/ 7720 w 10000"/>
              <a:gd name="connsiteY6" fmla="*/ 2598 h 10000"/>
              <a:gd name="connsiteX7" fmla="*/ 8580 w 10000"/>
              <a:gd name="connsiteY7" fmla="*/ 2205 h 10000"/>
              <a:gd name="connsiteX8" fmla="*/ 9073 w 10000"/>
              <a:gd name="connsiteY8" fmla="*/ 2583 h 10000"/>
              <a:gd name="connsiteX9" fmla="*/ 9499 w 10000"/>
              <a:gd name="connsiteY9" fmla="*/ 2683 h 10000"/>
              <a:gd name="connsiteX10" fmla="*/ 9499 w 10000"/>
              <a:gd name="connsiteY10" fmla="*/ 4163 h 10000"/>
              <a:gd name="connsiteX11" fmla="*/ 10000 w 10000"/>
              <a:gd name="connsiteY11" fmla="*/ 5081 h 10000"/>
              <a:gd name="connsiteX12" fmla="*/ 9888 w 10000"/>
              <a:gd name="connsiteY12" fmla="*/ 6338 h 10000"/>
              <a:gd name="connsiteX13" fmla="*/ 9342 w 10000"/>
              <a:gd name="connsiteY13" fmla="*/ 6847 h 10000"/>
              <a:gd name="connsiteX14" fmla="*/ 9223 w 10000"/>
              <a:gd name="connsiteY14" fmla="*/ 6384 h 10000"/>
              <a:gd name="connsiteX15" fmla="*/ 9073 w 10000"/>
              <a:gd name="connsiteY15" fmla="*/ 6592 h 10000"/>
              <a:gd name="connsiteX16" fmla="*/ 9185 w 10000"/>
              <a:gd name="connsiteY16" fmla="*/ 6885 h 10000"/>
              <a:gd name="connsiteX17" fmla="*/ 8214 w 10000"/>
              <a:gd name="connsiteY17" fmla="*/ 7641 h 10000"/>
              <a:gd name="connsiteX18" fmla="*/ 7982 w 10000"/>
              <a:gd name="connsiteY18" fmla="*/ 7679 h 10000"/>
              <a:gd name="connsiteX19" fmla="*/ 7481 w 10000"/>
              <a:gd name="connsiteY19" fmla="*/ 8057 h 10000"/>
              <a:gd name="connsiteX20" fmla="*/ 7481 w 10000"/>
              <a:gd name="connsiteY20" fmla="*/ 8265 h 10000"/>
              <a:gd name="connsiteX21" fmla="*/ 7324 w 10000"/>
              <a:gd name="connsiteY21" fmla="*/ 8311 h 10000"/>
              <a:gd name="connsiteX22" fmla="*/ 7436 w 10000"/>
              <a:gd name="connsiteY22" fmla="*/ 8558 h 10000"/>
              <a:gd name="connsiteX23" fmla="*/ 7324 w 10000"/>
              <a:gd name="connsiteY23" fmla="*/ 9483 h 10000"/>
              <a:gd name="connsiteX24" fmla="*/ 7481 w 10000"/>
              <a:gd name="connsiteY24" fmla="*/ 9668 h 10000"/>
              <a:gd name="connsiteX25" fmla="*/ 7048 w 10000"/>
              <a:gd name="connsiteY25" fmla="*/ 10000 h 10000"/>
              <a:gd name="connsiteX26" fmla="*/ 6472 w 10000"/>
              <a:gd name="connsiteY26" fmla="*/ 9877 h 10000"/>
              <a:gd name="connsiteX27" fmla="*/ 5695 w 10000"/>
              <a:gd name="connsiteY27" fmla="*/ 9584 h 10000"/>
              <a:gd name="connsiteX28" fmla="*/ 5344 w 10000"/>
              <a:gd name="connsiteY28" fmla="*/ 8435 h 10000"/>
              <a:gd name="connsiteX29" fmla="*/ 4798 w 10000"/>
              <a:gd name="connsiteY29" fmla="*/ 7887 h 10000"/>
              <a:gd name="connsiteX30" fmla="*/ 4320 w 10000"/>
              <a:gd name="connsiteY30" fmla="*/ 6885 h 10000"/>
              <a:gd name="connsiteX31" fmla="*/ 4103 w 10000"/>
              <a:gd name="connsiteY31" fmla="*/ 6785 h 10000"/>
              <a:gd name="connsiteX32" fmla="*/ 3842 w 10000"/>
              <a:gd name="connsiteY32" fmla="*/ 6538 h 10000"/>
              <a:gd name="connsiteX33" fmla="*/ 3595 w 10000"/>
              <a:gd name="connsiteY33" fmla="*/ 6538 h 10000"/>
              <a:gd name="connsiteX34" fmla="*/ 3221 w 10000"/>
              <a:gd name="connsiteY34" fmla="*/ 6453 h 10000"/>
              <a:gd name="connsiteX35" fmla="*/ 2937 w 10000"/>
              <a:gd name="connsiteY35" fmla="*/ 6538 h 10000"/>
              <a:gd name="connsiteX36" fmla="*/ 2743 w 10000"/>
              <a:gd name="connsiteY36" fmla="*/ 7039 h 10000"/>
              <a:gd name="connsiteX37" fmla="*/ 2444 w 10000"/>
              <a:gd name="connsiteY37" fmla="*/ 7124 h 10000"/>
              <a:gd name="connsiteX38" fmla="*/ 1809 w 10000"/>
              <a:gd name="connsiteY38" fmla="*/ 6731 h 10000"/>
              <a:gd name="connsiteX39" fmla="*/ 1435 w 10000"/>
              <a:gd name="connsiteY39" fmla="*/ 6261 h 10000"/>
              <a:gd name="connsiteX40" fmla="*/ 1368 w 10000"/>
              <a:gd name="connsiteY40" fmla="*/ 5682 h 10000"/>
              <a:gd name="connsiteX41" fmla="*/ 1099 w 10000"/>
              <a:gd name="connsiteY41" fmla="*/ 5297 h 10000"/>
              <a:gd name="connsiteX42" fmla="*/ 463 w 10000"/>
              <a:gd name="connsiteY42" fmla="*/ 4749 h 10000"/>
              <a:gd name="connsiteX43" fmla="*/ 0 w 10000"/>
              <a:gd name="connsiteY43" fmla="*/ 4179 h 10000"/>
              <a:gd name="connsiteX44" fmla="*/ 0 w 10000"/>
              <a:gd name="connsiteY44" fmla="*/ 3940 h 10000"/>
              <a:gd name="connsiteX45" fmla="*/ 1510 w 10000"/>
              <a:gd name="connsiteY45" fmla="*/ 3955 h 10000"/>
              <a:gd name="connsiteX46" fmla="*/ 2743 w 10000"/>
              <a:gd name="connsiteY46" fmla="*/ 4063 h 10000"/>
              <a:gd name="connsiteX47" fmla="*/ 2900 w 10000"/>
              <a:gd name="connsiteY47" fmla="*/ 0 h 10000"/>
              <a:gd name="connsiteX0" fmla="*/ 2900 w 10000"/>
              <a:gd name="connsiteY0" fmla="*/ 0 h 10000"/>
              <a:gd name="connsiteX1" fmla="*/ 5112 w 10000"/>
              <a:gd name="connsiteY1" fmla="*/ 85 h 10000"/>
              <a:gd name="connsiteX2" fmla="*/ 5112 w 10000"/>
              <a:gd name="connsiteY2" fmla="*/ 1897 h 10000"/>
              <a:gd name="connsiteX3" fmla="*/ 6233 w 10000"/>
              <a:gd name="connsiteY3" fmla="*/ 2406 h 10000"/>
              <a:gd name="connsiteX4" fmla="*/ 6547 w 10000"/>
              <a:gd name="connsiteY4" fmla="*/ 2236 h 10000"/>
              <a:gd name="connsiteX5" fmla="*/ 7287 w 10000"/>
              <a:gd name="connsiteY5" fmla="*/ 2629 h 10000"/>
              <a:gd name="connsiteX6" fmla="*/ 7720 w 10000"/>
              <a:gd name="connsiteY6" fmla="*/ 2598 h 10000"/>
              <a:gd name="connsiteX7" fmla="*/ 8580 w 10000"/>
              <a:gd name="connsiteY7" fmla="*/ 2205 h 10000"/>
              <a:gd name="connsiteX8" fmla="*/ 9073 w 10000"/>
              <a:gd name="connsiteY8" fmla="*/ 2583 h 10000"/>
              <a:gd name="connsiteX9" fmla="*/ 9499 w 10000"/>
              <a:gd name="connsiteY9" fmla="*/ 2683 h 10000"/>
              <a:gd name="connsiteX10" fmla="*/ 9499 w 10000"/>
              <a:gd name="connsiteY10" fmla="*/ 4163 h 10000"/>
              <a:gd name="connsiteX11" fmla="*/ 10000 w 10000"/>
              <a:gd name="connsiteY11" fmla="*/ 5081 h 10000"/>
              <a:gd name="connsiteX12" fmla="*/ 9888 w 10000"/>
              <a:gd name="connsiteY12" fmla="*/ 6338 h 10000"/>
              <a:gd name="connsiteX13" fmla="*/ 9342 w 10000"/>
              <a:gd name="connsiteY13" fmla="*/ 6847 h 10000"/>
              <a:gd name="connsiteX14" fmla="*/ 9223 w 10000"/>
              <a:gd name="connsiteY14" fmla="*/ 6384 h 10000"/>
              <a:gd name="connsiteX15" fmla="*/ 9073 w 10000"/>
              <a:gd name="connsiteY15" fmla="*/ 6592 h 10000"/>
              <a:gd name="connsiteX16" fmla="*/ 9185 w 10000"/>
              <a:gd name="connsiteY16" fmla="*/ 6885 h 10000"/>
              <a:gd name="connsiteX17" fmla="*/ 8214 w 10000"/>
              <a:gd name="connsiteY17" fmla="*/ 7641 h 10000"/>
              <a:gd name="connsiteX18" fmla="*/ 7982 w 10000"/>
              <a:gd name="connsiteY18" fmla="*/ 7679 h 10000"/>
              <a:gd name="connsiteX19" fmla="*/ 7481 w 10000"/>
              <a:gd name="connsiteY19" fmla="*/ 8265 h 10000"/>
              <a:gd name="connsiteX20" fmla="*/ 7324 w 10000"/>
              <a:gd name="connsiteY20" fmla="*/ 8311 h 10000"/>
              <a:gd name="connsiteX21" fmla="*/ 7436 w 10000"/>
              <a:gd name="connsiteY21" fmla="*/ 8558 h 10000"/>
              <a:gd name="connsiteX22" fmla="*/ 7324 w 10000"/>
              <a:gd name="connsiteY22" fmla="*/ 9483 h 10000"/>
              <a:gd name="connsiteX23" fmla="*/ 7481 w 10000"/>
              <a:gd name="connsiteY23" fmla="*/ 9668 h 10000"/>
              <a:gd name="connsiteX24" fmla="*/ 7048 w 10000"/>
              <a:gd name="connsiteY24" fmla="*/ 10000 h 10000"/>
              <a:gd name="connsiteX25" fmla="*/ 6472 w 10000"/>
              <a:gd name="connsiteY25" fmla="*/ 9877 h 10000"/>
              <a:gd name="connsiteX26" fmla="*/ 5695 w 10000"/>
              <a:gd name="connsiteY26" fmla="*/ 9584 h 10000"/>
              <a:gd name="connsiteX27" fmla="*/ 5344 w 10000"/>
              <a:gd name="connsiteY27" fmla="*/ 8435 h 10000"/>
              <a:gd name="connsiteX28" fmla="*/ 4798 w 10000"/>
              <a:gd name="connsiteY28" fmla="*/ 7887 h 10000"/>
              <a:gd name="connsiteX29" fmla="*/ 4320 w 10000"/>
              <a:gd name="connsiteY29" fmla="*/ 6885 h 10000"/>
              <a:gd name="connsiteX30" fmla="*/ 4103 w 10000"/>
              <a:gd name="connsiteY30" fmla="*/ 6785 h 10000"/>
              <a:gd name="connsiteX31" fmla="*/ 3842 w 10000"/>
              <a:gd name="connsiteY31" fmla="*/ 6538 h 10000"/>
              <a:gd name="connsiteX32" fmla="*/ 3595 w 10000"/>
              <a:gd name="connsiteY32" fmla="*/ 6538 h 10000"/>
              <a:gd name="connsiteX33" fmla="*/ 3221 w 10000"/>
              <a:gd name="connsiteY33" fmla="*/ 6453 h 10000"/>
              <a:gd name="connsiteX34" fmla="*/ 2937 w 10000"/>
              <a:gd name="connsiteY34" fmla="*/ 6538 h 10000"/>
              <a:gd name="connsiteX35" fmla="*/ 2743 w 10000"/>
              <a:gd name="connsiteY35" fmla="*/ 7039 h 10000"/>
              <a:gd name="connsiteX36" fmla="*/ 2444 w 10000"/>
              <a:gd name="connsiteY36" fmla="*/ 7124 h 10000"/>
              <a:gd name="connsiteX37" fmla="*/ 1809 w 10000"/>
              <a:gd name="connsiteY37" fmla="*/ 6731 h 10000"/>
              <a:gd name="connsiteX38" fmla="*/ 1435 w 10000"/>
              <a:gd name="connsiteY38" fmla="*/ 6261 h 10000"/>
              <a:gd name="connsiteX39" fmla="*/ 1368 w 10000"/>
              <a:gd name="connsiteY39" fmla="*/ 5682 h 10000"/>
              <a:gd name="connsiteX40" fmla="*/ 1099 w 10000"/>
              <a:gd name="connsiteY40" fmla="*/ 5297 h 10000"/>
              <a:gd name="connsiteX41" fmla="*/ 463 w 10000"/>
              <a:gd name="connsiteY41" fmla="*/ 4749 h 10000"/>
              <a:gd name="connsiteX42" fmla="*/ 0 w 10000"/>
              <a:gd name="connsiteY42" fmla="*/ 4179 h 10000"/>
              <a:gd name="connsiteX43" fmla="*/ 0 w 10000"/>
              <a:gd name="connsiteY43" fmla="*/ 3940 h 10000"/>
              <a:gd name="connsiteX44" fmla="*/ 1510 w 10000"/>
              <a:gd name="connsiteY44" fmla="*/ 3955 h 10000"/>
              <a:gd name="connsiteX45" fmla="*/ 2743 w 10000"/>
              <a:gd name="connsiteY45" fmla="*/ 4063 h 10000"/>
              <a:gd name="connsiteX46" fmla="*/ 2900 w 10000"/>
              <a:gd name="connsiteY46" fmla="*/ 0 h 10000"/>
              <a:gd name="connsiteX0" fmla="*/ 2900 w 10000"/>
              <a:gd name="connsiteY0" fmla="*/ 0 h 10000"/>
              <a:gd name="connsiteX1" fmla="*/ 5112 w 10000"/>
              <a:gd name="connsiteY1" fmla="*/ 85 h 10000"/>
              <a:gd name="connsiteX2" fmla="*/ 5112 w 10000"/>
              <a:gd name="connsiteY2" fmla="*/ 1897 h 10000"/>
              <a:gd name="connsiteX3" fmla="*/ 6233 w 10000"/>
              <a:gd name="connsiteY3" fmla="*/ 2406 h 10000"/>
              <a:gd name="connsiteX4" fmla="*/ 6547 w 10000"/>
              <a:gd name="connsiteY4" fmla="*/ 2236 h 10000"/>
              <a:gd name="connsiteX5" fmla="*/ 7287 w 10000"/>
              <a:gd name="connsiteY5" fmla="*/ 2629 h 10000"/>
              <a:gd name="connsiteX6" fmla="*/ 7720 w 10000"/>
              <a:gd name="connsiteY6" fmla="*/ 2598 h 10000"/>
              <a:gd name="connsiteX7" fmla="*/ 8580 w 10000"/>
              <a:gd name="connsiteY7" fmla="*/ 2205 h 10000"/>
              <a:gd name="connsiteX8" fmla="*/ 9073 w 10000"/>
              <a:gd name="connsiteY8" fmla="*/ 2583 h 10000"/>
              <a:gd name="connsiteX9" fmla="*/ 9499 w 10000"/>
              <a:gd name="connsiteY9" fmla="*/ 2683 h 10000"/>
              <a:gd name="connsiteX10" fmla="*/ 9499 w 10000"/>
              <a:gd name="connsiteY10" fmla="*/ 4163 h 10000"/>
              <a:gd name="connsiteX11" fmla="*/ 10000 w 10000"/>
              <a:gd name="connsiteY11" fmla="*/ 5081 h 10000"/>
              <a:gd name="connsiteX12" fmla="*/ 9888 w 10000"/>
              <a:gd name="connsiteY12" fmla="*/ 6338 h 10000"/>
              <a:gd name="connsiteX13" fmla="*/ 9342 w 10000"/>
              <a:gd name="connsiteY13" fmla="*/ 6847 h 10000"/>
              <a:gd name="connsiteX14" fmla="*/ 9223 w 10000"/>
              <a:gd name="connsiteY14" fmla="*/ 6384 h 10000"/>
              <a:gd name="connsiteX15" fmla="*/ 9073 w 10000"/>
              <a:gd name="connsiteY15" fmla="*/ 6592 h 10000"/>
              <a:gd name="connsiteX16" fmla="*/ 9185 w 10000"/>
              <a:gd name="connsiteY16" fmla="*/ 6885 h 10000"/>
              <a:gd name="connsiteX17" fmla="*/ 7982 w 10000"/>
              <a:gd name="connsiteY17" fmla="*/ 7679 h 10000"/>
              <a:gd name="connsiteX18" fmla="*/ 7481 w 10000"/>
              <a:gd name="connsiteY18" fmla="*/ 8265 h 10000"/>
              <a:gd name="connsiteX19" fmla="*/ 7324 w 10000"/>
              <a:gd name="connsiteY19" fmla="*/ 8311 h 10000"/>
              <a:gd name="connsiteX20" fmla="*/ 7436 w 10000"/>
              <a:gd name="connsiteY20" fmla="*/ 8558 h 10000"/>
              <a:gd name="connsiteX21" fmla="*/ 7324 w 10000"/>
              <a:gd name="connsiteY21" fmla="*/ 9483 h 10000"/>
              <a:gd name="connsiteX22" fmla="*/ 7481 w 10000"/>
              <a:gd name="connsiteY22" fmla="*/ 9668 h 10000"/>
              <a:gd name="connsiteX23" fmla="*/ 7048 w 10000"/>
              <a:gd name="connsiteY23" fmla="*/ 10000 h 10000"/>
              <a:gd name="connsiteX24" fmla="*/ 6472 w 10000"/>
              <a:gd name="connsiteY24" fmla="*/ 9877 h 10000"/>
              <a:gd name="connsiteX25" fmla="*/ 5695 w 10000"/>
              <a:gd name="connsiteY25" fmla="*/ 9584 h 10000"/>
              <a:gd name="connsiteX26" fmla="*/ 5344 w 10000"/>
              <a:gd name="connsiteY26" fmla="*/ 8435 h 10000"/>
              <a:gd name="connsiteX27" fmla="*/ 4798 w 10000"/>
              <a:gd name="connsiteY27" fmla="*/ 7887 h 10000"/>
              <a:gd name="connsiteX28" fmla="*/ 4320 w 10000"/>
              <a:gd name="connsiteY28" fmla="*/ 6885 h 10000"/>
              <a:gd name="connsiteX29" fmla="*/ 4103 w 10000"/>
              <a:gd name="connsiteY29" fmla="*/ 6785 h 10000"/>
              <a:gd name="connsiteX30" fmla="*/ 3842 w 10000"/>
              <a:gd name="connsiteY30" fmla="*/ 6538 h 10000"/>
              <a:gd name="connsiteX31" fmla="*/ 3595 w 10000"/>
              <a:gd name="connsiteY31" fmla="*/ 6538 h 10000"/>
              <a:gd name="connsiteX32" fmla="*/ 3221 w 10000"/>
              <a:gd name="connsiteY32" fmla="*/ 6453 h 10000"/>
              <a:gd name="connsiteX33" fmla="*/ 2937 w 10000"/>
              <a:gd name="connsiteY33" fmla="*/ 6538 h 10000"/>
              <a:gd name="connsiteX34" fmla="*/ 2743 w 10000"/>
              <a:gd name="connsiteY34" fmla="*/ 7039 h 10000"/>
              <a:gd name="connsiteX35" fmla="*/ 2444 w 10000"/>
              <a:gd name="connsiteY35" fmla="*/ 7124 h 10000"/>
              <a:gd name="connsiteX36" fmla="*/ 1809 w 10000"/>
              <a:gd name="connsiteY36" fmla="*/ 6731 h 10000"/>
              <a:gd name="connsiteX37" fmla="*/ 1435 w 10000"/>
              <a:gd name="connsiteY37" fmla="*/ 6261 h 10000"/>
              <a:gd name="connsiteX38" fmla="*/ 1368 w 10000"/>
              <a:gd name="connsiteY38" fmla="*/ 5682 h 10000"/>
              <a:gd name="connsiteX39" fmla="*/ 1099 w 10000"/>
              <a:gd name="connsiteY39" fmla="*/ 5297 h 10000"/>
              <a:gd name="connsiteX40" fmla="*/ 463 w 10000"/>
              <a:gd name="connsiteY40" fmla="*/ 4749 h 10000"/>
              <a:gd name="connsiteX41" fmla="*/ 0 w 10000"/>
              <a:gd name="connsiteY41" fmla="*/ 4179 h 10000"/>
              <a:gd name="connsiteX42" fmla="*/ 0 w 10000"/>
              <a:gd name="connsiteY42" fmla="*/ 3940 h 10000"/>
              <a:gd name="connsiteX43" fmla="*/ 1510 w 10000"/>
              <a:gd name="connsiteY43" fmla="*/ 3955 h 10000"/>
              <a:gd name="connsiteX44" fmla="*/ 2743 w 10000"/>
              <a:gd name="connsiteY44" fmla="*/ 4063 h 10000"/>
              <a:gd name="connsiteX45" fmla="*/ 2900 w 10000"/>
              <a:gd name="connsiteY45" fmla="*/ 0 h 10000"/>
              <a:gd name="connsiteX0" fmla="*/ 2900 w 10000"/>
              <a:gd name="connsiteY0" fmla="*/ 0 h 10000"/>
              <a:gd name="connsiteX1" fmla="*/ 5112 w 10000"/>
              <a:gd name="connsiteY1" fmla="*/ 85 h 10000"/>
              <a:gd name="connsiteX2" fmla="*/ 5112 w 10000"/>
              <a:gd name="connsiteY2" fmla="*/ 1897 h 10000"/>
              <a:gd name="connsiteX3" fmla="*/ 6233 w 10000"/>
              <a:gd name="connsiteY3" fmla="*/ 2406 h 10000"/>
              <a:gd name="connsiteX4" fmla="*/ 6547 w 10000"/>
              <a:gd name="connsiteY4" fmla="*/ 2236 h 10000"/>
              <a:gd name="connsiteX5" fmla="*/ 7287 w 10000"/>
              <a:gd name="connsiteY5" fmla="*/ 2629 h 10000"/>
              <a:gd name="connsiteX6" fmla="*/ 7720 w 10000"/>
              <a:gd name="connsiteY6" fmla="*/ 2598 h 10000"/>
              <a:gd name="connsiteX7" fmla="*/ 8580 w 10000"/>
              <a:gd name="connsiteY7" fmla="*/ 2205 h 10000"/>
              <a:gd name="connsiteX8" fmla="*/ 9073 w 10000"/>
              <a:gd name="connsiteY8" fmla="*/ 2583 h 10000"/>
              <a:gd name="connsiteX9" fmla="*/ 9499 w 10000"/>
              <a:gd name="connsiteY9" fmla="*/ 2683 h 10000"/>
              <a:gd name="connsiteX10" fmla="*/ 9499 w 10000"/>
              <a:gd name="connsiteY10" fmla="*/ 4163 h 10000"/>
              <a:gd name="connsiteX11" fmla="*/ 10000 w 10000"/>
              <a:gd name="connsiteY11" fmla="*/ 5081 h 10000"/>
              <a:gd name="connsiteX12" fmla="*/ 9888 w 10000"/>
              <a:gd name="connsiteY12" fmla="*/ 6338 h 10000"/>
              <a:gd name="connsiteX13" fmla="*/ 9342 w 10000"/>
              <a:gd name="connsiteY13" fmla="*/ 6847 h 10000"/>
              <a:gd name="connsiteX14" fmla="*/ 9223 w 10000"/>
              <a:gd name="connsiteY14" fmla="*/ 6384 h 10000"/>
              <a:gd name="connsiteX15" fmla="*/ 9073 w 10000"/>
              <a:gd name="connsiteY15" fmla="*/ 6592 h 10000"/>
              <a:gd name="connsiteX16" fmla="*/ 9185 w 10000"/>
              <a:gd name="connsiteY16" fmla="*/ 6885 h 10000"/>
              <a:gd name="connsiteX17" fmla="*/ 7481 w 10000"/>
              <a:gd name="connsiteY17" fmla="*/ 8265 h 10000"/>
              <a:gd name="connsiteX18" fmla="*/ 7324 w 10000"/>
              <a:gd name="connsiteY18" fmla="*/ 8311 h 10000"/>
              <a:gd name="connsiteX19" fmla="*/ 7436 w 10000"/>
              <a:gd name="connsiteY19" fmla="*/ 8558 h 10000"/>
              <a:gd name="connsiteX20" fmla="*/ 7324 w 10000"/>
              <a:gd name="connsiteY20" fmla="*/ 9483 h 10000"/>
              <a:gd name="connsiteX21" fmla="*/ 7481 w 10000"/>
              <a:gd name="connsiteY21" fmla="*/ 9668 h 10000"/>
              <a:gd name="connsiteX22" fmla="*/ 7048 w 10000"/>
              <a:gd name="connsiteY22" fmla="*/ 10000 h 10000"/>
              <a:gd name="connsiteX23" fmla="*/ 6472 w 10000"/>
              <a:gd name="connsiteY23" fmla="*/ 9877 h 10000"/>
              <a:gd name="connsiteX24" fmla="*/ 5695 w 10000"/>
              <a:gd name="connsiteY24" fmla="*/ 9584 h 10000"/>
              <a:gd name="connsiteX25" fmla="*/ 5344 w 10000"/>
              <a:gd name="connsiteY25" fmla="*/ 8435 h 10000"/>
              <a:gd name="connsiteX26" fmla="*/ 4798 w 10000"/>
              <a:gd name="connsiteY26" fmla="*/ 7887 h 10000"/>
              <a:gd name="connsiteX27" fmla="*/ 4320 w 10000"/>
              <a:gd name="connsiteY27" fmla="*/ 6885 h 10000"/>
              <a:gd name="connsiteX28" fmla="*/ 4103 w 10000"/>
              <a:gd name="connsiteY28" fmla="*/ 6785 h 10000"/>
              <a:gd name="connsiteX29" fmla="*/ 3842 w 10000"/>
              <a:gd name="connsiteY29" fmla="*/ 6538 h 10000"/>
              <a:gd name="connsiteX30" fmla="*/ 3595 w 10000"/>
              <a:gd name="connsiteY30" fmla="*/ 6538 h 10000"/>
              <a:gd name="connsiteX31" fmla="*/ 3221 w 10000"/>
              <a:gd name="connsiteY31" fmla="*/ 6453 h 10000"/>
              <a:gd name="connsiteX32" fmla="*/ 2937 w 10000"/>
              <a:gd name="connsiteY32" fmla="*/ 6538 h 10000"/>
              <a:gd name="connsiteX33" fmla="*/ 2743 w 10000"/>
              <a:gd name="connsiteY33" fmla="*/ 7039 h 10000"/>
              <a:gd name="connsiteX34" fmla="*/ 2444 w 10000"/>
              <a:gd name="connsiteY34" fmla="*/ 7124 h 10000"/>
              <a:gd name="connsiteX35" fmla="*/ 1809 w 10000"/>
              <a:gd name="connsiteY35" fmla="*/ 6731 h 10000"/>
              <a:gd name="connsiteX36" fmla="*/ 1435 w 10000"/>
              <a:gd name="connsiteY36" fmla="*/ 6261 h 10000"/>
              <a:gd name="connsiteX37" fmla="*/ 1368 w 10000"/>
              <a:gd name="connsiteY37" fmla="*/ 5682 h 10000"/>
              <a:gd name="connsiteX38" fmla="*/ 1099 w 10000"/>
              <a:gd name="connsiteY38" fmla="*/ 5297 h 10000"/>
              <a:gd name="connsiteX39" fmla="*/ 463 w 10000"/>
              <a:gd name="connsiteY39" fmla="*/ 4749 h 10000"/>
              <a:gd name="connsiteX40" fmla="*/ 0 w 10000"/>
              <a:gd name="connsiteY40" fmla="*/ 4179 h 10000"/>
              <a:gd name="connsiteX41" fmla="*/ 0 w 10000"/>
              <a:gd name="connsiteY41" fmla="*/ 3940 h 10000"/>
              <a:gd name="connsiteX42" fmla="*/ 1510 w 10000"/>
              <a:gd name="connsiteY42" fmla="*/ 3955 h 10000"/>
              <a:gd name="connsiteX43" fmla="*/ 2743 w 10000"/>
              <a:gd name="connsiteY43" fmla="*/ 4063 h 10000"/>
              <a:gd name="connsiteX44" fmla="*/ 2900 w 10000"/>
              <a:gd name="connsiteY44" fmla="*/ 0 h 10000"/>
              <a:gd name="connsiteX0" fmla="*/ 2900 w 10000"/>
              <a:gd name="connsiteY0" fmla="*/ 0 h 10000"/>
              <a:gd name="connsiteX1" fmla="*/ 5112 w 10000"/>
              <a:gd name="connsiteY1" fmla="*/ 85 h 10000"/>
              <a:gd name="connsiteX2" fmla="*/ 5112 w 10000"/>
              <a:gd name="connsiteY2" fmla="*/ 1897 h 10000"/>
              <a:gd name="connsiteX3" fmla="*/ 6233 w 10000"/>
              <a:gd name="connsiteY3" fmla="*/ 2406 h 10000"/>
              <a:gd name="connsiteX4" fmla="*/ 6547 w 10000"/>
              <a:gd name="connsiteY4" fmla="*/ 2236 h 10000"/>
              <a:gd name="connsiteX5" fmla="*/ 7287 w 10000"/>
              <a:gd name="connsiteY5" fmla="*/ 2629 h 10000"/>
              <a:gd name="connsiteX6" fmla="*/ 7720 w 10000"/>
              <a:gd name="connsiteY6" fmla="*/ 2598 h 10000"/>
              <a:gd name="connsiteX7" fmla="*/ 8580 w 10000"/>
              <a:gd name="connsiteY7" fmla="*/ 2205 h 10000"/>
              <a:gd name="connsiteX8" fmla="*/ 9073 w 10000"/>
              <a:gd name="connsiteY8" fmla="*/ 2583 h 10000"/>
              <a:gd name="connsiteX9" fmla="*/ 9499 w 10000"/>
              <a:gd name="connsiteY9" fmla="*/ 2683 h 10000"/>
              <a:gd name="connsiteX10" fmla="*/ 9499 w 10000"/>
              <a:gd name="connsiteY10" fmla="*/ 4163 h 10000"/>
              <a:gd name="connsiteX11" fmla="*/ 10000 w 10000"/>
              <a:gd name="connsiteY11" fmla="*/ 5081 h 10000"/>
              <a:gd name="connsiteX12" fmla="*/ 9888 w 10000"/>
              <a:gd name="connsiteY12" fmla="*/ 6338 h 10000"/>
              <a:gd name="connsiteX13" fmla="*/ 9342 w 10000"/>
              <a:gd name="connsiteY13" fmla="*/ 6847 h 10000"/>
              <a:gd name="connsiteX14" fmla="*/ 9223 w 10000"/>
              <a:gd name="connsiteY14" fmla="*/ 6384 h 10000"/>
              <a:gd name="connsiteX15" fmla="*/ 9073 w 10000"/>
              <a:gd name="connsiteY15" fmla="*/ 6592 h 10000"/>
              <a:gd name="connsiteX16" fmla="*/ 9185 w 10000"/>
              <a:gd name="connsiteY16" fmla="*/ 6885 h 10000"/>
              <a:gd name="connsiteX17" fmla="*/ 7481 w 10000"/>
              <a:gd name="connsiteY17" fmla="*/ 8265 h 10000"/>
              <a:gd name="connsiteX18" fmla="*/ 7436 w 10000"/>
              <a:gd name="connsiteY18" fmla="*/ 8558 h 10000"/>
              <a:gd name="connsiteX19" fmla="*/ 7324 w 10000"/>
              <a:gd name="connsiteY19" fmla="*/ 9483 h 10000"/>
              <a:gd name="connsiteX20" fmla="*/ 7481 w 10000"/>
              <a:gd name="connsiteY20" fmla="*/ 9668 h 10000"/>
              <a:gd name="connsiteX21" fmla="*/ 7048 w 10000"/>
              <a:gd name="connsiteY21" fmla="*/ 10000 h 10000"/>
              <a:gd name="connsiteX22" fmla="*/ 6472 w 10000"/>
              <a:gd name="connsiteY22" fmla="*/ 9877 h 10000"/>
              <a:gd name="connsiteX23" fmla="*/ 5695 w 10000"/>
              <a:gd name="connsiteY23" fmla="*/ 9584 h 10000"/>
              <a:gd name="connsiteX24" fmla="*/ 5344 w 10000"/>
              <a:gd name="connsiteY24" fmla="*/ 8435 h 10000"/>
              <a:gd name="connsiteX25" fmla="*/ 4798 w 10000"/>
              <a:gd name="connsiteY25" fmla="*/ 7887 h 10000"/>
              <a:gd name="connsiteX26" fmla="*/ 4320 w 10000"/>
              <a:gd name="connsiteY26" fmla="*/ 6885 h 10000"/>
              <a:gd name="connsiteX27" fmla="*/ 4103 w 10000"/>
              <a:gd name="connsiteY27" fmla="*/ 6785 h 10000"/>
              <a:gd name="connsiteX28" fmla="*/ 3842 w 10000"/>
              <a:gd name="connsiteY28" fmla="*/ 6538 h 10000"/>
              <a:gd name="connsiteX29" fmla="*/ 3595 w 10000"/>
              <a:gd name="connsiteY29" fmla="*/ 6538 h 10000"/>
              <a:gd name="connsiteX30" fmla="*/ 3221 w 10000"/>
              <a:gd name="connsiteY30" fmla="*/ 6453 h 10000"/>
              <a:gd name="connsiteX31" fmla="*/ 2937 w 10000"/>
              <a:gd name="connsiteY31" fmla="*/ 6538 h 10000"/>
              <a:gd name="connsiteX32" fmla="*/ 2743 w 10000"/>
              <a:gd name="connsiteY32" fmla="*/ 7039 h 10000"/>
              <a:gd name="connsiteX33" fmla="*/ 2444 w 10000"/>
              <a:gd name="connsiteY33" fmla="*/ 7124 h 10000"/>
              <a:gd name="connsiteX34" fmla="*/ 1809 w 10000"/>
              <a:gd name="connsiteY34" fmla="*/ 6731 h 10000"/>
              <a:gd name="connsiteX35" fmla="*/ 1435 w 10000"/>
              <a:gd name="connsiteY35" fmla="*/ 6261 h 10000"/>
              <a:gd name="connsiteX36" fmla="*/ 1368 w 10000"/>
              <a:gd name="connsiteY36" fmla="*/ 5682 h 10000"/>
              <a:gd name="connsiteX37" fmla="*/ 1099 w 10000"/>
              <a:gd name="connsiteY37" fmla="*/ 5297 h 10000"/>
              <a:gd name="connsiteX38" fmla="*/ 463 w 10000"/>
              <a:gd name="connsiteY38" fmla="*/ 4749 h 10000"/>
              <a:gd name="connsiteX39" fmla="*/ 0 w 10000"/>
              <a:gd name="connsiteY39" fmla="*/ 4179 h 10000"/>
              <a:gd name="connsiteX40" fmla="*/ 0 w 10000"/>
              <a:gd name="connsiteY40" fmla="*/ 3940 h 10000"/>
              <a:gd name="connsiteX41" fmla="*/ 1510 w 10000"/>
              <a:gd name="connsiteY41" fmla="*/ 3955 h 10000"/>
              <a:gd name="connsiteX42" fmla="*/ 2743 w 10000"/>
              <a:gd name="connsiteY42" fmla="*/ 4063 h 10000"/>
              <a:gd name="connsiteX43" fmla="*/ 2900 w 10000"/>
              <a:gd name="connsiteY43" fmla="*/ 0 h 10000"/>
              <a:gd name="connsiteX0" fmla="*/ 2900 w 10000"/>
              <a:gd name="connsiteY0" fmla="*/ 0 h 10000"/>
              <a:gd name="connsiteX1" fmla="*/ 5112 w 10000"/>
              <a:gd name="connsiteY1" fmla="*/ 85 h 10000"/>
              <a:gd name="connsiteX2" fmla="*/ 5112 w 10000"/>
              <a:gd name="connsiteY2" fmla="*/ 1897 h 10000"/>
              <a:gd name="connsiteX3" fmla="*/ 6233 w 10000"/>
              <a:gd name="connsiteY3" fmla="*/ 2406 h 10000"/>
              <a:gd name="connsiteX4" fmla="*/ 6547 w 10000"/>
              <a:gd name="connsiteY4" fmla="*/ 2236 h 10000"/>
              <a:gd name="connsiteX5" fmla="*/ 7287 w 10000"/>
              <a:gd name="connsiteY5" fmla="*/ 2629 h 10000"/>
              <a:gd name="connsiteX6" fmla="*/ 7720 w 10000"/>
              <a:gd name="connsiteY6" fmla="*/ 2598 h 10000"/>
              <a:gd name="connsiteX7" fmla="*/ 8580 w 10000"/>
              <a:gd name="connsiteY7" fmla="*/ 2205 h 10000"/>
              <a:gd name="connsiteX8" fmla="*/ 9073 w 10000"/>
              <a:gd name="connsiteY8" fmla="*/ 2583 h 10000"/>
              <a:gd name="connsiteX9" fmla="*/ 9499 w 10000"/>
              <a:gd name="connsiteY9" fmla="*/ 2683 h 10000"/>
              <a:gd name="connsiteX10" fmla="*/ 9499 w 10000"/>
              <a:gd name="connsiteY10" fmla="*/ 4163 h 10000"/>
              <a:gd name="connsiteX11" fmla="*/ 10000 w 10000"/>
              <a:gd name="connsiteY11" fmla="*/ 5081 h 10000"/>
              <a:gd name="connsiteX12" fmla="*/ 9888 w 10000"/>
              <a:gd name="connsiteY12" fmla="*/ 6338 h 10000"/>
              <a:gd name="connsiteX13" fmla="*/ 9342 w 10000"/>
              <a:gd name="connsiteY13" fmla="*/ 6847 h 10000"/>
              <a:gd name="connsiteX14" fmla="*/ 9223 w 10000"/>
              <a:gd name="connsiteY14" fmla="*/ 6384 h 10000"/>
              <a:gd name="connsiteX15" fmla="*/ 9073 w 10000"/>
              <a:gd name="connsiteY15" fmla="*/ 6592 h 10000"/>
              <a:gd name="connsiteX16" fmla="*/ 9185 w 10000"/>
              <a:gd name="connsiteY16" fmla="*/ 6885 h 10000"/>
              <a:gd name="connsiteX17" fmla="*/ 7436 w 10000"/>
              <a:gd name="connsiteY17" fmla="*/ 8558 h 10000"/>
              <a:gd name="connsiteX18" fmla="*/ 7324 w 10000"/>
              <a:gd name="connsiteY18" fmla="*/ 9483 h 10000"/>
              <a:gd name="connsiteX19" fmla="*/ 7481 w 10000"/>
              <a:gd name="connsiteY19" fmla="*/ 9668 h 10000"/>
              <a:gd name="connsiteX20" fmla="*/ 7048 w 10000"/>
              <a:gd name="connsiteY20" fmla="*/ 10000 h 10000"/>
              <a:gd name="connsiteX21" fmla="*/ 6472 w 10000"/>
              <a:gd name="connsiteY21" fmla="*/ 9877 h 10000"/>
              <a:gd name="connsiteX22" fmla="*/ 5695 w 10000"/>
              <a:gd name="connsiteY22" fmla="*/ 9584 h 10000"/>
              <a:gd name="connsiteX23" fmla="*/ 5344 w 10000"/>
              <a:gd name="connsiteY23" fmla="*/ 8435 h 10000"/>
              <a:gd name="connsiteX24" fmla="*/ 4798 w 10000"/>
              <a:gd name="connsiteY24" fmla="*/ 7887 h 10000"/>
              <a:gd name="connsiteX25" fmla="*/ 4320 w 10000"/>
              <a:gd name="connsiteY25" fmla="*/ 6885 h 10000"/>
              <a:gd name="connsiteX26" fmla="*/ 4103 w 10000"/>
              <a:gd name="connsiteY26" fmla="*/ 6785 h 10000"/>
              <a:gd name="connsiteX27" fmla="*/ 3842 w 10000"/>
              <a:gd name="connsiteY27" fmla="*/ 6538 h 10000"/>
              <a:gd name="connsiteX28" fmla="*/ 3595 w 10000"/>
              <a:gd name="connsiteY28" fmla="*/ 6538 h 10000"/>
              <a:gd name="connsiteX29" fmla="*/ 3221 w 10000"/>
              <a:gd name="connsiteY29" fmla="*/ 6453 h 10000"/>
              <a:gd name="connsiteX30" fmla="*/ 2937 w 10000"/>
              <a:gd name="connsiteY30" fmla="*/ 6538 h 10000"/>
              <a:gd name="connsiteX31" fmla="*/ 2743 w 10000"/>
              <a:gd name="connsiteY31" fmla="*/ 7039 h 10000"/>
              <a:gd name="connsiteX32" fmla="*/ 2444 w 10000"/>
              <a:gd name="connsiteY32" fmla="*/ 7124 h 10000"/>
              <a:gd name="connsiteX33" fmla="*/ 1809 w 10000"/>
              <a:gd name="connsiteY33" fmla="*/ 6731 h 10000"/>
              <a:gd name="connsiteX34" fmla="*/ 1435 w 10000"/>
              <a:gd name="connsiteY34" fmla="*/ 6261 h 10000"/>
              <a:gd name="connsiteX35" fmla="*/ 1368 w 10000"/>
              <a:gd name="connsiteY35" fmla="*/ 5682 h 10000"/>
              <a:gd name="connsiteX36" fmla="*/ 1099 w 10000"/>
              <a:gd name="connsiteY36" fmla="*/ 5297 h 10000"/>
              <a:gd name="connsiteX37" fmla="*/ 463 w 10000"/>
              <a:gd name="connsiteY37" fmla="*/ 4749 h 10000"/>
              <a:gd name="connsiteX38" fmla="*/ 0 w 10000"/>
              <a:gd name="connsiteY38" fmla="*/ 4179 h 10000"/>
              <a:gd name="connsiteX39" fmla="*/ 0 w 10000"/>
              <a:gd name="connsiteY39" fmla="*/ 3940 h 10000"/>
              <a:gd name="connsiteX40" fmla="*/ 1510 w 10000"/>
              <a:gd name="connsiteY40" fmla="*/ 3955 h 10000"/>
              <a:gd name="connsiteX41" fmla="*/ 2743 w 10000"/>
              <a:gd name="connsiteY41" fmla="*/ 4063 h 10000"/>
              <a:gd name="connsiteX42" fmla="*/ 2900 w 10000"/>
              <a:gd name="connsiteY42" fmla="*/ 0 h 10000"/>
              <a:gd name="connsiteX0" fmla="*/ 2900 w 10000"/>
              <a:gd name="connsiteY0" fmla="*/ 0 h 10000"/>
              <a:gd name="connsiteX1" fmla="*/ 5112 w 10000"/>
              <a:gd name="connsiteY1" fmla="*/ 85 h 10000"/>
              <a:gd name="connsiteX2" fmla="*/ 5112 w 10000"/>
              <a:gd name="connsiteY2" fmla="*/ 1897 h 10000"/>
              <a:gd name="connsiteX3" fmla="*/ 6233 w 10000"/>
              <a:gd name="connsiteY3" fmla="*/ 2406 h 10000"/>
              <a:gd name="connsiteX4" fmla="*/ 6547 w 10000"/>
              <a:gd name="connsiteY4" fmla="*/ 2236 h 10000"/>
              <a:gd name="connsiteX5" fmla="*/ 7287 w 10000"/>
              <a:gd name="connsiteY5" fmla="*/ 2629 h 10000"/>
              <a:gd name="connsiteX6" fmla="*/ 7720 w 10000"/>
              <a:gd name="connsiteY6" fmla="*/ 2598 h 10000"/>
              <a:gd name="connsiteX7" fmla="*/ 8580 w 10000"/>
              <a:gd name="connsiteY7" fmla="*/ 2205 h 10000"/>
              <a:gd name="connsiteX8" fmla="*/ 9073 w 10000"/>
              <a:gd name="connsiteY8" fmla="*/ 2583 h 10000"/>
              <a:gd name="connsiteX9" fmla="*/ 9499 w 10000"/>
              <a:gd name="connsiteY9" fmla="*/ 2683 h 10000"/>
              <a:gd name="connsiteX10" fmla="*/ 9499 w 10000"/>
              <a:gd name="connsiteY10" fmla="*/ 4163 h 10000"/>
              <a:gd name="connsiteX11" fmla="*/ 10000 w 10000"/>
              <a:gd name="connsiteY11" fmla="*/ 5081 h 10000"/>
              <a:gd name="connsiteX12" fmla="*/ 9888 w 10000"/>
              <a:gd name="connsiteY12" fmla="*/ 6338 h 10000"/>
              <a:gd name="connsiteX13" fmla="*/ 9342 w 10000"/>
              <a:gd name="connsiteY13" fmla="*/ 6847 h 10000"/>
              <a:gd name="connsiteX14" fmla="*/ 9223 w 10000"/>
              <a:gd name="connsiteY14" fmla="*/ 6384 h 10000"/>
              <a:gd name="connsiteX15" fmla="*/ 9073 w 10000"/>
              <a:gd name="connsiteY15" fmla="*/ 6592 h 10000"/>
              <a:gd name="connsiteX16" fmla="*/ 9185 w 10000"/>
              <a:gd name="connsiteY16" fmla="*/ 6885 h 10000"/>
              <a:gd name="connsiteX17" fmla="*/ 7324 w 10000"/>
              <a:gd name="connsiteY17" fmla="*/ 9483 h 10000"/>
              <a:gd name="connsiteX18" fmla="*/ 7481 w 10000"/>
              <a:gd name="connsiteY18" fmla="*/ 9668 h 10000"/>
              <a:gd name="connsiteX19" fmla="*/ 7048 w 10000"/>
              <a:gd name="connsiteY19" fmla="*/ 10000 h 10000"/>
              <a:gd name="connsiteX20" fmla="*/ 6472 w 10000"/>
              <a:gd name="connsiteY20" fmla="*/ 9877 h 10000"/>
              <a:gd name="connsiteX21" fmla="*/ 5695 w 10000"/>
              <a:gd name="connsiteY21" fmla="*/ 9584 h 10000"/>
              <a:gd name="connsiteX22" fmla="*/ 5344 w 10000"/>
              <a:gd name="connsiteY22" fmla="*/ 8435 h 10000"/>
              <a:gd name="connsiteX23" fmla="*/ 4798 w 10000"/>
              <a:gd name="connsiteY23" fmla="*/ 7887 h 10000"/>
              <a:gd name="connsiteX24" fmla="*/ 4320 w 10000"/>
              <a:gd name="connsiteY24" fmla="*/ 6885 h 10000"/>
              <a:gd name="connsiteX25" fmla="*/ 4103 w 10000"/>
              <a:gd name="connsiteY25" fmla="*/ 6785 h 10000"/>
              <a:gd name="connsiteX26" fmla="*/ 3842 w 10000"/>
              <a:gd name="connsiteY26" fmla="*/ 6538 h 10000"/>
              <a:gd name="connsiteX27" fmla="*/ 3595 w 10000"/>
              <a:gd name="connsiteY27" fmla="*/ 6538 h 10000"/>
              <a:gd name="connsiteX28" fmla="*/ 3221 w 10000"/>
              <a:gd name="connsiteY28" fmla="*/ 6453 h 10000"/>
              <a:gd name="connsiteX29" fmla="*/ 2937 w 10000"/>
              <a:gd name="connsiteY29" fmla="*/ 6538 h 10000"/>
              <a:gd name="connsiteX30" fmla="*/ 2743 w 10000"/>
              <a:gd name="connsiteY30" fmla="*/ 7039 h 10000"/>
              <a:gd name="connsiteX31" fmla="*/ 2444 w 10000"/>
              <a:gd name="connsiteY31" fmla="*/ 7124 h 10000"/>
              <a:gd name="connsiteX32" fmla="*/ 1809 w 10000"/>
              <a:gd name="connsiteY32" fmla="*/ 6731 h 10000"/>
              <a:gd name="connsiteX33" fmla="*/ 1435 w 10000"/>
              <a:gd name="connsiteY33" fmla="*/ 6261 h 10000"/>
              <a:gd name="connsiteX34" fmla="*/ 1368 w 10000"/>
              <a:gd name="connsiteY34" fmla="*/ 5682 h 10000"/>
              <a:gd name="connsiteX35" fmla="*/ 1099 w 10000"/>
              <a:gd name="connsiteY35" fmla="*/ 5297 h 10000"/>
              <a:gd name="connsiteX36" fmla="*/ 463 w 10000"/>
              <a:gd name="connsiteY36" fmla="*/ 4749 h 10000"/>
              <a:gd name="connsiteX37" fmla="*/ 0 w 10000"/>
              <a:gd name="connsiteY37" fmla="*/ 4179 h 10000"/>
              <a:gd name="connsiteX38" fmla="*/ 0 w 10000"/>
              <a:gd name="connsiteY38" fmla="*/ 3940 h 10000"/>
              <a:gd name="connsiteX39" fmla="*/ 1510 w 10000"/>
              <a:gd name="connsiteY39" fmla="*/ 3955 h 10000"/>
              <a:gd name="connsiteX40" fmla="*/ 2743 w 10000"/>
              <a:gd name="connsiteY40" fmla="*/ 4063 h 10000"/>
              <a:gd name="connsiteX41" fmla="*/ 2900 w 10000"/>
              <a:gd name="connsiteY41" fmla="*/ 0 h 10000"/>
              <a:gd name="connsiteX0" fmla="*/ 2900 w 10000"/>
              <a:gd name="connsiteY0" fmla="*/ 0 h 10000"/>
              <a:gd name="connsiteX1" fmla="*/ 5112 w 10000"/>
              <a:gd name="connsiteY1" fmla="*/ 85 h 10000"/>
              <a:gd name="connsiteX2" fmla="*/ 5112 w 10000"/>
              <a:gd name="connsiteY2" fmla="*/ 1897 h 10000"/>
              <a:gd name="connsiteX3" fmla="*/ 6233 w 10000"/>
              <a:gd name="connsiteY3" fmla="*/ 2406 h 10000"/>
              <a:gd name="connsiteX4" fmla="*/ 6547 w 10000"/>
              <a:gd name="connsiteY4" fmla="*/ 2236 h 10000"/>
              <a:gd name="connsiteX5" fmla="*/ 7287 w 10000"/>
              <a:gd name="connsiteY5" fmla="*/ 2629 h 10000"/>
              <a:gd name="connsiteX6" fmla="*/ 7720 w 10000"/>
              <a:gd name="connsiteY6" fmla="*/ 2598 h 10000"/>
              <a:gd name="connsiteX7" fmla="*/ 8580 w 10000"/>
              <a:gd name="connsiteY7" fmla="*/ 2205 h 10000"/>
              <a:gd name="connsiteX8" fmla="*/ 9073 w 10000"/>
              <a:gd name="connsiteY8" fmla="*/ 2583 h 10000"/>
              <a:gd name="connsiteX9" fmla="*/ 9499 w 10000"/>
              <a:gd name="connsiteY9" fmla="*/ 2683 h 10000"/>
              <a:gd name="connsiteX10" fmla="*/ 9499 w 10000"/>
              <a:gd name="connsiteY10" fmla="*/ 4163 h 10000"/>
              <a:gd name="connsiteX11" fmla="*/ 10000 w 10000"/>
              <a:gd name="connsiteY11" fmla="*/ 5081 h 10000"/>
              <a:gd name="connsiteX12" fmla="*/ 9888 w 10000"/>
              <a:gd name="connsiteY12" fmla="*/ 6338 h 10000"/>
              <a:gd name="connsiteX13" fmla="*/ 9342 w 10000"/>
              <a:gd name="connsiteY13" fmla="*/ 6847 h 10000"/>
              <a:gd name="connsiteX14" fmla="*/ 9223 w 10000"/>
              <a:gd name="connsiteY14" fmla="*/ 6384 h 10000"/>
              <a:gd name="connsiteX15" fmla="*/ 9073 w 10000"/>
              <a:gd name="connsiteY15" fmla="*/ 6592 h 10000"/>
              <a:gd name="connsiteX16" fmla="*/ 9185 w 10000"/>
              <a:gd name="connsiteY16" fmla="*/ 6885 h 10000"/>
              <a:gd name="connsiteX17" fmla="*/ 7324 w 10000"/>
              <a:gd name="connsiteY17" fmla="*/ 9483 h 10000"/>
              <a:gd name="connsiteX18" fmla="*/ 7481 w 10000"/>
              <a:gd name="connsiteY18" fmla="*/ 9668 h 10000"/>
              <a:gd name="connsiteX19" fmla="*/ 7048 w 10000"/>
              <a:gd name="connsiteY19" fmla="*/ 10000 h 10000"/>
              <a:gd name="connsiteX20" fmla="*/ 5695 w 10000"/>
              <a:gd name="connsiteY20" fmla="*/ 9584 h 10000"/>
              <a:gd name="connsiteX21" fmla="*/ 5344 w 10000"/>
              <a:gd name="connsiteY21" fmla="*/ 8435 h 10000"/>
              <a:gd name="connsiteX22" fmla="*/ 4798 w 10000"/>
              <a:gd name="connsiteY22" fmla="*/ 7887 h 10000"/>
              <a:gd name="connsiteX23" fmla="*/ 4320 w 10000"/>
              <a:gd name="connsiteY23" fmla="*/ 6885 h 10000"/>
              <a:gd name="connsiteX24" fmla="*/ 4103 w 10000"/>
              <a:gd name="connsiteY24" fmla="*/ 6785 h 10000"/>
              <a:gd name="connsiteX25" fmla="*/ 3842 w 10000"/>
              <a:gd name="connsiteY25" fmla="*/ 6538 h 10000"/>
              <a:gd name="connsiteX26" fmla="*/ 3595 w 10000"/>
              <a:gd name="connsiteY26" fmla="*/ 6538 h 10000"/>
              <a:gd name="connsiteX27" fmla="*/ 3221 w 10000"/>
              <a:gd name="connsiteY27" fmla="*/ 6453 h 10000"/>
              <a:gd name="connsiteX28" fmla="*/ 2937 w 10000"/>
              <a:gd name="connsiteY28" fmla="*/ 6538 h 10000"/>
              <a:gd name="connsiteX29" fmla="*/ 2743 w 10000"/>
              <a:gd name="connsiteY29" fmla="*/ 7039 h 10000"/>
              <a:gd name="connsiteX30" fmla="*/ 2444 w 10000"/>
              <a:gd name="connsiteY30" fmla="*/ 7124 h 10000"/>
              <a:gd name="connsiteX31" fmla="*/ 1809 w 10000"/>
              <a:gd name="connsiteY31" fmla="*/ 6731 h 10000"/>
              <a:gd name="connsiteX32" fmla="*/ 1435 w 10000"/>
              <a:gd name="connsiteY32" fmla="*/ 6261 h 10000"/>
              <a:gd name="connsiteX33" fmla="*/ 1368 w 10000"/>
              <a:gd name="connsiteY33" fmla="*/ 5682 h 10000"/>
              <a:gd name="connsiteX34" fmla="*/ 1099 w 10000"/>
              <a:gd name="connsiteY34" fmla="*/ 5297 h 10000"/>
              <a:gd name="connsiteX35" fmla="*/ 463 w 10000"/>
              <a:gd name="connsiteY35" fmla="*/ 4749 h 10000"/>
              <a:gd name="connsiteX36" fmla="*/ 0 w 10000"/>
              <a:gd name="connsiteY36" fmla="*/ 4179 h 10000"/>
              <a:gd name="connsiteX37" fmla="*/ 0 w 10000"/>
              <a:gd name="connsiteY37" fmla="*/ 3940 h 10000"/>
              <a:gd name="connsiteX38" fmla="*/ 1510 w 10000"/>
              <a:gd name="connsiteY38" fmla="*/ 3955 h 10000"/>
              <a:gd name="connsiteX39" fmla="*/ 2743 w 10000"/>
              <a:gd name="connsiteY39" fmla="*/ 4063 h 10000"/>
              <a:gd name="connsiteX40" fmla="*/ 2900 w 10000"/>
              <a:gd name="connsiteY40" fmla="*/ 0 h 10000"/>
              <a:gd name="connsiteX0" fmla="*/ 2900 w 10000"/>
              <a:gd name="connsiteY0" fmla="*/ 0 h 10000"/>
              <a:gd name="connsiteX1" fmla="*/ 5112 w 10000"/>
              <a:gd name="connsiteY1" fmla="*/ 85 h 10000"/>
              <a:gd name="connsiteX2" fmla="*/ 5112 w 10000"/>
              <a:gd name="connsiteY2" fmla="*/ 1897 h 10000"/>
              <a:gd name="connsiteX3" fmla="*/ 6233 w 10000"/>
              <a:gd name="connsiteY3" fmla="*/ 2406 h 10000"/>
              <a:gd name="connsiteX4" fmla="*/ 6547 w 10000"/>
              <a:gd name="connsiteY4" fmla="*/ 2236 h 10000"/>
              <a:gd name="connsiteX5" fmla="*/ 7287 w 10000"/>
              <a:gd name="connsiteY5" fmla="*/ 2629 h 10000"/>
              <a:gd name="connsiteX6" fmla="*/ 7720 w 10000"/>
              <a:gd name="connsiteY6" fmla="*/ 2598 h 10000"/>
              <a:gd name="connsiteX7" fmla="*/ 8580 w 10000"/>
              <a:gd name="connsiteY7" fmla="*/ 2205 h 10000"/>
              <a:gd name="connsiteX8" fmla="*/ 9073 w 10000"/>
              <a:gd name="connsiteY8" fmla="*/ 2583 h 10000"/>
              <a:gd name="connsiteX9" fmla="*/ 9499 w 10000"/>
              <a:gd name="connsiteY9" fmla="*/ 2683 h 10000"/>
              <a:gd name="connsiteX10" fmla="*/ 9499 w 10000"/>
              <a:gd name="connsiteY10" fmla="*/ 4163 h 10000"/>
              <a:gd name="connsiteX11" fmla="*/ 10000 w 10000"/>
              <a:gd name="connsiteY11" fmla="*/ 5081 h 10000"/>
              <a:gd name="connsiteX12" fmla="*/ 9888 w 10000"/>
              <a:gd name="connsiteY12" fmla="*/ 6338 h 10000"/>
              <a:gd name="connsiteX13" fmla="*/ 9342 w 10000"/>
              <a:gd name="connsiteY13" fmla="*/ 6847 h 10000"/>
              <a:gd name="connsiteX14" fmla="*/ 9223 w 10000"/>
              <a:gd name="connsiteY14" fmla="*/ 6384 h 10000"/>
              <a:gd name="connsiteX15" fmla="*/ 9073 w 10000"/>
              <a:gd name="connsiteY15" fmla="*/ 6592 h 10000"/>
              <a:gd name="connsiteX16" fmla="*/ 9185 w 10000"/>
              <a:gd name="connsiteY16" fmla="*/ 6885 h 10000"/>
              <a:gd name="connsiteX17" fmla="*/ 7324 w 10000"/>
              <a:gd name="connsiteY17" fmla="*/ 9483 h 10000"/>
              <a:gd name="connsiteX18" fmla="*/ 7481 w 10000"/>
              <a:gd name="connsiteY18" fmla="*/ 9668 h 10000"/>
              <a:gd name="connsiteX19" fmla="*/ 7048 w 10000"/>
              <a:gd name="connsiteY19" fmla="*/ 10000 h 10000"/>
              <a:gd name="connsiteX20" fmla="*/ 5695 w 10000"/>
              <a:gd name="connsiteY20" fmla="*/ 9584 h 10000"/>
              <a:gd name="connsiteX21" fmla="*/ 4798 w 10000"/>
              <a:gd name="connsiteY21" fmla="*/ 7887 h 10000"/>
              <a:gd name="connsiteX22" fmla="*/ 4320 w 10000"/>
              <a:gd name="connsiteY22" fmla="*/ 6885 h 10000"/>
              <a:gd name="connsiteX23" fmla="*/ 4103 w 10000"/>
              <a:gd name="connsiteY23" fmla="*/ 6785 h 10000"/>
              <a:gd name="connsiteX24" fmla="*/ 3842 w 10000"/>
              <a:gd name="connsiteY24" fmla="*/ 6538 h 10000"/>
              <a:gd name="connsiteX25" fmla="*/ 3595 w 10000"/>
              <a:gd name="connsiteY25" fmla="*/ 6538 h 10000"/>
              <a:gd name="connsiteX26" fmla="*/ 3221 w 10000"/>
              <a:gd name="connsiteY26" fmla="*/ 6453 h 10000"/>
              <a:gd name="connsiteX27" fmla="*/ 2937 w 10000"/>
              <a:gd name="connsiteY27" fmla="*/ 6538 h 10000"/>
              <a:gd name="connsiteX28" fmla="*/ 2743 w 10000"/>
              <a:gd name="connsiteY28" fmla="*/ 7039 h 10000"/>
              <a:gd name="connsiteX29" fmla="*/ 2444 w 10000"/>
              <a:gd name="connsiteY29" fmla="*/ 7124 h 10000"/>
              <a:gd name="connsiteX30" fmla="*/ 1809 w 10000"/>
              <a:gd name="connsiteY30" fmla="*/ 6731 h 10000"/>
              <a:gd name="connsiteX31" fmla="*/ 1435 w 10000"/>
              <a:gd name="connsiteY31" fmla="*/ 6261 h 10000"/>
              <a:gd name="connsiteX32" fmla="*/ 1368 w 10000"/>
              <a:gd name="connsiteY32" fmla="*/ 5682 h 10000"/>
              <a:gd name="connsiteX33" fmla="*/ 1099 w 10000"/>
              <a:gd name="connsiteY33" fmla="*/ 5297 h 10000"/>
              <a:gd name="connsiteX34" fmla="*/ 463 w 10000"/>
              <a:gd name="connsiteY34" fmla="*/ 4749 h 10000"/>
              <a:gd name="connsiteX35" fmla="*/ 0 w 10000"/>
              <a:gd name="connsiteY35" fmla="*/ 4179 h 10000"/>
              <a:gd name="connsiteX36" fmla="*/ 0 w 10000"/>
              <a:gd name="connsiteY36" fmla="*/ 3940 h 10000"/>
              <a:gd name="connsiteX37" fmla="*/ 1510 w 10000"/>
              <a:gd name="connsiteY37" fmla="*/ 3955 h 10000"/>
              <a:gd name="connsiteX38" fmla="*/ 2743 w 10000"/>
              <a:gd name="connsiteY38" fmla="*/ 4063 h 10000"/>
              <a:gd name="connsiteX39" fmla="*/ 2900 w 10000"/>
              <a:gd name="connsiteY39" fmla="*/ 0 h 10000"/>
              <a:gd name="connsiteX0" fmla="*/ 2900 w 10000"/>
              <a:gd name="connsiteY0" fmla="*/ 0 h 10000"/>
              <a:gd name="connsiteX1" fmla="*/ 5112 w 10000"/>
              <a:gd name="connsiteY1" fmla="*/ 85 h 10000"/>
              <a:gd name="connsiteX2" fmla="*/ 5112 w 10000"/>
              <a:gd name="connsiteY2" fmla="*/ 1897 h 10000"/>
              <a:gd name="connsiteX3" fmla="*/ 6233 w 10000"/>
              <a:gd name="connsiteY3" fmla="*/ 2406 h 10000"/>
              <a:gd name="connsiteX4" fmla="*/ 6547 w 10000"/>
              <a:gd name="connsiteY4" fmla="*/ 2236 h 10000"/>
              <a:gd name="connsiteX5" fmla="*/ 7287 w 10000"/>
              <a:gd name="connsiteY5" fmla="*/ 2629 h 10000"/>
              <a:gd name="connsiteX6" fmla="*/ 7720 w 10000"/>
              <a:gd name="connsiteY6" fmla="*/ 2598 h 10000"/>
              <a:gd name="connsiteX7" fmla="*/ 8580 w 10000"/>
              <a:gd name="connsiteY7" fmla="*/ 2205 h 10000"/>
              <a:gd name="connsiteX8" fmla="*/ 9073 w 10000"/>
              <a:gd name="connsiteY8" fmla="*/ 2583 h 10000"/>
              <a:gd name="connsiteX9" fmla="*/ 9499 w 10000"/>
              <a:gd name="connsiteY9" fmla="*/ 2683 h 10000"/>
              <a:gd name="connsiteX10" fmla="*/ 9499 w 10000"/>
              <a:gd name="connsiteY10" fmla="*/ 4163 h 10000"/>
              <a:gd name="connsiteX11" fmla="*/ 10000 w 10000"/>
              <a:gd name="connsiteY11" fmla="*/ 5081 h 10000"/>
              <a:gd name="connsiteX12" fmla="*/ 9888 w 10000"/>
              <a:gd name="connsiteY12" fmla="*/ 6338 h 10000"/>
              <a:gd name="connsiteX13" fmla="*/ 9342 w 10000"/>
              <a:gd name="connsiteY13" fmla="*/ 6847 h 10000"/>
              <a:gd name="connsiteX14" fmla="*/ 9223 w 10000"/>
              <a:gd name="connsiteY14" fmla="*/ 6384 h 10000"/>
              <a:gd name="connsiteX15" fmla="*/ 9073 w 10000"/>
              <a:gd name="connsiteY15" fmla="*/ 6592 h 10000"/>
              <a:gd name="connsiteX16" fmla="*/ 9185 w 10000"/>
              <a:gd name="connsiteY16" fmla="*/ 6885 h 10000"/>
              <a:gd name="connsiteX17" fmla="*/ 7324 w 10000"/>
              <a:gd name="connsiteY17" fmla="*/ 9483 h 10000"/>
              <a:gd name="connsiteX18" fmla="*/ 7481 w 10000"/>
              <a:gd name="connsiteY18" fmla="*/ 9668 h 10000"/>
              <a:gd name="connsiteX19" fmla="*/ 7048 w 10000"/>
              <a:gd name="connsiteY19" fmla="*/ 10000 h 10000"/>
              <a:gd name="connsiteX20" fmla="*/ 5695 w 10000"/>
              <a:gd name="connsiteY20" fmla="*/ 9584 h 10000"/>
              <a:gd name="connsiteX21" fmla="*/ 4320 w 10000"/>
              <a:gd name="connsiteY21" fmla="*/ 6885 h 10000"/>
              <a:gd name="connsiteX22" fmla="*/ 4103 w 10000"/>
              <a:gd name="connsiteY22" fmla="*/ 6785 h 10000"/>
              <a:gd name="connsiteX23" fmla="*/ 3842 w 10000"/>
              <a:gd name="connsiteY23" fmla="*/ 6538 h 10000"/>
              <a:gd name="connsiteX24" fmla="*/ 3595 w 10000"/>
              <a:gd name="connsiteY24" fmla="*/ 6538 h 10000"/>
              <a:gd name="connsiteX25" fmla="*/ 3221 w 10000"/>
              <a:gd name="connsiteY25" fmla="*/ 6453 h 10000"/>
              <a:gd name="connsiteX26" fmla="*/ 2937 w 10000"/>
              <a:gd name="connsiteY26" fmla="*/ 6538 h 10000"/>
              <a:gd name="connsiteX27" fmla="*/ 2743 w 10000"/>
              <a:gd name="connsiteY27" fmla="*/ 7039 h 10000"/>
              <a:gd name="connsiteX28" fmla="*/ 2444 w 10000"/>
              <a:gd name="connsiteY28" fmla="*/ 7124 h 10000"/>
              <a:gd name="connsiteX29" fmla="*/ 1809 w 10000"/>
              <a:gd name="connsiteY29" fmla="*/ 6731 h 10000"/>
              <a:gd name="connsiteX30" fmla="*/ 1435 w 10000"/>
              <a:gd name="connsiteY30" fmla="*/ 6261 h 10000"/>
              <a:gd name="connsiteX31" fmla="*/ 1368 w 10000"/>
              <a:gd name="connsiteY31" fmla="*/ 5682 h 10000"/>
              <a:gd name="connsiteX32" fmla="*/ 1099 w 10000"/>
              <a:gd name="connsiteY32" fmla="*/ 5297 h 10000"/>
              <a:gd name="connsiteX33" fmla="*/ 463 w 10000"/>
              <a:gd name="connsiteY33" fmla="*/ 4749 h 10000"/>
              <a:gd name="connsiteX34" fmla="*/ 0 w 10000"/>
              <a:gd name="connsiteY34" fmla="*/ 4179 h 10000"/>
              <a:gd name="connsiteX35" fmla="*/ 0 w 10000"/>
              <a:gd name="connsiteY35" fmla="*/ 3940 h 10000"/>
              <a:gd name="connsiteX36" fmla="*/ 1510 w 10000"/>
              <a:gd name="connsiteY36" fmla="*/ 3955 h 10000"/>
              <a:gd name="connsiteX37" fmla="*/ 2743 w 10000"/>
              <a:gd name="connsiteY37" fmla="*/ 4063 h 10000"/>
              <a:gd name="connsiteX38" fmla="*/ 2900 w 10000"/>
              <a:gd name="connsiteY38" fmla="*/ 0 h 10000"/>
              <a:gd name="connsiteX0" fmla="*/ 2900 w 10000"/>
              <a:gd name="connsiteY0" fmla="*/ 0 h 10000"/>
              <a:gd name="connsiteX1" fmla="*/ 5112 w 10000"/>
              <a:gd name="connsiteY1" fmla="*/ 85 h 10000"/>
              <a:gd name="connsiteX2" fmla="*/ 5112 w 10000"/>
              <a:gd name="connsiteY2" fmla="*/ 1897 h 10000"/>
              <a:gd name="connsiteX3" fmla="*/ 6233 w 10000"/>
              <a:gd name="connsiteY3" fmla="*/ 2406 h 10000"/>
              <a:gd name="connsiteX4" fmla="*/ 6547 w 10000"/>
              <a:gd name="connsiteY4" fmla="*/ 2236 h 10000"/>
              <a:gd name="connsiteX5" fmla="*/ 7287 w 10000"/>
              <a:gd name="connsiteY5" fmla="*/ 2629 h 10000"/>
              <a:gd name="connsiteX6" fmla="*/ 7720 w 10000"/>
              <a:gd name="connsiteY6" fmla="*/ 2598 h 10000"/>
              <a:gd name="connsiteX7" fmla="*/ 8580 w 10000"/>
              <a:gd name="connsiteY7" fmla="*/ 2205 h 10000"/>
              <a:gd name="connsiteX8" fmla="*/ 9073 w 10000"/>
              <a:gd name="connsiteY8" fmla="*/ 2583 h 10000"/>
              <a:gd name="connsiteX9" fmla="*/ 9499 w 10000"/>
              <a:gd name="connsiteY9" fmla="*/ 2683 h 10000"/>
              <a:gd name="connsiteX10" fmla="*/ 9499 w 10000"/>
              <a:gd name="connsiteY10" fmla="*/ 4163 h 10000"/>
              <a:gd name="connsiteX11" fmla="*/ 10000 w 10000"/>
              <a:gd name="connsiteY11" fmla="*/ 5081 h 10000"/>
              <a:gd name="connsiteX12" fmla="*/ 9888 w 10000"/>
              <a:gd name="connsiteY12" fmla="*/ 6338 h 10000"/>
              <a:gd name="connsiteX13" fmla="*/ 9342 w 10000"/>
              <a:gd name="connsiteY13" fmla="*/ 6847 h 10000"/>
              <a:gd name="connsiteX14" fmla="*/ 9223 w 10000"/>
              <a:gd name="connsiteY14" fmla="*/ 6384 h 10000"/>
              <a:gd name="connsiteX15" fmla="*/ 9073 w 10000"/>
              <a:gd name="connsiteY15" fmla="*/ 6592 h 10000"/>
              <a:gd name="connsiteX16" fmla="*/ 9185 w 10000"/>
              <a:gd name="connsiteY16" fmla="*/ 6885 h 10000"/>
              <a:gd name="connsiteX17" fmla="*/ 7324 w 10000"/>
              <a:gd name="connsiteY17" fmla="*/ 9483 h 10000"/>
              <a:gd name="connsiteX18" fmla="*/ 7481 w 10000"/>
              <a:gd name="connsiteY18" fmla="*/ 9668 h 10000"/>
              <a:gd name="connsiteX19" fmla="*/ 7048 w 10000"/>
              <a:gd name="connsiteY19" fmla="*/ 10000 h 10000"/>
              <a:gd name="connsiteX20" fmla="*/ 4320 w 10000"/>
              <a:gd name="connsiteY20" fmla="*/ 6885 h 10000"/>
              <a:gd name="connsiteX21" fmla="*/ 4103 w 10000"/>
              <a:gd name="connsiteY21" fmla="*/ 6785 h 10000"/>
              <a:gd name="connsiteX22" fmla="*/ 3842 w 10000"/>
              <a:gd name="connsiteY22" fmla="*/ 6538 h 10000"/>
              <a:gd name="connsiteX23" fmla="*/ 3595 w 10000"/>
              <a:gd name="connsiteY23" fmla="*/ 6538 h 10000"/>
              <a:gd name="connsiteX24" fmla="*/ 3221 w 10000"/>
              <a:gd name="connsiteY24" fmla="*/ 6453 h 10000"/>
              <a:gd name="connsiteX25" fmla="*/ 2937 w 10000"/>
              <a:gd name="connsiteY25" fmla="*/ 6538 h 10000"/>
              <a:gd name="connsiteX26" fmla="*/ 2743 w 10000"/>
              <a:gd name="connsiteY26" fmla="*/ 7039 h 10000"/>
              <a:gd name="connsiteX27" fmla="*/ 2444 w 10000"/>
              <a:gd name="connsiteY27" fmla="*/ 7124 h 10000"/>
              <a:gd name="connsiteX28" fmla="*/ 1809 w 10000"/>
              <a:gd name="connsiteY28" fmla="*/ 6731 h 10000"/>
              <a:gd name="connsiteX29" fmla="*/ 1435 w 10000"/>
              <a:gd name="connsiteY29" fmla="*/ 6261 h 10000"/>
              <a:gd name="connsiteX30" fmla="*/ 1368 w 10000"/>
              <a:gd name="connsiteY30" fmla="*/ 5682 h 10000"/>
              <a:gd name="connsiteX31" fmla="*/ 1099 w 10000"/>
              <a:gd name="connsiteY31" fmla="*/ 5297 h 10000"/>
              <a:gd name="connsiteX32" fmla="*/ 463 w 10000"/>
              <a:gd name="connsiteY32" fmla="*/ 4749 h 10000"/>
              <a:gd name="connsiteX33" fmla="*/ 0 w 10000"/>
              <a:gd name="connsiteY33" fmla="*/ 4179 h 10000"/>
              <a:gd name="connsiteX34" fmla="*/ 0 w 10000"/>
              <a:gd name="connsiteY34" fmla="*/ 3940 h 10000"/>
              <a:gd name="connsiteX35" fmla="*/ 1510 w 10000"/>
              <a:gd name="connsiteY35" fmla="*/ 3955 h 10000"/>
              <a:gd name="connsiteX36" fmla="*/ 2743 w 10000"/>
              <a:gd name="connsiteY36" fmla="*/ 4063 h 10000"/>
              <a:gd name="connsiteX37" fmla="*/ 2900 w 10000"/>
              <a:gd name="connsiteY37" fmla="*/ 0 h 10000"/>
              <a:gd name="connsiteX0" fmla="*/ 2900 w 10000"/>
              <a:gd name="connsiteY0" fmla="*/ 0 h 9668"/>
              <a:gd name="connsiteX1" fmla="*/ 5112 w 10000"/>
              <a:gd name="connsiteY1" fmla="*/ 85 h 9668"/>
              <a:gd name="connsiteX2" fmla="*/ 5112 w 10000"/>
              <a:gd name="connsiteY2" fmla="*/ 1897 h 9668"/>
              <a:gd name="connsiteX3" fmla="*/ 6233 w 10000"/>
              <a:gd name="connsiteY3" fmla="*/ 2406 h 9668"/>
              <a:gd name="connsiteX4" fmla="*/ 6547 w 10000"/>
              <a:gd name="connsiteY4" fmla="*/ 2236 h 9668"/>
              <a:gd name="connsiteX5" fmla="*/ 7287 w 10000"/>
              <a:gd name="connsiteY5" fmla="*/ 2629 h 9668"/>
              <a:gd name="connsiteX6" fmla="*/ 7720 w 10000"/>
              <a:gd name="connsiteY6" fmla="*/ 2598 h 9668"/>
              <a:gd name="connsiteX7" fmla="*/ 8580 w 10000"/>
              <a:gd name="connsiteY7" fmla="*/ 2205 h 9668"/>
              <a:gd name="connsiteX8" fmla="*/ 9073 w 10000"/>
              <a:gd name="connsiteY8" fmla="*/ 2583 h 9668"/>
              <a:gd name="connsiteX9" fmla="*/ 9499 w 10000"/>
              <a:gd name="connsiteY9" fmla="*/ 2683 h 9668"/>
              <a:gd name="connsiteX10" fmla="*/ 9499 w 10000"/>
              <a:gd name="connsiteY10" fmla="*/ 4163 h 9668"/>
              <a:gd name="connsiteX11" fmla="*/ 10000 w 10000"/>
              <a:gd name="connsiteY11" fmla="*/ 5081 h 9668"/>
              <a:gd name="connsiteX12" fmla="*/ 9888 w 10000"/>
              <a:gd name="connsiteY12" fmla="*/ 6338 h 9668"/>
              <a:gd name="connsiteX13" fmla="*/ 9342 w 10000"/>
              <a:gd name="connsiteY13" fmla="*/ 6847 h 9668"/>
              <a:gd name="connsiteX14" fmla="*/ 9223 w 10000"/>
              <a:gd name="connsiteY14" fmla="*/ 6384 h 9668"/>
              <a:gd name="connsiteX15" fmla="*/ 9073 w 10000"/>
              <a:gd name="connsiteY15" fmla="*/ 6592 h 9668"/>
              <a:gd name="connsiteX16" fmla="*/ 9185 w 10000"/>
              <a:gd name="connsiteY16" fmla="*/ 6885 h 9668"/>
              <a:gd name="connsiteX17" fmla="*/ 7324 w 10000"/>
              <a:gd name="connsiteY17" fmla="*/ 9483 h 9668"/>
              <a:gd name="connsiteX18" fmla="*/ 7481 w 10000"/>
              <a:gd name="connsiteY18" fmla="*/ 9668 h 9668"/>
              <a:gd name="connsiteX19" fmla="*/ 4320 w 10000"/>
              <a:gd name="connsiteY19" fmla="*/ 6885 h 9668"/>
              <a:gd name="connsiteX20" fmla="*/ 4103 w 10000"/>
              <a:gd name="connsiteY20" fmla="*/ 6785 h 9668"/>
              <a:gd name="connsiteX21" fmla="*/ 3842 w 10000"/>
              <a:gd name="connsiteY21" fmla="*/ 6538 h 9668"/>
              <a:gd name="connsiteX22" fmla="*/ 3595 w 10000"/>
              <a:gd name="connsiteY22" fmla="*/ 6538 h 9668"/>
              <a:gd name="connsiteX23" fmla="*/ 3221 w 10000"/>
              <a:gd name="connsiteY23" fmla="*/ 6453 h 9668"/>
              <a:gd name="connsiteX24" fmla="*/ 2937 w 10000"/>
              <a:gd name="connsiteY24" fmla="*/ 6538 h 9668"/>
              <a:gd name="connsiteX25" fmla="*/ 2743 w 10000"/>
              <a:gd name="connsiteY25" fmla="*/ 7039 h 9668"/>
              <a:gd name="connsiteX26" fmla="*/ 2444 w 10000"/>
              <a:gd name="connsiteY26" fmla="*/ 7124 h 9668"/>
              <a:gd name="connsiteX27" fmla="*/ 1809 w 10000"/>
              <a:gd name="connsiteY27" fmla="*/ 6731 h 9668"/>
              <a:gd name="connsiteX28" fmla="*/ 1435 w 10000"/>
              <a:gd name="connsiteY28" fmla="*/ 6261 h 9668"/>
              <a:gd name="connsiteX29" fmla="*/ 1368 w 10000"/>
              <a:gd name="connsiteY29" fmla="*/ 5682 h 9668"/>
              <a:gd name="connsiteX30" fmla="*/ 1099 w 10000"/>
              <a:gd name="connsiteY30" fmla="*/ 5297 h 9668"/>
              <a:gd name="connsiteX31" fmla="*/ 463 w 10000"/>
              <a:gd name="connsiteY31" fmla="*/ 4749 h 9668"/>
              <a:gd name="connsiteX32" fmla="*/ 0 w 10000"/>
              <a:gd name="connsiteY32" fmla="*/ 4179 h 9668"/>
              <a:gd name="connsiteX33" fmla="*/ 0 w 10000"/>
              <a:gd name="connsiteY33" fmla="*/ 3940 h 9668"/>
              <a:gd name="connsiteX34" fmla="*/ 1510 w 10000"/>
              <a:gd name="connsiteY34" fmla="*/ 3955 h 9668"/>
              <a:gd name="connsiteX35" fmla="*/ 2743 w 10000"/>
              <a:gd name="connsiteY35" fmla="*/ 4063 h 9668"/>
              <a:gd name="connsiteX36" fmla="*/ 2900 w 10000"/>
              <a:gd name="connsiteY36" fmla="*/ 0 h 9668"/>
              <a:gd name="connsiteX0" fmla="*/ 2900 w 10000"/>
              <a:gd name="connsiteY0" fmla="*/ 0 h 9809"/>
              <a:gd name="connsiteX1" fmla="*/ 5112 w 10000"/>
              <a:gd name="connsiteY1" fmla="*/ 88 h 9809"/>
              <a:gd name="connsiteX2" fmla="*/ 5112 w 10000"/>
              <a:gd name="connsiteY2" fmla="*/ 1962 h 9809"/>
              <a:gd name="connsiteX3" fmla="*/ 6233 w 10000"/>
              <a:gd name="connsiteY3" fmla="*/ 2489 h 9809"/>
              <a:gd name="connsiteX4" fmla="*/ 6547 w 10000"/>
              <a:gd name="connsiteY4" fmla="*/ 2313 h 9809"/>
              <a:gd name="connsiteX5" fmla="*/ 7287 w 10000"/>
              <a:gd name="connsiteY5" fmla="*/ 2719 h 9809"/>
              <a:gd name="connsiteX6" fmla="*/ 7720 w 10000"/>
              <a:gd name="connsiteY6" fmla="*/ 2687 h 9809"/>
              <a:gd name="connsiteX7" fmla="*/ 8580 w 10000"/>
              <a:gd name="connsiteY7" fmla="*/ 2281 h 9809"/>
              <a:gd name="connsiteX8" fmla="*/ 9073 w 10000"/>
              <a:gd name="connsiteY8" fmla="*/ 2672 h 9809"/>
              <a:gd name="connsiteX9" fmla="*/ 9499 w 10000"/>
              <a:gd name="connsiteY9" fmla="*/ 2775 h 9809"/>
              <a:gd name="connsiteX10" fmla="*/ 9499 w 10000"/>
              <a:gd name="connsiteY10" fmla="*/ 4306 h 9809"/>
              <a:gd name="connsiteX11" fmla="*/ 10000 w 10000"/>
              <a:gd name="connsiteY11" fmla="*/ 5255 h 9809"/>
              <a:gd name="connsiteX12" fmla="*/ 9888 w 10000"/>
              <a:gd name="connsiteY12" fmla="*/ 6556 h 9809"/>
              <a:gd name="connsiteX13" fmla="*/ 9342 w 10000"/>
              <a:gd name="connsiteY13" fmla="*/ 7082 h 9809"/>
              <a:gd name="connsiteX14" fmla="*/ 9223 w 10000"/>
              <a:gd name="connsiteY14" fmla="*/ 6603 h 9809"/>
              <a:gd name="connsiteX15" fmla="*/ 9073 w 10000"/>
              <a:gd name="connsiteY15" fmla="*/ 6818 h 9809"/>
              <a:gd name="connsiteX16" fmla="*/ 9185 w 10000"/>
              <a:gd name="connsiteY16" fmla="*/ 7121 h 9809"/>
              <a:gd name="connsiteX17" fmla="*/ 7324 w 10000"/>
              <a:gd name="connsiteY17" fmla="*/ 9809 h 9809"/>
              <a:gd name="connsiteX18" fmla="*/ 4320 w 10000"/>
              <a:gd name="connsiteY18" fmla="*/ 7121 h 9809"/>
              <a:gd name="connsiteX19" fmla="*/ 4103 w 10000"/>
              <a:gd name="connsiteY19" fmla="*/ 7018 h 9809"/>
              <a:gd name="connsiteX20" fmla="*/ 3842 w 10000"/>
              <a:gd name="connsiteY20" fmla="*/ 6763 h 9809"/>
              <a:gd name="connsiteX21" fmla="*/ 3595 w 10000"/>
              <a:gd name="connsiteY21" fmla="*/ 6763 h 9809"/>
              <a:gd name="connsiteX22" fmla="*/ 3221 w 10000"/>
              <a:gd name="connsiteY22" fmla="*/ 6675 h 9809"/>
              <a:gd name="connsiteX23" fmla="*/ 2937 w 10000"/>
              <a:gd name="connsiteY23" fmla="*/ 6763 h 9809"/>
              <a:gd name="connsiteX24" fmla="*/ 2743 w 10000"/>
              <a:gd name="connsiteY24" fmla="*/ 7281 h 9809"/>
              <a:gd name="connsiteX25" fmla="*/ 2444 w 10000"/>
              <a:gd name="connsiteY25" fmla="*/ 7369 h 9809"/>
              <a:gd name="connsiteX26" fmla="*/ 1809 w 10000"/>
              <a:gd name="connsiteY26" fmla="*/ 6962 h 9809"/>
              <a:gd name="connsiteX27" fmla="*/ 1435 w 10000"/>
              <a:gd name="connsiteY27" fmla="*/ 6476 h 9809"/>
              <a:gd name="connsiteX28" fmla="*/ 1368 w 10000"/>
              <a:gd name="connsiteY28" fmla="*/ 5877 h 9809"/>
              <a:gd name="connsiteX29" fmla="*/ 1099 w 10000"/>
              <a:gd name="connsiteY29" fmla="*/ 5479 h 9809"/>
              <a:gd name="connsiteX30" fmla="*/ 463 w 10000"/>
              <a:gd name="connsiteY30" fmla="*/ 4912 h 9809"/>
              <a:gd name="connsiteX31" fmla="*/ 0 w 10000"/>
              <a:gd name="connsiteY31" fmla="*/ 4323 h 9809"/>
              <a:gd name="connsiteX32" fmla="*/ 0 w 10000"/>
              <a:gd name="connsiteY32" fmla="*/ 4075 h 9809"/>
              <a:gd name="connsiteX33" fmla="*/ 1510 w 10000"/>
              <a:gd name="connsiteY33" fmla="*/ 4091 h 9809"/>
              <a:gd name="connsiteX34" fmla="*/ 2743 w 10000"/>
              <a:gd name="connsiteY34" fmla="*/ 4203 h 9809"/>
              <a:gd name="connsiteX35" fmla="*/ 2900 w 10000"/>
              <a:gd name="connsiteY35" fmla="*/ 0 h 9809"/>
              <a:gd name="connsiteX0" fmla="*/ 2900 w 10000"/>
              <a:gd name="connsiteY0" fmla="*/ 0 h 7512"/>
              <a:gd name="connsiteX1" fmla="*/ 5112 w 10000"/>
              <a:gd name="connsiteY1" fmla="*/ 90 h 7512"/>
              <a:gd name="connsiteX2" fmla="*/ 5112 w 10000"/>
              <a:gd name="connsiteY2" fmla="*/ 2000 h 7512"/>
              <a:gd name="connsiteX3" fmla="*/ 6233 w 10000"/>
              <a:gd name="connsiteY3" fmla="*/ 2537 h 7512"/>
              <a:gd name="connsiteX4" fmla="*/ 6547 w 10000"/>
              <a:gd name="connsiteY4" fmla="*/ 2358 h 7512"/>
              <a:gd name="connsiteX5" fmla="*/ 7287 w 10000"/>
              <a:gd name="connsiteY5" fmla="*/ 2772 h 7512"/>
              <a:gd name="connsiteX6" fmla="*/ 7720 w 10000"/>
              <a:gd name="connsiteY6" fmla="*/ 2739 h 7512"/>
              <a:gd name="connsiteX7" fmla="*/ 8580 w 10000"/>
              <a:gd name="connsiteY7" fmla="*/ 2325 h 7512"/>
              <a:gd name="connsiteX8" fmla="*/ 9073 w 10000"/>
              <a:gd name="connsiteY8" fmla="*/ 2724 h 7512"/>
              <a:gd name="connsiteX9" fmla="*/ 9499 w 10000"/>
              <a:gd name="connsiteY9" fmla="*/ 2829 h 7512"/>
              <a:gd name="connsiteX10" fmla="*/ 9499 w 10000"/>
              <a:gd name="connsiteY10" fmla="*/ 4390 h 7512"/>
              <a:gd name="connsiteX11" fmla="*/ 10000 w 10000"/>
              <a:gd name="connsiteY11" fmla="*/ 5357 h 7512"/>
              <a:gd name="connsiteX12" fmla="*/ 9888 w 10000"/>
              <a:gd name="connsiteY12" fmla="*/ 6684 h 7512"/>
              <a:gd name="connsiteX13" fmla="*/ 9342 w 10000"/>
              <a:gd name="connsiteY13" fmla="*/ 7220 h 7512"/>
              <a:gd name="connsiteX14" fmla="*/ 9223 w 10000"/>
              <a:gd name="connsiteY14" fmla="*/ 6732 h 7512"/>
              <a:gd name="connsiteX15" fmla="*/ 9073 w 10000"/>
              <a:gd name="connsiteY15" fmla="*/ 6951 h 7512"/>
              <a:gd name="connsiteX16" fmla="*/ 9185 w 10000"/>
              <a:gd name="connsiteY16" fmla="*/ 7260 h 7512"/>
              <a:gd name="connsiteX17" fmla="*/ 4320 w 10000"/>
              <a:gd name="connsiteY17" fmla="*/ 7260 h 7512"/>
              <a:gd name="connsiteX18" fmla="*/ 4103 w 10000"/>
              <a:gd name="connsiteY18" fmla="*/ 7155 h 7512"/>
              <a:gd name="connsiteX19" fmla="*/ 3842 w 10000"/>
              <a:gd name="connsiteY19" fmla="*/ 6895 h 7512"/>
              <a:gd name="connsiteX20" fmla="*/ 3595 w 10000"/>
              <a:gd name="connsiteY20" fmla="*/ 6895 h 7512"/>
              <a:gd name="connsiteX21" fmla="*/ 3221 w 10000"/>
              <a:gd name="connsiteY21" fmla="*/ 6805 h 7512"/>
              <a:gd name="connsiteX22" fmla="*/ 2937 w 10000"/>
              <a:gd name="connsiteY22" fmla="*/ 6895 h 7512"/>
              <a:gd name="connsiteX23" fmla="*/ 2743 w 10000"/>
              <a:gd name="connsiteY23" fmla="*/ 7423 h 7512"/>
              <a:gd name="connsiteX24" fmla="*/ 2444 w 10000"/>
              <a:gd name="connsiteY24" fmla="*/ 7512 h 7512"/>
              <a:gd name="connsiteX25" fmla="*/ 1809 w 10000"/>
              <a:gd name="connsiteY25" fmla="*/ 7098 h 7512"/>
              <a:gd name="connsiteX26" fmla="*/ 1435 w 10000"/>
              <a:gd name="connsiteY26" fmla="*/ 6602 h 7512"/>
              <a:gd name="connsiteX27" fmla="*/ 1368 w 10000"/>
              <a:gd name="connsiteY27" fmla="*/ 5991 h 7512"/>
              <a:gd name="connsiteX28" fmla="*/ 1099 w 10000"/>
              <a:gd name="connsiteY28" fmla="*/ 5586 h 7512"/>
              <a:gd name="connsiteX29" fmla="*/ 463 w 10000"/>
              <a:gd name="connsiteY29" fmla="*/ 5008 h 7512"/>
              <a:gd name="connsiteX30" fmla="*/ 0 w 10000"/>
              <a:gd name="connsiteY30" fmla="*/ 4407 h 7512"/>
              <a:gd name="connsiteX31" fmla="*/ 0 w 10000"/>
              <a:gd name="connsiteY31" fmla="*/ 4154 h 7512"/>
              <a:gd name="connsiteX32" fmla="*/ 1510 w 10000"/>
              <a:gd name="connsiteY32" fmla="*/ 4171 h 7512"/>
              <a:gd name="connsiteX33" fmla="*/ 2743 w 10000"/>
              <a:gd name="connsiteY33" fmla="*/ 4285 h 7512"/>
              <a:gd name="connsiteX34" fmla="*/ 2900 w 10000"/>
              <a:gd name="connsiteY34" fmla="*/ 0 h 7512"/>
              <a:gd name="connsiteX0" fmla="*/ 2900 w 10000"/>
              <a:gd name="connsiteY0" fmla="*/ 0 h 10000"/>
              <a:gd name="connsiteX1" fmla="*/ 5112 w 10000"/>
              <a:gd name="connsiteY1" fmla="*/ 120 h 10000"/>
              <a:gd name="connsiteX2" fmla="*/ 5112 w 10000"/>
              <a:gd name="connsiteY2" fmla="*/ 2662 h 10000"/>
              <a:gd name="connsiteX3" fmla="*/ 6233 w 10000"/>
              <a:gd name="connsiteY3" fmla="*/ 3377 h 10000"/>
              <a:gd name="connsiteX4" fmla="*/ 6547 w 10000"/>
              <a:gd name="connsiteY4" fmla="*/ 3139 h 10000"/>
              <a:gd name="connsiteX5" fmla="*/ 7287 w 10000"/>
              <a:gd name="connsiteY5" fmla="*/ 3690 h 10000"/>
              <a:gd name="connsiteX6" fmla="*/ 7720 w 10000"/>
              <a:gd name="connsiteY6" fmla="*/ 3646 h 10000"/>
              <a:gd name="connsiteX7" fmla="*/ 8580 w 10000"/>
              <a:gd name="connsiteY7" fmla="*/ 3095 h 10000"/>
              <a:gd name="connsiteX8" fmla="*/ 9073 w 10000"/>
              <a:gd name="connsiteY8" fmla="*/ 3626 h 10000"/>
              <a:gd name="connsiteX9" fmla="*/ 9499 w 10000"/>
              <a:gd name="connsiteY9" fmla="*/ 3766 h 10000"/>
              <a:gd name="connsiteX10" fmla="*/ 9499 w 10000"/>
              <a:gd name="connsiteY10" fmla="*/ 5844 h 10000"/>
              <a:gd name="connsiteX11" fmla="*/ 10000 w 10000"/>
              <a:gd name="connsiteY11" fmla="*/ 7131 h 10000"/>
              <a:gd name="connsiteX12" fmla="*/ 9888 w 10000"/>
              <a:gd name="connsiteY12" fmla="*/ 8898 h 10000"/>
              <a:gd name="connsiteX13" fmla="*/ 9342 w 10000"/>
              <a:gd name="connsiteY13" fmla="*/ 9611 h 10000"/>
              <a:gd name="connsiteX14" fmla="*/ 9073 w 10000"/>
              <a:gd name="connsiteY14" fmla="*/ 9253 h 10000"/>
              <a:gd name="connsiteX15" fmla="*/ 9185 w 10000"/>
              <a:gd name="connsiteY15" fmla="*/ 9665 h 10000"/>
              <a:gd name="connsiteX16" fmla="*/ 4320 w 10000"/>
              <a:gd name="connsiteY16" fmla="*/ 9665 h 10000"/>
              <a:gd name="connsiteX17" fmla="*/ 4103 w 10000"/>
              <a:gd name="connsiteY17" fmla="*/ 9525 h 10000"/>
              <a:gd name="connsiteX18" fmla="*/ 3842 w 10000"/>
              <a:gd name="connsiteY18" fmla="*/ 9179 h 10000"/>
              <a:gd name="connsiteX19" fmla="*/ 3595 w 10000"/>
              <a:gd name="connsiteY19" fmla="*/ 9179 h 10000"/>
              <a:gd name="connsiteX20" fmla="*/ 3221 w 10000"/>
              <a:gd name="connsiteY20" fmla="*/ 9059 h 10000"/>
              <a:gd name="connsiteX21" fmla="*/ 2937 w 10000"/>
              <a:gd name="connsiteY21" fmla="*/ 9179 h 10000"/>
              <a:gd name="connsiteX22" fmla="*/ 2743 w 10000"/>
              <a:gd name="connsiteY22" fmla="*/ 9882 h 10000"/>
              <a:gd name="connsiteX23" fmla="*/ 2444 w 10000"/>
              <a:gd name="connsiteY23" fmla="*/ 10000 h 10000"/>
              <a:gd name="connsiteX24" fmla="*/ 1809 w 10000"/>
              <a:gd name="connsiteY24" fmla="*/ 9449 h 10000"/>
              <a:gd name="connsiteX25" fmla="*/ 1435 w 10000"/>
              <a:gd name="connsiteY25" fmla="*/ 8789 h 10000"/>
              <a:gd name="connsiteX26" fmla="*/ 1368 w 10000"/>
              <a:gd name="connsiteY26" fmla="*/ 7975 h 10000"/>
              <a:gd name="connsiteX27" fmla="*/ 1099 w 10000"/>
              <a:gd name="connsiteY27" fmla="*/ 7436 h 10000"/>
              <a:gd name="connsiteX28" fmla="*/ 463 w 10000"/>
              <a:gd name="connsiteY28" fmla="*/ 6667 h 10000"/>
              <a:gd name="connsiteX29" fmla="*/ 0 w 10000"/>
              <a:gd name="connsiteY29" fmla="*/ 5867 h 10000"/>
              <a:gd name="connsiteX30" fmla="*/ 0 w 10000"/>
              <a:gd name="connsiteY30" fmla="*/ 5530 h 10000"/>
              <a:gd name="connsiteX31" fmla="*/ 1510 w 10000"/>
              <a:gd name="connsiteY31" fmla="*/ 5552 h 10000"/>
              <a:gd name="connsiteX32" fmla="*/ 2743 w 10000"/>
              <a:gd name="connsiteY32" fmla="*/ 5704 h 10000"/>
              <a:gd name="connsiteX33" fmla="*/ 2900 w 10000"/>
              <a:gd name="connsiteY33" fmla="*/ 0 h 10000"/>
              <a:gd name="connsiteX0" fmla="*/ 2900 w 10000"/>
              <a:gd name="connsiteY0" fmla="*/ 0 h 10000"/>
              <a:gd name="connsiteX1" fmla="*/ 5112 w 10000"/>
              <a:gd name="connsiteY1" fmla="*/ 120 h 10000"/>
              <a:gd name="connsiteX2" fmla="*/ 5112 w 10000"/>
              <a:gd name="connsiteY2" fmla="*/ 2662 h 10000"/>
              <a:gd name="connsiteX3" fmla="*/ 6233 w 10000"/>
              <a:gd name="connsiteY3" fmla="*/ 3377 h 10000"/>
              <a:gd name="connsiteX4" fmla="*/ 6547 w 10000"/>
              <a:gd name="connsiteY4" fmla="*/ 3139 h 10000"/>
              <a:gd name="connsiteX5" fmla="*/ 7287 w 10000"/>
              <a:gd name="connsiteY5" fmla="*/ 3690 h 10000"/>
              <a:gd name="connsiteX6" fmla="*/ 7720 w 10000"/>
              <a:gd name="connsiteY6" fmla="*/ 3646 h 10000"/>
              <a:gd name="connsiteX7" fmla="*/ 8580 w 10000"/>
              <a:gd name="connsiteY7" fmla="*/ 3095 h 10000"/>
              <a:gd name="connsiteX8" fmla="*/ 9073 w 10000"/>
              <a:gd name="connsiteY8" fmla="*/ 3626 h 10000"/>
              <a:gd name="connsiteX9" fmla="*/ 9499 w 10000"/>
              <a:gd name="connsiteY9" fmla="*/ 3766 h 10000"/>
              <a:gd name="connsiteX10" fmla="*/ 9499 w 10000"/>
              <a:gd name="connsiteY10" fmla="*/ 5844 h 10000"/>
              <a:gd name="connsiteX11" fmla="*/ 10000 w 10000"/>
              <a:gd name="connsiteY11" fmla="*/ 7131 h 10000"/>
              <a:gd name="connsiteX12" fmla="*/ 9888 w 10000"/>
              <a:gd name="connsiteY12" fmla="*/ 8898 h 10000"/>
              <a:gd name="connsiteX13" fmla="*/ 9342 w 10000"/>
              <a:gd name="connsiteY13" fmla="*/ 9611 h 10000"/>
              <a:gd name="connsiteX14" fmla="*/ 9185 w 10000"/>
              <a:gd name="connsiteY14" fmla="*/ 9665 h 10000"/>
              <a:gd name="connsiteX15" fmla="*/ 4320 w 10000"/>
              <a:gd name="connsiteY15" fmla="*/ 9665 h 10000"/>
              <a:gd name="connsiteX16" fmla="*/ 4103 w 10000"/>
              <a:gd name="connsiteY16" fmla="*/ 9525 h 10000"/>
              <a:gd name="connsiteX17" fmla="*/ 3842 w 10000"/>
              <a:gd name="connsiteY17" fmla="*/ 9179 h 10000"/>
              <a:gd name="connsiteX18" fmla="*/ 3595 w 10000"/>
              <a:gd name="connsiteY18" fmla="*/ 9179 h 10000"/>
              <a:gd name="connsiteX19" fmla="*/ 3221 w 10000"/>
              <a:gd name="connsiteY19" fmla="*/ 9059 h 10000"/>
              <a:gd name="connsiteX20" fmla="*/ 2937 w 10000"/>
              <a:gd name="connsiteY20" fmla="*/ 9179 h 10000"/>
              <a:gd name="connsiteX21" fmla="*/ 2743 w 10000"/>
              <a:gd name="connsiteY21" fmla="*/ 9882 h 10000"/>
              <a:gd name="connsiteX22" fmla="*/ 2444 w 10000"/>
              <a:gd name="connsiteY22" fmla="*/ 10000 h 10000"/>
              <a:gd name="connsiteX23" fmla="*/ 1809 w 10000"/>
              <a:gd name="connsiteY23" fmla="*/ 9449 h 10000"/>
              <a:gd name="connsiteX24" fmla="*/ 1435 w 10000"/>
              <a:gd name="connsiteY24" fmla="*/ 8789 h 10000"/>
              <a:gd name="connsiteX25" fmla="*/ 1368 w 10000"/>
              <a:gd name="connsiteY25" fmla="*/ 7975 h 10000"/>
              <a:gd name="connsiteX26" fmla="*/ 1099 w 10000"/>
              <a:gd name="connsiteY26" fmla="*/ 7436 h 10000"/>
              <a:gd name="connsiteX27" fmla="*/ 463 w 10000"/>
              <a:gd name="connsiteY27" fmla="*/ 6667 h 10000"/>
              <a:gd name="connsiteX28" fmla="*/ 0 w 10000"/>
              <a:gd name="connsiteY28" fmla="*/ 5867 h 10000"/>
              <a:gd name="connsiteX29" fmla="*/ 0 w 10000"/>
              <a:gd name="connsiteY29" fmla="*/ 5530 h 10000"/>
              <a:gd name="connsiteX30" fmla="*/ 1510 w 10000"/>
              <a:gd name="connsiteY30" fmla="*/ 5552 h 10000"/>
              <a:gd name="connsiteX31" fmla="*/ 2743 w 10000"/>
              <a:gd name="connsiteY31" fmla="*/ 5704 h 10000"/>
              <a:gd name="connsiteX32" fmla="*/ 2900 w 10000"/>
              <a:gd name="connsiteY32" fmla="*/ 0 h 10000"/>
              <a:gd name="connsiteX0" fmla="*/ 2900 w 10000"/>
              <a:gd name="connsiteY0" fmla="*/ 0 h 10000"/>
              <a:gd name="connsiteX1" fmla="*/ 5112 w 10000"/>
              <a:gd name="connsiteY1" fmla="*/ 120 h 10000"/>
              <a:gd name="connsiteX2" fmla="*/ 5112 w 10000"/>
              <a:gd name="connsiteY2" fmla="*/ 2662 h 10000"/>
              <a:gd name="connsiteX3" fmla="*/ 6233 w 10000"/>
              <a:gd name="connsiteY3" fmla="*/ 3377 h 10000"/>
              <a:gd name="connsiteX4" fmla="*/ 6547 w 10000"/>
              <a:gd name="connsiteY4" fmla="*/ 3139 h 10000"/>
              <a:gd name="connsiteX5" fmla="*/ 7287 w 10000"/>
              <a:gd name="connsiteY5" fmla="*/ 3690 h 10000"/>
              <a:gd name="connsiteX6" fmla="*/ 7720 w 10000"/>
              <a:gd name="connsiteY6" fmla="*/ 3646 h 10000"/>
              <a:gd name="connsiteX7" fmla="*/ 8580 w 10000"/>
              <a:gd name="connsiteY7" fmla="*/ 3095 h 10000"/>
              <a:gd name="connsiteX8" fmla="*/ 9073 w 10000"/>
              <a:gd name="connsiteY8" fmla="*/ 3626 h 10000"/>
              <a:gd name="connsiteX9" fmla="*/ 9499 w 10000"/>
              <a:gd name="connsiteY9" fmla="*/ 3766 h 10000"/>
              <a:gd name="connsiteX10" fmla="*/ 9499 w 10000"/>
              <a:gd name="connsiteY10" fmla="*/ 5844 h 10000"/>
              <a:gd name="connsiteX11" fmla="*/ 10000 w 10000"/>
              <a:gd name="connsiteY11" fmla="*/ 7131 h 10000"/>
              <a:gd name="connsiteX12" fmla="*/ 9888 w 10000"/>
              <a:gd name="connsiteY12" fmla="*/ 8898 h 10000"/>
              <a:gd name="connsiteX13" fmla="*/ 9342 w 10000"/>
              <a:gd name="connsiteY13" fmla="*/ 9611 h 10000"/>
              <a:gd name="connsiteX14" fmla="*/ 4320 w 10000"/>
              <a:gd name="connsiteY14" fmla="*/ 9665 h 10000"/>
              <a:gd name="connsiteX15" fmla="*/ 4103 w 10000"/>
              <a:gd name="connsiteY15" fmla="*/ 9525 h 10000"/>
              <a:gd name="connsiteX16" fmla="*/ 3842 w 10000"/>
              <a:gd name="connsiteY16" fmla="*/ 9179 h 10000"/>
              <a:gd name="connsiteX17" fmla="*/ 3595 w 10000"/>
              <a:gd name="connsiteY17" fmla="*/ 9179 h 10000"/>
              <a:gd name="connsiteX18" fmla="*/ 3221 w 10000"/>
              <a:gd name="connsiteY18" fmla="*/ 9059 h 10000"/>
              <a:gd name="connsiteX19" fmla="*/ 2937 w 10000"/>
              <a:gd name="connsiteY19" fmla="*/ 9179 h 10000"/>
              <a:gd name="connsiteX20" fmla="*/ 2743 w 10000"/>
              <a:gd name="connsiteY20" fmla="*/ 9882 h 10000"/>
              <a:gd name="connsiteX21" fmla="*/ 2444 w 10000"/>
              <a:gd name="connsiteY21" fmla="*/ 10000 h 10000"/>
              <a:gd name="connsiteX22" fmla="*/ 1809 w 10000"/>
              <a:gd name="connsiteY22" fmla="*/ 9449 h 10000"/>
              <a:gd name="connsiteX23" fmla="*/ 1435 w 10000"/>
              <a:gd name="connsiteY23" fmla="*/ 8789 h 10000"/>
              <a:gd name="connsiteX24" fmla="*/ 1368 w 10000"/>
              <a:gd name="connsiteY24" fmla="*/ 7975 h 10000"/>
              <a:gd name="connsiteX25" fmla="*/ 1099 w 10000"/>
              <a:gd name="connsiteY25" fmla="*/ 7436 h 10000"/>
              <a:gd name="connsiteX26" fmla="*/ 463 w 10000"/>
              <a:gd name="connsiteY26" fmla="*/ 6667 h 10000"/>
              <a:gd name="connsiteX27" fmla="*/ 0 w 10000"/>
              <a:gd name="connsiteY27" fmla="*/ 5867 h 10000"/>
              <a:gd name="connsiteX28" fmla="*/ 0 w 10000"/>
              <a:gd name="connsiteY28" fmla="*/ 5530 h 10000"/>
              <a:gd name="connsiteX29" fmla="*/ 1510 w 10000"/>
              <a:gd name="connsiteY29" fmla="*/ 5552 h 10000"/>
              <a:gd name="connsiteX30" fmla="*/ 2743 w 10000"/>
              <a:gd name="connsiteY30" fmla="*/ 5704 h 10000"/>
              <a:gd name="connsiteX31" fmla="*/ 2900 w 10000"/>
              <a:gd name="connsiteY31" fmla="*/ 0 h 10000"/>
              <a:gd name="connsiteX0" fmla="*/ 2900 w 10000"/>
              <a:gd name="connsiteY0" fmla="*/ 0 h 10000"/>
              <a:gd name="connsiteX1" fmla="*/ 5112 w 10000"/>
              <a:gd name="connsiteY1" fmla="*/ 120 h 10000"/>
              <a:gd name="connsiteX2" fmla="*/ 5112 w 10000"/>
              <a:gd name="connsiteY2" fmla="*/ 2662 h 10000"/>
              <a:gd name="connsiteX3" fmla="*/ 6233 w 10000"/>
              <a:gd name="connsiteY3" fmla="*/ 3377 h 10000"/>
              <a:gd name="connsiteX4" fmla="*/ 6547 w 10000"/>
              <a:gd name="connsiteY4" fmla="*/ 3139 h 10000"/>
              <a:gd name="connsiteX5" fmla="*/ 7287 w 10000"/>
              <a:gd name="connsiteY5" fmla="*/ 3690 h 10000"/>
              <a:gd name="connsiteX6" fmla="*/ 7720 w 10000"/>
              <a:gd name="connsiteY6" fmla="*/ 3646 h 10000"/>
              <a:gd name="connsiteX7" fmla="*/ 8580 w 10000"/>
              <a:gd name="connsiteY7" fmla="*/ 3095 h 10000"/>
              <a:gd name="connsiteX8" fmla="*/ 9073 w 10000"/>
              <a:gd name="connsiteY8" fmla="*/ 3626 h 10000"/>
              <a:gd name="connsiteX9" fmla="*/ 9499 w 10000"/>
              <a:gd name="connsiteY9" fmla="*/ 3766 h 10000"/>
              <a:gd name="connsiteX10" fmla="*/ 9499 w 10000"/>
              <a:gd name="connsiteY10" fmla="*/ 5844 h 10000"/>
              <a:gd name="connsiteX11" fmla="*/ 10000 w 10000"/>
              <a:gd name="connsiteY11" fmla="*/ 7131 h 10000"/>
              <a:gd name="connsiteX12" fmla="*/ 9888 w 10000"/>
              <a:gd name="connsiteY12" fmla="*/ 8898 h 10000"/>
              <a:gd name="connsiteX13" fmla="*/ 4320 w 10000"/>
              <a:gd name="connsiteY13" fmla="*/ 9665 h 10000"/>
              <a:gd name="connsiteX14" fmla="*/ 4103 w 10000"/>
              <a:gd name="connsiteY14" fmla="*/ 9525 h 10000"/>
              <a:gd name="connsiteX15" fmla="*/ 3842 w 10000"/>
              <a:gd name="connsiteY15" fmla="*/ 9179 h 10000"/>
              <a:gd name="connsiteX16" fmla="*/ 3595 w 10000"/>
              <a:gd name="connsiteY16" fmla="*/ 9179 h 10000"/>
              <a:gd name="connsiteX17" fmla="*/ 3221 w 10000"/>
              <a:gd name="connsiteY17" fmla="*/ 9059 h 10000"/>
              <a:gd name="connsiteX18" fmla="*/ 2937 w 10000"/>
              <a:gd name="connsiteY18" fmla="*/ 9179 h 10000"/>
              <a:gd name="connsiteX19" fmla="*/ 2743 w 10000"/>
              <a:gd name="connsiteY19" fmla="*/ 9882 h 10000"/>
              <a:gd name="connsiteX20" fmla="*/ 2444 w 10000"/>
              <a:gd name="connsiteY20" fmla="*/ 10000 h 10000"/>
              <a:gd name="connsiteX21" fmla="*/ 1809 w 10000"/>
              <a:gd name="connsiteY21" fmla="*/ 9449 h 10000"/>
              <a:gd name="connsiteX22" fmla="*/ 1435 w 10000"/>
              <a:gd name="connsiteY22" fmla="*/ 8789 h 10000"/>
              <a:gd name="connsiteX23" fmla="*/ 1368 w 10000"/>
              <a:gd name="connsiteY23" fmla="*/ 7975 h 10000"/>
              <a:gd name="connsiteX24" fmla="*/ 1099 w 10000"/>
              <a:gd name="connsiteY24" fmla="*/ 7436 h 10000"/>
              <a:gd name="connsiteX25" fmla="*/ 463 w 10000"/>
              <a:gd name="connsiteY25" fmla="*/ 6667 h 10000"/>
              <a:gd name="connsiteX26" fmla="*/ 0 w 10000"/>
              <a:gd name="connsiteY26" fmla="*/ 5867 h 10000"/>
              <a:gd name="connsiteX27" fmla="*/ 0 w 10000"/>
              <a:gd name="connsiteY27" fmla="*/ 5530 h 10000"/>
              <a:gd name="connsiteX28" fmla="*/ 1510 w 10000"/>
              <a:gd name="connsiteY28" fmla="*/ 5552 h 10000"/>
              <a:gd name="connsiteX29" fmla="*/ 2743 w 10000"/>
              <a:gd name="connsiteY29" fmla="*/ 5704 h 10000"/>
              <a:gd name="connsiteX30" fmla="*/ 2900 w 10000"/>
              <a:gd name="connsiteY30" fmla="*/ 0 h 10000"/>
              <a:gd name="connsiteX0" fmla="*/ 2900 w 10000"/>
              <a:gd name="connsiteY0" fmla="*/ 0 h 10000"/>
              <a:gd name="connsiteX1" fmla="*/ 5112 w 10000"/>
              <a:gd name="connsiteY1" fmla="*/ 120 h 10000"/>
              <a:gd name="connsiteX2" fmla="*/ 5112 w 10000"/>
              <a:gd name="connsiteY2" fmla="*/ 2662 h 10000"/>
              <a:gd name="connsiteX3" fmla="*/ 6233 w 10000"/>
              <a:gd name="connsiteY3" fmla="*/ 3377 h 10000"/>
              <a:gd name="connsiteX4" fmla="*/ 6547 w 10000"/>
              <a:gd name="connsiteY4" fmla="*/ 3139 h 10000"/>
              <a:gd name="connsiteX5" fmla="*/ 7287 w 10000"/>
              <a:gd name="connsiteY5" fmla="*/ 3690 h 10000"/>
              <a:gd name="connsiteX6" fmla="*/ 7720 w 10000"/>
              <a:gd name="connsiteY6" fmla="*/ 3646 h 10000"/>
              <a:gd name="connsiteX7" fmla="*/ 8580 w 10000"/>
              <a:gd name="connsiteY7" fmla="*/ 3095 h 10000"/>
              <a:gd name="connsiteX8" fmla="*/ 9073 w 10000"/>
              <a:gd name="connsiteY8" fmla="*/ 3626 h 10000"/>
              <a:gd name="connsiteX9" fmla="*/ 9499 w 10000"/>
              <a:gd name="connsiteY9" fmla="*/ 3766 h 10000"/>
              <a:gd name="connsiteX10" fmla="*/ 9499 w 10000"/>
              <a:gd name="connsiteY10" fmla="*/ 5844 h 10000"/>
              <a:gd name="connsiteX11" fmla="*/ 10000 w 10000"/>
              <a:gd name="connsiteY11" fmla="*/ 7131 h 10000"/>
              <a:gd name="connsiteX12" fmla="*/ 4320 w 10000"/>
              <a:gd name="connsiteY12" fmla="*/ 9665 h 10000"/>
              <a:gd name="connsiteX13" fmla="*/ 4103 w 10000"/>
              <a:gd name="connsiteY13" fmla="*/ 9525 h 10000"/>
              <a:gd name="connsiteX14" fmla="*/ 3842 w 10000"/>
              <a:gd name="connsiteY14" fmla="*/ 9179 h 10000"/>
              <a:gd name="connsiteX15" fmla="*/ 3595 w 10000"/>
              <a:gd name="connsiteY15" fmla="*/ 9179 h 10000"/>
              <a:gd name="connsiteX16" fmla="*/ 3221 w 10000"/>
              <a:gd name="connsiteY16" fmla="*/ 9059 h 10000"/>
              <a:gd name="connsiteX17" fmla="*/ 2937 w 10000"/>
              <a:gd name="connsiteY17" fmla="*/ 9179 h 10000"/>
              <a:gd name="connsiteX18" fmla="*/ 2743 w 10000"/>
              <a:gd name="connsiteY18" fmla="*/ 9882 h 10000"/>
              <a:gd name="connsiteX19" fmla="*/ 2444 w 10000"/>
              <a:gd name="connsiteY19" fmla="*/ 10000 h 10000"/>
              <a:gd name="connsiteX20" fmla="*/ 1809 w 10000"/>
              <a:gd name="connsiteY20" fmla="*/ 9449 h 10000"/>
              <a:gd name="connsiteX21" fmla="*/ 1435 w 10000"/>
              <a:gd name="connsiteY21" fmla="*/ 8789 h 10000"/>
              <a:gd name="connsiteX22" fmla="*/ 1368 w 10000"/>
              <a:gd name="connsiteY22" fmla="*/ 7975 h 10000"/>
              <a:gd name="connsiteX23" fmla="*/ 1099 w 10000"/>
              <a:gd name="connsiteY23" fmla="*/ 7436 h 10000"/>
              <a:gd name="connsiteX24" fmla="*/ 463 w 10000"/>
              <a:gd name="connsiteY24" fmla="*/ 6667 h 10000"/>
              <a:gd name="connsiteX25" fmla="*/ 0 w 10000"/>
              <a:gd name="connsiteY25" fmla="*/ 5867 h 10000"/>
              <a:gd name="connsiteX26" fmla="*/ 0 w 10000"/>
              <a:gd name="connsiteY26" fmla="*/ 5530 h 10000"/>
              <a:gd name="connsiteX27" fmla="*/ 1510 w 10000"/>
              <a:gd name="connsiteY27" fmla="*/ 5552 h 10000"/>
              <a:gd name="connsiteX28" fmla="*/ 2743 w 10000"/>
              <a:gd name="connsiteY28" fmla="*/ 5704 h 10000"/>
              <a:gd name="connsiteX29" fmla="*/ 2900 w 10000"/>
              <a:gd name="connsiteY29" fmla="*/ 0 h 10000"/>
              <a:gd name="connsiteX0" fmla="*/ 2900 w 10000"/>
              <a:gd name="connsiteY0" fmla="*/ 0 h 10000"/>
              <a:gd name="connsiteX1" fmla="*/ 5112 w 10000"/>
              <a:gd name="connsiteY1" fmla="*/ 120 h 10000"/>
              <a:gd name="connsiteX2" fmla="*/ 5112 w 10000"/>
              <a:gd name="connsiteY2" fmla="*/ 2662 h 10000"/>
              <a:gd name="connsiteX3" fmla="*/ 6233 w 10000"/>
              <a:gd name="connsiteY3" fmla="*/ 3377 h 10000"/>
              <a:gd name="connsiteX4" fmla="*/ 6547 w 10000"/>
              <a:gd name="connsiteY4" fmla="*/ 3139 h 10000"/>
              <a:gd name="connsiteX5" fmla="*/ 7287 w 10000"/>
              <a:gd name="connsiteY5" fmla="*/ 3690 h 10000"/>
              <a:gd name="connsiteX6" fmla="*/ 7720 w 10000"/>
              <a:gd name="connsiteY6" fmla="*/ 3646 h 10000"/>
              <a:gd name="connsiteX7" fmla="*/ 8580 w 10000"/>
              <a:gd name="connsiteY7" fmla="*/ 3095 h 10000"/>
              <a:gd name="connsiteX8" fmla="*/ 9073 w 10000"/>
              <a:gd name="connsiteY8" fmla="*/ 3626 h 10000"/>
              <a:gd name="connsiteX9" fmla="*/ 9499 w 10000"/>
              <a:gd name="connsiteY9" fmla="*/ 3766 h 10000"/>
              <a:gd name="connsiteX10" fmla="*/ 9499 w 10000"/>
              <a:gd name="connsiteY10" fmla="*/ 5844 h 10000"/>
              <a:gd name="connsiteX11" fmla="*/ 10000 w 10000"/>
              <a:gd name="connsiteY11" fmla="*/ 7131 h 10000"/>
              <a:gd name="connsiteX12" fmla="*/ 4320 w 10000"/>
              <a:gd name="connsiteY12" fmla="*/ 9665 h 10000"/>
              <a:gd name="connsiteX13" fmla="*/ 4103 w 10000"/>
              <a:gd name="connsiteY13" fmla="*/ 9525 h 10000"/>
              <a:gd name="connsiteX14" fmla="*/ 3842 w 10000"/>
              <a:gd name="connsiteY14" fmla="*/ 9179 h 10000"/>
              <a:gd name="connsiteX15" fmla="*/ 3221 w 10000"/>
              <a:gd name="connsiteY15" fmla="*/ 9059 h 10000"/>
              <a:gd name="connsiteX16" fmla="*/ 2937 w 10000"/>
              <a:gd name="connsiteY16" fmla="*/ 9179 h 10000"/>
              <a:gd name="connsiteX17" fmla="*/ 2743 w 10000"/>
              <a:gd name="connsiteY17" fmla="*/ 9882 h 10000"/>
              <a:gd name="connsiteX18" fmla="*/ 2444 w 10000"/>
              <a:gd name="connsiteY18" fmla="*/ 10000 h 10000"/>
              <a:gd name="connsiteX19" fmla="*/ 1809 w 10000"/>
              <a:gd name="connsiteY19" fmla="*/ 9449 h 10000"/>
              <a:gd name="connsiteX20" fmla="*/ 1435 w 10000"/>
              <a:gd name="connsiteY20" fmla="*/ 8789 h 10000"/>
              <a:gd name="connsiteX21" fmla="*/ 1368 w 10000"/>
              <a:gd name="connsiteY21" fmla="*/ 7975 h 10000"/>
              <a:gd name="connsiteX22" fmla="*/ 1099 w 10000"/>
              <a:gd name="connsiteY22" fmla="*/ 7436 h 10000"/>
              <a:gd name="connsiteX23" fmla="*/ 463 w 10000"/>
              <a:gd name="connsiteY23" fmla="*/ 6667 h 10000"/>
              <a:gd name="connsiteX24" fmla="*/ 0 w 10000"/>
              <a:gd name="connsiteY24" fmla="*/ 5867 h 10000"/>
              <a:gd name="connsiteX25" fmla="*/ 0 w 10000"/>
              <a:gd name="connsiteY25" fmla="*/ 5530 h 10000"/>
              <a:gd name="connsiteX26" fmla="*/ 1510 w 10000"/>
              <a:gd name="connsiteY26" fmla="*/ 5552 h 10000"/>
              <a:gd name="connsiteX27" fmla="*/ 2743 w 10000"/>
              <a:gd name="connsiteY27" fmla="*/ 5704 h 10000"/>
              <a:gd name="connsiteX28" fmla="*/ 2900 w 10000"/>
              <a:gd name="connsiteY28" fmla="*/ 0 h 10000"/>
              <a:gd name="connsiteX0" fmla="*/ 2900 w 10000"/>
              <a:gd name="connsiteY0" fmla="*/ 0 h 10000"/>
              <a:gd name="connsiteX1" fmla="*/ 5112 w 10000"/>
              <a:gd name="connsiteY1" fmla="*/ 120 h 10000"/>
              <a:gd name="connsiteX2" fmla="*/ 5112 w 10000"/>
              <a:gd name="connsiteY2" fmla="*/ 2662 h 10000"/>
              <a:gd name="connsiteX3" fmla="*/ 6233 w 10000"/>
              <a:gd name="connsiteY3" fmla="*/ 3377 h 10000"/>
              <a:gd name="connsiteX4" fmla="*/ 6547 w 10000"/>
              <a:gd name="connsiteY4" fmla="*/ 3139 h 10000"/>
              <a:gd name="connsiteX5" fmla="*/ 7287 w 10000"/>
              <a:gd name="connsiteY5" fmla="*/ 3690 h 10000"/>
              <a:gd name="connsiteX6" fmla="*/ 7720 w 10000"/>
              <a:gd name="connsiteY6" fmla="*/ 3646 h 10000"/>
              <a:gd name="connsiteX7" fmla="*/ 8580 w 10000"/>
              <a:gd name="connsiteY7" fmla="*/ 3095 h 10000"/>
              <a:gd name="connsiteX8" fmla="*/ 9073 w 10000"/>
              <a:gd name="connsiteY8" fmla="*/ 3626 h 10000"/>
              <a:gd name="connsiteX9" fmla="*/ 9499 w 10000"/>
              <a:gd name="connsiteY9" fmla="*/ 3766 h 10000"/>
              <a:gd name="connsiteX10" fmla="*/ 9499 w 10000"/>
              <a:gd name="connsiteY10" fmla="*/ 5844 h 10000"/>
              <a:gd name="connsiteX11" fmla="*/ 10000 w 10000"/>
              <a:gd name="connsiteY11" fmla="*/ 7131 h 10000"/>
              <a:gd name="connsiteX12" fmla="*/ 4320 w 10000"/>
              <a:gd name="connsiteY12" fmla="*/ 9665 h 10000"/>
              <a:gd name="connsiteX13" fmla="*/ 4103 w 10000"/>
              <a:gd name="connsiteY13" fmla="*/ 9525 h 10000"/>
              <a:gd name="connsiteX14" fmla="*/ 3842 w 10000"/>
              <a:gd name="connsiteY14" fmla="*/ 9179 h 10000"/>
              <a:gd name="connsiteX15" fmla="*/ 3221 w 10000"/>
              <a:gd name="connsiteY15" fmla="*/ 9059 h 10000"/>
              <a:gd name="connsiteX16" fmla="*/ 2743 w 10000"/>
              <a:gd name="connsiteY16" fmla="*/ 9882 h 10000"/>
              <a:gd name="connsiteX17" fmla="*/ 2444 w 10000"/>
              <a:gd name="connsiteY17" fmla="*/ 10000 h 10000"/>
              <a:gd name="connsiteX18" fmla="*/ 1809 w 10000"/>
              <a:gd name="connsiteY18" fmla="*/ 9449 h 10000"/>
              <a:gd name="connsiteX19" fmla="*/ 1435 w 10000"/>
              <a:gd name="connsiteY19" fmla="*/ 8789 h 10000"/>
              <a:gd name="connsiteX20" fmla="*/ 1368 w 10000"/>
              <a:gd name="connsiteY20" fmla="*/ 7975 h 10000"/>
              <a:gd name="connsiteX21" fmla="*/ 1099 w 10000"/>
              <a:gd name="connsiteY21" fmla="*/ 7436 h 10000"/>
              <a:gd name="connsiteX22" fmla="*/ 463 w 10000"/>
              <a:gd name="connsiteY22" fmla="*/ 6667 h 10000"/>
              <a:gd name="connsiteX23" fmla="*/ 0 w 10000"/>
              <a:gd name="connsiteY23" fmla="*/ 5867 h 10000"/>
              <a:gd name="connsiteX24" fmla="*/ 0 w 10000"/>
              <a:gd name="connsiteY24" fmla="*/ 5530 h 10000"/>
              <a:gd name="connsiteX25" fmla="*/ 1510 w 10000"/>
              <a:gd name="connsiteY25" fmla="*/ 5552 h 10000"/>
              <a:gd name="connsiteX26" fmla="*/ 2743 w 10000"/>
              <a:gd name="connsiteY26" fmla="*/ 5704 h 10000"/>
              <a:gd name="connsiteX27" fmla="*/ 2900 w 10000"/>
              <a:gd name="connsiteY27" fmla="*/ 0 h 10000"/>
              <a:gd name="connsiteX0" fmla="*/ 2900 w 10000"/>
              <a:gd name="connsiteY0" fmla="*/ 0 h 10000"/>
              <a:gd name="connsiteX1" fmla="*/ 5112 w 10000"/>
              <a:gd name="connsiteY1" fmla="*/ 120 h 10000"/>
              <a:gd name="connsiteX2" fmla="*/ 5112 w 10000"/>
              <a:gd name="connsiteY2" fmla="*/ 2662 h 10000"/>
              <a:gd name="connsiteX3" fmla="*/ 6233 w 10000"/>
              <a:gd name="connsiteY3" fmla="*/ 3377 h 10000"/>
              <a:gd name="connsiteX4" fmla="*/ 6547 w 10000"/>
              <a:gd name="connsiteY4" fmla="*/ 3139 h 10000"/>
              <a:gd name="connsiteX5" fmla="*/ 7287 w 10000"/>
              <a:gd name="connsiteY5" fmla="*/ 3690 h 10000"/>
              <a:gd name="connsiteX6" fmla="*/ 7720 w 10000"/>
              <a:gd name="connsiteY6" fmla="*/ 3646 h 10000"/>
              <a:gd name="connsiteX7" fmla="*/ 8580 w 10000"/>
              <a:gd name="connsiteY7" fmla="*/ 3095 h 10000"/>
              <a:gd name="connsiteX8" fmla="*/ 9073 w 10000"/>
              <a:gd name="connsiteY8" fmla="*/ 3626 h 10000"/>
              <a:gd name="connsiteX9" fmla="*/ 9499 w 10000"/>
              <a:gd name="connsiteY9" fmla="*/ 3766 h 10000"/>
              <a:gd name="connsiteX10" fmla="*/ 9499 w 10000"/>
              <a:gd name="connsiteY10" fmla="*/ 5844 h 10000"/>
              <a:gd name="connsiteX11" fmla="*/ 10000 w 10000"/>
              <a:gd name="connsiteY11" fmla="*/ 7131 h 10000"/>
              <a:gd name="connsiteX12" fmla="*/ 4320 w 10000"/>
              <a:gd name="connsiteY12" fmla="*/ 9665 h 10000"/>
              <a:gd name="connsiteX13" fmla="*/ 4103 w 10000"/>
              <a:gd name="connsiteY13" fmla="*/ 9525 h 10000"/>
              <a:gd name="connsiteX14" fmla="*/ 3842 w 10000"/>
              <a:gd name="connsiteY14" fmla="*/ 9179 h 10000"/>
              <a:gd name="connsiteX15" fmla="*/ 3221 w 10000"/>
              <a:gd name="connsiteY15" fmla="*/ 9059 h 10000"/>
              <a:gd name="connsiteX16" fmla="*/ 2743 w 10000"/>
              <a:gd name="connsiteY16" fmla="*/ 9882 h 10000"/>
              <a:gd name="connsiteX17" fmla="*/ 2444 w 10000"/>
              <a:gd name="connsiteY17" fmla="*/ 10000 h 10000"/>
              <a:gd name="connsiteX18" fmla="*/ 1809 w 10000"/>
              <a:gd name="connsiteY18" fmla="*/ 9449 h 10000"/>
              <a:gd name="connsiteX19" fmla="*/ 1435 w 10000"/>
              <a:gd name="connsiteY19" fmla="*/ 8789 h 10000"/>
              <a:gd name="connsiteX20" fmla="*/ 1099 w 10000"/>
              <a:gd name="connsiteY20" fmla="*/ 7436 h 10000"/>
              <a:gd name="connsiteX21" fmla="*/ 463 w 10000"/>
              <a:gd name="connsiteY21" fmla="*/ 6667 h 10000"/>
              <a:gd name="connsiteX22" fmla="*/ 0 w 10000"/>
              <a:gd name="connsiteY22" fmla="*/ 5867 h 10000"/>
              <a:gd name="connsiteX23" fmla="*/ 0 w 10000"/>
              <a:gd name="connsiteY23" fmla="*/ 5530 h 10000"/>
              <a:gd name="connsiteX24" fmla="*/ 1510 w 10000"/>
              <a:gd name="connsiteY24" fmla="*/ 5552 h 10000"/>
              <a:gd name="connsiteX25" fmla="*/ 2743 w 10000"/>
              <a:gd name="connsiteY25" fmla="*/ 5704 h 10000"/>
              <a:gd name="connsiteX26" fmla="*/ 2900 w 10000"/>
              <a:gd name="connsiteY26" fmla="*/ 0 h 10000"/>
              <a:gd name="connsiteX0" fmla="*/ 2900 w 10000"/>
              <a:gd name="connsiteY0" fmla="*/ 0 h 10000"/>
              <a:gd name="connsiteX1" fmla="*/ 5112 w 10000"/>
              <a:gd name="connsiteY1" fmla="*/ 120 h 10000"/>
              <a:gd name="connsiteX2" fmla="*/ 5112 w 10000"/>
              <a:gd name="connsiteY2" fmla="*/ 2662 h 10000"/>
              <a:gd name="connsiteX3" fmla="*/ 6233 w 10000"/>
              <a:gd name="connsiteY3" fmla="*/ 3377 h 10000"/>
              <a:gd name="connsiteX4" fmla="*/ 6547 w 10000"/>
              <a:gd name="connsiteY4" fmla="*/ 3139 h 10000"/>
              <a:gd name="connsiteX5" fmla="*/ 7287 w 10000"/>
              <a:gd name="connsiteY5" fmla="*/ 3690 h 10000"/>
              <a:gd name="connsiteX6" fmla="*/ 7720 w 10000"/>
              <a:gd name="connsiteY6" fmla="*/ 3646 h 10000"/>
              <a:gd name="connsiteX7" fmla="*/ 8580 w 10000"/>
              <a:gd name="connsiteY7" fmla="*/ 3095 h 10000"/>
              <a:gd name="connsiteX8" fmla="*/ 9073 w 10000"/>
              <a:gd name="connsiteY8" fmla="*/ 3626 h 10000"/>
              <a:gd name="connsiteX9" fmla="*/ 9499 w 10000"/>
              <a:gd name="connsiteY9" fmla="*/ 3766 h 10000"/>
              <a:gd name="connsiteX10" fmla="*/ 9499 w 10000"/>
              <a:gd name="connsiteY10" fmla="*/ 5844 h 10000"/>
              <a:gd name="connsiteX11" fmla="*/ 10000 w 10000"/>
              <a:gd name="connsiteY11" fmla="*/ 7131 h 10000"/>
              <a:gd name="connsiteX12" fmla="*/ 4320 w 10000"/>
              <a:gd name="connsiteY12" fmla="*/ 9665 h 10000"/>
              <a:gd name="connsiteX13" fmla="*/ 4103 w 10000"/>
              <a:gd name="connsiteY13" fmla="*/ 9525 h 10000"/>
              <a:gd name="connsiteX14" fmla="*/ 3842 w 10000"/>
              <a:gd name="connsiteY14" fmla="*/ 9179 h 10000"/>
              <a:gd name="connsiteX15" fmla="*/ 3221 w 10000"/>
              <a:gd name="connsiteY15" fmla="*/ 9059 h 10000"/>
              <a:gd name="connsiteX16" fmla="*/ 2743 w 10000"/>
              <a:gd name="connsiteY16" fmla="*/ 9882 h 10000"/>
              <a:gd name="connsiteX17" fmla="*/ 2444 w 10000"/>
              <a:gd name="connsiteY17" fmla="*/ 10000 h 10000"/>
              <a:gd name="connsiteX18" fmla="*/ 1809 w 10000"/>
              <a:gd name="connsiteY18" fmla="*/ 9449 h 10000"/>
              <a:gd name="connsiteX19" fmla="*/ 1435 w 10000"/>
              <a:gd name="connsiteY19" fmla="*/ 8789 h 10000"/>
              <a:gd name="connsiteX20" fmla="*/ 1099 w 10000"/>
              <a:gd name="connsiteY20" fmla="*/ 7436 h 10000"/>
              <a:gd name="connsiteX21" fmla="*/ 463 w 10000"/>
              <a:gd name="connsiteY21" fmla="*/ 6667 h 10000"/>
              <a:gd name="connsiteX22" fmla="*/ 0 w 10000"/>
              <a:gd name="connsiteY22" fmla="*/ 5867 h 10000"/>
              <a:gd name="connsiteX23" fmla="*/ 0 w 10000"/>
              <a:gd name="connsiteY23" fmla="*/ 5530 h 10000"/>
              <a:gd name="connsiteX24" fmla="*/ 1510 w 10000"/>
              <a:gd name="connsiteY24" fmla="*/ 5552 h 10000"/>
              <a:gd name="connsiteX25" fmla="*/ 2743 w 10000"/>
              <a:gd name="connsiteY25" fmla="*/ 5704 h 10000"/>
              <a:gd name="connsiteX26" fmla="*/ 2900 w 10000"/>
              <a:gd name="connsiteY26" fmla="*/ 0 h 10000"/>
              <a:gd name="connsiteX0" fmla="*/ 2900 w 10000"/>
              <a:gd name="connsiteY0" fmla="*/ 0 h 10000"/>
              <a:gd name="connsiteX1" fmla="*/ 5112 w 10000"/>
              <a:gd name="connsiteY1" fmla="*/ 120 h 10000"/>
              <a:gd name="connsiteX2" fmla="*/ 5112 w 10000"/>
              <a:gd name="connsiteY2" fmla="*/ 2662 h 10000"/>
              <a:gd name="connsiteX3" fmla="*/ 6233 w 10000"/>
              <a:gd name="connsiteY3" fmla="*/ 3377 h 10000"/>
              <a:gd name="connsiteX4" fmla="*/ 6547 w 10000"/>
              <a:gd name="connsiteY4" fmla="*/ 3139 h 10000"/>
              <a:gd name="connsiteX5" fmla="*/ 7287 w 10000"/>
              <a:gd name="connsiteY5" fmla="*/ 3690 h 10000"/>
              <a:gd name="connsiteX6" fmla="*/ 7720 w 10000"/>
              <a:gd name="connsiteY6" fmla="*/ 3646 h 10000"/>
              <a:gd name="connsiteX7" fmla="*/ 8580 w 10000"/>
              <a:gd name="connsiteY7" fmla="*/ 3095 h 10000"/>
              <a:gd name="connsiteX8" fmla="*/ 9073 w 10000"/>
              <a:gd name="connsiteY8" fmla="*/ 3626 h 10000"/>
              <a:gd name="connsiteX9" fmla="*/ 9499 w 10000"/>
              <a:gd name="connsiteY9" fmla="*/ 3766 h 10000"/>
              <a:gd name="connsiteX10" fmla="*/ 9499 w 10000"/>
              <a:gd name="connsiteY10" fmla="*/ 5844 h 10000"/>
              <a:gd name="connsiteX11" fmla="*/ 10000 w 10000"/>
              <a:gd name="connsiteY11" fmla="*/ 7131 h 10000"/>
              <a:gd name="connsiteX12" fmla="*/ 4320 w 10000"/>
              <a:gd name="connsiteY12" fmla="*/ 9665 h 10000"/>
              <a:gd name="connsiteX13" fmla="*/ 4103 w 10000"/>
              <a:gd name="connsiteY13" fmla="*/ 9525 h 10000"/>
              <a:gd name="connsiteX14" fmla="*/ 3842 w 10000"/>
              <a:gd name="connsiteY14" fmla="*/ 9179 h 10000"/>
              <a:gd name="connsiteX15" fmla="*/ 3221 w 10000"/>
              <a:gd name="connsiteY15" fmla="*/ 9059 h 10000"/>
              <a:gd name="connsiteX16" fmla="*/ 2743 w 10000"/>
              <a:gd name="connsiteY16" fmla="*/ 9882 h 10000"/>
              <a:gd name="connsiteX17" fmla="*/ 2444 w 10000"/>
              <a:gd name="connsiteY17" fmla="*/ 10000 h 10000"/>
              <a:gd name="connsiteX18" fmla="*/ 1809 w 10000"/>
              <a:gd name="connsiteY18" fmla="*/ 9449 h 10000"/>
              <a:gd name="connsiteX19" fmla="*/ 1099 w 10000"/>
              <a:gd name="connsiteY19" fmla="*/ 7436 h 10000"/>
              <a:gd name="connsiteX20" fmla="*/ 463 w 10000"/>
              <a:gd name="connsiteY20" fmla="*/ 6667 h 10000"/>
              <a:gd name="connsiteX21" fmla="*/ 0 w 10000"/>
              <a:gd name="connsiteY21" fmla="*/ 5867 h 10000"/>
              <a:gd name="connsiteX22" fmla="*/ 0 w 10000"/>
              <a:gd name="connsiteY22" fmla="*/ 5530 h 10000"/>
              <a:gd name="connsiteX23" fmla="*/ 1510 w 10000"/>
              <a:gd name="connsiteY23" fmla="*/ 5552 h 10000"/>
              <a:gd name="connsiteX24" fmla="*/ 2743 w 10000"/>
              <a:gd name="connsiteY24" fmla="*/ 5704 h 10000"/>
              <a:gd name="connsiteX25" fmla="*/ 2900 w 10000"/>
              <a:gd name="connsiteY25" fmla="*/ 0 h 10000"/>
              <a:gd name="connsiteX0" fmla="*/ 2900 w 10000"/>
              <a:gd name="connsiteY0" fmla="*/ 0 h 10000"/>
              <a:gd name="connsiteX1" fmla="*/ 5112 w 10000"/>
              <a:gd name="connsiteY1" fmla="*/ 120 h 10000"/>
              <a:gd name="connsiteX2" fmla="*/ 5112 w 10000"/>
              <a:gd name="connsiteY2" fmla="*/ 2662 h 10000"/>
              <a:gd name="connsiteX3" fmla="*/ 6233 w 10000"/>
              <a:gd name="connsiteY3" fmla="*/ 3377 h 10000"/>
              <a:gd name="connsiteX4" fmla="*/ 6547 w 10000"/>
              <a:gd name="connsiteY4" fmla="*/ 3139 h 10000"/>
              <a:gd name="connsiteX5" fmla="*/ 7287 w 10000"/>
              <a:gd name="connsiteY5" fmla="*/ 3690 h 10000"/>
              <a:gd name="connsiteX6" fmla="*/ 7720 w 10000"/>
              <a:gd name="connsiteY6" fmla="*/ 3646 h 10000"/>
              <a:gd name="connsiteX7" fmla="*/ 8580 w 10000"/>
              <a:gd name="connsiteY7" fmla="*/ 3095 h 10000"/>
              <a:gd name="connsiteX8" fmla="*/ 9073 w 10000"/>
              <a:gd name="connsiteY8" fmla="*/ 3626 h 10000"/>
              <a:gd name="connsiteX9" fmla="*/ 9499 w 10000"/>
              <a:gd name="connsiteY9" fmla="*/ 3766 h 10000"/>
              <a:gd name="connsiteX10" fmla="*/ 9499 w 10000"/>
              <a:gd name="connsiteY10" fmla="*/ 5844 h 10000"/>
              <a:gd name="connsiteX11" fmla="*/ 10000 w 10000"/>
              <a:gd name="connsiteY11" fmla="*/ 7131 h 10000"/>
              <a:gd name="connsiteX12" fmla="*/ 4320 w 10000"/>
              <a:gd name="connsiteY12" fmla="*/ 9665 h 10000"/>
              <a:gd name="connsiteX13" fmla="*/ 4103 w 10000"/>
              <a:gd name="connsiteY13" fmla="*/ 9525 h 10000"/>
              <a:gd name="connsiteX14" fmla="*/ 3842 w 10000"/>
              <a:gd name="connsiteY14" fmla="*/ 9179 h 10000"/>
              <a:gd name="connsiteX15" fmla="*/ 3221 w 10000"/>
              <a:gd name="connsiteY15" fmla="*/ 9059 h 10000"/>
              <a:gd name="connsiteX16" fmla="*/ 2743 w 10000"/>
              <a:gd name="connsiteY16" fmla="*/ 9882 h 10000"/>
              <a:gd name="connsiteX17" fmla="*/ 2444 w 10000"/>
              <a:gd name="connsiteY17" fmla="*/ 10000 h 10000"/>
              <a:gd name="connsiteX18" fmla="*/ 1809 w 10000"/>
              <a:gd name="connsiteY18" fmla="*/ 9449 h 10000"/>
              <a:gd name="connsiteX19" fmla="*/ 1099 w 10000"/>
              <a:gd name="connsiteY19" fmla="*/ 7436 h 10000"/>
              <a:gd name="connsiteX20" fmla="*/ 463 w 10000"/>
              <a:gd name="connsiteY20" fmla="*/ 6667 h 10000"/>
              <a:gd name="connsiteX21" fmla="*/ 0 w 10000"/>
              <a:gd name="connsiteY21" fmla="*/ 5867 h 10000"/>
              <a:gd name="connsiteX22" fmla="*/ 0 w 10000"/>
              <a:gd name="connsiteY22" fmla="*/ 5530 h 10000"/>
              <a:gd name="connsiteX23" fmla="*/ 1510 w 10000"/>
              <a:gd name="connsiteY23" fmla="*/ 5552 h 10000"/>
              <a:gd name="connsiteX24" fmla="*/ 2743 w 10000"/>
              <a:gd name="connsiteY24" fmla="*/ 5704 h 10000"/>
              <a:gd name="connsiteX25" fmla="*/ 2900 w 10000"/>
              <a:gd name="connsiteY25" fmla="*/ 0 h 10000"/>
              <a:gd name="connsiteX0" fmla="*/ 2900 w 10000"/>
              <a:gd name="connsiteY0" fmla="*/ 0 h 10000"/>
              <a:gd name="connsiteX1" fmla="*/ 5112 w 10000"/>
              <a:gd name="connsiteY1" fmla="*/ 120 h 10000"/>
              <a:gd name="connsiteX2" fmla="*/ 5112 w 10000"/>
              <a:gd name="connsiteY2" fmla="*/ 2662 h 10000"/>
              <a:gd name="connsiteX3" fmla="*/ 6233 w 10000"/>
              <a:gd name="connsiteY3" fmla="*/ 3377 h 10000"/>
              <a:gd name="connsiteX4" fmla="*/ 6547 w 10000"/>
              <a:gd name="connsiteY4" fmla="*/ 3139 h 10000"/>
              <a:gd name="connsiteX5" fmla="*/ 7287 w 10000"/>
              <a:gd name="connsiteY5" fmla="*/ 3690 h 10000"/>
              <a:gd name="connsiteX6" fmla="*/ 7720 w 10000"/>
              <a:gd name="connsiteY6" fmla="*/ 3646 h 10000"/>
              <a:gd name="connsiteX7" fmla="*/ 8580 w 10000"/>
              <a:gd name="connsiteY7" fmla="*/ 3095 h 10000"/>
              <a:gd name="connsiteX8" fmla="*/ 9073 w 10000"/>
              <a:gd name="connsiteY8" fmla="*/ 3626 h 10000"/>
              <a:gd name="connsiteX9" fmla="*/ 9499 w 10000"/>
              <a:gd name="connsiteY9" fmla="*/ 3766 h 10000"/>
              <a:gd name="connsiteX10" fmla="*/ 9499 w 10000"/>
              <a:gd name="connsiteY10" fmla="*/ 5844 h 10000"/>
              <a:gd name="connsiteX11" fmla="*/ 10000 w 10000"/>
              <a:gd name="connsiteY11" fmla="*/ 7131 h 10000"/>
              <a:gd name="connsiteX12" fmla="*/ 4320 w 10000"/>
              <a:gd name="connsiteY12" fmla="*/ 9665 h 10000"/>
              <a:gd name="connsiteX13" fmla="*/ 4103 w 10000"/>
              <a:gd name="connsiteY13" fmla="*/ 9525 h 10000"/>
              <a:gd name="connsiteX14" fmla="*/ 3842 w 10000"/>
              <a:gd name="connsiteY14" fmla="*/ 9179 h 10000"/>
              <a:gd name="connsiteX15" fmla="*/ 3221 w 10000"/>
              <a:gd name="connsiteY15" fmla="*/ 9059 h 10000"/>
              <a:gd name="connsiteX16" fmla="*/ 2743 w 10000"/>
              <a:gd name="connsiteY16" fmla="*/ 9882 h 10000"/>
              <a:gd name="connsiteX17" fmla="*/ 2444 w 10000"/>
              <a:gd name="connsiteY17" fmla="*/ 10000 h 10000"/>
              <a:gd name="connsiteX18" fmla="*/ 1099 w 10000"/>
              <a:gd name="connsiteY18" fmla="*/ 7436 h 10000"/>
              <a:gd name="connsiteX19" fmla="*/ 463 w 10000"/>
              <a:gd name="connsiteY19" fmla="*/ 6667 h 10000"/>
              <a:gd name="connsiteX20" fmla="*/ 0 w 10000"/>
              <a:gd name="connsiteY20" fmla="*/ 5867 h 10000"/>
              <a:gd name="connsiteX21" fmla="*/ 0 w 10000"/>
              <a:gd name="connsiteY21" fmla="*/ 5530 h 10000"/>
              <a:gd name="connsiteX22" fmla="*/ 1510 w 10000"/>
              <a:gd name="connsiteY22" fmla="*/ 5552 h 10000"/>
              <a:gd name="connsiteX23" fmla="*/ 2743 w 10000"/>
              <a:gd name="connsiteY23" fmla="*/ 5704 h 10000"/>
              <a:gd name="connsiteX24" fmla="*/ 2900 w 10000"/>
              <a:gd name="connsiteY24" fmla="*/ 0 h 10000"/>
              <a:gd name="connsiteX0" fmla="*/ 2900 w 10000"/>
              <a:gd name="connsiteY0" fmla="*/ 0 h 10000"/>
              <a:gd name="connsiteX1" fmla="*/ 5112 w 10000"/>
              <a:gd name="connsiteY1" fmla="*/ 120 h 10000"/>
              <a:gd name="connsiteX2" fmla="*/ 5112 w 10000"/>
              <a:gd name="connsiteY2" fmla="*/ 2662 h 10000"/>
              <a:gd name="connsiteX3" fmla="*/ 6233 w 10000"/>
              <a:gd name="connsiteY3" fmla="*/ 3377 h 10000"/>
              <a:gd name="connsiteX4" fmla="*/ 6547 w 10000"/>
              <a:gd name="connsiteY4" fmla="*/ 3139 h 10000"/>
              <a:gd name="connsiteX5" fmla="*/ 7287 w 10000"/>
              <a:gd name="connsiteY5" fmla="*/ 3690 h 10000"/>
              <a:gd name="connsiteX6" fmla="*/ 7720 w 10000"/>
              <a:gd name="connsiteY6" fmla="*/ 3646 h 10000"/>
              <a:gd name="connsiteX7" fmla="*/ 8580 w 10000"/>
              <a:gd name="connsiteY7" fmla="*/ 3095 h 10000"/>
              <a:gd name="connsiteX8" fmla="*/ 9073 w 10000"/>
              <a:gd name="connsiteY8" fmla="*/ 3626 h 10000"/>
              <a:gd name="connsiteX9" fmla="*/ 9499 w 10000"/>
              <a:gd name="connsiteY9" fmla="*/ 3766 h 10000"/>
              <a:gd name="connsiteX10" fmla="*/ 9499 w 10000"/>
              <a:gd name="connsiteY10" fmla="*/ 5844 h 10000"/>
              <a:gd name="connsiteX11" fmla="*/ 10000 w 10000"/>
              <a:gd name="connsiteY11" fmla="*/ 7131 h 10000"/>
              <a:gd name="connsiteX12" fmla="*/ 4320 w 10000"/>
              <a:gd name="connsiteY12" fmla="*/ 9665 h 10000"/>
              <a:gd name="connsiteX13" fmla="*/ 4103 w 10000"/>
              <a:gd name="connsiteY13" fmla="*/ 9525 h 10000"/>
              <a:gd name="connsiteX14" fmla="*/ 3842 w 10000"/>
              <a:gd name="connsiteY14" fmla="*/ 9179 h 10000"/>
              <a:gd name="connsiteX15" fmla="*/ 2743 w 10000"/>
              <a:gd name="connsiteY15" fmla="*/ 9882 h 10000"/>
              <a:gd name="connsiteX16" fmla="*/ 2444 w 10000"/>
              <a:gd name="connsiteY16" fmla="*/ 10000 h 10000"/>
              <a:gd name="connsiteX17" fmla="*/ 1099 w 10000"/>
              <a:gd name="connsiteY17" fmla="*/ 7436 h 10000"/>
              <a:gd name="connsiteX18" fmla="*/ 463 w 10000"/>
              <a:gd name="connsiteY18" fmla="*/ 6667 h 10000"/>
              <a:gd name="connsiteX19" fmla="*/ 0 w 10000"/>
              <a:gd name="connsiteY19" fmla="*/ 5867 h 10000"/>
              <a:gd name="connsiteX20" fmla="*/ 0 w 10000"/>
              <a:gd name="connsiteY20" fmla="*/ 5530 h 10000"/>
              <a:gd name="connsiteX21" fmla="*/ 1510 w 10000"/>
              <a:gd name="connsiteY21" fmla="*/ 5552 h 10000"/>
              <a:gd name="connsiteX22" fmla="*/ 2743 w 10000"/>
              <a:gd name="connsiteY22" fmla="*/ 5704 h 10000"/>
              <a:gd name="connsiteX23" fmla="*/ 2900 w 10000"/>
              <a:gd name="connsiteY23" fmla="*/ 0 h 10000"/>
              <a:gd name="connsiteX0" fmla="*/ 2900 w 10000"/>
              <a:gd name="connsiteY0" fmla="*/ 0 h 10000"/>
              <a:gd name="connsiteX1" fmla="*/ 5112 w 10000"/>
              <a:gd name="connsiteY1" fmla="*/ 120 h 10000"/>
              <a:gd name="connsiteX2" fmla="*/ 5112 w 10000"/>
              <a:gd name="connsiteY2" fmla="*/ 2662 h 10000"/>
              <a:gd name="connsiteX3" fmla="*/ 6233 w 10000"/>
              <a:gd name="connsiteY3" fmla="*/ 3377 h 10000"/>
              <a:gd name="connsiteX4" fmla="*/ 6547 w 10000"/>
              <a:gd name="connsiteY4" fmla="*/ 3139 h 10000"/>
              <a:gd name="connsiteX5" fmla="*/ 7287 w 10000"/>
              <a:gd name="connsiteY5" fmla="*/ 3690 h 10000"/>
              <a:gd name="connsiteX6" fmla="*/ 7720 w 10000"/>
              <a:gd name="connsiteY6" fmla="*/ 3646 h 10000"/>
              <a:gd name="connsiteX7" fmla="*/ 8580 w 10000"/>
              <a:gd name="connsiteY7" fmla="*/ 3095 h 10000"/>
              <a:gd name="connsiteX8" fmla="*/ 9073 w 10000"/>
              <a:gd name="connsiteY8" fmla="*/ 3626 h 10000"/>
              <a:gd name="connsiteX9" fmla="*/ 9499 w 10000"/>
              <a:gd name="connsiteY9" fmla="*/ 3766 h 10000"/>
              <a:gd name="connsiteX10" fmla="*/ 9499 w 10000"/>
              <a:gd name="connsiteY10" fmla="*/ 5844 h 10000"/>
              <a:gd name="connsiteX11" fmla="*/ 10000 w 10000"/>
              <a:gd name="connsiteY11" fmla="*/ 7131 h 10000"/>
              <a:gd name="connsiteX12" fmla="*/ 4320 w 10000"/>
              <a:gd name="connsiteY12" fmla="*/ 9665 h 10000"/>
              <a:gd name="connsiteX13" fmla="*/ 4103 w 10000"/>
              <a:gd name="connsiteY13" fmla="*/ 9525 h 10000"/>
              <a:gd name="connsiteX14" fmla="*/ 3842 w 10000"/>
              <a:gd name="connsiteY14" fmla="*/ 9179 h 10000"/>
              <a:gd name="connsiteX15" fmla="*/ 2444 w 10000"/>
              <a:gd name="connsiteY15" fmla="*/ 10000 h 10000"/>
              <a:gd name="connsiteX16" fmla="*/ 1099 w 10000"/>
              <a:gd name="connsiteY16" fmla="*/ 7436 h 10000"/>
              <a:gd name="connsiteX17" fmla="*/ 463 w 10000"/>
              <a:gd name="connsiteY17" fmla="*/ 6667 h 10000"/>
              <a:gd name="connsiteX18" fmla="*/ 0 w 10000"/>
              <a:gd name="connsiteY18" fmla="*/ 5867 h 10000"/>
              <a:gd name="connsiteX19" fmla="*/ 0 w 10000"/>
              <a:gd name="connsiteY19" fmla="*/ 5530 h 10000"/>
              <a:gd name="connsiteX20" fmla="*/ 1510 w 10000"/>
              <a:gd name="connsiteY20" fmla="*/ 5552 h 10000"/>
              <a:gd name="connsiteX21" fmla="*/ 2743 w 10000"/>
              <a:gd name="connsiteY21" fmla="*/ 5704 h 10000"/>
              <a:gd name="connsiteX22" fmla="*/ 2900 w 10000"/>
              <a:gd name="connsiteY22" fmla="*/ 0 h 10000"/>
              <a:gd name="connsiteX0" fmla="*/ 2900 w 10000"/>
              <a:gd name="connsiteY0" fmla="*/ 0 h 9665"/>
              <a:gd name="connsiteX1" fmla="*/ 5112 w 10000"/>
              <a:gd name="connsiteY1" fmla="*/ 120 h 9665"/>
              <a:gd name="connsiteX2" fmla="*/ 5112 w 10000"/>
              <a:gd name="connsiteY2" fmla="*/ 2662 h 9665"/>
              <a:gd name="connsiteX3" fmla="*/ 6233 w 10000"/>
              <a:gd name="connsiteY3" fmla="*/ 3377 h 9665"/>
              <a:gd name="connsiteX4" fmla="*/ 6547 w 10000"/>
              <a:gd name="connsiteY4" fmla="*/ 3139 h 9665"/>
              <a:gd name="connsiteX5" fmla="*/ 7287 w 10000"/>
              <a:gd name="connsiteY5" fmla="*/ 3690 h 9665"/>
              <a:gd name="connsiteX6" fmla="*/ 7720 w 10000"/>
              <a:gd name="connsiteY6" fmla="*/ 3646 h 9665"/>
              <a:gd name="connsiteX7" fmla="*/ 8580 w 10000"/>
              <a:gd name="connsiteY7" fmla="*/ 3095 h 9665"/>
              <a:gd name="connsiteX8" fmla="*/ 9073 w 10000"/>
              <a:gd name="connsiteY8" fmla="*/ 3626 h 9665"/>
              <a:gd name="connsiteX9" fmla="*/ 9499 w 10000"/>
              <a:gd name="connsiteY9" fmla="*/ 3766 h 9665"/>
              <a:gd name="connsiteX10" fmla="*/ 9499 w 10000"/>
              <a:gd name="connsiteY10" fmla="*/ 5844 h 9665"/>
              <a:gd name="connsiteX11" fmla="*/ 10000 w 10000"/>
              <a:gd name="connsiteY11" fmla="*/ 7131 h 9665"/>
              <a:gd name="connsiteX12" fmla="*/ 4320 w 10000"/>
              <a:gd name="connsiteY12" fmla="*/ 9665 h 9665"/>
              <a:gd name="connsiteX13" fmla="*/ 4103 w 10000"/>
              <a:gd name="connsiteY13" fmla="*/ 9525 h 9665"/>
              <a:gd name="connsiteX14" fmla="*/ 3842 w 10000"/>
              <a:gd name="connsiteY14" fmla="*/ 9179 h 9665"/>
              <a:gd name="connsiteX15" fmla="*/ 1099 w 10000"/>
              <a:gd name="connsiteY15" fmla="*/ 7436 h 9665"/>
              <a:gd name="connsiteX16" fmla="*/ 463 w 10000"/>
              <a:gd name="connsiteY16" fmla="*/ 6667 h 9665"/>
              <a:gd name="connsiteX17" fmla="*/ 0 w 10000"/>
              <a:gd name="connsiteY17" fmla="*/ 5867 h 9665"/>
              <a:gd name="connsiteX18" fmla="*/ 0 w 10000"/>
              <a:gd name="connsiteY18" fmla="*/ 5530 h 9665"/>
              <a:gd name="connsiteX19" fmla="*/ 1510 w 10000"/>
              <a:gd name="connsiteY19" fmla="*/ 5552 h 9665"/>
              <a:gd name="connsiteX20" fmla="*/ 2743 w 10000"/>
              <a:gd name="connsiteY20" fmla="*/ 5704 h 9665"/>
              <a:gd name="connsiteX21" fmla="*/ 2900 w 10000"/>
              <a:gd name="connsiteY21" fmla="*/ 0 h 9665"/>
              <a:gd name="connsiteX0" fmla="*/ 2900 w 10000"/>
              <a:gd name="connsiteY0" fmla="*/ 0 h 10000"/>
              <a:gd name="connsiteX1" fmla="*/ 5112 w 10000"/>
              <a:gd name="connsiteY1" fmla="*/ 124 h 10000"/>
              <a:gd name="connsiteX2" fmla="*/ 5112 w 10000"/>
              <a:gd name="connsiteY2" fmla="*/ 2754 h 10000"/>
              <a:gd name="connsiteX3" fmla="*/ 6233 w 10000"/>
              <a:gd name="connsiteY3" fmla="*/ 3494 h 10000"/>
              <a:gd name="connsiteX4" fmla="*/ 6547 w 10000"/>
              <a:gd name="connsiteY4" fmla="*/ 3248 h 10000"/>
              <a:gd name="connsiteX5" fmla="*/ 7287 w 10000"/>
              <a:gd name="connsiteY5" fmla="*/ 3818 h 10000"/>
              <a:gd name="connsiteX6" fmla="*/ 7720 w 10000"/>
              <a:gd name="connsiteY6" fmla="*/ 3772 h 10000"/>
              <a:gd name="connsiteX7" fmla="*/ 8580 w 10000"/>
              <a:gd name="connsiteY7" fmla="*/ 3202 h 10000"/>
              <a:gd name="connsiteX8" fmla="*/ 9073 w 10000"/>
              <a:gd name="connsiteY8" fmla="*/ 3752 h 10000"/>
              <a:gd name="connsiteX9" fmla="*/ 9499 w 10000"/>
              <a:gd name="connsiteY9" fmla="*/ 3897 h 10000"/>
              <a:gd name="connsiteX10" fmla="*/ 9499 w 10000"/>
              <a:gd name="connsiteY10" fmla="*/ 6047 h 10000"/>
              <a:gd name="connsiteX11" fmla="*/ 10000 w 10000"/>
              <a:gd name="connsiteY11" fmla="*/ 7378 h 10000"/>
              <a:gd name="connsiteX12" fmla="*/ 4320 w 10000"/>
              <a:gd name="connsiteY12" fmla="*/ 10000 h 10000"/>
              <a:gd name="connsiteX13" fmla="*/ 4103 w 10000"/>
              <a:gd name="connsiteY13" fmla="*/ 9855 h 10000"/>
              <a:gd name="connsiteX14" fmla="*/ 1099 w 10000"/>
              <a:gd name="connsiteY14" fmla="*/ 7694 h 10000"/>
              <a:gd name="connsiteX15" fmla="*/ 463 w 10000"/>
              <a:gd name="connsiteY15" fmla="*/ 6898 h 10000"/>
              <a:gd name="connsiteX16" fmla="*/ 0 w 10000"/>
              <a:gd name="connsiteY16" fmla="*/ 6070 h 10000"/>
              <a:gd name="connsiteX17" fmla="*/ 0 w 10000"/>
              <a:gd name="connsiteY17" fmla="*/ 5722 h 10000"/>
              <a:gd name="connsiteX18" fmla="*/ 1510 w 10000"/>
              <a:gd name="connsiteY18" fmla="*/ 5744 h 10000"/>
              <a:gd name="connsiteX19" fmla="*/ 2743 w 10000"/>
              <a:gd name="connsiteY19" fmla="*/ 5902 h 10000"/>
              <a:gd name="connsiteX20" fmla="*/ 2900 w 10000"/>
              <a:gd name="connsiteY20" fmla="*/ 0 h 10000"/>
              <a:gd name="connsiteX0" fmla="*/ 2900 w 10000"/>
              <a:gd name="connsiteY0" fmla="*/ 0 h 10000"/>
              <a:gd name="connsiteX1" fmla="*/ 5112 w 10000"/>
              <a:gd name="connsiteY1" fmla="*/ 124 h 10000"/>
              <a:gd name="connsiteX2" fmla="*/ 5112 w 10000"/>
              <a:gd name="connsiteY2" fmla="*/ 2754 h 10000"/>
              <a:gd name="connsiteX3" fmla="*/ 6233 w 10000"/>
              <a:gd name="connsiteY3" fmla="*/ 3494 h 10000"/>
              <a:gd name="connsiteX4" fmla="*/ 6547 w 10000"/>
              <a:gd name="connsiteY4" fmla="*/ 3248 h 10000"/>
              <a:gd name="connsiteX5" fmla="*/ 7287 w 10000"/>
              <a:gd name="connsiteY5" fmla="*/ 3818 h 10000"/>
              <a:gd name="connsiteX6" fmla="*/ 7720 w 10000"/>
              <a:gd name="connsiteY6" fmla="*/ 3772 h 10000"/>
              <a:gd name="connsiteX7" fmla="*/ 8580 w 10000"/>
              <a:gd name="connsiteY7" fmla="*/ 3202 h 10000"/>
              <a:gd name="connsiteX8" fmla="*/ 9073 w 10000"/>
              <a:gd name="connsiteY8" fmla="*/ 3752 h 10000"/>
              <a:gd name="connsiteX9" fmla="*/ 9499 w 10000"/>
              <a:gd name="connsiteY9" fmla="*/ 3897 h 10000"/>
              <a:gd name="connsiteX10" fmla="*/ 9499 w 10000"/>
              <a:gd name="connsiteY10" fmla="*/ 6047 h 10000"/>
              <a:gd name="connsiteX11" fmla="*/ 10000 w 10000"/>
              <a:gd name="connsiteY11" fmla="*/ 7378 h 10000"/>
              <a:gd name="connsiteX12" fmla="*/ 4320 w 10000"/>
              <a:gd name="connsiteY12" fmla="*/ 10000 h 10000"/>
              <a:gd name="connsiteX13" fmla="*/ 1099 w 10000"/>
              <a:gd name="connsiteY13" fmla="*/ 7694 h 10000"/>
              <a:gd name="connsiteX14" fmla="*/ 463 w 10000"/>
              <a:gd name="connsiteY14" fmla="*/ 6898 h 10000"/>
              <a:gd name="connsiteX15" fmla="*/ 0 w 10000"/>
              <a:gd name="connsiteY15" fmla="*/ 6070 h 10000"/>
              <a:gd name="connsiteX16" fmla="*/ 0 w 10000"/>
              <a:gd name="connsiteY16" fmla="*/ 5722 h 10000"/>
              <a:gd name="connsiteX17" fmla="*/ 1510 w 10000"/>
              <a:gd name="connsiteY17" fmla="*/ 5744 h 10000"/>
              <a:gd name="connsiteX18" fmla="*/ 2743 w 10000"/>
              <a:gd name="connsiteY18" fmla="*/ 5902 h 10000"/>
              <a:gd name="connsiteX19" fmla="*/ 2900 w 10000"/>
              <a:gd name="connsiteY19" fmla="*/ 0 h 10000"/>
              <a:gd name="connsiteX0" fmla="*/ 2900 w 10000"/>
              <a:gd name="connsiteY0" fmla="*/ 0 h 7718"/>
              <a:gd name="connsiteX1" fmla="*/ 5112 w 10000"/>
              <a:gd name="connsiteY1" fmla="*/ 124 h 7718"/>
              <a:gd name="connsiteX2" fmla="*/ 5112 w 10000"/>
              <a:gd name="connsiteY2" fmla="*/ 2754 h 7718"/>
              <a:gd name="connsiteX3" fmla="*/ 6233 w 10000"/>
              <a:gd name="connsiteY3" fmla="*/ 3494 h 7718"/>
              <a:gd name="connsiteX4" fmla="*/ 6547 w 10000"/>
              <a:gd name="connsiteY4" fmla="*/ 3248 h 7718"/>
              <a:gd name="connsiteX5" fmla="*/ 7287 w 10000"/>
              <a:gd name="connsiteY5" fmla="*/ 3818 h 7718"/>
              <a:gd name="connsiteX6" fmla="*/ 7720 w 10000"/>
              <a:gd name="connsiteY6" fmla="*/ 3772 h 7718"/>
              <a:gd name="connsiteX7" fmla="*/ 8580 w 10000"/>
              <a:gd name="connsiteY7" fmla="*/ 3202 h 7718"/>
              <a:gd name="connsiteX8" fmla="*/ 9073 w 10000"/>
              <a:gd name="connsiteY8" fmla="*/ 3752 h 7718"/>
              <a:gd name="connsiteX9" fmla="*/ 9499 w 10000"/>
              <a:gd name="connsiteY9" fmla="*/ 3897 h 7718"/>
              <a:gd name="connsiteX10" fmla="*/ 9499 w 10000"/>
              <a:gd name="connsiteY10" fmla="*/ 6047 h 7718"/>
              <a:gd name="connsiteX11" fmla="*/ 10000 w 10000"/>
              <a:gd name="connsiteY11" fmla="*/ 7378 h 7718"/>
              <a:gd name="connsiteX12" fmla="*/ 1099 w 10000"/>
              <a:gd name="connsiteY12" fmla="*/ 7694 h 7718"/>
              <a:gd name="connsiteX13" fmla="*/ 463 w 10000"/>
              <a:gd name="connsiteY13" fmla="*/ 6898 h 7718"/>
              <a:gd name="connsiteX14" fmla="*/ 0 w 10000"/>
              <a:gd name="connsiteY14" fmla="*/ 6070 h 7718"/>
              <a:gd name="connsiteX15" fmla="*/ 0 w 10000"/>
              <a:gd name="connsiteY15" fmla="*/ 5722 h 7718"/>
              <a:gd name="connsiteX16" fmla="*/ 1510 w 10000"/>
              <a:gd name="connsiteY16" fmla="*/ 5744 h 7718"/>
              <a:gd name="connsiteX17" fmla="*/ 2743 w 10000"/>
              <a:gd name="connsiteY17" fmla="*/ 5902 h 7718"/>
              <a:gd name="connsiteX18" fmla="*/ 2900 w 10000"/>
              <a:gd name="connsiteY18" fmla="*/ 0 h 7718"/>
              <a:gd name="connsiteX0" fmla="*/ 2900 w 10000"/>
              <a:gd name="connsiteY0" fmla="*/ 0 h 10069"/>
              <a:gd name="connsiteX1" fmla="*/ 5112 w 10000"/>
              <a:gd name="connsiteY1" fmla="*/ 161 h 10069"/>
              <a:gd name="connsiteX2" fmla="*/ 5112 w 10000"/>
              <a:gd name="connsiteY2" fmla="*/ 3568 h 10069"/>
              <a:gd name="connsiteX3" fmla="*/ 6233 w 10000"/>
              <a:gd name="connsiteY3" fmla="*/ 4527 h 10069"/>
              <a:gd name="connsiteX4" fmla="*/ 6547 w 10000"/>
              <a:gd name="connsiteY4" fmla="*/ 4208 h 10069"/>
              <a:gd name="connsiteX5" fmla="*/ 7287 w 10000"/>
              <a:gd name="connsiteY5" fmla="*/ 4947 h 10069"/>
              <a:gd name="connsiteX6" fmla="*/ 7720 w 10000"/>
              <a:gd name="connsiteY6" fmla="*/ 4887 h 10069"/>
              <a:gd name="connsiteX7" fmla="*/ 8580 w 10000"/>
              <a:gd name="connsiteY7" fmla="*/ 4149 h 10069"/>
              <a:gd name="connsiteX8" fmla="*/ 9073 w 10000"/>
              <a:gd name="connsiteY8" fmla="*/ 4861 h 10069"/>
              <a:gd name="connsiteX9" fmla="*/ 9499 w 10000"/>
              <a:gd name="connsiteY9" fmla="*/ 5049 h 10069"/>
              <a:gd name="connsiteX10" fmla="*/ 9499 w 10000"/>
              <a:gd name="connsiteY10" fmla="*/ 7835 h 10069"/>
              <a:gd name="connsiteX11" fmla="*/ 10000 w 10000"/>
              <a:gd name="connsiteY11" fmla="*/ 9559 h 10069"/>
              <a:gd name="connsiteX12" fmla="*/ 5445 w 10000"/>
              <a:gd name="connsiteY12" fmla="*/ 9985 h 10069"/>
              <a:gd name="connsiteX13" fmla="*/ 1099 w 10000"/>
              <a:gd name="connsiteY13" fmla="*/ 9969 h 10069"/>
              <a:gd name="connsiteX14" fmla="*/ 463 w 10000"/>
              <a:gd name="connsiteY14" fmla="*/ 8938 h 10069"/>
              <a:gd name="connsiteX15" fmla="*/ 0 w 10000"/>
              <a:gd name="connsiteY15" fmla="*/ 7865 h 10069"/>
              <a:gd name="connsiteX16" fmla="*/ 0 w 10000"/>
              <a:gd name="connsiteY16" fmla="*/ 7414 h 10069"/>
              <a:gd name="connsiteX17" fmla="*/ 1510 w 10000"/>
              <a:gd name="connsiteY17" fmla="*/ 7442 h 10069"/>
              <a:gd name="connsiteX18" fmla="*/ 2743 w 10000"/>
              <a:gd name="connsiteY18" fmla="*/ 7647 h 10069"/>
              <a:gd name="connsiteX19" fmla="*/ 2900 w 10000"/>
              <a:gd name="connsiteY19" fmla="*/ 0 h 10069"/>
              <a:gd name="connsiteX0" fmla="*/ 2900 w 10000"/>
              <a:gd name="connsiteY0" fmla="*/ 0 h 11861"/>
              <a:gd name="connsiteX1" fmla="*/ 5112 w 10000"/>
              <a:gd name="connsiteY1" fmla="*/ 161 h 11861"/>
              <a:gd name="connsiteX2" fmla="*/ 5112 w 10000"/>
              <a:gd name="connsiteY2" fmla="*/ 3568 h 11861"/>
              <a:gd name="connsiteX3" fmla="*/ 6233 w 10000"/>
              <a:gd name="connsiteY3" fmla="*/ 4527 h 11861"/>
              <a:gd name="connsiteX4" fmla="*/ 6547 w 10000"/>
              <a:gd name="connsiteY4" fmla="*/ 4208 h 11861"/>
              <a:gd name="connsiteX5" fmla="*/ 7287 w 10000"/>
              <a:gd name="connsiteY5" fmla="*/ 4947 h 11861"/>
              <a:gd name="connsiteX6" fmla="*/ 7720 w 10000"/>
              <a:gd name="connsiteY6" fmla="*/ 4887 h 11861"/>
              <a:gd name="connsiteX7" fmla="*/ 8580 w 10000"/>
              <a:gd name="connsiteY7" fmla="*/ 4149 h 11861"/>
              <a:gd name="connsiteX8" fmla="*/ 9073 w 10000"/>
              <a:gd name="connsiteY8" fmla="*/ 4861 h 11861"/>
              <a:gd name="connsiteX9" fmla="*/ 9499 w 10000"/>
              <a:gd name="connsiteY9" fmla="*/ 5049 h 11861"/>
              <a:gd name="connsiteX10" fmla="*/ 9499 w 10000"/>
              <a:gd name="connsiteY10" fmla="*/ 7835 h 11861"/>
              <a:gd name="connsiteX11" fmla="*/ 10000 w 10000"/>
              <a:gd name="connsiteY11" fmla="*/ 9559 h 11861"/>
              <a:gd name="connsiteX12" fmla="*/ 5475 w 10000"/>
              <a:gd name="connsiteY12" fmla="*/ 11860 h 11861"/>
              <a:gd name="connsiteX13" fmla="*/ 1099 w 10000"/>
              <a:gd name="connsiteY13" fmla="*/ 9969 h 11861"/>
              <a:gd name="connsiteX14" fmla="*/ 463 w 10000"/>
              <a:gd name="connsiteY14" fmla="*/ 8938 h 11861"/>
              <a:gd name="connsiteX15" fmla="*/ 0 w 10000"/>
              <a:gd name="connsiteY15" fmla="*/ 7865 h 11861"/>
              <a:gd name="connsiteX16" fmla="*/ 0 w 10000"/>
              <a:gd name="connsiteY16" fmla="*/ 7414 h 11861"/>
              <a:gd name="connsiteX17" fmla="*/ 1510 w 10000"/>
              <a:gd name="connsiteY17" fmla="*/ 7442 h 11861"/>
              <a:gd name="connsiteX18" fmla="*/ 2743 w 10000"/>
              <a:gd name="connsiteY18" fmla="*/ 7647 h 11861"/>
              <a:gd name="connsiteX19" fmla="*/ 2900 w 10000"/>
              <a:gd name="connsiteY19" fmla="*/ 0 h 11861"/>
              <a:gd name="connsiteX0" fmla="*/ 2900 w 10000"/>
              <a:gd name="connsiteY0" fmla="*/ 0 h 13061"/>
              <a:gd name="connsiteX1" fmla="*/ 5112 w 10000"/>
              <a:gd name="connsiteY1" fmla="*/ 161 h 13061"/>
              <a:gd name="connsiteX2" fmla="*/ 5112 w 10000"/>
              <a:gd name="connsiteY2" fmla="*/ 3568 h 13061"/>
              <a:gd name="connsiteX3" fmla="*/ 6233 w 10000"/>
              <a:gd name="connsiteY3" fmla="*/ 4527 h 13061"/>
              <a:gd name="connsiteX4" fmla="*/ 6547 w 10000"/>
              <a:gd name="connsiteY4" fmla="*/ 4208 h 13061"/>
              <a:gd name="connsiteX5" fmla="*/ 7287 w 10000"/>
              <a:gd name="connsiteY5" fmla="*/ 4947 h 13061"/>
              <a:gd name="connsiteX6" fmla="*/ 7720 w 10000"/>
              <a:gd name="connsiteY6" fmla="*/ 4887 h 13061"/>
              <a:gd name="connsiteX7" fmla="*/ 8580 w 10000"/>
              <a:gd name="connsiteY7" fmla="*/ 4149 h 13061"/>
              <a:gd name="connsiteX8" fmla="*/ 9073 w 10000"/>
              <a:gd name="connsiteY8" fmla="*/ 4861 h 13061"/>
              <a:gd name="connsiteX9" fmla="*/ 9499 w 10000"/>
              <a:gd name="connsiteY9" fmla="*/ 5049 h 13061"/>
              <a:gd name="connsiteX10" fmla="*/ 9499 w 10000"/>
              <a:gd name="connsiteY10" fmla="*/ 7835 h 13061"/>
              <a:gd name="connsiteX11" fmla="*/ 10000 w 10000"/>
              <a:gd name="connsiteY11" fmla="*/ 9559 h 13061"/>
              <a:gd name="connsiteX12" fmla="*/ 4095 w 10000"/>
              <a:gd name="connsiteY12" fmla="*/ 13060 h 13061"/>
              <a:gd name="connsiteX13" fmla="*/ 1099 w 10000"/>
              <a:gd name="connsiteY13" fmla="*/ 9969 h 13061"/>
              <a:gd name="connsiteX14" fmla="*/ 463 w 10000"/>
              <a:gd name="connsiteY14" fmla="*/ 8938 h 13061"/>
              <a:gd name="connsiteX15" fmla="*/ 0 w 10000"/>
              <a:gd name="connsiteY15" fmla="*/ 7865 h 13061"/>
              <a:gd name="connsiteX16" fmla="*/ 0 w 10000"/>
              <a:gd name="connsiteY16" fmla="*/ 7414 h 13061"/>
              <a:gd name="connsiteX17" fmla="*/ 1510 w 10000"/>
              <a:gd name="connsiteY17" fmla="*/ 7442 h 13061"/>
              <a:gd name="connsiteX18" fmla="*/ 2743 w 10000"/>
              <a:gd name="connsiteY18" fmla="*/ 7647 h 13061"/>
              <a:gd name="connsiteX19" fmla="*/ 2900 w 10000"/>
              <a:gd name="connsiteY19" fmla="*/ 0 h 13061"/>
              <a:gd name="connsiteX0" fmla="*/ 2900 w 10000"/>
              <a:gd name="connsiteY0" fmla="*/ 0 h 13136"/>
              <a:gd name="connsiteX1" fmla="*/ 5112 w 10000"/>
              <a:gd name="connsiteY1" fmla="*/ 161 h 13136"/>
              <a:gd name="connsiteX2" fmla="*/ 5112 w 10000"/>
              <a:gd name="connsiteY2" fmla="*/ 3568 h 13136"/>
              <a:gd name="connsiteX3" fmla="*/ 6233 w 10000"/>
              <a:gd name="connsiteY3" fmla="*/ 4527 h 13136"/>
              <a:gd name="connsiteX4" fmla="*/ 6547 w 10000"/>
              <a:gd name="connsiteY4" fmla="*/ 4208 h 13136"/>
              <a:gd name="connsiteX5" fmla="*/ 7287 w 10000"/>
              <a:gd name="connsiteY5" fmla="*/ 4947 h 13136"/>
              <a:gd name="connsiteX6" fmla="*/ 7720 w 10000"/>
              <a:gd name="connsiteY6" fmla="*/ 4887 h 13136"/>
              <a:gd name="connsiteX7" fmla="*/ 8580 w 10000"/>
              <a:gd name="connsiteY7" fmla="*/ 4149 h 13136"/>
              <a:gd name="connsiteX8" fmla="*/ 9073 w 10000"/>
              <a:gd name="connsiteY8" fmla="*/ 4861 h 13136"/>
              <a:gd name="connsiteX9" fmla="*/ 9499 w 10000"/>
              <a:gd name="connsiteY9" fmla="*/ 5049 h 13136"/>
              <a:gd name="connsiteX10" fmla="*/ 9499 w 10000"/>
              <a:gd name="connsiteY10" fmla="*/ 7835 h 13136"/>
              <a:gd name="connsiteX11" fmla="*/ 10000 w 10000"/>
              <a:gd name="connsiteY11" fmla="*/ 9559 h 13136"/>
              <a:gd name="connsiteX12" fmla="*/ 5355 w 10000"/>
              <a:gd name="connsiteY12" fmla="*/ 13135 h 13136"/>
              <a:gd name="connsiteX13" fmla="*/ 1099 w 10000"/>
              <a:gd name="connsiteY13" fmla="*/ 9969 h 13136"/>
              <a:gd name="connsiteX14" fmla="*/ 463 w 10000"/>
              <a:gd name="connsiteY14" fmla="*/ 8938 h 13136"/>
              <a:gd name="connsiteX15" fmla="*/ 0 w 10000"/>
              <a:gd name="connsiteY15" fmla="*/ 7865 h 13136"/>
              <a:gd name="connsiteX16" fmla="*/ 0 w 10000"/>
              <a:gd name="connsiteY16" fmla="*/ 7414 h 13136"/>
              <a:gd name="connsiteX17" fmla="*/ 1510 w 10000"/>
              <a:gd name="connsiteY17" fmla="*/ 7442 h 13136"/>
              <a:gd name="connsiteX18" fmla="*/ 2743 w 10000"/>
              <a:gd name="connsiteY18" fmla="*/ 7647 h 13136"/>
              <a:gd name="connsiteX19" fmla="*/ 2900 w 10000"/>
              <a:gd name="connsiteY19" fmla="*/ 0 h 13136"/>
              <a:gd name="connsiteX0" fmla="*/ 2900 w 10000"/>
              <a:gd name="connsiteY0" fmla="*/ 0 h 11786"/>
              <a:gd name="connsiteX1" fmla="*/ 5112 w 10000"/>
              <a:gd name="connsiteY1" fmla="*/ 161 h 11786"/>
              <a:gd name="connsiteX2" fmla="*/ 5112 w 10000"/>
              <a:gd name="connsiteY2" fmla="*/ 3568 h 11786"/>
              <a:gd name="connsiteX3" fmla="*/ 6233 w 10000"/>
              <a:gd name="connsiteY3" fmla="*/ 4527 h 11786"/>
              <a:gd name="connsiteX4" fmla="*/ 6547 w 10000"/>
              <a:gd name="connsiteY4" fmla="*/ 4208 h 11786"/>
              <a:gd name="connsiteX5" fmla="*/ 7287 w 10000"/>
              <a:gd name="connsiteY5" fmla="*/ 4947 h 11786"/>
              <a:gd name="connsiteX6" fmla="*/ 7720 w 10000"/>
              <a:gd name="connsiteY6" fmla="*/ 4887 h 11786"/>
              <a:gd name="connsiteX7" fmla="*/ 8580 w 10000"/>
              <a:gd name="connsiteY7" fmla="*/ 4149 h 11786"/>
              <a:gd name="connsiteX8" fmla="*/ 9073 w 10000"/>
              <a:gd name="connsiteY8" fmla="*/ 4861 h 11786"/>
              <a:gd name="connsiteX9" fmla="*/ 9499 w 10000"/>
              <a:gd name="connsiteY9" fmla="*/ 5049 h 11786"/>
              <a:gd name="connsiteX10" fmla="*/ 9499 w 10000"/>
              <a:gd name="connsiteY10" fmla="*/ 7835 h 11786"/>
              <a:gd name="connsiteX11" fmla="*/ 10000 w 10000"/>
              <a:gd name="connsiteY11" fmla="*/ 9559 h 11786"/>
              <a:gd name="connsiteX12" fmla="*/ 5265 w 10000"/>
              <a:gd name="connsiteY12" fmla="*/ 11785 h 11786"/>
              <a:gd name="connsiteX13" fmla="*/ 1099 w 10000"/>
              <a:gd name="connsiteY13" fmla="*/ 9969 h 11786"/>
              <a:gd name="connsiteX14" fmla="*/ 463 w 10000"/>
              <a:gd name="connsiteY14" fmla="*/ 8938 h 11786"/>
              <a:gd name="connsiteX15" fmla="*/ 0 w 10000"/>
              <a:gd name="connsiteY15" fmla="*/ 7865 h 11786"/>
              <a:gd name="connsiteX16" fmla="*/ 0 w 10000"/>
              <a:gd name="connsiteY16" fmla="*/ 7414 h 11786"/>
              <a:gd name="connsiteX17" fmla="*/ 1510 w 10000"/>
              <a:gd name="connsiteY17" fmla="*/ 7442 h 11786"/>
              <a:gd name="connsiteX18" fmla="*/ 2743 w 10000"/>
              <a:gd name="connsiteY18" fmla="*/ 7647 h 11786"/>
              <a:gd name="connsiteX19" fmla="*/ 2900 w 10000"/>
              <a:gd name="connsiteY19" fmla="*/ 0 h 11786"/>
              <a:gd name="connsiteX0" fmla="*/ 2900 w 10000"/>
              <a:gd name="connsiteY0" fmla="*/ 0 h 10889"/>
              <a:gd name="connsiteX1" fmla="*/ 5112 w 10000"/>
              <a:gd name="connsiteY1" fmla="*/ 161 h 10889"/>
              <a:gd name="connsiteX2" fmla="*/ 5112 w 10000"/>
              <a:gd name="connsiteY2" fmla="*/ 3568 h 10889"/>
              <a:gd name="connsiteX3" fmla="*/ 6233 w 10000"/>
              <a:gd name="connsiteY3" fmla="*/ 4527 h 10889"/>
              <a:gd name="connsiteX4" fmla="*/ 6547 w 10000"/>
              <a:gd name="connsiteY4" fmla="*/ 4208 h 10889"/>
              <a:gd name="connsiteX5" fmla="*/ 7287 w 10000"/>
              <a:gd name="connsiteY5" fmla="*/ 4947 h 10889"/>
              <a:gd name="connsiteX6" fmla="*/ 7720 w 10000"/>
              <a:gd name="connsiteY6" fmla="*/ 4887 h 10889"/>
              <a:gd name="connsiteX7" fmla="*/ 8580 w 10000"/>
              <a:gd name="connsiteY7" fmla="*/ 4149 h 10889"/>
              <a:gd name="connsiteX8" fmla="*/ 9073 w 10000"/>
              <a:gd name="connsiteY8" fmla="*/ 4861 h 10889"/>
              <a:gd name="connsiteX9" fmla="*/ 9499 w 10000"/>
              <a:gd name="connsiteY9" fmla="*/ 5049 h 10889"/>
              <a:gd name="connsiteX10" fmla="*/ 9499 w 10000"/>
              <a:gd name="connsiteY10" fmla="*/ 7835 h 10889"/>
              <a:gd name="connsiteX11" fmla="*/ 10000 w 10000"/>
              <a:gd name="connsiteY11" fmla="*/ 9559 h 10889"/>
              <a:gd name="connsiteX12" fmla="*/ 4275 w 10000"/>
              <a:gd name="connsiteY12" fmla="*/ 10885 h 10889"/>
              <a:gd name="connsiteX13" fmla="*/ 1099 w 10000"/>
              <a:gd name="connsiteY13" fmla="*/ 9969 h 10889"/>
              <a:gd name="connsiteX14" fmla="*/ 463 w 10000"/>
              <a:gd name="connsiteY14" fmla="*/ 8938 h 10889"/>
              <a:gd name="connsiteX15" fmla="*/ 0 w 10000"/>
              <a:gd name="connsiteY15" fmla="*/ 7865 h 10889"/>
              <a:gd name="connsiteX16" fmla="*/ 0 w 10000"/>
              <a:gd name="connsiteY16" fmla="*/ 7414 h 10889"/>
              <a:gd name="connsiteX17" fmla="*/ 1510 w 10000"/>
              <a:gd name="connsiteY17" fmla="*/ 7442 h 10889"/>
              <a:gd name="connsiteX18" fmla="*/ 2743 w 10000"/>
              <a:gd name="connsiteY18" fmla="*/ 7647 h 10889"/>
              <a:gd name="connsiteX19" fmla="*/ 2900 w 10000"/>
              <a:gd name="connsiteY19" fmla="*/ 0 h 10889"/>
              <a:gd name="connsiteX0" fmla="*/ 2900 w 10000"/>
              <a:gd name="connsiteY0" fmla="*/ 0 h 10896"/>
              <a:gd name="connsiteX1" fmla="*/ 5112 w 10000"/>
              <a:gd name="connsiteY1" fmla="*/ 161 h 10896"/>
              <a:gd name="connsiteX2" fmla="*/ 5112 w 10000"/>
              <a:gd name="connsiteY2" fmla="*/ 3568 h 10896"/>
              <a:gd name="connsiteX3" fmla="*/ 6233 w 10000"/>
              <a:gd name="connsiteY3" fmla="*/ 4527 h 10896"/>
              <a:gd name="connsiteX4" fmla="*/ 6547 w 10000"/>
              <a:gd name="connsiteY4" fmla="*/ 4208 h 10896"/>
              <a:gd name="connsiteX5" fmla="*/ 7287 w 10000"/>
              <a:gd name="connsiteY5" fmla="*/ 4947 h 10896"/>
              <a:gd name="connsiteX6" fmla="*/ 7720 w 10000"/>
              <a:gd name="connsiteY6" fmla="*/ 4887 h 10896"/>
              <a:gd name="connsiteX7" fmla="*/ 8580 w 10000"/>
              <a:gd name="connsiteY7" fmla="*/ 4149 h 10896"/>
              <a:gd name="connsiteX8" fmla="*/ 9073 w 10000"/>
              <a:gd name="connsiteY8" fmla="*/ 4861 h 10896"/>
              <a:gd name="connsiteX9" fmla="*/ 9499 w 10000"/>
              <a:gd name="connsiteY9" fmla="*/ 5049 h 10896"/>
              <a:gd name="connsiteX10" fmla="*/ 9499 w 10000"/>
              <a:gd name="connsiteY10" fmla="*/ 7835 h 10896"/>
              <a:gd name="connsiteX11" fmla="*/ 10000 w 10000"/>
              <a:gd name="connsiteY11" fmla="*/ 9559 h 10896"/>
              <a:gd name="connsiteX12" fmla="*/ 6735 w 10000"/>
              <a:gd name="connsiteY12" fmla="*/ 10425 h 10896"/>
              <a:gd name="connsiteX13" fmla="*/ 4275 w 10000"/>
              <a:gd name="connsiteY13" fmla="*/ 10885 h 10896"/>
              <a:gd name="connsiteX14" fmla="*/ 1099 w 10000"/>
              <a:gd name="connsiteY14" fmla="*/ 9969 h 10896"/>
              <a:gd name="connsiteX15" fmla="*/ 463 w 10000"/>
              <a:gd name="connsiteY15" fmla="*/ 8938 h 10896"/>
              <a:gd name="connsiteX16" fmla="*/ 0 w 10000"/>
              <a:gd name="connsiteY16" fmla="*/ 7865 h 10896"/>
              <a:gd name="connsiteX17" fmla="*/ 0 w 10000"/>
              <a:gd name="connsiteY17" fmla="*/ 7414 h 10896"/>
              <a:gd name="connsiteX18" fmla="*/ 1510 w 10000"/>
              <a:gd name="connsiteY18" fmla="*/ 7442 h 10896"/>
              <a:gd name="connsiteX19" fmla="*/ 2743 w 10000"/>
              <a:gd name="connsiteY19" fmla="*/ 7647 h 10896"/>
              <a:gd name="connsiteX20" fmla="*/ 2900 w 10000"/>
              <a:gd name="connsiteY20" fmla="*/ 0 h 10896"/>
              <a:gd name="connsiteX0" fmla="*/ 2900 w 10000"/>
              <a:gd name="connsiteY0" fmla="*/ 0 h 12247"/>
              <a:gd name="connsiteX1" fmla="*/ 5112 w 10000"/>
              <a:gd name="connsiteY1" fmla="*/ 161 h 12247"/>
              <a:gd name="connsiteX2" fmla="*/ 5112 w 10000"/>
              <a:gd name="connsiteY2" fmla="*/ 3568 h 12247"/>
              <a:gd name="connsiteX3" fmla="*/ 6233 w 10000"/>
              <a:gd name="connsiteY3" fmla="*/ 4527 h 12247"/>
              <a:gd name="connsiteX4" fmla="*/ 6547 w 10000"/>
              <a:gd name="connsiteY4" fmla="*/ 4208 h 12247"/>
              <a:gd name="connsiteX5" fmla="*/ 7287 w 10000"/>
              <a:gd name="connsiteY5" fmla="*/ 4947 h 12247"/>
              <a:gd name="connsiteX6" fmla="*/ 7720 w 10000"/>
              <a:gd name="connsiteY6" fmla="*/ 4887 h 12247"/>
              <a:gd name="connsiteX7" fmla="*/ 8580 w 10000"/>
              <a:gd name="connsiteY7" fmla="*/ 4149 h 12247"/>
              <a:gd name="connsiteX8" fmla="*/ 9073 w 10000"/>
              <a:gd name="connsiteY8" fmla="*/ 4861 h 12247"/>
              <a:gd name="connsiteX9" fmla="*/ 9499 w 10000"/>
              <a:gd name="connsiteY9" fmla="*/ 5049 h 12247"/>
              <a:gd name="connsiteX10" fmla="*/ 9499 w 10000"/>
              <a:gd name="connsiteY10" fmla="*/ 7835 h 12247"/>
              <a:gd name="connsiteX11" fmla="*/ 10000 w 10000"/>
              <a:gd name="connsiteY11" fmla="*/ 9559 h 12247"/>
              <a:gd name="connsiteX12" fmla="*/ 6675 w 10000"/>
              <a:gd name="connsiteY12" fmla="*/ 12225 h 12247"/>
              <a:gd name="connsiteX13" fmla="*/ 4275 w 10000"/>
              <a:gd name="connsiteY13" fmla="*/ 10885 h 12247"/>
              <a:gd name="connsiteX14" fmla="*/ 1099 w 10000"/>
              <a:gd name="connsiteY14" fmla="*/ 9969 h 12247"/>
              <a:gd name="connsiteX15" fmla="*/ 463 w 10000"/>
              <a:gd name="connsiteY15" fmla="*/ 8938 h 12247"/>
              <a:gd name="connsiteX16" fmla="*/ 0 w 10000"/>
              <a:gd name="connsiteY16" fmla="*/ 7865 h 12247"/>
              <a:gd name="connsiteX17" fmla="*/ 0 w 10000"/>
              <a:gd name="connsiteY17" fmla="*/ 7414 h 12247"/>
              <a:gd name="connsiteX18" fmla="*/ 1510 w 10000"/>
              <a:gd name="connsiteY18" fmla="*/ 7442 h 12247"/>
              <a:gd name="connsiteX19" fmla="*/ 2743 w 10000"/>
              <a:gd name="connsiteY19" fmla="*/ 7647 h 12247"/>
              <a:gd name="connsiteX20" fmla="*/ 2900 w 10000"/>
              <a:gd name="connsiteY20" fmla="*/ 0 h 12247"/>
              <a:gd name="connsiteX0" fmla="*/ 2900 w 10000"/>
              <a:gd name="connsiteY0" fmla="*/ 0 h 12915"/>
              <a:gd name="connsiteX1" fmla="*/ 5112 w 10000"/>
              <a:gd name="connsiteY1" fmla="*/ 161 h 12915"/>
              <a:gd name="connsiteX2" fmla="*/ 5112 w 10000"/>
              <a:gd name="connsiteY2" fmla="*/ 3568 h 12915"/>
              <a:gd name="connsiteX3" fmla="*/ 6233 w 10000"/>
              <a:gd name="connsiteY3" fmla="*/ 4527 h 12915"/>
              <a:gd name="connsiteX4" fmla="*/ 6547 w 10000"/>
              <a:gd name="connsiteY4" fmla="*/ 4208 h 12915"/>
              <a:gd name="connsiteX5" fmla="*/ 7287 w 10000"/>
              <a:gd name="connsiteY5" fmla="*/ 4947 h 12915"/>
              <a:gd name="connsiteX6" fmla="*/ 7720 w 10000"/>
              <a:gd name="connsiteY6" fmla="*/ 4887 h 12915"/>
              <a:gd name="connsiteX7" fmla="*/ 8580 w 10000"/>
              <a:gd name="connsiteY7" fmla="*/ 4149 h 12915"/>
              <a:gd name="connsiteX8" fmla="*/ 9073 w 10000"/>
              <a:gd name="connsiteY8" fmla="*/ 4861 h 12915"/>
              <a:gd name="connsiteX9" fmla="*/ 9499 w 10000"/>
              <a:gd name="connsiteY9" fmla="*/ 5049 h 12915"/>
              <a:gd name="connsiteX10" fmla="*/ 9499 w 10000"/>
              <a:gd name="connsiteY10" fmla="*/ 7835 h 12915"/>
              <a:gd name="connsiteX11" fmla="*/ 10000 w 10000"/>
              <a:gd name="connsiteY11" fmla="*/ 9559 h 12915"/>
              <a:gd name="connsiteX12" fmla="*/ 6045 w 10000"/>
              <a:gd name="connsiteY12" fmla="*/ 12900 h 12915"/>
              <a:gd name="connsiteX13" fmla="*/ 4275 w 10000"/>
              <a:gd name="connsiteY13" fmla="*/ 10885 h 12915"/>
              <a:gd name="connsiteX14" fmla="*/ 1099 w 10000"/>
              <a:gd name="connsiteY14" fmla="*/ 9969 h 12915"/>
              <a:gd name="connsiteX15" fmla="*/ 463 w 10000"/>
              <a:gd name="connsiteY15" fmla="*/ 8938 h 12915"/>
              <a:gd name="connsiteX16" fmla="*/ 0 w 10000"/>
              <a:gd name="connsiteY16" fmla="*/ 7865 h 12915"/>
              <a:gd name="connsiteX17" fmla="*/ 0 w 10000"/>
              <a:gd name="connsiteY17" fmla="*/ 7414 h 12915"/>
              <a:gd name="connsiteX18" fmla="*/ 1510 w 10000"/>
              <a:gd name="connsiteY18" fmla="*/ 7442 h 12915"/>
              <a:gd name="connsiteX19" fmla="*/ 2743 w 10000"/>
              <a:gd name="connsiteY19" fmla="*/ 7647 h 12915"/>
              <a:gd name="connsiteX20" fmla="*/ 2900 w 10000"/>
              <a:gd name="connsiteY20" fmla="*/ 0 h 1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000" h="12915">
                <a:moveTo>
                  <a:pt x="2900" y="0"/>
                </a:moveTo>
                <a:lnTo>
                  <a:pt x="5112" y="161"/>
                </a:lnTo>
                <a:lnTo>
                  <a:pt x="5112" y="3568"/>
                </a:lnTo>
                <a:lnTo>
                  <a:pt x="6233" y="4527"/>
                </a:lnTo>
                <a:lnTo>
                  <a:pt x="6547" y="4208"/>
                </a:lnTo>
                <a:lnTo>
                  <a:pt x="7287" y="4947"/>
                </a:lnTo>
                <a:lnTo>
                  <a:pt x="7720" y="4887"/>
                </a:lnTo>
                <a:lnTo>
                  <a:pt x="8580" y="4149"/>
                </a:lnTo>
                <a:lnTo>
                  <a:pt x="9073" y="4861"/>
                </a:lnTo>
                <a:lnTo>
                  <a:pt x="9499" y="5049"/>
                </a:lnTo>
                <a:lnTo>
                  <a:pt x="9499" y="7835"/>
                </a:lnTo>
                <a:lnTo>
                  <a:pt x="10000" y="9559"/>
                </a:lnTo>
                <a:cubicBezTo>
                  <a:pt x="9539" y="9991"/>
                  <a:pt x="6999" y="12679"/>
                  <a:pt x="6045" y="12900"/>
                </a:cubicBezTo>
                <a:cubicBezTo>
                  <a:pt x="5091" y="13121"/>
                  <a:pt x="5214" y="10961"/>
                  <a:pt x="4275" y="10885"/>
                </a:cubicBezTo>
                <a:cubicBezTo>
                  <a:pt x="3336" y="10809"/>
                  <a:pt x="1929" y="10143"/>
                  <a:pt x="1099" y="9969"/>
                </a:cubicBezTo>
                <a:lnTo>
                  <a:pt x="463" y="8938"/>
                </a:lnTo>
                <a:lnTo>
                  <a:pt x="0" y="7865"/>
                </a:lnTo>
                <a:lnTo>
                  <a:pt x="0" y="7414"/>
                </a:lnTo>
                <a:lnTo>
                  <a:pt x="1510" y="7442"/>
                </a:lnTo>
                <a:lnTo>
                  <a:pt x="2743" y="7647"/>
                </a:lnTo>
                <a:cubicBezTo>
                  <a:pt x="2795" y="5098"/>
                  <a:pt x="2848" y="2547"/>
                  <a:pt x="290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51" name="Freeform 56"/>
          <p:cNvSpPr>
            <a:spLocks/>
          </p:cNvSpPr>
          <p:nvPr/>
        </p:nvSpPr>
        <p:spPr bwMode="auto">
          <a:xfrm>
            <a:off x="8265589" y="2954391"/>
            <a:ext cx="918633" cy="488951"/>
          </a:xfrm>
          <a:custGeom>
            <a:avLst/>
            <a:gdLst>
              <a:gd name="T0" fmla="*/ 50 w 549"/>
              <a:gd name="T1" fmla="*/ 54 h 376"/>
              <a:gd name="T2" fmla="*/ 0 w 549"/>
              <a:gd name="T3" fmla="*/ 105 h 376"/>
              <a:gd name="T4" fmla="*/ 27 w 549"/>
              <a:gd name="T5" fmla="*/ 288 h 376"/>
              <a:gd name="T6" fmla="*/ 50 w 549"/>
              <a:gd name="T7" fmla="*/ 376 h 376"/>
              <a:gd name="T8" fmla="*/ 143 w 549"/>
              <a:gd name="T9" fmla="*/ 369 h 376"/>
              <a:gd name="T10" fmla="*/ 490 w 549"/>
              <a:gd name="T11" fmla="*/ 300 h 376"/>
              <a:gd name="T12" fmla="*/ 514 w 549"/>
              <a:gd name="T13" fmla="*/ 290 h 376"/>
              <a:gd name="T14" fmla="*/ 549 w 549"/>
              <a:gd name="T15" fmla="*/ 204 h 376"/>
              <a:gd name="T16" fmla="*/ 497 w 549"/>
              <a:gd name="T17" fmla="*/ 157 h 376"/>
              <a:gd name="T18" fmla="*/ 524 w 549"/>
              <a:gd name="T19" fmla="*/ 49 h 376"/>
              <a:gd name="T20" fmla="*/ 484 w 549"/>
              <a:gd name="T21" fmla="*/ 38 h 376"/>
              <a:gd name="T22" fmla="*/ 484 w 549"/>
              <a:gd name="T23" fmla="*/ 11 h 376"/>
              <a:gd name="T24" fmla="*/ 467 w 549"/>
              <a:gd name="T25" fmla="*/ 0 h 376"/>
              <a:gd name="T26" fmla="*/ 65 w 549"/>
              <a:gd name="T27" fmla="*/ 78 h 376"/>
              <a:gd name="T28" fmla="*/ 50 w 549"/>
              <a:gd name="T29" fmla="*/ 54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9" h="376">
                <a:moveTo>
                  <a:pt x="50" y="54"/>
                </a:moveTo>
                <a:lnTo>
                  <a:pt x="0" y="105"/>
                </a:lnTo>
                <a:lnTo>
                  <a:pt x="27" y="288"/>
                </a:lnTo>
                <a:lnTo>
                  <a:pt x="50" y="376"/>
                </a:lnTo>
                <a:lnTo>
                  <a:pt x="143" y="369"/>
                </a:lnTo>
                <a:lnTo>
                  <a:pt x="490" y="300"/>
                </a:lnTo>
                <a:lnTo>
                  <a:pt x="514" y="290"/>
                </a:lnTo>
                <a:lnTo>
                  <a:pt x="549" y="204"/>
                </a:lnTo>
                <a:lnTo>
                  <a:pt x="497" y="157"/>
                </a:lnTo>
                <a:lnTo>
                  <a:pt x="524" y="49"/>
                </a:lnTo>
                <a:lnTo>
                  <a:pt x="484" y="38"/>
                </a:lnTo>
                <a:lnTo>
                  <a:pt x="484" y="11"/>
                </a:lnTo>
                <a:lnTo>
                  <a:pt x="467" y="0"/>
                </a:lnTo>
                <a:lnTo>
                  <a:pt x="65" y="78"/>
                </a:lnTo>
                <a:lnTo>
                  <a:pt x="50" y="5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52" name="Freeform 56"/>
          <p:cNvSpPr>
            <a:spLocks/>
          </p:cNvSpPr>
          <p:nvPr/>
        </p:nvSpPr>
        <p:spPr bwMode="auto">
          <a:xfrm>
            <a:off x="8265589" y="3024628"/>
            <a:ext cx="239304" cy="418714"/>
          </a:xfrm>
          <a:custGeom>
            <a:avLst/>
            <a:gdLst>
              <a:gd name="T0" fmla="*/ 50 w 549"/>
              <a:gd name="T1" fmla="*/ 54 h 376"/>
              <a:gd name="T2" fmla="*/ 0 w 549"/>
              <a:gd name="T3" fmla="*/ 105 h 376"/>
              <a:gd name="T4" fmla="*/ 27 w 549"/>
              <a:gd name="T5" fmla="*/ 288 h 376"/>
              <a:gd name="T6" fmla="*/ 50 w 549"/>
              <a:gd name="T7" fmla="*/ 376 h 376"/>
              <a:gd name="T8" fmla="*/ 143 w 549"/>
              <a:gd name="T9" fmla="*/ 369 h 376"/>
              <a:gd name="T10" fmla="*/ 490 w 549"/>
              <a:gd name="T11" fmla="*/ 300 h 376"/>
              <a:gd name="T12" fmla="*/ 514 w 549"/>
              <a:gd name="T13" fmla="*/ 290 h 376"/>
              <a:gd name="T14" fmla="*/ 549 w 549"/>
              <a:gd name="T15" fmla="*/ 204 h 376"/>
              <a:gd name="T16" fmla="*/ 497 w 549"/>
              <a:gd name="T17" fmla="*/ 157 h 376"/>
              <a:gd name="T18" fmla="*/ 524 w 549"/>
              <a:gd name="T19" fmla="*/ 49 h 376"/>
              <a:gd name="T20" fmla="*/ 484 w 549"/>
              <a:gd name="T21" fmla="*/ 38 h 376"/>
              <a:gd name="T22" fmla="*/ 484 w 549"/>
              <a:gd name="T23" fmla="*/ 11 h 376"/>
              <a:gd name="T24" fmla="*/ 467 w 549"/>
              <a:gd name="T25" fmla="*/ 0 h 376"/>
              <a:gd name="T26" fmla="*/ 65 w 549"/>
              <a:gd name="T27" fmla="*/ 78 h 376"/>
              <a:gd name="T28" fmla="*/ 50 w 549"/>
              <a:gd name="T29" fmla="*/ 54 h 376"/>
              <a:gd name="connsiteX0" fmla="*/ 911 w 10000"/>
              <a:gd name="connsiteY0" fmla="*/ 1143 h 9707"/>
              <a:gd name="connsiteX1" fmla="*/ 0 w 10000"/>
              <a:gd name="connsiteY1" fmla="*/ 2500 h 9707"/>
              <a:gd name="connsiteX2" fmla="*/ 492 w 10000"/>
              <a:gd name="connsiteY2" fmla="*/ 7367 h 9707"/>
              <a:gd name="connsiteX3" fmla="*/ 911 w 10000"/>
              <a:gd name="connsiteY3" fmla="*/ 9707 h 9707"/>
              <a:gd name="connsiteX4" fmla="*/ 2605 w 10000"/>
              <a:gd name="connsiteY4" fmla="*/ 9521 h 9707"/>
              <a:gd name="connsiteX5" fmla="*/ 8925 w 10000"/>
              <a:gd name="connsiteY5" fmla="*/ 7686 h 9707"/>
              <a:gd name="connsiteX6" fmla="*/ 9362 w 10000"/>
              <a:gd name="connsiteY6" fmla="*/ 7420 h 9707"/>
              <a:gd name="connsiteX7" fmla="*/ 10000 w 10000"/>
              <a:gd name="connsiteY7" fmla="*/ 5133 h 9707"/>
              <a:gd name="connsiteX8" fmla="*/ 9053 w 10000"/>
              <a:gd name="connsiteY8" fmla="*/ 3883 h 9707"/>
              <a:gd name="connsiteX9" fmla="*/ 9545 w 10000"/>
              <a:gd name="connsiteY9" fmla="*/ 1010 h 9707"/>
              <a:gd name="connsiteX10" fmla="*/ 8816 w 10000"/>
              <a:gd name="connsiteY10" fmla="*/ 718 h 9707"/>
              <a:gd name="connsiteX11" fmla="*/ 8816 w 10000"/>
              <a:gd name="connsiteY11" fmla="*/ 0 h 9707"/>
              <a:gd name="connsiteX12" fmla="*/ 1493 w 10000"/>
              <a:gd name="connsiteY12" fmla="*/ 1549 h 9707"/>
              <a:gd name="connsiteX13" fmla="*/ 1184 w 10000"/>
              <a:gd name="connsiteY13" fmla="*/ 1781 h 9707"/>
              <a:gd name="connsiteX14" fmla="*/ 911 w 10000"/>
              <a:gd name="connsiteY14" fmla="*/ 1143 h 9707"/>
              <a:gd name="connsiteX0" fmla="*/ 911 w 10000"/>
              <a:gd name="connsiteY0" fmla="*/ 5557 h 14379"/>
              <a:gd name="connsiteX1" fmla="*/ 0 w 10000"/>
              <a:gd name="connsiteY1" fmla="*/ 6954 h 14379"/>
              <a:gd name="connsiteX2" fmla="*/ 492 w 10000"/>
              <a:gd name="connsiteY2" fmla="*/ 11968 h 14379"/>
              <a:gd name="connsiteX3" fmla="*/ 911 w 10000"/>
              <a:gd name="connsiteY3" fmla="*/ 14379 h 14379"/>
              <a:gd name="connsiteX4" fmla="*/ 2605 w 10000"/>
              <a:gd name="connsiteY4" fmla="*/ 14187 h 14379"/>
              <a:gd name="connsiteX5" fmla="*/ 8925 w 10000"/>
              <a:gd name="connsiteY5" fmla="*/ 12297 h 14379"/>
              <a:gd name="connsiteX6" fmla="*/ 9362 w 10000"/>
              <a:gd name="connsiteY6" fmla="*/ 12023 h 14379"/>
              <a:gd name="connsiteX7" fmla="*/ 10000 w 10000"/>
              <a:gd name="connsiteY7" fmla="*/ 9667 h 14379"/>
              <a:gd name="connsiteX8" fmla="*/ 9053 w 10000"/>
              <a:gd name="connsiteY8" fmla="*/ 8379 h 14379"/>
              <a:gd name="connsiteX9" fmla="*/ 9545 w 10000"/>
              <a:gd name="connsiteY9" fmla="*/ 5419 h 14379"/>
              <a:gd name="connsiteX10" fmla="*/ 8816 w 10000"/>
              <a:gd name="connsiteY10" fmla="*/ 5119 h 14379"/>
              <a:gd name="connsiteX11" fmla="*/ 7383 w 10000"/>
              <a:gd name="connsiteY11" fmla="*/ 0 h 14379"/>
              <a:gd name="connsiteX12" fmla="*/ 1493 w 10000"/>
              <a:gd name="connsiteY12" fmla="*/ 5975 h 14379"/>
              <a:gd name="connsiteX13" fmla="*/ 1184 w 10000"/>
              <a:gd name="connsiteY13" fmla="*/ 6214 h 14379"/>
              <a:gd name="connsiteX14" fmla="*/ 911 w 10000"/>
              <a:gd name="connsiteY14" fmla="*/ 5557 h 14379"/>
              <a:gd name="connsiteX0" fmla="*/ 911 w 10000"/>
              <a:gd name="connsiteY0" fmla="*/ 438 h 9260"/>
              <a:gd name="connsiteX1" fmla="*/ 0 w 10000"/>
              <a:gd name="connsiteY1" fmla="*/ 1835 h 9260"/>
              <a:gd name="connsiteX2" fmla="*/ 492 w 10000"/>
              <a:gd name="connsiteY2" fmla="*/ 6849 h 9260"/>
              <a:gd name="connsiteX3" fmla="*/ 911 w 10000"/>
              <a:gd name="connsiteY3" fmla="*/ 9260 h 9260"/>
              <a:gd name="connsiteX4" fmla="*/ 2605 w 10000"/>
              <a:gd name="connsiteY4" fmla="*/ 9068 h 9260"/>
              <a:gd name="connsiteX5" fmla="*/ 8925 w 10000"/>
              <a:gd name="connsiteY5" fmla="*/ 7178 h 9260"/>
              <a:gd name="connsiteX6" fmla="*/ 9362 w 10000"/>
              <a:gd name="connsiteY6" fmla="*/ 6904 h 9260"/>
              <a:gd name="connsiteX7" fmla="*/ 10000 w 10000"/>
              <a:gd name="connsiteY7" fmla="*/ 4548 h 9260"/>
              <a:gd name="connsiteX8" fmla="*/ 9053 w 10000"/>
              <a:gd name="connsiteY8" fmla="*/ 3260 h 9260"/>
              <a:gd name="connsiteX9" fmla="*/ 9545 w 10000"/>
              <a:gd name="connsiteY9" fmla="*/ 300 h 9260"/>
              <a:gd name="connsiteX10" fmla="*/ 8816 w 10000"/>
              <a:gd name="connsiteY10" fmla="*/ 0 h 9260"/>
              <a:gd name="connsiteX11" fmla="*/ 1493 w 10000"/>
              <a:gd name="connsiteY11" fmla="*/ 856 h 9260"/>
              <a:gd name="connsiteX12" fmla="*/ 1184 w 10000"/>
              <a:gd name="connsiteY12" fmla="*/ 1095 h 9260"/>
              <a:gd name="connsiteX13" fmla="*/ 911 w 10000"/>
              <a:gd name="connsiteY13" fmla="*/ 438 h 9260"/>
              <a:gd name="connsiteX0" fmla="*/ 911 w 10000"/>
              <a:gd name="connsiteY0" fmla="*/ 473 h 10000"/>
              <a:gd name="connsiteX1" fmla="*/ 0 w 10000"/>
              <a:gd name="connsiteY1" fmla="*/ 1982 h 10000"/>
              <a:gd name="connsiteX2" fmla="*/ 492 w 10000"/>
              <a:gd name="connsiteY2" fmla="*/ 7396 h 10000"/>
              <a:gd name="connsiteX3" fmla="*/ 911 w 10000"/>
              <a:gd name="connsiteY3" fmla="*/ 10000 h 10000"/>
              <a:gd name="connsiteX4" fmla="*/ 2605 w 10000"/>
              <a:gd name="connsiteY4" fmla="*/ 9793 h 10000"/>
              <a:gd name="connsiteX5" fmla="*/ 8925 w 10000"/>
              <a:gd name="connsiteY5" fmla="*/ 7752 h 10000"/>
              <a:gd name="connsiteX6" fmla="*/ 9362 w 10000"/>
              <a:gd name="connsiteY6" fmla="*/ 7456 h 10000"/>
              <a:gd name="connsiteX7" fmla="*/ 10000 w 10000"/>
              <a:gd name="connsiteY7" fmla="*/ 4911 h 10000"/>
              <a:gd name="connsiteX8" fmla="*/ 4001 w 10000"/>
              <a:gd name="connsiteY8" fmla="*/ 4940 h 10000"/>
              <a:gd name="connsiteX9" fmla="*/ 9545 w 10000"/>
              <a:gd name="connsiteY9" fmla="*/ 324 h 10000"/>
              <a:gd name="connsiteX10" fmla="*/ 8816 w 10000"/>
              <a:gd name="connsiteY10" fmla="*/ 0 h 10000"/>
              <a:gd name="connsiteX11" fmla="*/ 1493 w 10000"/>
              <a:gd name="connsiteY11" fmla="*/ 924 h 10000"/>
              <a:gd name="connsiteX12" fmla="*/ 1184 w 10000"/>
              <a:gd name="connsiteY12" fmla="*/ 1183 h 10000"/>
              <a:gd name="connsiteX13" fmla="*/ 911 w 10000"/>
              <a:gd name="connsiteY13" fmla="*/ 473 h 10000"/>
              <a:gd name="connsiteX0" fmla="*/ 911 w 10000"/>
              <a:gd name="connsiteY0" fmla="*/ 473 h 10000"/>
              <a:gd name="connsiteX1" fmla="*/ 0 w 10000"/>
              <a:gd name="connsiteY1" fmla="*/ 1982 h 10000"/>
              <a:gd name="connsiteX2" fmla="*/ 492 w 10000"/>
              <a:gd name="connsiteY2" fmla="*/ 7396 h 10000"/>
              <a:gd name="connsiteX3" fmla="*/ 911 w 10000"/>
              <a:gd name="connsiteY3" fmla="*/ 10000 h 10000"/>
              <a:gd name="connsiteX4" fmla="*/ 2605 w 10000"/>
              <a:gd name="connsiteY4" fmla="*/ 9793 h 10000"/>
              <a:gd name="connsiteX5" fmla="*/ 8925 w 10000"/>
              <a:gd name="connsiteY5" fmla="*/ 7752 h 10000"/>
              <a:gd name="connsiteX6" fmla="*/ 4762 w 10000"/>
              <a:gd name="connsiteY6" fmla="*/ 7929 h 10000"/>
              <a:gd name="connsiteX7" fmla="*/ 10000 w 10000"/>
              <a:gd name="connsiteY7" fmla="*/ 4911 h 10000"/>
              <a:gd name="connsiteX8" fmla="*/ 4001 w 10000"/>
              <a:gd name="connsiteY8" fmla="*/ 4940 h 10000"/>
              <a:gd name="connsiteX9" fmla="*/ 9545 w 10000"/>
              <a:gd name="connsiteY9" fmla="*/ 324 h 10000"/>
              <a:gd name="connsiteX10" fmla="*/ 8816 w 10000"/>
              <a:gd name="connsiteY10" fmla="*/ 0 h 10000"/>
              <a:gd name="connsiteX11" fmla="*/ 1493 w 10000"/>
              <a:gd name="connsiteY11" fmla="*/ 924 h 10000"/>
              <a:gd name="connsiteX12" fmla="*/ 1184 w 10000"/>
              <a:gd name="connsiteY12" fmla="*/ 1183 h 10000"/>
              <a:gd name="connsiteX13" fmla="*/ 911 w 10000"/>
              <a:gd name="connsiteY13" fmla="*/ 473 h 10000"/>
              <a:gd name="connsiteX0" fmla="*/ 911 w 10000"/>
              <a:gd name="connsiteY0" fmla="*/ 473 h 12165"/>
              <a:gd name="connsiteX1" fmla="*/ 0 w 10000"/>
              <a:gd name="connsiteY1" fmla="*/ 1982 h 12165"/>
              <a:gd name="connsiteX2" fmla="*/ 492 w 10000"/>
              <a:gd name="connsiteY2" fmla="*/ 7396 h 12165"/>
              <a:gd name="connsiteX3" fmla="*/ 911 w 10000"/>
              <a:gd name="connsiteY3" fmla="*/ 10000 h 12165"/>
              <a:gd name="connsiteX4" fmla="*/ 2605 w 10000"/>
              <a:gd name="connsiteY4" fmla="*/ 9793 h 12165"/>
              <a:gd name="connsiteX5" fmla="*/ 6437 w 10000"/>
              <a:gd name="connsiteY5" fmla="*/ 12165 h 12165"/>
              <a:gd name="connsiteX6" fmla="*/ 4762 w 10000"/>
              <a:gd name="connsiteY6" fmla="*/ 7929 h 12165"/>
              <a:gd name="connsiteX7" fmla="*/ 10000 w 10000"/>
              <a:gd name="connsiteY7" fmla="*/ 4911 h 12165"/>
              <a:gd name="connsiteX8" fmla="*/ 4001 w 10000"/>
              <a:gd name="connsiteY8" fmla="*/ 4940 h 12165"/>
              <a:gd name="connsiteX9" fmla="*/ 9545 w 10000"/>
              <a:gd name="connsiteY9" fmla="*/ 324 h 12165"/>
              <a:gd name="connsiteX10" fmla="*/ 8816 w 10000"/>
              <a:gd name="connsiteY10" fmla="*/ 0 h 12165"/>
              <a:gd name="connsiteX11" fmla="*/ 1493 w 10000"/>
              <a:gd name="connsiteY11" fmla="*/ 924 h 12165"/>
              <a:gd name="connsiteX12" fmla="*/ 1184 w 10000"/>
              <a:gd name="connsiteY12" fmla="*/ 1183 h 12165"/>
              <a:gd name="connsiteX13" fmla="*/ 911 w 10000"/>
              <a:gd name="connsiteY13" fmla="*/ 473 h 12165"/>
              <a:gd name="connsiteX0" fmla="*/ 911 w 10000"/>
              <a:gd name="connsiteY0" fmla="*/ 149 h 11841"/>
              <a:gd name="connsiteX1" fmla="*/ 0 w 10000"/>
              <a:gd name="connsiteY1" fmla="*/ 1658 h 11841"/>
              <a:gd name="connsiteX2" fmla="*/ 492 w 10000"/>
              <a:gd name="connsiteY2" fmla="*/ 7072 h 11841"/>
              <a:gd name="connsiteX3" fmla="*/ 911 w 10000"/>
              <a:gd name="connsiteY3" fmla="*/ 9676 h 11841"/>
              <a:gd name="connsiteX4" fmla="*/ 2605 w 10000"/>
              <a:gd name="connsiteY4" fmla="*/ 9469 h 11841"/>
              <a:gd name="connsiteX5" fmla="*/ 6437 w 10000"/>
              <a:gd name="connsiteY5" fmla="*/ 11841 h 11841"/>
              <a:gd name="connsiteX6" fmla="*/ 4762 w 10000"/>
              <a:gd name="connsiteY6" fmla="*/ 7605 h 11841"/>
              <a:gd name="connsiteX7" fmla="*/ 10000 w 10000"/>
              <a:gd name="connsiteY7" fmla="*/ 4587 h 11841"/>
              <a:gd name="connsiteX8" fmla="*/ 4001 w 10000"/>
              <a:gd name="connsiteY8" fmla="*/ 4616 h 11841"/>
              <a:gd name="connsiteX9" fmla="*/ 9545 w 10000"/>
              <a:gd name="connsiteY9" fmla="*/ 0 h 11841"/>
              <a:gd name="connsiteX10" fmla="*/ 2708 w 10000"/>
              <a:gd name="connsiteY10" fmla="*/ 4877 h 11841"/>
              <a:gd name="connsiteX11" fmla="*/ 1493 w 10000"/>
              <a:gd name="connsiteY11" fmla="*/ 600 h 11841"/>
              <a:gd name="connsiteX12" fmla="*/ 1184 w 10000"/>
              <a:gd name="connsiteY12" fmla="*/ 859 h 11841"/>
              <a:gd name="connsiteX13" fmla="*/ 911 w 10000"/>
              <a:gd name="connsiteY13" fmla="*/ 149 h 11841"/>
              <a:gd name="connsiteX0" fmla="*/ 911 w 10000"/>
              <a:gd name="connsiteY0" fmla="*/ 0 h 11692"/>
              <a:gd name="connsiteX1" fmla="*/ 0 w 10000"/>
              <a:gd name="connsiteY1" fmla="*/ 1509 h 11692"/>
              <a:gd name="connsiteX2" fmla="*/ 492 w 10000"/>
              <a:gd name="connsiteY2" fmla="*/ 6923 h 11692"/>
              <a:gd name="connsiteX3" fmla="*/ 911 w 10000"/>
              <a:gd name="connsiteY3" fmla="*/ 9527 h 11692"/>
              <a:gd name="connsiteX4" fmla="*/ 2605 w 10000"/>
              <a:gd name="connsiteY4" fmla="*/ 9320 h 11692"/>
              <a:gd name="connsiteX5" fmla="*/ 6437 w 10000"/>
              <a:gd name="connsiteY5" fmla="*/ 11692 h 11692"/>
              <a:gd name="connsiteX6" fmla="*/ 4762 w 10000"/>
              <a:gd name="connsiteY6" fmla="*/ 7456 h 11692"/>
              <a:gd name="connsiteX7" fmla="*/ 10000 w 10000"/>
              <a:gd name="connsiteY7" fmla="*/ 4438 h 11692"/>
              <a:gd name="connsiteX8" fmla="*/ 4001 w 10000"/>
              <a:gd name="connsiteY8" fmla="*/ 4467 h 11692"/>
              <a:gd name="connsiteX9" fmla="*/ 4266 w 10000"/>
              <a:gd name="connsiteY9" fmla="*/ 6786 h 11692"/>
              <a:gd name="connsiteX10" fmla="*/ 2708 w 10000"/>
              <a:gd name="connsiteY10" fmla="*/ 4728 h 11692"/>
              <a:gd name="connsiteX11" fmla="*/ 1493 w 10000"/>
              <a:gd name="connsiteY11" fmla="*/ 451 h 11692"/>
              <a:gd name="connsiteX12" fmla="*/ 1184 w 10000"/>
              <a:gd name="connsiteY12" fmla="*/ 710 h 11692"/>
              <a:gd name="connsiteX13" fmla="*/ 911 w 10000"/>
              <a:gd name="connsiteY13" fmla="*/ 0 h 11692"/>
              <a:gd name="connsiteX0" fmla="*/ 911 w 20127"/>
              <a:gd name="connsiteY0" fmla="*/ 13871 h 25563"/>
              <a:gd name="connsiteX1" fmla="*/ 0 w 20127"/>
              <a:gd name="connsiteY1" fmla="*/ 15380 h 25563"/>
              <a:gd name="connsiteX2" fmla="*/ 492 w 20127"/>
              <a:gd name="connsiteY2" fmla="*/ 20794 h 25563"/>
              <a:gd name="connsiteX3" fmla="*/ 911 w 20127"/>
              <a:gd name="connsiteY3" fmla="*/ 23398 h 25563"/>
              <a:gd name="connsiteX4" fmla="*/ 2605 w 20127"/>
              <a:gd name="connsiteY4" fmla="*/ 23191 h 25563"/>
              <a:gd name="connsiteX5" fmla="*/ 6437 w 20127"/>
              <a:gd name="connsiteY5" fmla="*/ 25563 h 25563"/>
              <a:gd name="connsiteX6" fmla="*/ 4762 w 20127"/>
              <a:gd name="connsiteY6" fmla="*/ 21327 h 25563"/>
              <a:gd name="connsiteX7" fmla="*/ 10000 w 20127"/>
              <a:gd name="connsiteY7" fmla="*/ 18309 h 25563"/>
              <a:gd name="connsiteX8" fmla="*/ 4001 w 20127"/>
              <a:gd name="connsiteY8" fmla="*/ 18338 h 25563"/>
              <a:gd name="connsiteX9" fmla="*/ 4266 w 20127"/>
              <a:gd name="connsiteY9" fmla="*/ 20657 h 25563"/>
              <a:gd name="connsiteX10" fmla="*/ 20127 w 20127"/>
              <a:gd name="connsiteY10" fmla="*/ 0 h 25563"/>
              <a:gd name="connsiteX11" fmla="*/ 1493 w 20127"/>
              <a:gd name="connsiteY11" fmla="*/ 14322 h 25563"/>
              <a:gd name="connsiteX12" fmla="*/ 1184 w 20127"/>
              <a:gd name="connsiteY12" fmla="*/ 14581 h 25563"/>
              <a:gd name="connsiteX13" fmla="*/ 911 w 20127"/>
              <a:gd name="connsiteY13" fmla="*/ 13871 h 25563"/>
              <a:gd name="connsiteX0" fmla="*/ 911 w 23797"/>
              <a:gd name="connsiteY0" fmla="*/ 13871 h 26646"/>
              <a:gd name="connsiteX1" fmla="*/ 0 w 23797"/>
              <a:gd name="connsiteY1" fmla="*/ 15380 h 26646"/>
              <a:gd name="connsiteX2" fmla="*/ 492 w 23797"/>
              <a:gd name="connsiteY2" fmla="*/ 20794 h 26646"/>
              <a:gd name="connsiteX3" fmla="*/ 911 w 23797"/>
              <a:gd name="connsiteY3" fmla="*/ 23398 h 26646"/>
              <a:gd name="connsiteX4" fmla="*/ 2605 w 23797"/>
              <a:gd name="connsiteY4" fmla="*/ 23191 h 26646"/>
              <a:gd name="connsiteX5" fmla="*/ 6437 w 23797"/>
              <a:gd name="connsiteY5" fmla="*/ 25563 h 26646"/>
              <a:gd name="connsiteX6" fmla="*/ 4762 w 23797"/>
              <a:gd name="connsiteY6" fmla="*/ 21327 h 26646"/>
              <a:gd name="connsiteX7" fmla="*/ 10000 w 23797"/>
              <a:gd name="connsiteY7" fmla="*/ 18309 h 26646"/>
              <a:gd name="connsiteX8" fmla="*/ 4001 w 23797"/>
              <a:gd name="connsiteY8" fmla="*/ 18338 h 26646"/>
              <a:gd name="connsiteX9" fmla="*/ 23797 w 23797"/>
              <a:gd name="connsiteY9" fmla="*/ 26646 h 26646"/>
              <a:gd name="connsiteX10" fmla="*/ 20127 w 23797"/>
              <a:gd name="connsiteY10" fmla="*/ 0 h 26646"/>
              <a:gd name="connsiteX11" fmla="*/ 1493 w 23797"/>
              <a:gd name="connsiteY11" fmla="*/ 14322 h 26646"/>
              <a:gd name="connsiteX12" fmla="*/ 1184 w 23797"/>
              <a:gd name="connsiteY12" fmla="*/ 14581 h 26646"/>
              <a:gd name="connsiteX13" fmla="*/ 911 w 23797"/>
              <a:gd name="connsiteY13" fmla="*/ 13871 h 26646"/>
              <a:gd name="connsiteX0" fmla="*/ 911 w 25610"/>
              <a:gd name="connsiteY0" fmla="*/ 13871 h 40848"/>
              <a:gd name="connsiteX1" fmla="*/ 0 w 25610"/>
              <a:gd name="connsiteY1" fmla="*/ 15380 h 40848"/>
              <a:gd name="connsiteX2" fmla="*/ 492 w 25610"/>
              <a:gd name="connsiteY2" fmla="*/ 20794 h 40848"/>
              <a:gd name="connsiteX3" fmla="*/ 911 w 25610"/>
              <a:gd name="connsiteY3" fmla="*/ 23398 h 40848"/>
              <a:gd name="connsiteX4" fmla="*/ 2605 w 25610"/>
              <a:gd name="connsiteY4" fmla="*/ 23191 h 40848"/>
              <a:gd name="connsiteX5" fmla="*/ 6437 w 25610"/>
              <a:gd name="connsiteY5" fmla="*/ 25563 h 40848"/>
              <a:gd name="connsiteX6" fmla="*/ 4762 w 25610"/>
              <a:gd name="connsiteY6" fmla="*/ 21327 h 40848"/>
              <a:gd name="connsiteX7" fmla="*/ 25610 w 25610"/>
              <a:gd name="connsiteY7" fmla="*/ 40848 h 40848"/>
              <a:gd name="connsiteX8" fmla="*/ 4001 w 25610"/>
              <a:gd name="connsiteY8" fmla="*/ 18338 h 40848"/>
              <a:gd name="connsiteX9" fmla="*/ 23797 w 25610"/>
              <a:gd name="connsiteY9" fmla="*/ 26646 h 40848"/>
              <a:gd name="connsiteX10" fmla="*/ 20127 w 25610"/>
              <a:gd name="connsiteY10" fmla="*/ 0 h 40848"/>
              <a:gd name="connsiteX11" fmla="*/ 1493 w 25610"/>
              <a:gd name="connsiteY11" fmla="*/ 14322 h 40848"/>
              <a:gd name="connsiteX12" fmla="*/ 1184 w 25610"/>
              <a:gd name="connsiteY12" fmla="*/ 14581 h 40848"/>
              <a:gd name="connsiteX13" fmla="*/ 911 w 25610"/>
              <a:gd name="connsiteY13" fmla="*/ 13871 h 40848"/>
              <a:gd name="connsiteX0" fmla="*/ 911 w 25610"/>
              <a:gd name="connsiteY0" fmla="*/ 13871 h 46368"/>
              <a:gd name="connsiteX1" fmla="*/ 0 w 25610"/>
              <a:gd name="connsiteY1" fmla="*/ 15380 h 46368"/>
              <a:gd name="connsiteX2" fmla="*/ 492 w 25610"/>
              <a:gd name="connsiteY2" fmla="*/ 20794 h 46368"/>
              <a:gd name="connsiteX3" fmla="*/ 911 w 25610"/>
              <a:gd name="connsiteY3" fmla="*/ 23398 h 46368"/>
              <a:gd name="connsiteX4" fmla="*/ 2605 w 25610"/>
              <a:gd name="connsiteY4" fmla="*/ 23191 h 46368"/>
              <a:gd name="connsiteX5" fmla="*/ 8398 w 25610"/>
              <a:gd name="connsiteY5" fmla="*/ 46368 h 46368"/>
              <a:gd name="connsiteX6" fmla="*/ 4762 w 25610"/>
              <a:gd name="connsiteY6" fmla="*/ 21327 h 46368"/>
              <a:gd name="connsiteX7" fmla="*/ 25610 w 25610"/>
              <a:gd name="connsiteY7" fmla="*/ 40848 h 46368"/>
              <a:gd name="connsiteX8" fmla="*/ 4001 w 25610"/>
              <a:gd name="connsiteY8" fmla="*/ 18338 h 46368"/>
              <a:gd name="connsiteX9" fmla="*/ 23797 w 25610"/>
              <a:gd name="connsiteY9" fmla="*/ 26646 h 46368"/>
              <a:gd name="connsiteX10" fmla="*/ 20127 w 25610"/>
              <a:gd name="connsiteY10" fmla="*/ 0 h 46368"/>
              <a:gd name="connsiteX11" fmla="*/ 1493 w 25610"/>
              <a:gd name="connsiteY11" fmla="*/ 14322 h 46368"/>
              <a:gd name="connsiteX12" fmla="*/ 1184 w 25610"/>
              <a:gd name="connsiteY12" fmla="*/ 14581 h 46368"/>
              <a:gd name="connsiteX13" fmla="*/ 911 w 25610"/>
              <a:gd name="connsiteY13" fmla="*/ 13871 h 46368"/>
              <a:gd name="connsiteX0" fmla="*/ 911 w 25610"/>
              <a:gd name="connsiteY0" fmla="*/ 13871 h 46368"/>
              <a:gd name="connsiteX1" fmla="*/ 0 w 25610"/>
              <a:gd name="connsiteY1" fmla="*/ 15380 h 46368"/>
              <a:gd name="connsiteX2" fmla="*/ 492 w 25610"/>
              <a:gd name="connsiteY2" fmla="*/ 20794 h 46368"/>
              <a:gd name="connsiteX3" fmla="*/ 911 w 25610"/>
              <a:gd name="connsiteY3" fmla="*/ 23398 h 46368"/>
              <a:gd name="connsiteX4" fmla="*/ 2605 w 25610"/>
              <a:gd name="connsiteY4" fmla="*/ 23191 h 46368"/>
              <a:gd name="connsiteX5" fmla="*/ 8398 w 25610"/>
              <a:gd name="connsiteY5" fmla="*/ 46368 h 46368"/>
              <a:gd name="connsiteX6" fmla="*/ 4762 w 25610"/>
              <a:gd name="connsiteY6" fmla="*/ 21327 h 46368"/>
              <a:gd name="connsiteX7" fmla="*/ 25610 w 25610"/>
              <a:gd name="connsiteY7" fmla="*/ 40848 h 46368"/>
              <a:gd name="connsiteX8" fmla="*/ 4001 w 25610"/>
              <a:gd name="connsiteY8" fmla="*/ 18338 h 46368"/>
              <a:gd name="connsiteX9" fmla="*/ 23797 w 25610"/>
              <a:gd name="connsiteY9" fmla="*/ 26646 h 46368"/>
              <a:gd name="connsiteX10" fmla="*/ 20127 w 25610"/>
              <a:gd name="connsiteY10" fmla="*/ 0 h 46368"/>
              <a:gd name="connsiteX11" fmla="*/ 1493 w 25610"/>
              <a:gd name="connsiteY11" fmla="*/ 14322 h 46368"/>
              <a:gd name="connsiteX12" fmla="*/ 4954 w 25610"/>
              <a:gd name="connsiteY12" fmla="*/ 2287 h 46368"/>
              <a:gd name="connsiteX13" fmla="*/ 911 w 25610"/>
              <a:gd name="connsiteY13" fmla="*/ 13871 h 46368"/>
              <a:gd name="connsiteX0" fmla="*/ 911 w 25610"/>
              <a:gd name="connsiteY0" fmla="*/ 13871 h 46368"/>
              <a:gd name="connsiteX1" fmla="*/ 0 w 25610"/>
              <a:gd name="connsiteY1" fmla="*/ 15380 h 46368"/>
              <a:gd name="connsiteX2" fmla="*/ 492 w 25610"/>
              <a:gd name="connsiteY2" fmla="*/ 20794 h 46368"/>
              <a:gd name="connsiteX3" fmla="*/ 911 w 25610"/>
              <a:gd name="connsiteY3" fmla="*/ 23398 h 46368"/>
              <a:gd name="connsiteX4" fmla="*/ 2605 w 25610"/>
              <a:gd name="connsiteY4" fmla="*/ 23191 h 46368"/>
              <a:gd name="connsiteX5" fmla="*/ 8398 w 25610"/>
              <a:gd name="connsiteY5" fmla="*/ 46368 h 46368"/>
              <a:gd name="connsiteX6" fmla="*/ 4762 w 25610"/>
              <a:gd name="connsiteY6" fmla="*/ 21327 h 46368"/>
              <a:gd name="connsiteX7" fmla="*/ 25610 w 25610"/>
              <a:gd name="connsiteY7" fmla="*/ 40848 h 46368"/>
              <a:gd name="connsiteX8" fmla="*/ 4001 w 25610"/>
              <a:gd name="connsiteY8" fmla="*/ 18338 h 46368"/>
              <a:gd name="connsiteX9" fmla="*/ 23797 w 25610"/>
              <a:gd name="connsiteY9" fmla="*/ 26646 h 46368"/>
              <a:gd name="connsiteX10" fmla="*/ 20127 w 25610"/>
              <a:gd name="connsiteY10" fmla="*/ 0 h 46368"/>
              <a:gd name="connsiteX11" fmla="*/ 11975 w 25610"/>
              <a:gd name="connsiteY11" fmla="*/ 2816 h 46368"/>
              <a:gd name="connsiteX12" fmla="*/ 4954 w 25610"/>
              <a:gd name="connsiteY12" fmla="*/ 2287 h 46368"/>
              <a:gd name="connsiteX13" fmla="*/ 911 w 25610"/>
              <a:gd name="connsiteY13" fmla="*/ 13871 h 46368"/>
              <a:gd name="connsiteX0" fmla="*/ 911 w 25610"/>
              <a:gd name="connsiteY0" fmla="*/ 13871 h 46368"/>
              <a:gd name="connsiteX1" fmla="*/ 0 w 25610"/>
              <a:gd name="connsiteY1" fmla="*/ 15380 h 46368"/>
              <a:gd name="connsiteX2" fmla="*/ 492 w 25610"/>
              <a:gd name="connsiteY2" fmla="*/ 20794 h 46368"/>
              <a:gd name="connsiteX3" fmla="*/ 911 w 25610"/>
              <a:gd name="connsiteY3" fmla="*/ 23398 h 46368"/>
              <a:gd name="connsiteX4" fmla="*/ 2605 w 25610"/>
              <a:gd name="connsiteY4" fmla="*/ 23191 h 46368"/>
              <a:gd name="connsiteX5" fmla="*/ 8398 w 25610"/>
              <a:gd name="connsiteY5" fmla="*/ 46368 h 46368"/>
              <a:gd name="connsiteX6" fmla="*/ 4762 w 25610"/>
              <a:gd name="connsiteY6" fmla="*/ 21327 h 46368"/>
              <a:gd name="connsiteX7" fmla="*/ 25610 w 25610"/>
              <a:gd name="connsiteY7" fmla="*/ 40848 h 46368"/>
              <a:gd name="connsiteX8" fmla="*/ 4001 w 25610"/>
              <a:gd name="connsiteY8" fmla="*/ 18338 h 46368"/>
              <a:gd name="connsiteX9" fmla="*/ 23797 w 25610"/>
              <a:gd name="connsiteY9" fmla="*/ 26646 h 46368"/>
              <a:gd name="connsiteX10" fmla="*/ 20127 w 25610"/>
              <a:gd name="connsiteY10" fmla="*/ 0 h 46368"/>
              <a:gd name="connsiteX11" fmla="*/ 11975 w 25610"/>
              <a:gd name="connsiteY11" fmla="*/ 2816 h 46368"/>
              <a:gd name="connsiteX12" fmla="*/ 4954 w 25610"/>
              <a:gd name="connsiteY12" fmla="*/ 2287 h 46368"/>
              <a:gd name="connsiteX13" fmla="*/ 911 w 25610"/>
              <a:gd name="connsiteY13" fmla="*/ 13871 h 46368"/>
              <a:gd name="connsiteX0" fmla="*/ 911 w 25610"/>
              <a:gd name="connsiteY0" fmla="*/ 13871 h 46368"/>
              <a:gd name="connsiteX1" fmla="*/ 0 w 25610"/>
              <a:gd name="connsiteY1" fmla="*/ 15380 h 46368"/>
              <a:gd name="connsiteX2" fmla="*/ 492 w 25610"/>
              <a:gd name="connsiteY2" fmla="*/ 20794 h 46368"/>
              <a:gd name="connsiteX3" fmla="*/ 911 w 25610"/>
              <a:gd name="connsiteY3" fmla="*/ 23398 h 46368"/>
              <a:gd name="connsiteX4" fmla="*/ 2605 w 25610"/>
              <a:gd name="connsiteY4" fmla="*/ 23191 h 46368"/>
              <a:gd name="connsiteX5" fmla="*/ 8398 w 25610"/>
              <a:gd name="connsiteY5" fmla="*/ 46368 h 46368"/>
              <a:gd name="connsiteX6" fmla="*/ 11850 w 25610"/>
              <a:gd name="connsiteY6" fmla="*/ 38034 h 46368"/>
              <a:gd name="connsiteX7" fmla="*/ 25610 w 25610"/>
              <a:gd name="connsiteY7" fmla="*/ 40848 h 46368"/>
              <a:gd name="connsiteX8" fmla="*/ 4001 w 25610"/>
              <a:gd name="connsiteY8" fmla="*/ 18338 h 46368"/>
              <a:gd name="connsiteX9" fmla="*/ 23797 w 25610"/>
              <a:gd name="connsiteY9" fmla="*/ 26646 h 46368"/>
              <a:gd name="connsiteX10" fmla="*/ 20127 w 25610"/>
              <a:gd name="connsiteY10" fmla="*/ 0 h 46368"/>
              <a:gd name="connsiteX11" fmla="*/ 11975 w 25610"/>
              <a:gd name="connsiteY11" fmla="*/ 2816 h 46368"/>
              <a:gd name="connsiteX12" fmla="*/ 4954 w 25610"/>
              <a:gd name="connsiteY12" fmla="*/ 2287 h 46368"/>
              <a:gd name="connsiteX13" fmla="*/ 911 w 25610"/>
              <a:gd name="connsiteY13" fmla="*/ 13871 h 46368"/>
              <a:gd name="connsiteX0" fmla="*/ 911 w 25610"/>
              <a:gd name="connsiteY0" fmla="*/ 13871 h 46368"/>
              <a:gd name="connsiteX1" fmla="*/ 0 w 25610"/>
              <a:gd name="connsiteY1" fmla="*/ 15380 h 46368"/>
              <a:gd name="connsiteX2" fmla="*/ 492 w 25610"/>
              <a:gd name="connsiteY2" fmla="*/ 20794 h 46368"/>
              <a:gd name="connsiteX3" fmla="*/ 911 w 25610"/>
              <a:gd name="connsiteY3" fmla="*/ 23398 h 46368"/>
              <a:gd name="connsiteX4" fmla="*/ 2605 w 25610"/>
              <a:gd name="connsiteY4" fmla="*/ 23191 h 46368"/>
              <a:gd name="connsiteX5" fmla="*/ 8398 w 25610"/>
              <a:gd name="connsiteY5" fmla="*/ 46368 h 46368"/>
              <a:gd name="connsiteX6" fmla="*/ 11850 w 25610"/>
              <a:gd name="connsiteY6" fmla="*/ 38034 h 46368"/>
              <a:gd name="connsiteX7" fmla="*/ 25610 w 25610"/>
              <a:gd name="connsiteY7" fmla="*/ 40848 h 46368"/>
              <a:gd name="connsiteX8" fmla="*/ 17801 w 25610"/>
              <a:gd name="connsiteY8" fmla="*/ 21806 h 46368"/>
              <a:gd name="connsiteX9" fmla="*/ 23797 w 25610"/>
              <a:gd name="connsiteY9" fmla="*/ 26646 h 46368"/>
              <a:gd name="connsiteX10" fmla="*/ 20127 w 25610"/>
              <a:gd name="connsiteY10" fmla="*/ 0 h 46368"/>
              <a:gd name="connsiteX11" fmla="*/ 11975 w 25610"/>
              <a:gd name="connsiteY11" fmla="*/ 2816 h 46368"/>
              <a:gd name="connsiteX12" fmla="*/ 4954 w 25610"/>
              <a:gd name="connsiteY12" fmla="*/ 2287 h 46368"/>
              <a:gd name="connsiteX13" fmla="*/ 911 w 25610"/>
              <a:gd name="connsiteY13" fmla="*/ 13871 h 46368"/>
              <a:gd name="connsiteX0" fmla="*/ 911 w 25610"/>
              <a:gd name="connsiteY0" fmla="*/ 13871 h 46368"/>
              <a:gd name="connsiteX1" fmla="*/ 0 w 25610"/>
              <a:gd name="connsiteY1" fmla="*/ 15380 h 46368"/>
              <a:gd name="connsiteX2" fmla="*/ 492 w 25610"/>
              <a:gd name="connsiteY2" fmla="*/ 20794 h 46368"/>
              <a:gd name="connsiteX3" fmla="*/ 911 w 25610"/>
              <a:gd name="connsiteY3" fmla="*/ 23398 h 46368"/>
              <a:gd name="connsiteX4" fmla="*/ 2605 w 25610"/>
              <a:gd name="connsiteY4" fmla="*/ 23191 h 46368"/>
              <a:gd name="connsiteX5" fmla="*/ 8398 w 25610"/>
              <a:gd name="connsiteY5" fmla="*/ 46368 h 46368"/>
              <a:gd name="connsiteX6" fmla="*/ 11850 w 25610"/>
              <a:gd name="connsiteY6" fmla="*/ 38034 h 46368"/>
              <a:gd name="connsiteX7" fmla="*/ 25610 w 25610"/>
              <a:gd name="connsiteY7" fmla="*/ 40848 h 46368"/>
              <a:gd name="connsiteX8" fmla="*/ 17801 w 25610"/>
              <a:gd name="connsiteY8" fmla="*/ 21806 h 46368"/>
              <a:gd name="connsiteX9" fmla="*/ 23797 w 25610"/>
              <a:gd name="connsiteY9" fmla="*/ 26646 h 46368"/>
              <a:gd name="connsiteX10" fmla="*/ 20127 w 25610"/>
              <a:gd name="connsiteY10" fmla="*/ 0 h 46368"/>
              <a:gd name="connsiteX11" fmla="*/ 11975 w 25610"/>
              <a:gd name="connsiteY11" fmla="*/ 2816 h 46368"/>
              <a:gd name="connsiteX12" fmla="*/ 911 w 25610"/>
              <a:gd name="connsiteY12" fmla="*/ 13871 h 46368"/>
              <a:gd name="connsiteX0" fmla="*/ 911 w 25610"/>
              <a:gd name="connsiteY0" fmla="*/ 11055 h 43552"/>
              <a:gd name="connsiteX1" fmla="*/ 0 w 25610"/>
              <a:gd name="connsiteY1" fmla="*/ 12564 h 43552"/>
              <a:gd name="connsiteX2" fmla="*/ 492 w 25610"/>
              <a:gd name="connsiteY2" fmla="*/ 17978 h 43552"/>
              <a:gd name="connsiteX3" fmla="*/ 911 w 25610"/>
              <a:gd name="connsiteY3" fmla="*/ 20582 h 43552"/>
              <a:gd name="connsiteX4" fmla="*/ 2605 w 25610"/>
              <a:gd name="connsiteY4" fmla="*/ 20375 h 43552"/>
              <a:gd name="connsiteX5" fmla="*/ 8398 w 25610"/>
              <a:gd name="connsiteY5" fmla="*/ 43552 h 43552"/>
              <a:gd name="connsiteX6" fmla="*/ 11850 w 25610"/>
              <a:gd name="connsiteY6" fmla="*/ 35218 h 43552"/>
              <a:gd name="connsiteX7" fmla="*/ 25610 w 25610"/>
              <a:gd name="connsiteY7" fmla="*/ 38032 h 43552"/>
              <a:gd name="connsiteX8" fmla="*/ 17801 w 25610"/>
              <a:gd name="connsiteY8" fmla="*/ 18990 h 43552"/>
              <a:gd name="connsiteX9" fmla="*/ 23797 w 25610"/>
              <a:gd name="connsiteY9" fmla="*/ 23830 h 43552"/>
              <a:gd name="connsiteX10" fmla="*/ 11975 w 25610"/>
              <a:gd name="connsiteY10" fmla="*/ 0 h 43552"/>
              <a:gd name="connsiteX11" fmla="*/ 911 w 25610"/>
              <a:gd name="connsiteY11" fmla="*/ 11055 h 43552"/>
              <a:gd name="connsiteX0" fmla="*/ 911 w 25610"/>
              <a:gd name="connsiteY0" fmla="*/ 11055 h 43552"/>
              <a:gd name="connsiteX1" fmla="*/ 0 w 25610"/>
              <a:gd name="connsiteY1" fmla="*/ 12564 h 43552"/>
              <a:gd name="connsiteX2" fmla="*/ 492 w 25610"/>
              <a:gd name="connsiteY2" fmla="*/ 17978 h 43552"/>
              <a:gd name="connsiteX3" fmla="*/ 911 w 25610"/>
              <a:gd name="connsiteY3" fmla="*/ 20582 h 43552"/>
              <a:gd name="connsiteX4" fmla="*/ 2605 w 25610"/>
              <a:gd name="connsiteY4" fmla="*/ 20375 h 43552"/>
              <a:gd name="connsiteX5" fmla="*/ 8398 w 25610"/>
              <a:gd name="connsiteY5" fmla="*/ 43552 h 43552"/>
              <a:gd name="connsiteX6" fmla="*/ 11850 w 25610"/>
              <a:gd name="connsiteY6" fmla="*/ 35218 h 43552"/>
              <a:gd name="connsiteX7" fmla="*/ 25610 w 25610"/>
              <a:gd name="connsiteY7" fmla="*/ 38032 h 43552"/>
              <a:gd name="connsiteX8" fmla="*/ 23797 w 25610"/>
              <a:gd name="connsiteY8" fmla="*/ 23830 h 43552"/>
              <a:gd name="connsiteX9" fmla="*/ 11975 w 25610"/>
              <a:gd name="connsiteY9" fmla="*/ 0 h 43552"/>
              <a:gd name="connsiteX10" fmla="*/ 911 w 25610"/>
              <a:gd name="connsiteY10" fmla="*/ 11055 h 43552"/>
              <a:gd name="connsiteX0" fmla="*/ 911 w 23797"/>
              <a:gd name="connsiteY0" fmla="*/ 11055 h 43552"/>
              <a:gd name="connsiteX1" fmla="*/ 0 w 23797"/>
              <a:gd name="connsiteY1" fmla="*/ 12564 h 43552"/>
              <a:gd name="connsiteX2" fmla="*/ 492 w 23797"/>
              <a:gd name="connsiteY2" fmla="*/ 17978 h 43552"/>
              <a:gd name="connsiteX3" fmla="*/ 911 w 23797"/>
              <a:gd name="connsiteY3" fmla="*/ 20582 h 43552"/>
              <a:gd name="connsiteX4" fmla="*/ 2605 w 23797"/>
              <a:gd name="connsiteY4" fmla="*/ 20375 h 43552"/>
              <a:gd name="connsiteX5" fmla="*/ 8398 w 23797"/>
              <a:gd name="connsiteY5" fmla="*/ 43552 h 43552"/>
              <a:gd name="connsiteX6" fmla="*/ 11850 w 23797"/>
              <a:gd name="connsiteY6" fmla="*/ 35218 h 43552"/>
              <a:gd name="connsiteX7" fmla="*/ 23797 w 23797"/>
              <a:gd name="connsiteY7" fmla="*/ 23830 h 43552"/>
              <a:gd name="connsiteX8" fmla="*/ 11975 w 23797"/>
              <a:gd name="connsiteY8" fmla="*/ 0 h 43552"/>
              <a:gd name="connsiteX9" fmla="*/ 911 w 23797"/>
              <a:gd name="connsiteY9" fmla="*/ 11055 h 43552"/>
              <a:gd name="connsiteX0" fmla="*/ 911 w 23797"/>
              <a:gd name="connsiteY0" fmla="*/ 11055 h 43552"/>
              <a:gd name="connsiteX1" fmla="*/ 0 w 23797"/>
              <a:gd name="connsiteY1" fmla="*/ 12564 h 43552"/>
              <a:gd name="connsiteX2" fmla="*/ 492 w 23797"/>
              <a:gd name="connsiteY2" fmla="*/ 17978 h 43552"/>
              <a:gd name="connsiteX3" fmla="*/ 911 w 23797"/>
              <a:gd name="connsiteY3" fmla="*/ 20582 h 43552"/>
              <a:gd name="connsiteX4" fmla="*/ 2605 w 23797"/>
              <a:gd name="connsiteY4" fmla="*/ 20375 h 43552"/>
              <a:gd name="connsiteX5" fmla="*/ 8398 w 23797"/>
              <a:gd name="connsiteY5" fmla="*/ 43552 h 43552"/>
              <a:gd name="connsiteX6" fmla="*/ 23797 w 23797"/>
              <a:gd name="connsiteY6" fmla="*/ 23830 h 43552"/>
              <a:gd name="connsiteX7" fmla="*/ 11975 w 23797"/>
              <a:gd name="connsiteY7" fmla="*/ 0 h 43552"/>
              <a:gd name="connsiteX8" fmla="*/ 911 w 23797"/>
              <a:gd name="connsiteY8" fmla="*/ 11055 h 43552"/>
              <a:gd name="connsiteX0" fmla="*/ 911 w 23797"/>
              <a:gd name="connsiteY0" fmla="*/ 11055 h 23830"/>
              <a:gd name="connsiteX1" fmla="*/ 0 w 23797"/>
              <a:gd name="connsiteY1" fmla="*/ 12564 h 23830"/>
              <a:gd name="connsiteX2" fmla="*/ 492 w 23797"/>
              <a:gd name="connsiteY2" fmla="*/ 17978 h 23830"/>
              <a:gd name="connsiteX3" fmla="*/ 911 w 23797"/>
              <a:gd name="connsiteY3" fmla="*/ 20582 h 23830"/>
              <a:gd name="connsiteX4" fmla="*/ 2605 w 23797"/>
              <a:gd name="connsiteY4" fmla="*/ 20375 h 23830"/>
              <a:gd name="connsiteX5" fmla="*/ 23797 w 23797"/>
              <a:gd name="connsiteY5" fmla="*/ 23830 h 23830"/>
              <a:gd name="connsiteX6" fmla="*/ 11975 w 23797"/>
              <a:gd name="connsiteY6" fmla="*/ 0 h 23830"/>
              <a:gd name="connsiteX7" fmla="*/ 911 w 23797"/>
              <a:gd name="connsiteY7" fmla="*/ 11055 h 23830"/>
              <a:gd name="connsiteX0" fmla="*/ 911 w 23797"/>
              <a:gd name="connsiteY0" fmla="*/ 0 h 12775"/>
              <a:gd name="connsiteX1" fmla="*/ 0 w 23797"/>
              <a:gd name="connsiteY1" fmla="*/ 1509 h 12775"/>
              <a:gd name="connsiteX2" fmla="*/ 492 w 23797"/>
              <a:gd name="connsiteY2" fmla="*/ 6923 h 12775"/>
              <a:gd name="connsiteX3" fmla="*/ 911 w 23797"/>
              <a:gd name="connsiteY3" fmla="*/ 9527 h 12775"/>
              <a:gd name="connsiteX4" fmla="*/ 2605 w 23797"/>
              <a:gd name="connsiteY4" fmla="*/ 9320 h 12775"/>
              <a:gd name="connsiteX5" fmla="*/ 23797 w 23797"/>
              <a:gd name="connsiteY5" fmla="*/ 12775 h 12775"/>
              <a:gd name="connsiteX6" fmla="*/ 911 w 23797"/>
              <a:gd name="connsiteY6" fmla="*/ 0 h 12775"/>
              <a:gd name="connsiteX0" fmla="*/ 911 w 2605"/>
              <a:gd name="connsiteY0" fmla="*/ 0 h 9527"/>
              <a:gd name="connsiteX1" fmla="*/ 0 w 2605"/>
              <a:gd name="connsiteY1" fmla="*/ 1509 h 9527"/>
              <a:gd name="connsiteX2" fmla="*/ 492 w 2605"/>
              <a:gd name="connsiteY2" fmla="*/ 6923 h 9527"/>
              <a:gd name="connsiteX3" fmla="*/ 911 w 2605"/>
              <a:gd name="connsiteY3" fmla="*/ 9527 h 9527"/>
              <a:gd name="connsiteX4" fmla="*/ 2605 w 2605"/>
              <a:gd name="connsiteY4" fmla="*/ 9320 h 9527"/>
              <a:gd name="connsiteX5" fmla="*/ 1702 w 2605"/>
              <a:gd name="connsiteY5" fmla="*/ 4421 h 9527"/>
              <a:gd name="connsiteX6" fmla="*/ 911 w 2605"/>
              <a:gd name="connsiteY6" fmla="*/ 0 h 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" h="9527">
                <a:moveTo>
                  <a:pt x="911" y="0"/>
                </a:moveTo>
                <a:lnTo>
                  <a:pt x="0" y="1509"/>
                </a:lnTo>
                <a:lnTo>
                  <a:pt x="492" y="6923"/>
                </a:lnTo>
                <a:cubicBezTo>
                  <a:pt x="632" y="7791"/>
                  <a:pt x="771" y="8659"/>
                  <a:pt x="911" y="9527"/>
                </a:cubicBezTo>
                <a:lnTo>
                  <a:pt x="2605" y="9320"/>
                </a:lnTo>
                <a:lnTo>
                  <a:pt x="1702" y="4421"/>
                </a:lnTo>
                <a:lnTo>
                  <a:pt x="911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25" name="Title 124"/>
          <p:cNvSpPr>
            <a:spLocks noGrp="1"/>
          </p:cNvSpPr>
          <p:nvPr>
            <p:ph type="title"/>
          </p:nvPr>
        </p:nvSpPr>
        <p:spPr>
          <a:xfrm>
            <a:off x="193410" y="12730"/>
            <a:ext cx="5172341" cy="745633"/>
          </a:xfrm>
        </p:spPr>
        <p:txBody>
          <a:bodyPr/>
          <a:lstStyle/>
          <a:p>
            <a:r>
              <a:rPr lang="en-US" dirty="0"/>
              <a:t>America’s Sales Territories</a:t>
            </a:r>
          </a:p>
        </p:txBody>
      </p:sp>
      <p:sp>
        <p:nvSpPr>
          <p:cNvPr id="1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4B6E68F2-7768-7849-AF58-B704F00CBB0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Freeform 162"/>
          <p:cNvSpPr>
            <a:spLocks/>
          </p:cNvSpPr>
          <p:nvPr/>
        </p:nvSpPr>
        <p:spPr bwMode="auto">
          <a:xfrm>
            <a:off x="1797051" y="2995001"/>
            <a:ext cx="319616" cy="727075"/>
          </a:xfrm>
          <a:custGeom>
            <a:avLst/>
            <a:gdLst>
              <a:gd name="T0" fmla="*/ 143 w 151"/>
              <a:gd name="T1" fmla="*/ 215 h 458"/>
              <a:gd name="T2" fmla="*/ 143 w 151"/>
              <a:gd name="T3" fmla="*/ 139 h 458"/>
              <a:gd name="T4" fmla="*/ 133 w 151"/>
              <a:gd name="T5" fmla="*/ 333 h 458"/>
              <a:gd name="T6" fmla="*/ 133 w 151"/>
              <a:gd name="T7" fmla="*/ 159 h 458"/>
              <a:gd name="T8" fmla="*/ 133 w 151"/>
              <a:gd name="T9" fmla="*/ 287 h 458"/>
              <a:gd name="T10" fmla="*/ 133 w 151"/>
              <a:gd name="T11" fmla="*/ 282 h 458"/>
              <a:gd name="T12" fmla="*/ 128 w 151"/>
              <a:gd name="T13" fmla="*/ 353 h 458"/>
              <a:gd name="T14" fmla="*/ 138 w 151"/>
              <a:gd name="T15" fmla="*/ 246 h 458"/>
              <a:gd name="T16" fmla="*/ 126 w 151"/>
              <a:gd name="T17" fmla="*/ 396 h 458"/>
              <a:gd name="T18" fmla="*/ 103 w 151"/>
              <a:gd name="T19" fmla="*/ 394 h 458"/>
              <a:gd name="T20" fmla="*/ 66 w 151"/>
              <a:gd name="T21" fmla="*/ 422 h 458"/>
              <a:gd name="T22" fmla="*/ 72 w 151"/>
              <a:gd name="T23" fmla="*/ 453 h 458"/>
              <a:gd name="T24" fmla="*/ 41 w 151"/>
              <a:gd name="T25" fmla="*/ 458 h 458"/>
              <a:gd name="T26" fmla="*/ 24 w 151"/>
              <a:gd name="T27" fmla="*/ 428 h 458"/>
              <a:gd name="T28" fmla="*/ 9 w 151"/>
              <a:gd name="T29" fmla="*/ 316 h 458"/>
              <a:gd name="T30" fmla="*/ 20 w 151"/>
              <a:gd name="T31" fmla="*/ 231 h 458"/>
              <a:gd name="T32" fmla="*/ 0 w 151"/>
              <a:gd name="T33" fmla="*/ 181 h 458"/>
              <a:gd name="T34" fmla="*/ 10 w 151"/>
              <a:gd name="T35" fmla="*/ 145 h 458"/>
              <a:gd name="T36" fmla="*/ 30 w 151"/>
              <a:gd name="T37" fmla="*/ 138 h 458"/>
              <a:gd name="T38" fmla="*/ 50 w 151"/>
              <a:gd name="T39" fmla="*/ 78 h 458"/>
              <a:gd name="T40" fmla="*/ 49 w 151"/>
              <a:gd name="T41" fmla="*/ 47 h 458"/>
              <a:gd name="T42" fmla="*/ 34 w 151"/>
              <a:gd name="T43" fmla="*/ 1 h 458"/>
              <a:gd name="T44" fmla="*/ 133 w 151"/>
              <a:gd name="T45" fmla="*/ 42 h 458"/>
              <a:gd name="T46" fmla="*/ 143 w 151"/>
              <a:gd name="T47" fmla="*/ 108 h 458"/>
              <a:gd name="T48" fmla="*/ 143 w 151"/>
              <a:gd name="T49" fmla="*/ 20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1" h="458">
                <a:moveTo>
                  <a:pt x="143" y="215"/>
                </a:moveTo>
                <a:lnTo>
                  <a:pt x="143" y="139"/>
                </a:lnTo>
                <a:lnTo>
                  <a:pt x="133" y="333"/>
                </a:lnTo>
                <a:lnTo>
                  <a:pt x="133" y="159"/>
                </a:lnTo>
                <a:lnTo>
                  <a:pt x="133" y="287"/>
                </a:lnTo>
                <a:lnTo>
                  <a:pt x="133" y="282"/>
                </a:lnTo>
                <a:lnTo>
                  <a:pt x="128" y="353"/>
                </a:lnTo>
                <a:lnTo>
                  <a:pt x="138" y="246"/>
                </a:lnTo>
                <a:lnTo>
                  <a:pt x="126" y="396"/>
                </a:lnTo>
                <a:lnTo>
                  <a:pt x="103" y="394"/>
                </a:lnTo>
                <a:lnTo>
                  <a:pt x="66" y="422"/>
                </a:lnTo>
                <a:lnTo>
                  <a:pt x="72" y="453"/>
                </a:lnTo>
                <a:lnTo>
                  <a:pt x="41" y="458"/>
                </a:lnTo>
                <a:lnTo>
                  <a:pt x="24" y="428"/>
                </a:lnTo>
                <a:lnTo>
                  <a:pt x="9" y="316"/>
                </a:lnTo>
                <a:lnTo>
                  <a:pt x="20" y="231"/>
                </a:lnTo>
                <a:lnTo>
                  <a:pt x="0" y="181"/>
                </a:lnTo>
                <a:lnTo>
                  <a:pt x="10" y="145"/>
                </a:lnTo>
                <a:lnTo>
                  <a:pt x="30" y="138"/>
                </a:lnTo>
                <a:lnTo>
                  <a:pt x="50" y="78"/>
                </a:lnTo>
                <a:lnTo>
                  <a:pt x="49" y="47"/>
                </a:lnTo>
                <a:lnTo>
                  <a:pt x="34" y="1"/>
                </a:lnTo>
                <a:cubicBezTo>
                  <a:pt x="48" y="0"/>
                  <a:pt x="115" y="24"/>
                  <a:pt x="133" y="42"/>
                </a:cubicBezTo>
                <a:cubicBezTo>
                  <a:pt x="151" y="81"/>
                  <a:pt x="141" y="64"/>
                  <a:pt x="143" y="108"/>
                </a:cubicBezTo>
                <a:cubicBezTo>
                  <a:pt x="144" y="134"/>
                  <a:pt x="143" y="158"/>
                  <a:pt x="143" y="200"/>
                </a:cubicBezTo>
              </a:path>
            </a:pathLst>
          </a:custGeom>
          <a:solidFill>
            <a:srgbClr val="CCFFCC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endParaRPr lang="en-US" sz="1100" dirty="0"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5" name="Freeform 245"/>
          <p:cNvSpPr>
            <a:spLocks/>
          </p:cNvSpPr>
          <p:nvPr/>
        </p:nvSpPr>
        <p:spPr bwMode="auto">
          <a:xfrm>
            <a:off x="2495551" y="3803036"/>
            <a:ext cx="749300" cy="577851"/>
          </a:xfrm>
          <a:custGeom>
            <a:avLst/>
            <a:gdLst>
              <a:gd name="T0" fmla="*/ 0 w 431"/>
              <a:gd name="T1" fmla="*/ 3 h 429"/>
              <a:gd name="T2" fmla="*/ 72 w 431"/>
              <a:gd name="T3" fmla="*/ 135 h 429"/>
              <a:gd name="T4" fmla="*/ 132 w 431"/>
              <a:gd name="T5" fmla="*/ 189 h 429"/>
              <a:gd name="T6" fmla="*/ 168 w 431"/>
              <a:gd name="T7" fmla="*/ 249 h 429"/>
              <a:gd name="T8" fmla="*/ 192 w 431"/>
              <a:gd name="T9" fmla="*/ 303 h 429"/>
              <a:gd name="T10" fmla="*/ 246 w 431"/>
              <a:gd name="T11" fmla="*/ 351 h 429"/>
              <a:gd name="T12" fmla="*/ 294 w 431"/>
              <a:gd name="T13" fmla="*/ 423 h 429"/>
              <a:gd name="T14" fmla="*/ 330 w 431"/>
              <a:gd name="T15" fmla="*/ 417 h 429"/>
              <a:gd name="T16" fmla="*/ 354 w 431"/>
              <a:gd name="T17" fmla="*/ 285 h 429"/>
              <a:gd name="T18" fmla="*/ 402 w 431"/>
              <a:gd name="T19" fmla="*/ 177 h 429"/>
              <a:gd name="T20" fmla="*/ 408 w 431"/>
              <a:gd name="T21" fmla="*/ 135 h 429"/>
              <a:gd name="T22" fmla="*/ 420 w 431"/>
              <a:gd name="T23" fmla="*/ 87 h 429"/>
              <a:gd name="T24" fmla="*/ 414 w 431"/>
              <a:gd name="T25" fmla="*/ 33 h 429"/>
              <a:gd name="T26" fmla="*/ 324 w 431"/>
              <a:gd name="T27" fmla="*/ 27 h 429"/>
              <a:gd name="T28" fmla="*/ 102 w 431"/>
              <a:gd name="T29" fmla="*/ 9 h 429"/>
              <a:gd name="T30" fmla="*/ 0 w 431"/>
              <a:gd name="T31" fmla="*/ 3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1" h="429">
                <a:moveTo>
                  <a:pt x="0" y="3"/>
                </a:moveTo>
                <a:cubicBezTo>
                  <a:pt x="16" y="52"/>
                  <a:pt x="41" y="94"/>
                  <a:pt x="72" y="135"/>
                </a:cubicBezTo>
                <a:cubicBezTo>
                  <a:pt x="81" y="161"/>
                  <a:pt x="132" y="189"/>
                  <a:pt x="132" y="189"/>
                </a:cubicBezTo>
                <a:cubicBezTo>
                  <a:pt x="144" y="208"/>
                  <a:pt x="159" y="229"/>
                  <a:pt x="168" y="249"/>
                </a:cubicBezTo>
                <a:cubicBezTo>
                  <a:pt x="178" y="270"/>
                  <a:pt x="176" y="287"/>
                  <a:pt x="192" y="303"/>
                </a:cubicBezTo>
                <a:cubicBezTo>
                  <a:pt x="209" y="320"/>
                  <a:pt x="246" y="351"/>
                  <a:pt x="246" y="351"/>
                </a:cubicBezTo>
                <a:cubicBezTo>
                  <a:pt x="256" y="381"/>
                  <a:pt x="273" y="402"/>
                  <a:pt x="294" y="423"/>
                </a:cubicBezTo>
                <a:cubicBezTo>
                  <a:pt x="306" y="421"/>
                  <a:pt x="327" y="429"/>
                  <a:pt x="330" y="417"/>
                </a:cubicBezTo>
                <a:cubicBezTo>
                  <a:pt x="369" y="284"/>
                  <a:pt x="288" y="263"/>
                  <a:pt x="354" y="285"/>
                </a:cubicBezTo>
                <a:cubicBezTo>
                  <a:pt x="431" y="274"/>
                  <a:pt x="392" y="294"/>
                  <a:pt x="402" y="177"/>
                </a:cubicBezTo>
                <a:cubicBezTo>
                  <a:pt x="403" y="163"/>
                  <a:pt x="405" y="149"/>
                  <a:pt x="408" y="135"/>
                </a:cubicBezTo>
                <a:cubicBezTo>
                  <a:pt x="411" y="119"/>
                  <a:pt x="420" y="87"/>
                  <a:pt x="420" y="87"/>
                </a:cubicBezTo>
                <a:cubicBezTo>
                  <a:pt x="418" y="69"/>
                  <a:pt x="429" y="43"/>
                  <a:pt x="414" y="33"/>
                </a:cubicBezTo>
                <a:cubicBezTo>
                  <a:pt x="389" y="17"/>
                  <a:pt x="354" y="30"/>
                  <a:pt x="324" y="27"/>
                </a:cubicBezTo>
                <a:cubicBezTo>
                  <a:pt x="105" y="6"/>
                  <a:pt x="347" y="21"/>
                  <a:pt x="102" y="9"/>
                </a:cubicBezTo>
                <a:cubicBezTo>
                  <a:pt x="40" y="0"/>
                  <a:pt x="74" y="3"/>
                  <a:pt x="0" y="3"/>
                </a:cubicBezTo>
                <a:close/>
              </a:path>
            </a:pathLst>
          </a:cu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1439" tIns="45719" rIns="91439" bIns="45719" anchor="ctr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srgbClr val="FFFFFF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6" name="Freeform 246"/>
          <p:cNvSpPr>
            <a:spLocks/>
          </p:cNvSpPr>
          <p:nvPr/>
        </p:nvSpPr>
        <p:spPr bwMode="auto">
          <a:xfrm>
            <a:off x="1964272" y="3029761"/>
            <a:ext cx="675217" cy="827087"/>
          </a:xfrm>
          <a:custGeom>
            <a:avLst/>
            <a:gdLst>
              <a:gd name="T0" fmla="*/ 59 w 319"/>
              <a:gd name="T1" fmla="*/ 0 h 521"/>
              <a:gd name="T2" fmla="*/ 50 w 319"/>
              <a:gd name="T3" fmla="*/ 330 h 521"/>
              <a:gd name="T4" fmla="*/ 26 w 319"/>
              <a:gd name="T5" fmla="*/ 369 h 521"/>
              <a:gd name="T6" fmla="*/ 4 w 319"/>
              <a:gd name="T7" fmla="*/ 388 h 521"/>
              <a:gd name="T8" fmla="*/ 11 w 319"/>
              <a:gd name="T9" fmla="*/ 447 h 521"/>
              <a:gd name="T10" fmla="*/ 67 w 319"/>
              <a:gd name="T11" fmla="*/ 511 h 521"/>
              <a:gd name="T12" fmla="*/ 108 w 319"/>
              <a:gd name="T13" fmla="*/ 509 h 521"/>
              <a:gd name="T14" fmla="*/ 232 w 319"/>
              <a:gd name="T15" fmla="*/ 489 h 521"/>
              <a:gd name="T16" fmla="*/ 242 w 319"/>
              <a:gd name="T17" fmla="*/ 326 h 521"/>
              <a:gd name="T18" fmla="*/ 182 w 319"/>
              <a:gd name="T19" fmla="*/ 36 h 521"/>
              <a:gd name="T20" fmla="*/ 83 w 319"/>
              <a:gd name="T21" fmla="*/ 5 h 521"/>
              <a:gd name="T22" fmla="*/ 59 w 319"/>
              <a:gd name="T2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9" h="521">
                <a:moveTo>
                  <a:pt x="59" y="0"/>
                </a:moveTo>
                <a:cubicBezTo>
                  <a:pt x="60" y="129"/>
                  <a:pt x="46" y="201"/>
                  <a:pt x="50" y="330"/>
                </a:cubicBezTo>
                <a:cubicBezTo>
                  <a:pt x="47" y="396"/>
                  <a:pt x="34" y="359"/>
                  <a:pt x="26" y="369"/>
                </a:cubicBezTo>
                <a:cubicBezTo>
                  <a:pt x="18" y="379"/>
                  <a:pt x="6" y="375"/>
                  <a:pt x="4" y="388"/>
                </a:cubicBezTo>
                <a:cubicBezTo>
                  <a:pt x="2" y="401"/>
                  <a:pt x="0" y="427"/>
                  <a:pt x="11" y="447"/>
                </a:cubicBezTo>
                <a:cubicBezTo>
                  <a:pt x="22" y="467"/>
                  <a:pt x="51" y="501"/>
                  <a:pt x="67" y="511"/>
                </a:cubicBezTo>
                <a:cubicBezTo>
                  <a:pt x="83" y="521"/>
                  <a:pt x="81" y="513"/>
                  <a:pt x="108" y="509"/>
                </a:cubicBezTo>
                <a:cubicBezTo>
                  <a:pt x="144" y="507"/>
                  <a:pt x="199" y="512"/>
                  <a:pt x="232" y="489"/>
                </a:cubicBezTo>
                <a:cubicBezTo>
                  <a:pt x="238" y="425"/>
                  <a:pt x="242" y="407"/>
                  <a:pt x="242" y="326"/>
                </a:cubicBezTo>
                <a:cubicBezTo>
                  <a:pt x="242" y="19"/>
                  <a:pt x="319" y="64"/>
                  <a:pt x="182" y="36"/>
                </a:cubicBezTo>
                <a:cubicBezTo>
                  <a:pt x="151" y="20"/>
                  <a:pt x="116" y="16"/>
                  <a:pt x="83" y="5"/>
                </a:cubicBezTo>
                <a:cubicBezTo>
                  <a:pt x="38" y="11"/>
                  <a:pt x="33" y="18"/>
                  <a:pt x="59" y="0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1439" tIns="45719" rIns="91439" bIns="45719" anchor="ctr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2882905" y="1515454"/>
            <a:ext cx="666751" cy="388937"/>
            <a:chOff x="2190" y="4742"/>
            <a:chExt cx="999" cy="8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190" y="4843"/>
              <a:ext cx="76" cy="116"/>
            </a:xfrm>
            <a:custGeom>
              <a:avLst/>
              <a:gdLst>
                <a:gd name="T0" fmla="*/ 0 w 76"/>
                <a:gd name="T1" fmla="*/ 116 h 116"/>
                <a:gd name="T2" fmla="*/ 0 w 76"/>
                <a:gd name="T3" fmla="*/ 82 h 116"/>
                <a:gd name="T4" fmla="*/ 44 w 76"/>
                <a:gd name="T5" fmla="*/ 0 h 116"/>
                <a:gd name="T6" fmla="*/ 76 w 76"/>
                <a:gd name="T7" fmla="*/ 24 h 116"/>
                <a:gd name="T8" fmla="*/ 40 w 76"/>
                <a:gd name="T9" fmla="*/ 116 h 116"/>
                <a:gd name="T10" fmla="*/ 0 w 76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16">
                  <a:moveTo>
                    <a:pt x="0" y="116"/>
                  </a:moveTo>
                  <a:lnTo>
                    <a:pt x="0" y="82"/>
                  </a:lnTo>
                  <a:lnTo>
                    <a:pt x="44" y="0"/>
                  </a:lnTo>
                  <a:lnTo>
                    <a:pt x="76" y="24"/>
                  </a:lnTo>
                  <a:lnTo>
                    <a:pt x="40" y="116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57178" fontAlgn="base">
                <a:spcBef>
                  <a:spcPct val="0"/>
                </a:spcBef>
                <a:spcAft>
                  <a:spcPct val="0"/>
                </a:spcAft>
              </a:pPr>
              <a:endParaRPr lang="en-US" sz="2533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2299" y="4742"/>
              <a:ext cx="144" cy="146"/>
            </a:xfrm>
            <a:custGeom>
              <a:avLst/>
              <a:gdLst>
                <a:gd name="T0" fmla="*/ 32 w 144"/>
                <a:gd name="T1" fmla="*/ 16 h 146"/>
                <a:gd name="T2" fmla="*/ 0 w 144"/>
                <a:gd name="T3" fmla="*/ 87 h 146"/>
                <a:gd name="T4" fmla="*/ 56 w 144"/>
                <a:gd name="T5" fmla="*/ 134 h 146"/>
                <a:gd name="T6" fmla="*/ 120 w 144"/>
                <a:gd name="T7" fmla="*/ 146 h 146"/>
                <a:gd name="T8" fmla="*/ 144 w 144"/>
                <a:gd name="T9" fmla="*/ 89 h 146"/>
                <a:gd name="T10" fmla="*/ 129 w 144"/>
                <a:gd name="T11" fmla="*/ 0 h 146"/>
                <a:gd name="T12" fmla="*/ 32 w 144"/>
                <a:gd name="T13" fmla="*/ 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46">
                  <a:moveTo>
                    <a:pt x="32" y="16"/>
                  </a:moveTo>
                  <a:lnTo>
                    <a:pt x="0" y="87"/>
                  </a:lnTo>
                  <a:lnTo>
                    <a:pt x="56" y="134"/>
                  </a:lnTo>
                  <a:lnTo>
                    <a:pt x="120" y="146"/>
                  </a:lnTo>
                  <a:lnTo>
                    <a:pt x="144" y="89"/>
                  </a:lnTo>
                  <a:lnTo>
                    <a:pt x="129" y="0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57178" fontAlgn="base">
                <a:spcBef>
                  <a:spcPct val="0"/>
                </a:spcBef>
                <a:spcAft>
                  <a:spcPct val="0"/>
                </a:spcAft>
              </a:pPr>
              <a:endParaRPr lang="en-US" sz="2533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2434" y="4843"/>
              <a:ext cx="213" cy="165"/>
            </a:xfrm>
            <a:custGeom>
              <a:avLst/>
              <a:gdLst>
                <a:gd name="T0" fmla="*/ 0 w 213"/>
                <a:gd name="T1" fmla="*/ 58 h 165"/>
                <a:gd name="T2" fmla="*/ 146 w 213"/>
                <a:gd name="T3" fmla="*/ 0 h 165"/>
                <a:gd name="T4" fmla="*/ 174 w 213"/>
                <a:gd name="T5" fmla="*/ 71 h 165"/>
                <a:gd name="T6" fmla="*/ 201 w 213"/>
                <a:gd name="T7" fmla="*/ 87 h 165"/>
                <a:gd name="T8" fmla="*/ 213 w 213"/>
                <a:gd name="T9" fmla="*/ 145 h 165"/>
                <a:gd name="T10" fmla="*/ 141 w 213"/>
                <a:gd name="T11" fmla="*/ 154 h 165"/>
                <a:gd name="T12" fmla="*/ 89 w 213"/>
                <a:gd name="T13" fmla="*/ 165 h 165"/>
                <a:gd name="T14" fmla="*/ 0 w 213"/>
                <a:gd name="T15" fmla="*/ 5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165">
                  <a:moveTo>
                    <a:pt x="0" y="58"/>
                  </a:moveTo>
                  <a:lnTo>
                    <a:pt x="146" y="0"/>
                  </a:lnTo>
                  <a:lnTo>
                    <a:pt x="174" y="71"/>
                  </a:lnTo>
                  <a:lnTo>
                    <a:pt x="201" y="87"/>
                  </a:lnTo>
                  <a:lnTo>
                    <a:pt x="213" y="145"/>
                  </a:lnTo>
                  <a:lnTo>
                    <a:pt x="141" y="154"/>
                  </a:lnTo>
                  <a:lnTo>
                    <a:pt x="89" y="165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57178" fontAlgn="base">
                <a:spcBef>
                  <a:spcPct val="0"/>
                </a:spcBef>
                <a:spcAft>
                  <a:spcPct val="0"/>
                </a:spcAft>
              </a:pPr>
              <a:endParaRPr lang="en-US" sz="2533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654" y="4968"/>
              <a:ext cx="170" cy="87"/>
            </a:xfrm>
            <a:custGeom>
              <a:avLst/>
              <a:gdLst>
                <a:gd name="T0" fmla="*/ 26 w 170"/>
                <a:gd name="T1" fmla="*/ 4 h 87"/>
                <a:gd name="T2" fmla="*/ 0 w 170"/>
                <a:gd name="T3" fmla="*/ 82 h 87"/>
                <a:gd name="T4" fmla="*/ 45 w 170"/>
                <a:gd name="T5" fmla="*/ 87 h 87"/>
                <a:gd name="T6" fmla="*/ 73 w 170"/>
                <a:gd name="T7" fmla="*/ 69 h 87"/>
                <a:gd name="T8" fmla="*/ 125 w 170"/>
                <a:gd name="T9" fmla="*/ 71 h 87"/>
                <a:gd name="T10" fmla="*/ 170 w 170"/>
                <a:gd name="T11" fmla="*/ 36 h 87"/>
                <a:gd name="T12" fmla="*/ 141 w 170"/>
                <a:gd name="T13" fmla="*/ 24 h 87"/>
                <a:gd name="T14" fmla="*/ 118 w 170"/>
                <a:gd name="T15" fmla="*/ 0 h 87"/>
                <a:gd name="T16" fmla="*/ 26 w 170"/>
                <a:gd name="T17" fmla="*/ 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87">
                  <a:moveTo>
                    <a:pt x="26" y="4"/>
                  </a:moveTo>
                  <a:lnTo>
                    <a:pt x="0" y="82"/>
                  </a:lnTo>
                  <a:lnTo>
                    <a:pt x="45" y="87"/>
                  </a:lnTo>
                  <a:lnTo>
                    <a:pt x="73" y="69"/>
                  </a:lnTo>
                  <a:lnTo>
                    <a:pt x="125" y="71"/>
                  </a:lnTo>
                  <a:lnTo>
                    <a:pt x="170" y="36"/>
                  </a:lnTo>
                  <a:lnTo>
                    <a:pt x="141" y="24"/>
                  </a:lnTo>
                  <a:lnTo>
                    <a:pt x="118" y="0"/>
                  </a:lnTo>
                  <a:lnTo>
                    <a:pt x="26" y="4"/>
                  </a:lnTo>
                  <a:close/>
                </a:path>
              </a:pathLst>
            </a:custGeom>
            <a:grp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57178" fontAlgn="base">
                <a:spcBef>
                  <a:spcPct val="0"/>
                </a:spcBef>
                <a:spcAft>
                  <a:spcPct val="0"/>
                </a:spcAft>
              </a:pPr>
              <a:endParaRPr lang="en-US" sz="2533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705" y="5091"/>
              <a:ext cx="69" cy="64"/>
            </a:xfrm>
            <a:custGeom>
              <a:avLst/>
              <a:gdLst>
                <a:gd name="T0" fmla="*/ 60 w 69"/>
                <a:gd name="T1" fmla="*/ 0 h 64"/>
                <a:gd name="T2" fmla="*/ 0 w 69"/>
                <a:gd name="T3" fmla="*/ 6 h 64"/>
                <a:gd name="T4" fmla="*/ 10 w 69"/>
                <a:gd name="T5" fmla="*/ 64 h 64"/>
                <a:gd name="T6" fmla="*/ 69 w 69"/>
                <a:gd name="T7" fmla="*/ 49 h 64"/>
                <a:gd name="T8" fmla="*/ 60 w 69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4">
                  <a:moveTo>
                    <a:pt x="60" y="0"/>
                  </a:moveTo>
                  <a:lnTo>
                    <a:pt x="0" y="6"/>
                  </a:lnTo>
                  <a:lnTo>
                    <a:pt x="10" y="64"/>
                  </a:lnTo>
                  <a:lnTo>
                    <a:pt x="69" y="49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57178" fontAlgn="base">
                <a:spcBef>
                  <a:spcPct val="0"/>
                </a:spcBef>
                <a:spcAft>
                  <a:spcPct val="0"/>
                </a:spcAft>
              </a:pPr>
              <a:endParaRPr lang="en-US" sz="2533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781" y="5160"/>
              <a:ext cx="46" cy="62"/>
            </a:xfrm>
            <a:custGeom>
              <a:avLst/>
              <a:gdLst>
                <a:gd name="T0" fmla="*/ 0 w 46"/>
                <a:gd name="T1" fmla="*/ 24 h 62"/>
                <a:gd name="T2" fmla="*/ 46 w 46"/>
                <a:gd name="T3" fmla="*/ 0 h 62"/>
                <a:gd name="T4" fmla="*/ 46 w 46"/>
                <a:gd name="T5" fmla="*/ 55 h 62"/>
                <a:gd name="T6" fmla="*/ 15 w 46"/>
                <a:gd name="T7" fmla="*/ 62 h 62"/>
                <a:gd name="T8" fmla="*/ 0 w 46"/>
                <a:gd name="T9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2">
                  <a:moveTo>
                    <a:pt x="0" y="24"/>
                  </a:moveTo>
                  <a:lnTo>
                    <a:pt x="46" y="0"/>
                  </a:lnTo>
                  <a:lnTo>
                    <a:pt x="46" y="55"/>
                  </a:lnTo>
                  <a:lnTo>
                    <a:pt x="15" y="62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57178" fontAlgn="base">
                <a:spcBef>
                  <a:spcPct val="0"/>
                </a:spcBef>
                <a:spcAft>
                  <a:spcPct val="0"/>
                </a:spcAft>
              </a:pPr>
              <a:endParaRPr lang="en-US" sz="2533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900" y="5189"/>
              <a:ext cx="289" cy="357"/>
            </a:xfrm>
            <a:custGeom>
              <a:avLst/>
              <a:gdLst>
                <a:gd name="T0" fmla="*/ 49 w 289"/>
                <a:gd name="T1" fmla="*/ 0 h 357"/>
                <a:gd name="T2" fmla="*/ 0 w 289"/>
                <a:gd name="T3" fmla="*/ 136 h 357"/>
                <a:gd name="T4" fmla="*/ 35 w 289"/>
                <a:gd name="T5" fmla="*/ 203 h 357"/>
                <a:gd name="T6" fmla="*/ 35 w 289"/>
                <a:gd name="T7" fmla="*/ 324 h 357"/>
                <a:gd name="T8" fmla="*/ 104 w 289"/>
                <a:gd name="T9" fmla="*/ 357 h 357"/>
                <a:gd name="T10" fmla="*/ 135 w 289"/>
                <a:gd name="T11" fmla="*/ 286 h 357"/>
                <a:gd name="T12" fmla="*/ 224 w 289"/>
                <a:gd name="T13" fmla="*/ 270 h 357"/>
                <a:gd name="T14" fmla="*/ 289 w 289"/>
                <a:gd name="T15" fmla="*/ 192 h 357"/>
                <a:gd name="T16" fmla="*/ 220 w 289"/>
                <a:gd name="T17" fmla="*/ 71 h 357"/>
                <a:gd name="T18" fmla="*/ 49 w 289"/>
                <a:gd name="T19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357">
                  <a:moveTo>
                    <a:pt x="49" y="0"/>
                  </a:moveTo>
                  <a:lnTo>
                    <a:pt x="0" y="136"/>
                  </a:lnTo>
                  <a:lnTo>
                    <a:pt x="35" y="203"/>
                  </a:lnTo>
                  <a:lnTo>
                    <a:pt x="35" y="324"/>
                  </a:lnTo>
                  <a:lnTo>
                    <a:pt x="104" y="357"/>
                  </a:lnTo>
                  <a:lnTo>
                    <a:pt x="135" y="286"/>
                  </a:lnTo>
                  <a:lnTo>
                    <a:pt x="224" y="270"/>
                  </a:lnTo>
                  <a:lnTo>
                    <a:pt x="289" y="192"/>
                  </a:lnTo>
                  <a:lnTo>
                    <a:pt x="220" y="7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57178" fontAlgn="base">
                <a:spcBef>
                  <a:spcPct val="0"/>
                </a:spcBef>
                <a:spcAft>
                  <a:spcPct val="0"/>
                </a:spcAft>
              </a:pPr>
              <a:endParaRPr lang="en-US" sz="2533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endParaRPr>
            </a:p>
          </p:txBody>
        </p:sp>
      </p:grpSp>
      <p:sp>
        <p:nvSpPr>
          <p:cNvPr id="15" name="Freeform 12"/>
          <p:cNvSpPr>
            <a:spLocks/>
          </p:cNvSpPr>
          <p:nvPr/>
        </p:nvSpPr>
        <p:spPr bwMode="auto">
          <a:xfrm>
            <a:off x="2046817" y="1385273"/>
            <a:ext cx="751416" cy="519112"/>
          </a:xfrm>
          <a:custGeom>
            <a:avLst/>
            <a:gdLst>
              <a:gd name="T0" fmla="*/ 291 w 1825"/>
              <a:gd name="T1" fmla="*/ 277 h 1864"/>
              <a:gd name="T2" fmla="*/ 658 w 1825"/>
              <a:gd name="T3" fmla="*/ 0 h 1864"/>
              <a:gd name="T4" fmla="*/ 833 w 1825"/>
              <a:gd name="T5" fmla="*/ 49 h 1864"/>
              <a:gd name="T6" fmla="*/ 918 w 1825"/>
              <a:gd name="T7" fmla="*/ 137 h 1864"/>
              <a:gd name="T8" fmla="*/ 1262 w 1825"/>
              <a:gd name="T9" fmla="*/ 172 h 1864"/>
              <a:gd name="T10" fmla="*/ 1273 w 1825"/>
              <a:gd name="T11" fmla="*/ 1094 h 1864"/>
              <a:gd name="T12" fmla="*/ 1385 w 1825"/>
              <a:gd name="T13" fmla="*/ 1121 h 1864"/>
              <a:gd name="T14" fmla="*/ 1437 w 1825"/>
              <a:gd name="T15" fmla="*/ 1232 h 1864"/>
              <a:gd name="T16" fmla="*/ 1517 w 1825"/>
              <a:gd name="T17" fmla="*/ 1194 h 1864"/>
              <a:gd name="T18" fmla="*/ 1683 w 1825"/>
              <a:gd name="T19" fmla="*/ 1444 h 1864"/>
              <a:gd name="T20" fmla="*/ 1825 w 1825"/>
              <a:gd name="T21" fmla="*/ 1559 h 1864"/>
              <a:gd name="T22" fmla="*/ 1820 w 1825"/>
              <a:gd name="T23" fmla="*/ 1659 h 1864"/>
              <a:gd name="T24" fmla="*/ 1640 w 1825"/>
              <a:gd name="T25" fmla="*/ 1672 h 1864"/>
              <a:gd name="T26" fmla="*/ 1560 w 1825"/>
              <a:gd name="T27" fmla="*/ 1366 h 1864"/>
              <a:gd name="T28" fmla="*/ 992 w 1825"/>
              <a:gd name="T29" fmla="*/ 1065 h 1864"/>
              <a:gd name="T30" fmla="*/ 1008 w 1825"/>
              <a:gd name="T31" fmla="*/ 1159 h 1864"/>
              <a:gd name="T32" fmla="*/ 880 w 1825"/>
              <a:gd name="T33" fmla="*/ 1282 h 1864"/>
              <a:gd name="T34" fmla="*/ 859 w 1825"/>
              <a:gd name="T35" fmla="*/ 1237 h 1864"/>
              <a:gd name="T36" fmla="*/ 823 w 1825"/>
              <a:gd name="T37" fmla="*/ 1237 h 1864"/>
              <a:gd name="T38" fmla="*/ 720 w 1825"/>
              <a:gd name="T39" fmla="*/ 1492 h 1864"/>
              <a:gd name="T40" fmla="*/ 404 w 1825"/>
              <a:gd name="T41" fmla="*/ 1744 h 1864"/>
              <a:gd name="T42" fmla="*/ 90 w 1825"/>
              <a:gd name="T43" fmla="*/ 1864 h 1864"/>
              <a:gd name="T44" fmla="*/ 0 w 1825"/>
              <a:gd name="T45" fmla="*/ 1847 h 1864"/>
              <a:gd name="T46" fmla="*/ 360 w 1825"/>
              <a:gd name="T47" fmla="*/ 1632 h 1864"/>
              <a:gd name="T48" fmla="*/ 404 w 1825"/>
              <a:gd name="T49" fmla="*/ 1632 h 1864"/>
              <a:gd name="T50" fmla="*/ 535 w 1825"/>
              <a:gd name="T51" fmla="*/ 1465 h 1864"/>
              <a:gd name="T52" fmla="*/ 594 w 1825"/>
              <a:gd name="T53" fmla="*/ 1460 h 1864"/>
              <a:gd name="T54" fmla="*/ 684 w 1825"/>
              <a:gd name="T55" fmla="*/ 1333 h 1864"/>
              <a:gd name="T56" fmla="*/ 653 w 1825"/>
              <a:gd name="T57" fmla="*/ 1277 h 1864"/>
              <a:gd name="T58" fmla="*/ 461 w 1825"/>
              <a:gd name="T59" fmla="*/ 1304 h 1864"/>
              <a:gd name="T60" fmla="*/ 329 w 1825"/>
              <a:gd name="T61" fmla="*/ 987 h 1864"/>
              <a:gd name="T62" fmla="*/ 404 w 1825"/>
              <a:gd name="T63" fmla="*/ 844 h 1864"/>
              <a:gd name="T64" fmla="*/ 525 w 1825"/>
              <a:gd name="T65" fmla="*/ 793 h 1864"/>
              <a:gd name="T66" fmla="*/ 481 w 1825"/>
              <a:gd name="T67" fmla="*/ 666 h 1864"/>
              <a:gd name="T68" fmla="*/ 355 w 1825"/>
              <a:gd name="T69" fmla="*/ 726 h 1864"/>
              <a:gd name="T70" fmla="*/ 260 w 1825"/>
              <a:gd name="T71" fmla="*/ 543 h 1864"/>
              <a:gd name="T72" fmla="*/ 365 w 1825"/>
              <a:gd name="T73" fmla="*/ 500 h 1864"/>
              <a:gd name="T74" fmla="*/ 461 w 1825"/>
              <a:gd name="T75" fmla="*/ 549 h 1864"/>
              <a:gd name="T76" fmla="*/ 504 w 1825"/>
              <a:gd name="T77" fmla="*/ 521 h 1864"/>
              <a:gd name="T78" fmla="*/ 424 w 1825"/>
              <a:gd name="T79" fmla="*/ 366 h 1864"/>
              <a:gd name="T80" fmla="*/ 286 w 1825"/>
              <a:gd name="T81" fmla="*/ 355 h 1864"/>
              <a:gd name="T82" fmla="*/ 291 w 1825"/>
              <a:gd name="T83" fmla="*/ 277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825" h="1864">
                <a:moveTo>
                  <a:pt x="291" y="277"/>
                </a:moveTo>
                <a:lnTo>
                  <a:pt x="658" y="0"/>
                </a:lnTo>
                <a:lnTo>
                  <a:pt x="833" y="49"/>
                </a:lnTo>
                <a:lnTo>
                  <a:pt x="918" y="137"/>
                </a:lnTo>
                <a:lnTo>
                  <a:pt x="1262" y="172"/>
                </a:lnTo>
                <a:lnTo>
                  <a:pt x="1273" y="1094"/>
                </a:lnTo>
                <a:lnTo>
                  <a:pt x="1385" y="1121"/>
                </a:lnTo>
                <a:lnTo>
                  <a:pt x="1437" y="1232"/>
                </a:lnTo>
                <a:lnTo>
                  <a:pt x="1517" y="1194"/>
                </a:lnTo>
                <a:lnTo>
                  <a:pt x="1683" y="1444"/>
                </a:lnTo>
                <a:lnTo>
                  <a:pt x="1825" y="1559"/>
                </a:lnTo>
                <a:lnTo>
                  <a:pt x="1820" y="1659"/>
                </a:lnTo>
                <a:lnTo>
                  <a:pt x="1640" y="1672"/>
                </a:lnTo>
                <a:lnTo>
                  <a:pt x="1560" y="1366"/>
                </a:lnTo>
                <a:lnTo>
                  <a:pt x="992" y="1065"/>
                </a:lnTo>
                <a:lnTo>
                  <a:pt x="1008" y="1159"/>
                </a:lnTo>
                <a:lnTo>
                  <a:pt x="880" y="1282"/>
                </a:lnTo>
                <a:lnTo>
                  <a:pt x="859" y="1237"/>
                </a:lnTo>
                <a:lnTo>
                  <a:pt x="823" y="1237"/>
                </a:lnTo>
                <a:lnTo>
                  <a:pt x="720" y="1492"/>
                </a:lnTo>
                <a:lnTo>
                  <a:pt x="404" y="1744"/>
                </a:lnTo>
                <a:lnTo>
                  <a:pt x="90" y="1864"/>
                </a:lnTo>
                <a:lnTo>
                  <a:pt x="0" y="1847"/>
                </a:lnTo>
                <a:lnTo>
                  <a:pt x="360" y="1632"/>
                </a:lnTo>
                <a:lnTo>
                  <a:pt x="404" y="1632"/>
                </a:lnTo>
                <a:lnTo>
                  <a:pt x="535" y="1465"/>
                </a:lnTo>
                <a:lnTo>
                  <a:pt x="594" y="1460"/>
                </a:lnTo>
                <a:lnTo>
                  <a:pt x="684" y="1333"/>
                </a:lnTo>
                <a:lnTo>
                  <a:pt x="653" y="1277"/>
                </a:lnTo>
                <a:lnTo>
                  <a:pt x="461" y="1304"/>
                </a:lnTo>
                <a:lnTo>
                  <a:pt x="329" y="987"/>
                </a:lnTo>
                <a:lnTo>
                  <a:pt x="404" y="844"/>
                </a:lnTo>
                <a:lnTo>
                  <a:pt x="525" y="793"/>
                </a:lnTo>
                <a:lnTo>
                  <a:pt x="481" y="666"/>
                </a:lnTo>
                <a:lnTo>
                  <a:pt x="355" y="726"/>
                </a:lnTo>
                <a:lnTo>
                  <a:pt x="260" y="543"/>
                </a:lnTo>
                <a:lnTo>
                  <a:pt x="365" y="500"/>
                </a:lnTo>
                <a:lnTo>
                  <a:pt x="461" y="549"/>
                </a:lnTo>
                <a:lnTo>
                  <a:pt x="504" y="521"/>
                </a:lnTo>
                <a:lnTo>
                  <a:pt x="424" y="366"/>
                </a:lnTo>
                <a:lnTo>
                  <a:pt x="286" y="355"/>
                </a:lnTo>
                <a:lnTo>
                  <a:pt x="291" y="27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7" name="Freeform 51"/>
          <p:cNvSpPr>
            <a:spLocks/>
          </p:cNvSpPr>
          <p:nvPr/>
        </p:nvSpPr>
        <p:spPr bwMode="auto">
          <a:xfrm>
            <a:off x="7558622" y="4947623"/>
            <a:ext cx="1545167" cy="850900"/>
          </a:xfrm>
          <a:custGeom>
            <a:avLst/>
            <a:gdLst>
              <a:gd name="T0" fmla="*/ 0 w 889"/>
              <a:gd name="T1" fmla="*/ 61 h 630"/>
              <a:gd name="T2" fmla="*/ 245 w 889"/>
              <a:gd name="T3" fmla="*/ 36 h 630"/>
              <a:gd name="T4" fmla="*/ 271 w 889"/>
              <a:gd name="T5" fmla="*/ 78 h 630"/>
              <a:gd name="T6" fmla="*/ 532 w 889"/>
              <a:gd name="T7" fmla="*/ 36 h 630"/>
              <a:gd name="T8" fmla="*/ 558 w 889"/>
              <a:gd name="T9" fmla="*/ 66 h 630"/>
              <a:gd name="T10" fmla="*/ 558 w 889"/>
              <a:gd name="T11" fmla="*/ 0 h 630"/>
              <a:gd name="T12" fmla="*/ 573 w 889"/>
              <a:gd name="T13" fmla="*/ 0 h 630"/>
              <a:gd name="T14" fmla="*/ 625 w 889"/>
              <a:gd name="T15" fmla="*/ 3 h 630"/>
              <a:gd name="T16" fmla="*/ 681 w 889"/>
              <a:gd name="T17" fmla="*/ 101 h 630"/>
              <a:gd name="T18" fmla="*/ 769 w 889"/>
              <a:gd name="T19" fmla="*/ 233 h 630"/>
              <a:gd name="T20" fmla="*/ 812 w 889"/>
              <a:gd name="T21" fmla="*/ 348 h 630"/>
              <a:gd name="T22" fmla="*/ 878 w 889"/>
              <a:gd name="T23" fmla="*/ 427 h 630"/>
              <a:gd name="T24" fmla="*/ 889 w 889"/>
              <a:gd name="T25" fmla="*/ 543 h 630"/>
              <a:gd name="T26" fmla="*/ 868 w 889"/>
              <a:gd name="T27" fmla="*/ 612 h 630"/>
              <a:gd name="T28" fmla="*/ 774 w 889"/>
              <a:gd name="T29" fmla="*/ 630 h 630"/>
              <a:gd name="T30" fmla="*/ 759 w 889"/>
              <a:gd name="T31" fmla="*/ 601 h 630"/>
              <a:gd name="T32" fmla="*/ 693 w 889"/>
              <a:gd name="T33" fmla="*/ 560 h 630"/>
              <a:gd name="T34" fmla="*/ 672 w 889"/>
              <a:gd name="T35" fmla="*/ 516 h 630"/>
              <a:gd name="T36" fmla="*/ 655 w 889"/>
              <a:gd name="T37" fmla="*/ 500 h 630"/>
              <a:gd name="T38" fmla="*/ 644 w 889"/>
              <a:gd name="T39" fmla="*/ 460 h 630"/>
              <a:gd name="T40" fmla="*/ 629 w 889"/>
              <a:gd name="T41" fmla="*/ 471 h 630"/>
              <a:gd name="T42" fmla="*/ 577 w 889"/>
              <a:gd name="T43" fmla="*/ 418 h 630"/>
              <a:gd name="T44" fmla="*/ 589 w 889"/>
              <a:gd name="T45" fmla="*/ 369 h 630"/>
              <a:gd name="T46" fmla="*/ 577 w 889"/>
              <a:gd name="T47" fmla="*/ 342 h 630"/>
              <a:gd name="T48" fmla="*/ 561 w 889"/>
              <a:gd name="T49" fmla="*/ 351 h 630"/>
              <a:gd name="T50" fmla="*/ 563 w 889"/>
              <a:gd name="T51" fmla="*/ 380 h 630"/>
              <a:gd name="T52" fmla="*/ 546 w 889"/>
              <a:gd name="T53" fmla="*/ 342 h 630"/>
              <a:gd name="T54" fmla="*/ 548 w 889"/>
              <a:gd name="T55" fmla="*/ 253 h 630"/>
              <a:gd name="T56" fmla="*/ 515 w 889"/>
              <a:gd name="T57" fmla="*/ 201 h 630"/>
              <a:gd name="T58" fmla="*/ 432 w 889"/>
              <a:gd name="T59" fmla="*/ 157 h 630"/>
              <a:gd name="T60" fmla="*/ 390 w 889"/>
              <a:gd name="T61" fmla="*/ 108 h 630"/>
              <a:gd name="T62" fmla="*/ 343 w 889"/>
              <a:gd name="T63" fmla="*/ 103 h 630"/>
              <a:gd name="T64" fmla="*/ 324 w 889"/>
              <a:gd name="T65" fmla="*/ 134 h 630"/>
              <a:gd name="T66" fmla="*/ 255 w 889"/>
              <a:gd name="T67" fmla="*/ 156 h 630"/>
              <a:gd name="T68" fmla="*/ 215 w 889"/>
              <a:gd name="T69" fmla="*/ 134 h 630"/>
              <a:gd name="T70" fmla="*/ 194 w 889"/>
              <a:gd name="T71" fmla="*/ 101 h 630"/>
              <a:gd name="T72" fmla="*/ 64 w 889"/>
              <a:gd name="T73" fmla="*/ 130 h 630"/>
              <a:gd name="T74" fmla="*/ 37 w 889"/>
              <a:gd name="T75" fmla="*/ 107 h 630"/>
              <a:gd name="T76" fmla="*/ 7 w 889"/>
              <a:gd name="T77" fmla="*/ 132 h 630"/>
              <a:gd name="T78" fmla="*/ 0 w 889"/>
              <a:gd name="T79" fmla="*/ 61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89" h="630">
                <a:moveTo>
                  <a:pt x="0" y="61"/>
                </a:moveTo>
                <a:lnTo>
                  <a:pt x="245" y="36"/>
                </a:lnTo>
                <a:lnTo>
                  <a:pt x="271" y="78"/>
                </a:lnTo>
                <a:lnTo>
                  <a:pt x="532" y="36"/>
                </a:lnTo>
                <a:lnTo>
                  <a:pt x="558" y="66"/>
                </a:lnTo>
                <a:lnTo>
                  <a:pt x="558" y="0"/>
                </a:lnTo>
                <a:lnTo>
                  <a:pt x="573" y="0"/>
                </a:lnTo>
                <a:lnTo>
                  <a:pt x="625" y="3"/>
                </a:lnTo>
                <a:lnTo>
                  <a:pt x="681" y="101"/>
                </a:lnTo>
                <a:lnTo>
                  <a:pt x="769" y="233"/>
                </a:lnTo>
                <a:lnTo>
                  <a:pt x="812" y="348"/>
                </a:lnTo>
                <a:lnTo>
                  <a:pt x="878" y="427"/>
                </a:lnTo>
                <a:lnTo>
                  <a:pt x="889" y="543"/>
                </a:lnTo>
                <a:lnTo>
                  <a:pt x="868" y="612"/>
                </a:lnTo>
                <a:lnTo>
                  <a:pt x="774" y="630"/>
                </a:lnTo>
                <a:lnTo>
                  <a:pt x="759" y="601"/>
                </a:lnTo>
                <a:lnTo>
                  <a:pt x="693" y="560"/>
                </a:lnTo>
                <a:lnTo>
                  <a:pt x="672" y="516"/>
                </a:lnTo>
                <a:lnTo>
                  <a:pt x="655" y="500"/>
                </a:lnTo>
                <a:lnTo>
                  <a:pt x="644" y="460"/>
                </a:lnTo>
                <a:lnTo>
                  <a:pt x="629" y="471"/>
                </a:lnTo>
                <a:lnTo>
                  <a:pt x="577" y="418"/>
                </a:lnTo>
                <a:lnTo>
                  <a:pt x="589" y="369"/>
                </a:lnTo>
                <a:lnTo>
                  <a:pt x="577" y="342"/>
                </a:lnTo>
                <a:lnTo>
                  <a:pt x="561" y="351"/>
                </a:lnTo>
                <a:lnTo>
                  <a:pt x="563" y="380"/>
                </a:lnTo>
                <a:lnTo>
                  <a:pt x="546" y="342"/>
                </a:lnTo>
                <a:lnTo>
                  <a:pt x="548" y="253"/>
                </a:lnTo>
                <a:lnTo>
                  <a:pt x="515" y="201"/>
                </a:lnTo>
                <a:lnTo>
                  <a:pt x="432" y="157"/>
                </a:lnTo>
                <a:lnTo>
                  <a:pt x="390" y="108"/>
                </a:lnTo>
                <a:lnTo>
                  <a:pt x="343" y="103"/>
                </a:lnTo>
                <a:lnTo>
                  <a:pt x="324" y="134"/>
                </a:lnTo>
                <a:lnTo>
                  <a:pt x="255" y="156"/>
                </a:lnTo>
                <a:lnTo>
                  <a:pt x="215" y="134"/>
                </a:lnTo>
                <a:lnTo>
                  <a:pt x="194" y="101"/>
                </a:lnTo>
                <a:lnTo>
                  <a:pt x="64" y="130"/>
                </a:lnTo>
                <a:lnTo>
                  <a:pt x="37" y="107"/>
                </a:lnTo>
                <a:lnTo>
                  <a:pt x="7" y="132"/>
                </a:lnTo>
                <a:lnTo>
                  <a:pt x="0" y="61"/>
                </a:lnTo>
                <a:close/>
              </a:path>
            </a:pathLst>
          </a:custGeom>
          <a:solidFill>
            <a:srgbClr val="FF66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srgbClr val="FFFFFF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9" name="Text Box 90"/>
          <p:cNvSpPr txBox="1">
            <a:spLocks noChangeArrowheads="1"/>
          </p:cNvSpPr>
          <p:nvPr/>
        </p:nvSpPr>
        <p:spPr bwMode="auto">
          <a:xfrm>
            <a:off x="2942526" y="1645625"/>
            <a:ext cx="751417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HI</a:t>
            </a:r>
          </a:p>
        </p:txBody>
      </p:sp>
      <p:sp>
        <p:nvSpPr>
          <p:cNvPr id="20" name="Text Box 91"/>
          <p:cNvSpPr txBox="1">
            <a:spLocks noChangeArrowheads="1"/>
          </p:cNvSpPr>
          <p:nvPr/>
        </p:nvSpPr>
        <p:spPr bwMode="auto">
          <a:xfrm>
            <a:off x="2069129" y="1413118"/>
            <a:ext cx="666751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algn="ctr"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AK</a:t>
            </a:r>
          </a:p>
        </p:txBody>
      </p:sp>
      <p:sp>
        <p:nvSpPr>
          <p:cNvPr id="21" name="Text Box 140"/>
          <p:cNvSpPr txBox="1">
            <a:spLocks noChangeArrowheads="1"/>
          </p:cNvSpPr>
          <p:nvPr/>
        </p:nvSpPr>
        <p:spPr bwMode="auto">
          <a:xfrm>
            <a:off x="9787472" y="2345711"/>
            <a:ext cx="624417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NH</a:t>
            </a:r>
          </a:p>
        </p:txBody>
      </p:sp>
      <p:sp>
        <p:nvSpPr>
          <p:cNvPr id="22" name="Text Box 143"/>
          <p:cNvSpPr txBox="1">
            <a:spLocks noChangeArrowheads="1"/>
          </p:cNvSpPr>
          <p:nvPr/>
        </p:nvSpPr>
        <p:spPr bwMode="auto">
          <a:xfrm>
            <a:off x="10026653" y="2912452"/>
            <a:ext cx="582083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CT</a:t>
            </a:r>
          </a:p>
        </p:txBody>
      </p:sp>
      <p:sp>
        <p:nvSpPr>
          <p:cNvPr id="23" name="Text Box 150"/>
          <p:cNvSpPr txBox="1">
            <a:spLocks noChangeArrowheads="1"/>
          </p:cNvSpPr>
          <p:nvPr/>
        </p:nvSpPr>
        <p:spPr bwMode="auto">
          <a:xfrm>
            <a:off x="9840384" y="2567961"/>
            <a:ext cx="624416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MA</a:t>
            </a:r>
          </a:p>
        </p:txBody>
      </p:sp>
      <p:sp>
        <p:nvSpPr>
          <p:cNvPr id="24" name="Freeform 14"/>
          <p:cNvSpPr>
            <a:spLocks/>
          </p:cNvSpPr>
          <p:nvPr/>
        </p:nvSpPr>
        <p:spPr bwMode="auto">
          <a:xfrm>
            <a:off x="9304867" y="1878985"/>
            <a:ext cx="607484" cy="755651"/>
          </a:xfrm>
          <a:custGeom>
            <a:avLst/>
            <a:gdLst>
              <a:gd name="T0" fmla="*/ 84 w 363"/>
              <a:gd name="T1" fmla="*/ 18 h 581"/>
              <a:gd name="T2" fmla="*/ 31 w 363"/>
              <a:gd name="T3" fmla="*/ 125 h 581"/>
              <a:gd name="T4" fmla="*/ 57 w 363"/>
              <a:gd name="T5" fmla="*/ 165 h 581"/>
              <a:gd name="T6" fmla="*/ 31 w 363"/>
              <a:gd name="T7" fmla="*/ 214 h 581"/>
              <a:gd name="T8" fmla="*/ 46 w 363"/>
              <a:gd name="T9" fmla="*/ 230 h 581"/>
              <a:gd name="T10" fmla="*/ 36 w 363"/>
              <a:gd name="T11" fmla="*/ 263 h 581"/>
              <a:gd name="T12" fmla="*/ 36 w 363"/>
              <a:gd name="T13" fmla="*/ 317 h 581"/>
              <a:gd name="T14" fmla="*/ 0 w 363"/>
              <a:gd name="T15" fmla="*/ 337 h 581"/>
              <a:gd name="T16" fmla="*/ 13 w 363"/>
              <a:gd name="T17" fmla="*/ 353 h 581"/>
              <a:gd name="T18" fmla="*/ 90 w 363"/>
              <a:gd name="T19" fmla="*/ 556 h 581"/>
              <a:gd name="T20" fmla="*/ 150 w 363"/>
              <a:gd name="T21" fmla="*/ 581 h 581"/>
              <a:gd name="T22" fmla="*/ 147 w 363"/>
              <a:gd name="T23" fmla="*/ 540 h 581"/>
              <a:gd name="T24" fmla="*/ 176 w 363"/>
              <a:gd name="T25" fmla="*/ 507 h 581"/>
              <a:gd name="T26" fmla="*/ 166 w 363"/>
              <a:gd name="T27" fmla="*/ 473 h 581"/>
              <a:gd name="T28" fmla="*/ 240 w 363"/>
              <a:gd name="T29" fmla="*/ 431 h 581"/>
              <a:gd name="T30" fmla="*/ 244 w 363"/>
              <a:gd name="T31" fmla="*/ 375 h 581"/>
              <a:gd name="T32" fmla="*/ 287 w 363"/>
              <a:gd name="T33" fmla="*/ 371 h 581"/>
              <a:gd name="T34" fmla="*/ 322 w 363"/>
              <a:gd name="T35" fmla="*/ 328 h 581"/>
              <a:gd name="T36" fmla="*/ 363 w 363"/>
              <a:gd name="T37" fmla="*/ 299 h 581"/>
              <a:gd name="T38" fmla="*/ 363 w 363"/>
              <a:gd name="T39" fmla="*/ 263 h 581"/>
              <a:gd name="T40" fmla="*/ 306 w 363"/>
              <a:gd name="T41" fmla="*/ 252 h 581"/>
              <a:gd name="T42" fmla="*/ 296 w 363"/>
              <a:gd name="T43" fmla="*/ 212 h 581"/>
              <a:gd name="T44" fmla="*/ 239 w 363"/>
              <a:gd name="T45" fmla="*/ 206 h 581"/>
              <a:gd name="T46" fmla="*/ 192 w 363"/>
              <a:gd name="T47" fmla="*/ 34 h 581"/>
              <a:gd name="T48" fmla="*/ 171 w 363"/>
              <a:gd name="T49" fmla="*/ 0 h 581"/>
              <a:gd name="T50" fmla="*/ 114 w 363"/>
              <a:gd name="T51" fmla="*/ 14 h 581"/>
              <a:gd name="T52" fmla="*/ 104 w 363"/>
              <a:gd name="T53" fmla="*/ 31 h 581"/>
              <a:gd name="T54" fmla="*/ 84 w 363"/>
              <a:gd name="T55" fmla="*/ 18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3" h="581">
                <a:moveTo>
                  <a:pt x="84" y="18"/>
                </a:moveTo>
                <a:lnTo>
                  <a:pt x="31" y="125"/>
                </a:lnTo>
                <a:lnTo>
                  <a:pt x="57" y="165"/>
                </a:lnTo>
                <a:lnTo>
                  <a:pt x="31" y="214"/>
                </a:lnTo>
                <a:lnTo>
                  <a:pt x="46" y="230"/>
                </a:lnTo>
                <a:lnTo>
                  <a:pt x="36" y="263"/>
                </a:lnTo>
                <a:lnTo>
                  <a:pt x="36" y="317"/>
                </a:lnTo>
                <a:lnTo>
                  <a:pt x="0" y="337"/>
                </a:lnTo>
                <a:lnTo>
                  <a:pt x="13" y="353"/>
                </a:lnTo>
                <a:lnTo>
                  <a:pt x="90" y="556"/>
                </a:lnTo>
                <a:lnTo>
                  <a:pt x="150" y="581"/>
                </a:lnTo>
                <a:lnTo>
                  <a:pt x="147" y="540"/>
                </a:lnTo>
                <a:lnTo>
                  <a:pt x="176" y="507"/>
                </a:lnTo>
                <a:lnTo>
                  <a:pt x="166" y="473"/>
                </a:lnTo>
                <a:lnTo>
                  <a:pt x="240" y="431"/>
                </a:lnTo>
                <a:lnTo>
                  <a:pt x="244" y="375"/>
                </a:lnTo>
                <a:lnTo>
                  <a:pt x="287" y="371"/>
                </a:lnTo>
                <a:lnTo>
                  <a:pt x="322" y="328"/>
                </a:lnTo>
                <a:lnTo>
                  <a:pt x="363" y="299"/>
                </a:lnTo>
                <a:lnTo>
                  <a:pt x="363" y="263"/>
                </a:lnTo>
                <a:lnTo>
                  <a:pt x="306" y="252"/>
                </a:lnTo>
                <a:lnTo>
                  <a:pt x="296" y="212"/>
                </a:lnTo>
                <a:lnTo>
                  <a:pt x="239" y="206"/>
                </a:lnTo>
                <a:lnTo>
                  <a:pt x="192" y="34"/>
                </a:lnTo>
                <a:lnTo>
                  <a:pt x="171" y="0"/>
                </a:lnTo>
                <a:lnTo>
                  <a:pt x="114" y="14"/>
                </a:lnTo>
                <a:lnTo>
                  <a:pt x="104" y="31"/>
                </a:lnTo>
                <a:lnTo>
                  <a:pt x="84" y="18"/>
                </a:lnTo>
                <a:close/>
              </a:path>
            </a:pathLst>
          </a:custGeom>
          <a:solidFill>
            <a:srgbClr val="FF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srgbClr val="FFFFFF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25" name="Freeform 16"/>
          <p:cNvSpPr>
            <a:spLocks/>
          </p:cNvSpPr>
          <p:nvPr/>
        </p:nvSpPr>
        <p:spPr bwMode="auto">
          <a:xfrm>
            <a:off x="8492069" y="3359661"/>
            <a:ext cx="781051" cy="261939"/>
          </a:xfrm>
          <a:custGeom>
            <a:avLst/>
            <a:gdLst>
              <a:gd name="T0" fmla="*/ 0 w 467"/>
              <a:gd name="T1" fmla="*/ 69 h 201"/>
              <a:gd name="T2" fmla="*/ 348 w 467"/>
              <a:gd name="T3" fmla="*/ 0 h 201"/>
              <a:gd name="T4" fmla="*/ 405 w 467"/>
              <a:gd name="T5" fmla="*/ 138 h 201"/>
              <a:gd name="T6" fmla="*/ 465 w 467"/>
              <a:gd name="T7" fmla="*/ 124 h 201"/>
              <a:gd name="T8" fmla="*/ 467 w 467"/>
              <a:gd name="T9" fmla="*/ 192 h 201"/>
              <a:gd name="T10" fmla="*/ 419 w 467"/>
              <a:gd name="T11" fmla="*/ 201 h 201"/>
              <a:gd name="T12" fmla="*/ 375 w 467"/>
              <a:gd name="T13" fmla="*/ 156 h 201"/>
              <a:gd name="T14" fmla="*/ 348 w 467"/>
              <a:gd name="T15" fmla="*/ 102 h 201"/>
              <a:gd name="T16" fmla="*/ 343 w 467"/>
              <a:gd name="T17" fmla="*/ 26 h 201"/>
              <a:gd name="T18" fmla="*/ 322 w 467"/>
              <a:gd name="T19" fmla="*/ 64 h 201"/>
              <a:gd name="T20" fmla="*/ 346 w 467"/>
              <a:gd name="T21" fmla="*/ 178 h 201"/>
              <a:gd name="T22" fmla="*/ 244 w 467"/>
              <a:gd name="T23" fmla="*/ 194 h 201"/>
              <a:gd name="T24" fmla="*/ 240 w 467"/>
              <a:gd name="T25" fmla="*/ 111 h 201"/>
              <a:gd name="T26" fmla="*/ 178 w 467"/>
              <a:gd name="T27" fmla="*/ 75 h 201"/>
              <a:gd name="T28" fmla="*/ 124 w 467"/>
              <a:gd name="T29" fmla="*/ 66 h 201"/>
              <a:gd name="T30" fmla="*/ 14 w 467"/>
              <a:gd name="T31" fmla="*/ 124 h 201"/>
              <a:gd name="T32" fmla="*/ 0 w 467"/>
              <a:gd name="T33" fmla="*/ 69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7" h="201">
                <a:moveTo>
                  <a:pt x="0" y="69"/>
                </a:moveTo>
                <a:lnTo>
                  <a:pt x="348" y="0"/>
                </a:lnTo>
                <a:lnTo>
                  <a:pt x="405" y="138"/>
                </a:lnTo>
                <a:lnTo>
                  <a:pt x="465" y="124"/>
                </a:lnTo>
                <a:lnTo>
                  <a:pt x="467" y="192"/>
                </a:lnTo>
                <a:lnTo>
                  <a:pt x="419" y="201"/>
                </a:lnTo>
                <a:lnTo>
                  <a:pt x="375" y="156"/>
                </a:lnTo>
                <a:lnTo>
                  <a:pt x="348" y="102"/>
                </a:lnTo>
                <a:lnTo>
                  <a:pt x="343" y="26"/>
                </a:lnTo>
                <a:lnTo>
                  <a:pt x="322" y="64"/>
                </a:lnTo>
                <a:lnTo>
                  <a:pt x="346" y="178"/>
                </a:lnTo>
                <a:lnTo>
                  <a:pt x="244" y="194"/>
                </a:lnTo>
                <a:lnTo>
                  <a:pt x="240" y="111"/>
                </a:lnTo>
                <a:lnTo>
                  <a:pt x="178" y="75"/>
                </a:lnTo>
                <a:lnTo>
                  <a:pt x="124" y="66"/>
                </a:lnTo>
                <a:lnTo>
                  <a:pt x="14" y="124"/>
                </a:lnTo>
                <a:lnTo>
                  <a:pt x="0" y="6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2135649" y="1932961"/>
            <a:ext cx="1030816" cy="617539"/>
          </a:xfrm>
          <a:custGeom>
            <a:avLst/>
            <a:gdLst>
              <a:gd name="T0" fmla="*/ 156 w 616"/>
              <a:gd name="T1" fmla="*/ 0 h 473"/>
              <a:gd name="T2" fmla="*/ 282 w 616"/>
              <a:gd name="T3" fmla="*/ 37 h 473"/>
              <a:gd name="T4" fmla="*/ 379 w 616"/>
              <a:gd name="T5" fmla="*/ 60 h 473"/>
              <a:gd name="T6" fmla="*/ 426 w 616"/>
              <a:gd name="T7" fmla="*/ 71 h 473"/>
              <a:gd name="T8" fmla="*/ 474 w 616"/>
              <a:gd name="T9" fmla="*/ 78 h 473"/>
              <a:gd name="T10" fmla="*/ 539 w 616"/>
              <a:gd name="T11" fmla="*/ 91 h 473"/>
              <a:gd name="T12" fmla="*/ 616 w 616"/>
              <a:gd name="T13" fmla="*/ 105 h 473"/>
              <a:gd name="T14" fmla="*/ 566 w 616"/>
              <a:gd name="T15" fmla="*/ 473 h 473"/>
              <a:gd name="T16" fmla="*/ 327 w 616"/>
              <a:gd name="T17" fmla="*/ 421 h 473"/>
              <a:gd name="T18" fmla="*/ 294 w 616"/>
              <a:gd name="T19" fmla="*/ 444 h 473"/>
              <a:gd name="T20" fmla="*/ 251 w 616"/>
              <a:gd name="T21" fmla="*/ 408 h 473"/>
              <a:gd name="T22" fmla="*/ 213 w 616"/>
              <a:gd name="T23" fmla="*/ 444 h 473"/>
              <a:gd name="T24" fmla="*/ 178 w 616"/>
              <a:gd name="T25" fmla="*/ 413 h 473"/>
              <a:gd name="T26" fmla="*/ 80 w 616"/>
              <a:gd name="T27" fmla="*/ 408 h 473"/>
              <a:gd name="T28" fmla="*/ 94 w 616"/>
              <a:gd name="T29" fmla="*/ 348 h 473"/>
              <a:gd name="T30" fmla="*/ 23 w 616"/>
              <a:gd name="T31" fmla="*/ 343 h 473"/>
              <a:gd name="T32" fmla="*/ 16 w 616"/>
              <a:gd name="T33" fmla="*/ 308 h 473"/>
              <a:gd name="T34" fmla="*/ 29 w 616"/>
              <a:gd name="T35" fmla="*/ 272 h 473"/>
              <a:gd name="T36" fmla="*/ 12 w 616"/>
              <a:gd name="T37" fmla="*/ 239 h 473"/>
              <a:gd name="T38" fmla="*/ 14 w 616"/>
              <a:gd name="T39" fmla="*/ 147 h 473"/>
              <a:gd name="T40" fmla="*/ 0 w 616"/>
              <a:gd name="T41" fmla="*/ 76 h 473"/>
              <a:gd name="T42" fmla="*/ 9 w 616"/>
              <a:gd name="T43" fmla="*/ 49 h 473"/>
              <a:gd name="T44" fmla="*/ 40 w 616"/>
              <a:gd name="T45" fmla="*/ 60 h 473"/>
              <a:gd name="T46" fmla="*/ 73 w 616"/>
              <a:gd name="T47" fmla="*/ 102 h 473"/>
              <a:gd name="T48" fmla="*/ 133 w 616"/>
              <a:gd name="T49" fmla="*/ 111 h 473"/>
              <a:gd name="T50" fmla="*/ 149 w 616"/>
              <a:gd name="T51" fmla="*/ 145 h 473"/>
              <a:gd name="T52" fmla="*/ 120 w 616"/>
              <a:gd name="T53" fmla="*/ 145 h 473"/>
              <a:gd name="T54" fmla="*/ 116 w 616"/>
              <a:gd name="T55" fmla="*/ 174 h 473"/>
              <a:gd name="T56" fmla="*/ 133 w 616"/>
              <a:gd name="T57" fmla="*/ 178 h 473"/>
              <a:gd name="T58" fmla="*/ 140 w 616"/>
              <a:gd name="T59" fmla="*/ 207 h 473"/>
              <a:gd name="T60" fmla="*/ 104 w 616"/>
              <a:gd name="T61" fmla="*/ 229 h 473"/>
              <a:gd name="T62" fmla="*/ 104 w 616"/>
              <a:gd name="T63" fmla="*/ 249 h 473"/>
              <a:gd name="T64" fmla="*/ 145 w 616"/>
              <a:gd name="T65" fmla="*/ 249 h 473"/>
              <a:gd name="T66" fmla="*/ 156 w 616"/>
              <a:gd name="T67" fmla="*/ 198 h 473"/>
              <a:gd name="T68" fmla="*/ 187 w 616"/>
              <a:gd name="T69" fmla="*/ 167 h 473"/>
              <a:gd name="T70" fmla="*/ 149 w 616"/>
              <a:gd name="T71" fmla="*/ 87 h 473"/>
              <a:gd name="T72" fmla="*/ 173 w 616"/>
              <a:gd name="T73" fmla="*/ 62 h 473"/>
              <a:gd name="T74" fmla="*/ 156 w 616"/>
              <a:gd name="T75" fmla="*/ 0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16" h="473">
                <a:moveTo>
                  <a:pt x="156" y="0"/>
                </a:moveTo>
                <a:lnTo>
                  <a:pt x="282" y="37"/>
                </a:lnTo>
                <a:lnTo>
                  <a:pt x="379" y="60"/>
                </a:lnTo>
                <a:lnTo>
                  <a:pt x="426" y="71"/>
                </a:lnTo>
                <a:lnTo>
                  <a:pt x="474" y="78"/>
                </a:lnTo>
                <a:lnTo>
                  <a:pt x="539" y="91"/>
                </a:lnTo>
                <a:lnTo>
                  <a:pt x="616" y="105"/>
                </a:lnTo>
                <a:lnTo>
                  <a:pt x="566" y="473"/>
                </a:lnTo>
                <a:lnTo>
                  <a:pt x="327" y="421"/>
                </a:lnTo>
                <a:lnTo>
                  <a:pt x="294" y="444"/>
                </a:lnTo>
                <a:lnTo>
                  <a:pt x="251" y="408"/>
                </a:lnTo>
                <a:lnTo>
                  <a:pt x="213" y="444"/>
                </a:lnTo>
                <a:lnTo>
                  <a:pt x="178" y="413"/>
                </a:lnTo>
                <a:lnTo>
                  <a:pt x="80" y="408"/>
                </a:lnTo>
                <a:lnTo>
                  <a:pt x="94" y="348"/>
                </a:lnTo>
                <a:lnTo>
                  <a:pt x="23" y="343"/>
                </a:lnTo>
                <a:lnTo>
                  <a:pt x="16" y="308"/>
                </a:lnTo>
                <a:lnTo>
                  <a:pt x="29" y="272"/>
                </a:lnTo>
                <a:lnTo>
                  <a:pt x="12" y="239"/>
                </a:lnTo>
                <a:lnTo>
                  <a:pt x="14" y="147"/>
                </a:lnTo>
                <a:lnTo>
                  <a:pt x="0" y="76"/>
                </a:lnTo>
                <a:lnTo>
                  <a:pt x="9" y="49"/>
                </a:lnTo>
                <a:lnTo>
                  <a:pt x="40" y="60"/>
                </a:lnTo>
                <a:lnTo>
                  <a:pt x="73" y="102"/>
                </a:lnTo>
                <a:lnTo>
                  <a:pt x="133" y="111"/>
                </a:lnTo>
                <a:lnTo>
                  <a:pt x="149" y="145"/>
                </a:lnTo>
                <a:lnTo>
                  <a:pt x="120" y="145"/>
                </a:lnTo>
                <a:lnTo>
                  <a:pt x="116" y="174"/>
                </a:lnTo>
                <a:lnTo>
                  <a:pt x="133" y="178"/>
                </a:lnTo>
                <a:lnTo>
                  <a:pt x="140" y="207"/>
                </a:lnTo>
                <a:lnTo>
                  <a:pt x="104" y="229"/>
                </a:lnTo>
                <a:lnTo>
                  <a:pt x="104" y="249"/>
                </a:lnTo>
                <a:lnTo>
                  <a:pt x="145" y="249"/>
                </a:lnTo>
                <a:lnTo>
                  <a:pt x="156" y="198"/>
                </a:lnTo>
                <a:lnTo>
                  <a:pt x="187" y="167"/>
                </a:lnTo>
                <a:lnTo>
                  <a:pt x="149" y="87"/>
                </a:lnTo>
                <a:lnTo>
                  <a:pt x="173" y="62"/>
                </a:lnTo>
                <a:lnTo>
                  <a:pt x="15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27" name="Freeform 18"/>
          <p:cNvSpPr>
            <a:spLocks/>
          </p:cNvSpPr>
          <p:nvPr/>
        </p:nvSpPr>
        <p:spPr bwMode="auto">
          <a:xfrm>
            <a:off x="1892236" y="2382223"/>
            <a:ext cx="1284817" cy="800100"/>
          </a:xfrm>
          <a:custGeom>
            <a:avLst/>
            <a:gdLst>
              <a:gd name="T0" fmla="*/ 168 w 768"/>
              <a:gd name="T1" fmla="*/ 0 h 614"/>
              <a:gd name="T2" fmla="*/ 145 w 768"/>
              <a:gd name="T3" fmla="*/ 12 h 614"/>
              <a:gd name="T4" fmla="*/ 131 w 768"/>
              <a:gd name="T5" fmla="*/ 67 h 614"/>
              <a:gd name="T6" fmla="*/ 117 w 768"/>
              <a:gd name="T7" fmla="*/ 112 h 614"/>
              <a:gd name="T8" fmla="*/ 107 w 768"/>
              <a:gd name="T9" fmla="*/ 148 h 614"/>
              <a:gd name="T10" fmla="*/ 93 w 768"/>
              <a:gd name="T11" fmla="*/ 188 h 614"/>
              <a:gd name="T12" fmla="*/ 78 w 768"/>
              <a:gd name="T13" fmla="*/ 228 h 614"/>
              <a:gd name="T14" fmla="*/ 57 w 768"/>
              <a:gd name="T15" fmla="*/ 271 h 614"/>
              <a:gd name="T16" fmla="*/ 29 w 768"/>
              <a:gd name="T17" fmla="*/ 322 h 614"/>
              <a:gd name="T18" fmla="*/ 0 w 768"/>
              <a:gd name="T19" fmla="*/ 371 h 614"/>
              <a:gd name="T20" fmla="*/ 0 w 768"/>
              <a:gd name="T21" fmla="*/ 478 h 614"/>
              <a:gd name="T22" fmla="*/ 431 w 768"/>
              <a:gd name="T23" fmla="*/ 570 h 614"/>
              <a:gd name="T24" fmla="*/ 630 w 768"/>
              <a:gd name="T25" fmla="*/ 614 h 614"/>
              <a:gd name="T26" fmla="*/ 671 w 768"/>
              <a:gd name="T27" fmla="*/ 400 h 614"/>
              <a:gd name="T28" fmla="*/ 697 w 768"/>
              <a:gd name="T29" fmla="*/ 382 h 614"/>
              <a:gd name="T30" fmla="*/ 673 w 768"/>
              <a:gd name="T31" fmla="*/ 335 h 614"/>
              <a:gd name="T32" fmla="*/ 685 w 768"/>
              <a:gd name="T33" fmla="*/ 286 h 614"/>
              <a:gd name="T34" fmla="*/ 768 w 768"/>
              <a:gd name="T35" fmla="*/ 204 h 614"/>
              <a:gd name="T36" fmla="*/ 711 w 768"/>
              <a:gd name="T37" fmla="*/ 130 h 614"/>
              <a:gd name="T38" fmla="*/ 472 w 768"/>
              <a:gd name="T39" fmla="*/ 78 h 614"/>
              <a:gd name="T40" fmla="*/ 439 w 768"/>
              <a:gd name="T41" fmla="*/ 99 h 614"/>
              <a:gd name="T42" fmla="*/ 396 w 768"/>
              <a:gd name="T43" fmla="*/ 63 h 614"/>
              <a:gd name="T44" fmla="*/ 358 w 768"/>
              <a:gd name="T45" fmla="*/ 101 h 614"/>
              <a:gd name="T46" fmla="*/ 322 w 768"/>
              <a:gd name="T47" fmla="*/ 63 h 614"/>
              <a:gd name="T48" fmla="*/ 226 w 768"/>
              <a:gd name="T49" fmla="*/ 65 h 614"/>
              <a:gd name="T50" fmla="*/ 239 w 768"/>
              <a:gd name="T51" fmla="*/ 5 h 614"/>
              <a:gd name="T52" fmla="*/ 168 w 768"/>
              <a:gd name="T53" fmla="*/ 0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68" h="614">
                <a:moveTo>
                  <a:pt x="168" y="0"/>
                </a:moveTo>
                <a:lnTo>
                  <a:pt x="145" y="12"/>
                </a:lnTo>
                <a:lnTo>
                  <a:pt x="131" y="67"/>
                </a:lnTo>
                <a:lnTo>
                  <a:pt x="117" y="112"/>
                </a:lnTo>
                <a:lnTo>
                  <a:pt x="107" y="148"/>
                </a:lnTo>
                <a:lnTo>
                  <a:pt x="93" y="188"/>
                </a:lnTo>
                <a:lnTo>
                  <a:pt x="78" y="228"/>
                </a:lnTo>
                <a:lnTo>
                  <a:pt x="57" y="271"/>
                </a:lnTo>
                <a:lnTo>
                  <a:pt x="29" y="322"/>
                </a:lnTo>
                <a:lnTo>
                  <a:pt x="0" y="371"/>
                </a:lnTo>
                <a:lnTo>
                  <a:pt x="0" y="478"/>
                </a:lnTo>
                <a:lnTo>
                  <a:pt x="431" y="570"/>
                </a:lnTo>
                <a:lnTo>
                  <a:pt x="630" y="614"/>
                </a:lnTo>
                <a:lnTo>
                  <a:pt x="671" y="400"/>
                </a:lnTo>
                <a:lnTo>
                  <a:pt x="697" y="382"/>
                </a:lnTo>
                <a:lnTo>
                  <a:pt x="673" y="335"/>
                </a:lnTo>
                <a:lnTo>
                  <a:pt x="685" y="286"/>
                </a:lnTo>
                <a:lnTo>
                  <a:pt x="768" y="204"/>
                </a:lnTo>
                <a:lnTo>
                  <a:pt x="711" y="130"/>
                </a:lnTo>
                <a:lnTo>
                  <a:pt x="472" y="78"/>
                </a:lnTo>
                <a:lnTo>
                  <a:pt x="439" y="99"/>
                </a:lnTo>
                <a:lnTo>
                  <a:pt x="396" y="63"/>
                </a:lnTo>
                <a:lnTo>
                  <a:pt x="358" y="101"/>
                </a:lnTo>
                <a:lnTo>
                  <a:pt x="322" y="63"/>
                </a:lnTo>
                <a:lnTo>
                  <a:pt x="226" y="65"/>
                </a:lnTo>
                <a:lnTo>
                  <a:pt x="239" y="5"/>
                </a:lnTo>
                <a:lnTo>
                  <a:pt x="16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28" name="Freeform 20"/>
          <p:cNvSpPr>
            <a:spLocks/>
          </p:cNvSpPr>
          <p:nvPr/>
        </p:nvSpPr>
        <p:spPr bwMode="auto">
          <a:xfrm>
            <a:off x="2442635" y="3106129"/>
            <a:ext cx="927100" cy="733425"/>
          </a:xfrm>
          <a:custGeom>
            <a:avLst/>
            <a:gdLst>
              <a:gd name="T0" fmla="*/ 18 w 532"/>
              <a:gd name="T1" fmla="*/ 0 h 543"/>
              <a:gd name="T2" fmla="*/ 0 w 532"/>
              <a:gd name="T3" fmla="*/ 339 h 543"/>
              <a:gd name="T4" fmla="*/ 6 w 532"/>
              <a:gd name="T5" fmla="*/ 525 h 543"/>
              <a:gd name="T6" fmla="*/ 102 w 532"/>
              <a:gd name="T7" fmla="*/ 525 h 543"/>
              <a:gd name="T8" fmla="*/ 252 w 532"/>
              <a:gd name="T9" fmla="*/ 537 h 543"/>
              <a:gd name="T10" fmla="*/ 348 w 532"/>
              <a:gd name="T11" fmla="*/ 543 h 543"/>
              <a:gd name="T12" fmla="*/ 456 w 532"/>
              <a:gd name="T13" fmla="*/ 543 h 543"/>
              <a:gd name="T14" fmla="*/ 470 w 532"/>
              <a:gd name="T15" fmla="*/ 466 h 543"/>
              <a:gd name="T16" fmla="*/ 504 w 532"/>
              <a:gd name="T17" fmla="*/ 233 h 543"/>
              <a:gd name="T18" fmla="*/ 514 w 532"/>
              <a:gd name="T19" fmla="*/ 162 h 543"/>
              <a:gd name="T20" fmla="*/ 532 w 532"/>
              <a:gd name="T21" fmla="*/ 99 h 543"/>
              <a:gd name="T22" fmla="*/ 268 w 532"/>
              <a:gd name="T23" fmla="*/ 56 h 543"/>
              <a:gd name="T24" fmla="*/ 18 w 532"/>
              <a:gd name="T25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2" h="543">
                <a:moveTo>
                  <a:pt x="18" y="0"/>
                </a:moveTo>
                <a:lnTo>
                  <a:pt x="0" y="339"/>
                </a:lnTo>
                <a:lnTo>
                  <a:pt x="6" y="525"/>
                </a:lnTo>
                <a:lnTo>
                  <a:pt x="102" y="525"/>
                </a:lnTo>
                <a:lnTo>
                  <a:pt x="252" y="537"/>
                </a:lnTo>
                <a:lnTo>
                  <a:pt x="348" y="543"/>
                </a:lnTo>
                <a:lnTo>
                  <a:pt x="456" y="543"/>
                </a:lnTo>
                <a:lnTo>
                  <a:pt x="470" y="466"/>
                </a:lnTo>
                <a:lnTo>
                  <a:pt x="504" y="233"/>
                </a:lnTo>
                <a:lnTo>
                  <a:pt x="514" y="162"/>
                </a:lnTo>
                <a:lnTo>
                  <a:pt x="532" y="99"/>
                </a:lnTo>
                <a:lnTo>
                  <a:pt x="268" y="56"/>
                </a:lnTo>
                <a:lnTo>
                  <a:pt x="18" y="0"/>
                </a:lnTo>
                <a:close/>
              </a:path>
            </a:pathLst>
          </a:custGeom>
          <a:solidFill>
            <a:srgbClr val="CCFFCC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29" name="Freeform 21"/>
          <p:cNvSpPr>
            <a:spLocks/>
          </p:cNvSpPr>
          <p:nvPr/>
        </p:nvSpPr>
        <p:spPr bwMode="auto">
          <a:xfrm>
            <a:off x="2946537" y="2070303"/>
            <a:ext cx="922867" cy="1220788"/>
          </a:xfrm>
          <a:custGeom>
            <a:avLst/>
            <a:gdLst>
              <a:gd name="T0" fmla="*/ 133 w 552"/>
              <a:gd name="T1" fmla="*/ 0 h 936"/>
              <a:gd name="T2" fmla="*/ 83 w 552"/>
              <a:gd name="T3" fmla="*/ 366 h 936"/>
              <a:gd name="T4" fmla="*/ 135 w 552"/>
              <a:gd name="T5" fmla="*/ 443 h 936"/>
              <a:gd name="T6" fmla="*/ 54 w 552"/>
              <a:gd name="T7" fmla="*/ 525 h 936"/>
              <a:gd name="T8" fmla="*/ 43 w 552"/>
              <a:gd name="T9" fmla="*/ 581 h 936"/>
              <a:gd name="T10" fmla="*/ 66 w 552"/>
              <a:gd name="T11" fmla="*/ 621 h 936"/>
              <a:gd name="T12" fmla="*/ 43 w 552"/>
              <a:gd name="T13" fmla="*/ 641 h 936"/>
              <a:gd name="T14" fmla="*/ 0 w 552"/>
              <a:gd name="T15" fmla="*/ 853 h 936"/>
              <a:gd name="T16" fmla="*/ 263 w 552"/>
              <a:gd name="T17" fmla="*/ 902 h 936"/>
              <a:gd name="T18" fmla="*/ 513 w 552"/>
              <a:gd name="T19" fmla="*/ 936 h 936"/>
              <a:gd name="T20" fmla="*/ 539 w 552"/>
              <a:gd name="T21" fmla="*/ 742 h 936"/>
              <a:gd name="T22" fmla="*/ 552 w 552"/>
              <a:gd name="T23" fmla="*/ 635 h 936"/>
              <a:gd name="T24" fmla="*/ 528 w 552"/>
              <a:gd name="T25" fmla="*/ 597 h 936"/>
              <a:gd name="T26" fmla="*/ 471 w 552"/>
              <a:gd name="T27" fmla="*/ 608 h 936"/>
              <a:gd name="T28" fmla="*/ 397 w 552"/>
              <a:gd name="T29" fmla="*/ 617 h 936"/>
              <a:gd name="T30" fmla="*/ 383 w 552"/>
              <a:gd name="T31" fmla="*/ 530 h 936"/>
              <a:gd name="T32" fmla="*/ 293 w 552"/>
              <a:gd name="T33" fmla="*/ 460 h 936"/>
              <a:gd name="T34" fmla="*/ 305 w 552"/>
              <a:gd name="T35" fmla="*/ 414 h 936"/>
              <a:gd name="T36" fmla="*/ 313 w 552"/>
              <a:gd name="T37" fmla="*/ 335 h 936"/>
              <a:gd name="T38" fmla="*/ 197 w 552"/>
              <a:gd name="T39" fmla="*/ 163 h 936"/>
              <a:gd name="T40" fmla="*/ 213 w 552"/>
              <a:gd name="T41" fmla="*/ 10 h 936"/>
              <a:gd name="T42" fmla="*/ 133 w 552"/>
              <a:gd name="T43" fmla="*/ 0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2" h="936">
                <a:moveTo>
                  <a:pt x="133" y="0"/>
                </a:moveTo>
                <a:lnTo>
                  <a:pt x="83" y="366"/>
                </a:lnTo>
                <a:lnTo>
                  <a:pt x="135" y="443"/>
                </a:lnTo>
                <a:lnTo>
                  <a:pt x="54" y="525"/>
                </a:lnTo>
                <a:lnTo>
                  <a:pt x="43" y="581"/>
                </a:lnTo>
                <a:lnTo>
                  <a:pt x="66" y="621"/>
                </a:lnTo>
                <a:lnTo>
                  <a:pt x="43" y="641"/>
                </a:lnTo>
                <a:lnTo>
                  <a:pt x="0" y="853"/>
                </a:lnTo>
                <a:lnTo>
                  <a:pt x="263" y="902"/>
                </a:lnTo>
                <a:lnTo>
                  <a:pt x="513" y="936"/>
                </a:lnTo>
                <a:lnTo>
                  <a:pt x="539" y="742"/>
                </a:lnTo>
                <a:lnTo>
                  <a:pt x="552" y="635"/>
                </a:lnTo>
                <a:lnTo>
                  <a:pt x="528" y="597"/>
                </a:lnTo>
                <a:lnTo>
                  <a:pt x="471" y="608"/>
                </a:lnTo>
                <a:lnTo>
                  <a:pt x="397" y="617"/>
                </a:lnTo>
                <a:lnTo>
                  <a:pt x="383" y="530"/>
                </a:lnTo>
                <a:lnTo>
                  <a:pt x="293" y="460"/>
                </a:lnTo>
                <a:lnTo>
                  <a:pt x="305" y="414"/>
                </a:lnTo>
                <a:lnTo>
                  <a:pt x="313" y="335"/>
                </a:lnTo>
                <a:lnTo>
                  <a:pt x="197" y="163"/>
                </a:lnTo>
                <a:lnTo>
                  <a:pt x="213" y="10"/>
                </a:lnTo>
                <a:lnTo>
                  <a:pt x="13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30" name="Freeform 22"/>
          <p:cNvSpPr>
            <a:spLocks/>
          </p:cNvSpPr>
          <p:nvPr/>
        </p:nvSpPr>
        <p:spPr bwMode="auto">
          <a:xfrm>
            <a:off x="3194056" y="3242651"/>
            <a:ext cx="857249" cy="903287"/>
          </a:xfrm>
          <a:custGeom>
            <a:avLst/>
            <a:gdLst>
              <a:gd name="T0" fmla="*/ 95 w 512"/>
              <a:gd name="T1" fmla="*/ 0 h 692"/>
              <a:gd name="T2" fmla="*/ 346 w 512"/>
              <a:gd name="T3" fmla="*/ 36 h 692"/>
              <a:gd name="T4" fmla="*/ 329 w 512"/>
              <a:gd name="T5" fmla="*/ 168 h 692"/>
              <a:gd name="T6" fmla="*/ 512 w 512"/>
              <a:gd name="T7" fmla="*/ 187 h 692"/>
              <a:gd name="T8" fmla="*/ 462 w 512"/>
              <a:gd name="T9" fmla="*/ 692 h 692"/>
              <a:gd name="T10" fmla="*/ 0 w 512"/>
              <a:gd name="T11" fmla="*/ 639 h 692"/>
              <a:gd name="T12" fmla="*/ 47 w 512"/>
              <a:gd name="T13" fmla="*/ 317 h 692"/>
              <a:gd name="T14" fmla="*/ 95 w 512"/>
              <a:gd name="T15" fmla="*/ 0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" h="692">
                <a:moveTo>
                  <a:pt x="95" y="0"/>
                </a:moveTo>
                <a:lnTo>
                  <a:pt x="346" y="36"/>
                </a:lnTo>
                <a:lnTo>
                  <a:pt x="329" y="168"/>
                </a:lnTo>
                <a:lnTo>
                  <a:pt x="512" y="187"/>
                </a:lnTo>
                <a:lnTo>
                  <a:pt x="462" y="692"/>
                </a:lnTo>
                <a:lnTo>
                  <a:pt x="0" y="639"/>
                </a:lnTo>
                <a:lnTo>
                  <a:pt x="47" y="317"/>
                </a:lnTo>
                <a:lnTo>
                  <a:pt x="95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31" name="Freeform 23"/>
          <p:cNvSpPr>
            <a:spLocks/>
          </p:cNvSpPr>
          <p:nvPr/>
        </p:nvSpPr>
        <p:spPr bwMode="auto">
          <a:xfrm>
            <a:off x="3234269" y="2082187"/>
            <a:ext cx="1608667" cy="814388"/>
          </a:xfrm>
          <a:custGeom>
            <a:avLst/>
            <a:gdLst>
              <a:gd name="T0" fmla="*/ 16 w 961"/>
              <a:gd name="T1" fmla="*/ 0 h 626"/>
              <a:gd name="T2" fmla="*/ 204 w 961"/>
              <a:gd name="T3" fmla="*/ 25 h 626"/>
              <a:gd name="T4" fmla="*/ 319 w 961"/>
              <a:gd name="T5" fmla="*/ 41 h 626"/>
              <a:gd name="T6" fmla="*/ 469 w 961"/>
              <a:gd name="T7" fmla="*/ 58 h 626"/>
              <a:gd name="T8" fmla="*/ 608 w 961"/>
              <a:gd name="T9" fmla="*/ 72 h 626"/>
              <a:gd name="T10" fmla="*/ 848 w 961"/>
              <a:gd name="T11" fmla="*/ 90 h 626"/>
              <a:gd name="T12" fmla="*/ 961 w 961"/>
              <a:gd name="T13" fmla="*/ 99 h 626"/>
              <a:gd name="T14" fmla="*/ 957 w 961"/>
              <a:gd name="T15" fmla="*/ 610 h 626"/>
              <a:gd name="T16" fmla="*/ 369 w 961"/>
              <a:gd name="T17" fmla="*/ 558 h 626"/>
              <a:gd name="T18" fmla="*/ 357 w 961"/>
              <a:gd name="T19" fmla="*/ 626 h 626"/>
              <a:gd name="T20" fmla="*/ 334 w 961"/>
              <a:gd name="T21" fmla="*/ 594 h 626"/>
              <a:gd name="T22" fmla="*/ 281 w 961"/>
              <a:gd name="T23" fmla="*/ 599 h 626"/>
              <a:gd name="T24" fmla="*/ 203 w 961"/>
              <a:gd name="T25" fmla="*/ 612 h 626"/>
              <a:gd name="T26" fmla="*/ 189 w 961"/>
              <a:gd name="T27" fmla="*/ 523 h 626"/>
              <a:gd name="T28" fmla="*/ 97 w 961"/>
              <a:gd name="T29" fmla="*/ 453 h 626"/>
              <a:gd name="T30" fmla="*/ 111 w 961"/>
              <a:gd name="T31" fmla="*/ 386 h 626"/>
              <a:gd name="T32" fmla="*/ 119 w 961"/>
              <a:gd name="T33" fmla="*/ 331 h 626"/>
              <a:gd name="T34" fmla="*/ 0 w 961"/>
              <a:gd name="T35" fmla="*/ 155 h 626"/>
              <a:gd name="T36" fmla="*/ 16 w 961"/>
              <a:gd name="T37" fmla="*/ 0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1" h="626">
                <a:moveTo>
                  <a:pt x="16" y="0"/>
                </a:moveTo>
                <a:lnTo>
                  <a:pt x="204" y="25"/>
                </a:lnTo>
                <a:lnTo>
                  <a:pt x="319" y="41"/>
                </a:lnTo>
                <a:lnTo>
                  <a:pt x="469" y="58"/>
                </a:lnTo>
                <a:lnTo>
                  <a:pt x="608" y="72"/>
                </a:lnTo>
                <a:lnTo>
                  <a:pt x="848" y="90"/>
                </a:lnTo>
                <a:lnTo>
                  <a:pt x="961" y="99"/>
                </a:lnTo>
                <a:lnTo>
                  <a:pt x="957" y="610"/>
                </a:lnTo>
                <a:lnTo>
                  <a:pt x="369" y="558"/>
                </a:lnTo>
                <a:lnTo>
                  <a:pt x="357" y="626"/>
                </a:lnTo>
                <a:lnTo>
                  <a:pt x="334" y="594"/>
                </a:lnTo>
                <a:lnTo>
                  <a:pt x="281" y="599"/>
                </a:lnTo>
                <a:lnTo>
                  <a:pt x="203" y="612"/>
                </a:lnTo>
                <a:lnTo>
                  <a:pt x="189" y="523"/>
                </a:lnTo>
                <a:lnTo>
                  <a:pt x="97" y="453"/>
                </a:lnTo>
                <a:lnTo>
                  <a:pt x="111" y="386"/>
                </a:lnTo>
                <a:lnTo>
                  <a:pt x="119" y="331"/>
                </a:lnTo>
                <a:lnTo>
                  <a:pt x="0" y="155"/>
                </a:lnTo>
                <a:lnTo>
                  <a:pt x="1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32" name="Freeform 24"/>
          <p:cNvSpPr>
            <a:spLocks/>
          </p:cNvSpPr>
          <p:nvPr/>
        </p:nvSpPr>
        <p:spPr bwMode="auto">
          <a:xfrm>
            <a:off x="3735920" y="2801323"/>
            <a:ext cx="1098549" cy="735012"/>
          </a:xfrm>
          <a:custGeom>
            <a:avLst/>
            <a:gdLst>
              <a:gd name="T0" fmla="*/ 64 w 657"/>
              <a:gd name="T1" fmla="*/ 0 h 564"/>
              <a:gd name="T2" fmla="*/ 39 w 657"/>
              <a:gd name="T3" fmla="*/ 210 h 564"/>
              <a:gd name="T4" fmla="*/ 0 w 657"/>
              <a:gd name="T5" fmla="*/ 511 h 564"/>
              <a:gd name="T6" fmla="*/ 190 w 657"/>
              <a:gd name="T7" fmla="*/ 527 h 564"/>
              <a:gd name="T8" fmla="*/ 635 w 657"/>
              <a:gd name="T9" fmla="*/ 564 h 564"/>
              <a:gd name="T10" fmla="*/ 657 w 657"/>
              <a:gd name="T11" fmla="*/ 58 h 564"/>
              <a:gd name="T12" fmla="*/ 64 w 657"/>
              <a:gd name="T13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7" h="564">
                <a:moveTo>
                  <a:pt x="64" y="0"/>
                </a:moveTo>
                <a:lnTo>
                  <a:pt x="39" y="210"/>
                </a:lnTo>
                <a:lnTo>
                  <a:pt x="0" y="511"/>
                </a:lnTo>
                <a:lnTo>
                  <a:pt x="190" y="527"/>
                </a:lnTo>
                <a:lnTo>
                  <a:pt x="635" y="564"/>
                </a:lnTo>
                <a:lnTo>
                  <a:pt x="657" y="58"/>
                </a:lnTo>
                <a:lnTo>
                  <a:pt x="64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33" name="Freeform 25"/>
          <p:cNvSpPr>
            <a:spLocks/>
          </p:cNvSpPr>
          <p:nvPr/>
        </p:nvSpPr>
        <p:spPr bwMode="auto">
          <a:xfrm>
            <a:off x="3958172" y="3487127"/>
            <a:ext cx="1147233" cy="695325"/>
          </a:xfrm>
          <a:custGeom>
            <a:avLst/>
            <a:gdLst>
              <a:gd name="T0" fmla="*/ 57 w 685"/>
              <a:gd name="T1" fmla="*/ 0 h 534"/>
              <a:gd name="T2" fmla="*/ 22 w 685"/>
              <a:gd name="T3" fmla="*/ 320 h 534"/>
              <a:gd name="T4" fmla="*/ 0 w 685"/>
              <a:gd name="T5" fmla="*/ 505 h 534"/>
              <a:gd name="T6" fmla="*/ 343 w 685"/>
              <a:gd name="T7" fmla="*/ 523 h 534"/>
              <a:gd name="T8" fmla="*/ 670 w 685"/>
              <a:gd name="T9" fmla="*/ 534 h 534"/>
              <a:gd name="T10" fmla="*/ 680 w 685"/>
              <a:gd name="T11" fmla="*/ 284 h 534"/>
              <a:gd name="T12" fmla="*/ 685 w 685"/>
              <a:gd name="T13" fmla="*/ 39 h 534"/>
              <a:gd name="T14" fmla="*/ 498 w 685"/>
              <a:gd name="T15" fmla="*/ 36 h 534"/>
              <a:gd name="T16" fmla="*/ 57 w 685"/>
              <a:gd name="T17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5" h="534">
                <a:moveTo>
                  <a:pt x="57" y="0"/>
                </a:moveTo>
                <a:lnTo>
                  <a:pt x="22" y="320"/>
                </a:lnTo>
                <a:lnTo>
                  <a:pt x="0" y="505"/>
                </a:lnTo>
                <a:lnTo>
                  <a:pt x="343" y="523"/>
                </a:lnTo>
                <a:lnTo>
                  <a:pt x="670" y="534"/>
                </a:lnTo>
                <a:lnTo>
                  <a:pt x="680" y="284"/>
                </a:lnTo>
                <a:lnTo>
                  <a:pt x="685" y="39"/>
                </a:lnTo>
                <a:lnTo>
                  <a:pt x="498" y="3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srgbClr val="FFFFFF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34" name="Freeform 26"/>
          <p:cNvSpPr>
            <a:spLocks/>
          </p:cNvSpPr>
          <p:nvPr/>
        </p:nvSpPr>
        <p:spPr bwMode="auto">
          <a:xfrm>
            <a:off x="2925233" y="4072915"/>
            <a:ext cx="1041400" cy="942975"/>
          </a:xfrm>
          <a:custGeom>
            <a:avLst/>
            <a:gdLst>
              <a:gd name="T0" fmla="*/ 158 w 622"/>
              <a:gd name="T1" fmla="*/ 0 h 723"/>
              <a:gd name="T2" fmla="*/ 146 w 622"/>
              <a:gd name="T3" fmla="*/ 94 h 723"/>
              <a:gd name="T4" fmla="*/ 92 w 622"/>
              <a:gd name="T5" fmla="*/ 83 h 723"/>
              <a:gd name="T6" fmla="*/ 96 w 622"/>
              <a:gd name="T7" fmla="*/ 204 h 723"/>
              <a:gd name="T8" fmla="*/ 70 w 622"/>
              <a:gd name="T9" fmla="*/ 228 h 723"/>
              <a:gd name="T10" fmla="*/ 108 w 622"/>
              <a:gd name="T11" fmla="*/ 302 h 723"/>
              <a:gd name="T12" fmla="*/ 70 w 622"/>
              <a:gd name="T13" fmla="*/ 335 h 723"/>
              <a:gd name="T14" fmla="*/ 49 w 622"/>
              <a:gd name="T15" fmla="*/ 389 h 723"/>
              <a:gd name="T16" fmla="*/ 20 w 622"/>
              <a:gd name="T17" fmla="*/ 442 h 723"/>
              <a:gd name="T18" fmla="*/ 40 w 622"/>
              <a:gd name="T19" fmla="*/ 473 h 723"/>
              <a:gd name="T20" fmla="*/ 4 w 622"/>
              <a:gd name="T21" fmla="*/ 485 h 723"/>
              <a:gd name="T22" fmla="*/ 0 w 622"/>
              <a:gd name="T23" fmla="*/ 534 h 723"/>
              <a:gd name="T24" fmla="*/ 350 w 622"/>
              <a:gd name="T25" fmla="*/ 719 h 723"/>
              <a:gd name="T26" fmla="*/ 548 w 622"/>
              <a:gd name="T27" fmla="*/ 723 h 723"/>
              <a:gd name="T28" fmla="*/ 622 w 622"/>
              <a:gd name="T29" fmla="*/ 56 h 723"/>
              <a:gd name="T30" fmla="*/ 158 w 622"/>
              <a:gd name="T31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2" h="723">
                <a:moveTo>
                  <a:pt x="158" y="0"/>
                </a:moveTo>
                <a:lnTo>
                  <a:pt x="146" y="94"/>
                </a:lnTo>
                <a:lnTo>
                  <a:pt x="92" y="83"/>
                </a:lnTo>
                <a:lnTo>
                  <a:pt x="96" y="204"/>
                </a:lnTo>
                <a:lnTo>
                  <a:pt x="70" y="228"/>
                </a:lnTo>
                <a:lnTo>
                  <a:pt x="108" y="302"/>
                </a:lnTo>
                <a:lnTo>
                  <a:pt x="70" y="335"/>
                </a:lnTo>
                <a:lnTo>
                  <a:pt x="49" y="389"/>
                </a:lnTo>
                <a:lnTo>
                  <a:pt x="20" y="442"/>
                </a:lnTo>
                <a:lnTo>
                  <a:pt x="40" y="473"/>
                </a:lnTo>
                <a:lnTo>
                  <a:pt x="4" y="485"/>
                </a:lnTo>
                <a:lnTo>
                  <a:pt x="0" y="534"/>
                </a:lnTo>
                <a:lnTo>
                  <a:pt x="350" y="719"/>
                </a:lnTo>
                <a:lnTo>
                  <a:pt x="548" y="723"/>
                </a:lnTo>
                <a:lnTo>
                  <a:pt x="622" y="56"/>
                </a:lnTo>
                <a:lnTo>
                  <a:pt x="158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35" name="Freeform 27"/>
          <p:cNvSpPr>
            <a:spLocks/>
          </p:cNvSpPr>
          <p:nvPr/>
        </p:nvSpPr>
        <p:spPr bwMode="auto">
          <a:xfrm>
            <a:off x="3833287" y="4138003"/>
            <a:ext cx="1104900" cy="892175"/>
          </a:xfrm>
          <a:custGeom>
            <a:avLst/>
            <a:gdLst>
              <a:gd name="T0" fmla="*/ 80 w 660"/>
              <a:gd name="T1" fmla="*/ 0 h 684"/>
              <a:gd name="T2" fmla="*/ 660 w 660"/>
              <a:gd name="T3" fmla="*/ 27 h 684"/>
              <a:gd name="T4" fmla="*/ 632 w 660"/>
              <a:gd name="T5" fmla="*/ 632 h 684"/>
              <a:gd name="T6" fmla="*/ 444 w 660"/>
              <a:gd name="T7" fmla="*/ 621 h 684"/>
              <a:gd name="T8" fmla="*/ 267 w 660"/>
              <a:gd name="T9" fmla="*/ 615 h 684"/>
              <a:gd name="T10" fmla="*/ 267 w 660"/>
              <a:gd name="T11" fmla="*/ 639 h 684"/>
              <a:gd name="T12" fmla="*/ 120 w 660"/>
              <a:gd name="T13" fmla="*/ 639 h 684"/>
              <a:gd name="T14" fmla="*/ 111 w 660"/>
              <a:gd name="T15" fmla="*/ 684 h 684"/>
              <a:gd name="T16" fmla="*/ 0 w 660"/>
              <a:gd name="T17" fmla="*/ 670 h 684"/>
              <a:gd name="T18" fmla="*/ 63 w 660"/>
              <a:gd name="T19" fmla="*/ 157 h 684"/>
              <a:gd name="T20" fmla="*/ 80 w 660"/>
              <a:gd name="T21" fmla="*/ 0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0" h="684">
                <a:moveTo>
                  <a:pt x="80" y="0"/>
                </a:moveTo>
                <a:lnTo>
                  <a:pt x="660" y="27"/>
                </a:lnTo>
                <a:lnTo>
                  <a:pt x="632" y="632"/>
                </a:lnTo>
                <a:lnTo>
                  <a:pt x="444" y="621"/>
                </a:lnTo>
                <a:lnTo>
                  <a:pt x="267" y="615"/>
                </a:lnTo>
                <a:lnTo>
                  <a:pt x="267" y="639"/>
                </a:lnTo>
                <a:lnTo>
                  <a:pt x="120" y="639"/>
                </a:lnTo>
                <a:lnTo>
                  <a:pt x="111" y="684"/>
                </a:lnTo>
                <a:lnTo>
                  <a:pt x="0" y="670"/>
                </a:lnTo>
                <a:lnTo>
                  <a:pt x="63" y="157"/>
                </a:lnTo>
                <a:lnTo>
                  <a:pt x="8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srgbClr val="FFFFFF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36" name="Freeform 29"/>
          <p:cNvSpPr>
            <a:spLocks/>
          </p:cNvSpPr>
          <p:nvPr/>
        </p:nvSpPr>
        <p:spPr bwMode="auto">
          <a:xfrm>
            <a:off x="4838702" y="2210775"/>
            <a:ext cx="1079500" cy="514351"/>
          </a:xfrm>
          <a:custGeom>
            <a:avLst/>
            <a:gdLst>
              <a:gd name="T0" fmla="*/ 2 w 644"/>
              <a:gd name="T1" fmla="*/ 0 h 395"/>
              <a:gd name="T2" fmla="*/ 540 w 644"/>
              <a:gd name="T3" fmla="*/ 13 h 395"/>
              <a:gd name="T4" fmla="*/ 580 w 644"/>
              <a:gd name="T5" fmla="*/ 129 h 395"/>
              <a:gd name="T6" fmla="*/ 618 w 644"/>
              <a:gd name="T7" fmla="*/ 218 h 395"/>
              <a:gd name="T8" fmla="*/ 644 w 644"/>
              <a:gd name="T9" fmla="*/ 363 h 395"/>
              <a:gd name="T10" fmla="*/ 629 w 644"/>
              <a:gd name="T11" fmla="*/ 395 h 395"/>
              <a:gd name="T12" fmla="*/ 430 w 644"/>
              <a:gd name="T13" fmla="*/ 390 h 395"/>
              <a:gd name="T14" fmla="*/ 0 w 644"/>
              <a:gd name="T15" fmla="*/ 383 h 395"/>
              <a:gd name="T16" fmla="*/ 2 w 644"/>
              <a:gd name="T1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4" h="395">
                <a:moveTo>
                  <a:pt x="2" y="0"/>
                </a:moveTo>
                <a:lnTo>
                  <a:pt x="540" y="13"/>
                </a:lnTo>
                <a:lnTo>
                  <a:pt x="580" y="129"/>
                </a:lnTo>
                <a:lnTo>
                  <a:pt x="618" y="218"/>
                </a:lnTo>
                <a:lnTo>
                  <a:pt x="644" y="363"/>
                </a:lnTo>
                <a:lnTo>
                  <a:pt x="629" y="395"/>
                </a:lnTo>
                <a:lnTo>
                  <a:pt x="430" y="390"/>
                </a:lnTo>
                <a:lnTo>
                  <a:pt x="0" y="383"/>
                </a:lnTo>
                <a:lnTo>
                  <a:pt x="2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37" name="Freeform 30"/>
          <p:cNvSpPr>
            <a:spLocks/>
          </p:cNvSpPr>
          <p:nvPr/>
        </p:nvSpPr>
        <p:spPr bwMode="auto">
          <a:xfrm>
            <a:off x="4811184" y="2706073"/>
            <a:ext cx="1132416" cy="603251"/>
          </a:xfrm>
          <a:custGeom>
            <a:avLst/>
            <a:gdLst>
              <a:gd name="T0" fmla="*/ 12 w 677"/>
              <a:gd name="T1" fmla="*/ 0 h 462"/>
              <a:gd name="T2" fmla="*/ 10 w 677"/>
              <a:gd name="T3" fmla="*/ 179 h 462"/>
              <a:gd name="T4" fmla="*/ 0 w 677"/>
              <a:gd name="T5" fmla="*/ 389 h 462"/>
              <a:gd name="T6" fmla="*/ 492 w 677"/>
              <a:gd name="T7" fmla="*/ 396 h 462"/>
              <a:gd name="T8" fmla="*/ 544 w 677"/>
              <a:gd name="T9" fmla="*/ 425 h 462"/>
              <a:gd name="T10" fmla="*/ 580 w 677"/>
              <a:gd name="T11" fmla="*/ 386 h 462"/>
              <a:gd name="T12" fmla="*/ 677 w 677"/>
              <a:gd name="T13" fmla="*/ 462 h 462"/>
              <a:gd name="T14" fmla="*/ 663 w 677"/>
              <a:gd name="T15" fmla="*/ 382 h 462"/>
              <a:gd name="T16" fmla="*/ 672 w 677"/>
              <a:gd name="T17" fmla="*/ 320 h 462"/>
              <a:gd name="T18" fmla="*/ 677 w 677"/>
              <a:gd name="T19" fmla="*/ 110 h 462"/>
              <a:gd name="T20" fmla="*/ 634 w 677"/>
              <a:gd name="T21" fmla="*/ 65 h 462"/>
              <a:gd name="T22" fmla="*/ 651 w 677"/>
              <a:gd name="T23" fmla="*/ 7 h 462"/>
              <a:gd name="T24" fmla="*/ 329 w 677"/>
              <a:gd name="T25" fmla="*/ 5 h 462"/>
              <a:gd name="T26" fmla="*/ 12 w 677"/>
              <a:gd name="T27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7" h="462">
                <a:moveTo>
                  <a:pt x="12" y="0"/>
                </a:moveTo>
                <a:lnTo>
                  <a:pt x="10" y="179"/>
                </a:lnTo>
                <a:lnTo>
                  <a:pt x="0" y="389"/>
                </a:lnTo>
                <a:lnTo>
                  <a:pt x="492" y="396"/>
                </a:lnTo>
                <a:lnTo>
                  <a:pt x="544" y="425"/>
                </a:lnTo>
                <a:lnTo>
                  <a:pt x="580" y="386"/>
                </a:lnTo>
                <a:lnTo>
                  <a:pt x="677" y="462"/>
                </a:lnTo>
                <a:lnTo>
                  <a:pt x="663" y="382"/>
                </a:lnTo>
                <a:lnTo>
                  <a:pt x="672" y="320"/>
                </a:lnTo>
                <a:lnTo>
                  <a:pt x="677" y="110"/>
                </a:lnTo>
                <a:lnTo>
                  <a:pt x="634" y="65"/>
                </a:lnTo>
                <a:lnTo>
                  <a:pt x="651" y="7"/>
                </a:lnTo>
                <a:lnTo>
                  <a:pt x="329" y="5"/>
                </a:lnTo>
                <a:lnTo>
                  <a:pt x="12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>
            <a:off x="4792138" y="3207729"/>
            <a:ext cx="1350433" cy="496887"/>
          </a:xfrm>
          <a:custGeom>
            <a:avLst/>
            <a:gdLst>
              <a:gd name="T0" fmla="*/ 9 w 807"/>
              <a:gd name="T1" fmla="*/ 0 h 380"/>
              <a:gd name="T2" fmla="*/ 0 w 807"/>
              <a:gd name="T3" fmla="*/ 252 h 380"/>
              <a:gd name="T4" fmla="*/ 182 w 807"/>
              <a:gd name="T5" fmla="*/ 257 h 380"/>
              <a:gd name="T6" fmla="*/ 181 w 807"/>
              <a:gd name="T7" fmla="*/ 380 h 380"/>
              <a:gd name="T8" fmla="*/ 426 w 807"/>
              <a:gd name="T9" fmla="*/ 377 h 380"/>
              <a:gd name="T10" fmla="*/ 646 w 807"/>
              <a:gd name="T11" fmla="*/ 373 h 380"/>
              <a:gd name="T12" fmla="*/ 807 w 807"/>
              <a:gd name="T13" fmla="*/ 377 h 380"/>
              <a:gd name="T14" fmla="*/ 757 w 807"/>
              <a:gd name="T15" fmla="*/ 270 h 380"/>
              <a:gd name="T16" fmla="*/ 722 w 807"/>
              <a:gd name="T17" fmla="*/ 170 h 380"/>
              <a:gd name="T18" fmla="*/ 684 w 807"/>
              <a:gd name="T19" fmla="*/ 67 h 380"/>
              <a:gd name="T20" fmla="*/ 593 w 807"/>
              <a:gd name="T21" fmla="*/ 2 h 380"/>
              <a:gd name="T22" fmla="*/ 551 w 807"/>
              <a:gd name="T23" fmla="*/ 40 h 380"/>
              <a:gd name="T24" fmla="*/ 501 w 807"/>
              <a:gd name="T25" fmla="*/ 12 h 380"/>
              <a:gd name="T26" fmla="*/ 281 w 807"/>
              <a:gd name="T27" fmla="*/ 5 h 380"/>
              <a:gd name="T28" fmla="*/ 9 w 807"/>
              <a:gd name="T29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7" h="380">
                <a:moveTo>
                  <a:pt x="9" y="0"/>
                </a:moveTo>
                <a:lnTo>
                  <a:pt x="0" y="252"/>
                </a:lnTo>
                <a:lnTo>
                  <a:pt x="182" y="257"/>
                </a:lnTo>
                <a:lnTo>
                  <a:pt x="181" y="380"/>
                </a:lnTo>
                <a:lnTo>
                  <a:pt x="426" y="377"/>
                </a:lnTo>
                <a:lnTo>
                  <a:pt x="646" y="373"/>
                </a:lnTo>
                <a:lnTo>
                  <a:pt x="807" y="377"/>
                </a:lnTo>
                <a:lnTo>
                  <a:pt x="757" y="270"/>
                </a:lnTo>
                <a:lnTo>
                  <a:pt x="722" y="170"/>
                </a:lnTo>
                <a:lnTo>
                  <a:pt x="684" y="67"/>
                </a:lnTo>
                <a:lnTo>
                  <a:pt x="593" y="2"/>
                </a:lnTo>
                <a:lnTo>
                  <a:pt x="551" y="40"/>
                </a:lnTo>
                <a:lnTo>
                  <a:pt x="501" y="12"/>
                </a:lnTo>
                <a:lnTo>
                  <a:pt x="281" y="5"/>
                </a:lnTo>
                <a:lnTo>
                  <a:pt x="9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39" name="Freeform 32"/>
          <p:cNvSpPr>
            <a:spLocks/>
          </p:cNvSpPr>
          <p:nvPr/>
        </p:nvSpPr>
        <p:spPr bwMode="auto">
          <a:xfrm>
            <a:off x="5080005" y="3691916"/>
            <a:ext cx="1189567" cy="493713"/>
          </a:xfrm>
          <a:custGeom>
            <a:avLst/>
            <a:gdLst>
              <a:gd name="T0" fmla="*/ 7 w 710"/>
              <a:gd name="T1" fmla="*/ 4 h 379"/>
              <a:gd name="T2" fmla="*/ 5 w 710"/>
              <a:gd name="T3" fmla="*/ 221 h 379"/>
              <a:gd name="T4" fmla="*/ 0 w 710"/>
              <a:gd name="T5" fmla="*/ 375 h 379"/>
              <a:gd name="T6" fmla="*/ 710 w 710"/>
              <a:gd name="T7" fmla="*/ 379 h 379"/>
              <a:gd name="T8" fmla="*/ 696 w 710"/>
              <a:gd name="T9" fmla="*/ 181 h 379"/>
              <a:gd name="T10" fmla="*/ 696 w 710"/>
              <a:gd name="T11" fmla="*/ 107 h 379"/>
              <a:gd name="T12" fmla="*/ 639 w 710"/>
              <a:gd name="T13" fmla="*/ 62 h 379"/>
              <a:gd name="T14" fmla="*/ 656 w 710"/>
              <a:gd name="T15" fmla="*/ 22 h 379"/>
              <a:gd name="T16" fmla="*/ 632 w 710"/>
              <a:gd name="T17" fmla="*/ 0 h 379"/>
              <a:gd name="T18" fmla="*/ 310 w 710"/>
              <a:gd name="T19" fmla="*/ 4 h 379"/>
              <a:gd name="T20" fmla="*/ 7 w 710"/>
              <a:gd name="T21" fmla="*/ 4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0" h="379">
                <a:moveTo>
                  <a:pt x="7" y="4"/>
                </a:moveTo>
                <a:lnTo>
                  <a:pt x="5" y="221"/>
                </a:lnTo>
                <a:lnTo>
                  <a:pt x="0" y="375"/>
                </a:lnTo>
                <a:lnTo>
                  <a:pt x="710" y="379"/>
                </a:lnTo>
                <a:lnTo>
                  <a:pt x="696" y="181"/>
                </a:lnTo>
                <a:lnTo>
                  <a:pt x="696" y="107"/>
                </a:lnTo>
                <a:lnTo>
                  <a:pt x="639" y="62"/>
                </a:lnTo>
                <a:lnTo>
                  <a:pt x="656" y="22"/>
                </a:lnTo>
                <a:lnTo>
                  <a:pt x="632" y="0"/>
                </a:lnTo>
                <a:lnTo>
                  <a:pt x="310" y="4"/>
                </a:lnTo>
                <a:lnTo>
                  <a:pt x="7" y="4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40" name="Freeform 33"/>
          <p:cNvSpPr>
            <a:spLocks/>
          </p:cNvSpPr>
          <p:nvPr/>
        </p:nvSpPr>
        <p:spPr bwMode="auto">
          <a:xfrm>
            <a:off x="4921251" y="4172928"/>
            <a:ext cx="1384300" cy="542925"/>
          </a:xfrm>
          <a:custGeom>
            <a:avLst/>
            <a:gdLst>
              <a:gd name="T0" fmla="*/ 5 w 827"/>
              <a:gd name="T1" fmla="*/ 0 h 416"/>
              <a:gd name="T2" fmla="*/ 0 w 827"/>
              <a:gd name="T3" fmla="*/ 74 h 416"/>
              <a:gd name="T4" fmla="*/ 294 w 827"/>
              <a:gd name="T5" fmla="*/ 85 h 416"/>
              <a:gd name="T6" fmla="*/ 296 w 827"/>
              <a:gd name="T7" fmla="*/ 322 h 416"/>
              <a:gd name="T8" fmla="*/ 446 w 827"/>
              <a:gd name="T9" fmla="*/ 387 h 416"/>
              <a:gd name="T10" fmla="*/ 488 w 827"/>
              <a:gd name="T11" fmla="*/ 364 h 416"/>
              <a:gd name="T12" fmla="*/ 583 w 827"/>
              <a:gd name="T13" fmla="*/ 416 h 416"/>
              <a:gd name="T14" fmla="*/ 645 w 827"/>
              <a:gd name="T15" fmla="*/ 415 h 416"/>
              <a:gd name="T16" fmla="*/ 760 w 827"/>
              <a:gd name="T17" fmla="*/ 364 h 416"/>
              <a:gd name="T18" fmla="*/ 827 w 827"/>
              <a:gd name="T19" fmla="*/ 413 h 416"/>
              <a:gd name="T20" fmla="*/ 827 w 827"/>
              <a:gd name="T21" fmla="*/ 155 h 416"/>
              <a:gd name="T22" fmla="*/ 806 w 827"/>
              <a:gd name="T23" fmla="*/ 5 h 416"/>
              <a:gd name="T24" fmla="*/ 5 w 827"/>
              <a:gd name="T25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7" h="416">
                <a:moveTo>
                  <a:pt x="5" y="0"/>
                </a:moveTo>
                <a:lnTo>
                  <a:pt x="0" y="74"/>
                </a:lnTo>
                <a:lnTo>
                  <a:pt x="294" y="85"/>
                </a:lnTo>
                <a:lnTo>
                  <a:pt x="296" y="322"/>
                </a:lnTo>
                <a:lnTo>
                  <a:pt x="446" y="387"/>
                </a:lnTo>
                <a:lnTo>
                  <a:pt x="488" y="364"/>
                </a:lnTo>
                <a:lnTo>
                  <a:pt x="583" y="416"/>
                </a:lnTo>
                <a:lnTo>
                  <a:pt x="645" y="415"/>
                </a:lnTo>
                <a:lnTo>
                  <a:pt x="760" y="364"/>
                </a:lnTo>
                <a:lnTo>
                  <a:pt x="827" y="413"/>
                </a:lnTo>
                <a:lnTo>
                  <a:pt x="827" y="155"/>
                </a:lnTo>
                <a:lnTo>
                  <a:pt x="806" y="5"/>
                </a:lnTo>
                <a:lnTo>
                  <a:pt x="5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41" name="Freeform 34"/>
          <p:cNvSpPr>
            <a:spLocks/>
          </p:cNvSpPr>
          <p:nvPr/>
        </p:nvSpPr>
        <p:spPr bwMode="auto">
          <a:xfrm>
            <a:off x="6280152" y="4199909"/>
            <a:ext cx="778933" cy="592139"/>
          </a:xfrm>
          <a:custGeom>
            <a:avLst/>
            <a:gdLst>
              <a:gd name="T0" fmla="*/ 0 w 465"/>
              <a:gd name="T1" fmla="*/ 41 h 454"/>
              <a:gd name="T2" fmla="*/ 183 w 465"/>
              <a:gd name="T3" fmla="*/ 18 h 454"/>
              <a:gd name="T4" fmla="*/ 410 w 465"/>
              <a:gd name="T5" fmla="*/ 0 h 454"/>
              <a:gd name="T6" fmla="*/ 398 w 465"/>
              <a:gd name="T7" fmla="*/ 59 h 454"/>
              <a:gd name="T8" fmla="*/ 448 w 465"/>
              <a:gd name="T9" fmla="*/ 47 h 454"/>
              <a:gd name="T10" fmla="*/ 465 w 465"/>
              <a:gd name="T11" fmla="*/ 87 h 454"/>
              <a:gd name="T12" fmla="*/ 413 w 465"/>
              <a:gd name="T13" fmla="*/ 123 h 454"/>
              <a:gd name="T14" fmla="*/ 426 w 465"/>
              <a:gd name="T15" fmla="*/ 186 h 454"/>
              <a:gd name="T16" fmla="*/ 372 w 465"/>
              <a:gd name="T17" fmla="*/ 291 h 454"/>
              <a:gd name="T18" fmla="*/ 332 w 465"/>
              <a:gd name="T19" fmla="*/ 356 h 454"/>
              <a:gd name="T20" fmla="*/ 355 w 465"/>
              <a:gd name="T21" fmla="*/ 440 h 454"/>
              <a:gd name="T22" fmla="*/ 67 w 465"/>
              <a:gd name="T23" fmla="*/ 454 h 454"/>
              <a:gd name="T24" fmla="*/ 65 w 465"/>
              <a:gd name="T25" fmla="*/ 404 h 454"/>
              <a:gd name="T26" fmla="*/ 8 w 465"/>
              <a:gd name="T27" fmla="*/ 393 h 454"/>
              <a:gd name="T28" fmla="*/ 8 w 465"/>
              <a:gd name="T29" fmla="*/ 123 h 454"/>
              <a:gd name="T30" fmla="*/ 0 w 465"/>
              <a:gd name="T31" fmla="*/ 41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5" h="454">
                <a:moveTo>
                  <a:pt x="0" y="41"/>
                </a:moveTo>
                <a:lnTo>
                  <a:pt x="183" y="18"/>
                </a:lnTo>
                <a:lnTo>
                  <a:pt x="410" y="0"/>
                </a:lnTo>
                <a:lnTo>
                  <a:pt x="398" y="59"/>
                </a:lnTo>
                <a:lnTo>
                  <a:pt x="448" y="47"/>
                </a:lnTo>
                <a:lnTo>
                  <a:pt x="465" y="87"/>
                </a:lnTo>
                <a:lnTo>
                  <a:pt x="413" y="123"/>
                </a:lnTo>
                <a:lnTo>
                  <a:pt x="426" y="186"/>
                </a:lnTo>
                <a:lnTo>
                  <a:pt x="372" y="291"/>
                </a:lnTo>
                <a:lnTo>
                  <a:pt x="332" y="356"/>
                </a:lnTo>
                <a:lnTo>
                  <a:pt x="355" y="440"/>
                </a:lnTo>
                <a:lnTo>
                  <a:pt x="67" y="454"/>
                </a:lnTo>
                <a:lnTo>
                  <a:pt x="65" y="404"/>
                </a:lnTo>
                <a:lnTo>
                  <a:pt x="8" y="393"/>
                </a:lnTo>
                <a:lnTo>
                  <a:pt x="8" y="123"/>
                </a:lnTo>
                <a:lnTo>
                  <a:pt x="0" y="4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42" name="Freeform 35"/>
          <p:cNvSpPr>
            <a:spLocks/>
          </p:cNvSpPr>
          <p:nvPr/>
        </p:nvSpPr>
        <p:spPr bwMode="auto">
          <a:xfrm>
            <a:off x="6392333" y="4771416"/>
            <a:ext cx="950384" cy="620713"/>
          </a:xfrm>
          <a:custGeom>
            <a:avLst/>
            <a:gdLst>
              <a:gd name="T0" fmla="*/ 0 w 568"/>
              <a:gd name="T1" fmla="*/ 11 h 476"/>
              <a:gd name="T2" fmla="*/ 284 w 568"/>
              <a:gd name="T3" fmla="*/ 0 h 476"/>
              <a:gd name="T4" fmla="*/ 334 w 568"/>
              <a:gd name="T5" fmla="*/ 98 h 476"/>
              <a:gd name="T6" fmla="*/ 291 w 568"/>
              <a:gd name="T7" fmla="*/ 214 h 476"/>
              <a:gd name="T8" fmla="*/ 277 w 568"/>
              <a:gd name="T9" fmla="*/ 266 h 476"/>
              <a:gd name="T10" fmla="*/ 468 w 568"/>
              <a:gd name="T11" fmla="*/ 245 h 476"/>
              <a:gd name="T12" fmla="*/ 480 w 568"/>
              <a:gd name="T13" fmla="*/ 321 h 476"/>
              <a:gd name="T14" fmla="*/ 423 w 568"/>
              <a:gd name="T15" fmla="*/ 313 h 476"/>
              <a:gd name="T16" fmla="*/ 397 w 568"/>
              <a:gd name="T17" fmla="*/ 346 h 476"/>
              <a:gd name="T18" fmla="*/ 426 w 568"/>
              <a:gd name="T19" fmla="*/ 368 h 476"/>
              <a:gd name="T20" fmla="*/ 478 w 568"/>
              <a:gd name="T21" fmla="*/ 342 h 476"/>
              <a:gd name="T22" fmla="*/ 480 w 568"/>
              <a:gd name="T23" fmla="*/ 379 h 476"/>
              <a:gd name="T24" fmla="*/ 511 w 568"/>
              <a:gd name="T25" fmla="*/ 348 h 476"/>
              <a:gd name="T26" fmla="*/ 532 w 568"/>
              <a:gd name="T27" fmla="*/ 348 h 476"/>
              <a:gd name="T28" fmla="*/ 508 w 568"/>
              <a:gd name="T29" fmla="*/ 411 h 476"/>
              <a:gd name="T30" fmla="*/ 554 w 568"/>
              <a:gd name="T31" fmla="*/ 422 h 476"/>
              <a:gd name="T32" fmla="*/ 568 w 568"/>
              <a:gd name="T33" fmla="*/ 457 h 476"/>
              <a:gd name="T34" fmla="*/ 547 w 568"/>
              <a:gd name="T35" fmla="*/ 467 h 476"/>
              <a:gd name="T36" fmla="*/ 518 w 568"/>
              <a:gd name="T37" fmla="*/ 446 h 476"/>
              <a:gd name="T38" fmla="*/ 462 w 568"/>
              <a:gd name="T39" fmla="*/ 429 h 476"/>
              <a:gd name="T40" fmla="*/ 475 w 568"/>
              <a:gd name="T41" fmla="*/ 471 h 476"/>
              <a:gd name="T42" fmla="*/ 447 w 568"/>
              <a:gd name="T43" fmla="*/ 476 h 476"/>
              <a:gd name="T44" fmla="*/ 424 w 568"/>
              <a:gd name="T45" fmla="*/ 438 h 476"/>
              <a:gd name="T46" fmla="*/ 411 w 568"/>
              <a:gd name="T47" fmla="*/ 462 h 476"/>
              <a:gd name="T48" fmla="*/ 327 w 568"/>
              <a:gd name="T49" fmla="*/ 462 h 476"/>
              <a:gd name="T50" fmla="*/ 327 w 568"/>
              <a:gd name="T51" fmla="*/ 438 h 476"/>
              <a:gd name="T52" fmla="*/ 296 w 568"/>
              <a:gd name="T53" fmla="*/ 411 h 476"/>
              <a:gd name="T54" fmla="*/ 234 w 568"/>
              <a:gd name="T55" fmla="*/ 408 h 476"/>
              <a:gd name="T56" fmla="*/ 286 w 568"/>
              <a:gd name="T57" fmla="*/ 438 h 476"/>
              <a:gd name="T58" fmla="*/ 213 w 568"/>
              <a:gd name="T59" fmla="*/ 455 h 476"/>
              <a:gd name="T60" fmla="*/ 99 w 568"/>
              <a:gd name="T61" fmla="*/ 433 h 476"/>
              <a:gd name="T62" fmla="*/ 56 w 568"/>
              <a:gd name="T63" fmla="*/ 438 h 476"/>
              <a:gd name="T64" fmla="*/ 71 w 568"/>
              <a:gd name="T65" fmla="*/ 279 h 476"/>
              <a:gd name="T66" fmla="*/ 2 w 568"/>
              <a:gd name="T67" fmla="*/ 152 h 476"/>
              <a:gd name="T68" fmla="*/ 0 w 568"/>
              <a:gd name="T69" fmla="*/ 1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8" h="476">
                <a:moveTo>
                  <a:pt x="0" y="11"/>
                </a:moveTo>
                <a:lnTo>
                  <a:pt x="284" y="0"/>
                </a:lnTo>
                <a:lnTo>
                  <a:pt x="334" y="98"/>
                </a:lnTo>
                <a:lnTo>
                  <a:pt x="291" y="214"/>
                </a:lnTo>
                <a:lnTo>
                  <a:pt x="277" y="266"/>
                </a:lnTo>
                <a:lnTo>
                  <a:pt x="468" y="245"/>
                </a:lnTo>
                <a:lnTo>
                  <a:pt x="480" y="321"/>
                </a:lnTo>
                <a:lnTo>
                  <a:pt x="423" y="313"/>
                </a:lnTo>
                <a:lnTo>
                  <a:pt x="397" y="346"/>
                </a:lnTo>
                <a:lnTo>
                  <a:pt x="426" y="368"/>
                </a:lnTo>
                <a:lnTo>
                  <a:pt x="478" y="342"/>
                </a:lnTo>
                <a:lnTo>
                  <a:pt x="480" y="379"/>
                </a:lnTo>
                <a:lnTo>
                  <a:pt x="511" y="348"/>
                </a:lnTo>
                <a:lnTo>
                  <a:pt x="532" y="348"/>
                </a:lnTo>
                <a:lnTo>
                  <a:pt x="508" y="411"/>
                </a:lnTo>
                <a:lnTo>
                  <a:pt x="554" y="422"/>
                </a:lnTo>
                <a:lnTo>
                  <a:pt x="568" y="457"/>
                </a:lnTo>
                <a:lnTo>
                  <a:pt x="547" y="467"/>
                </a:lnTo>
                <a:lnTo>
                  <a:pt x="518" y="446"/>
                </a:lnTo>
                <a:lnTo>
                  <a:pt x="462" y="429"/>
                </a:lnTo>
                <a:lnTo>
                  <a:pt x="475" y="471"/>
                </a:lnTo>
                <a:lnTo>
                  <a:pt x="447" y="476"/>
                </a:lnTo>
                <a:lnTo>
                  <a:pt x="424" y="438"/>
                </a:lnTo>
                <a:lnTo>
                  <a:pt x="411" y="462"/>
                </a:lnTo>
                <a:lnTo>
                  <a:pt x="327" y="462"/>
                </a:lnTo>
                <a:lnTo>
                  <a:pt x="327" y="438"/>
                </a:lnTo>
                <a:lnTo>
                  <a:pt x="296" y="411"/>
                </a:lnTo>
                <a:lnTo>
                  <a:pt x="234" y="408"/>
                </a:lnTo>
                <a:lnTo>
                  <a:pt x="286" y="438"/>
                </a:lnTo>
                <a:lnTo>
                  <a:pt x="213" y="455"/>
                </a:lnTo>
                <a:lnTo>
                  <a:pt x="99" y="433"/>
                </a:lnTo>
                <a:lnTo>
                  <a:pt x="56" y="438"/>
                </a:lnTo>
                <a:lnTo>
                  <a:pt x="71" y="279"/>
                </a:lnTo>
                <a:lnTo>
                  <a:pt x="2" y="152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43" name="Freeform 36"/>
          <p:cNvSpPr>
            <a:spLocks/>
          </p:cNvSpPr>
          <p:nvPr/>
        </p:nvSpPr>
        <p:spPr bwMode="auto">
          <a:xfrm>
            <a:off x="5742520" y="2148864"/>
            <a:ext cx="1058333" cy="974725"/>
          </a:xfrm>
          <a:custGeom>
            <a:avLst/>
            <a:gdLst>
              <a:gd name="T0" fmla="*/ 0 w 633"/>
              <a:gd name="T1" fmla="*/ 58 h 747"/>
              <a:gd name="T2" fmla="*/ 166 w 633"/>
              <a:gd name="T3" fmla="*/ 58 h 747"/>
              <a:gd name="T4" fmla="*/ 164 w 633"/>
              <a:gd name="T5" fmla="*/ 0 h 747"/>
              <a:gd name="T6" fmla="*/ 200 w 633"/>
              <a:gd name="T7" fmla="*/ 16 h 747"/>
              <a:gd name="T8" fmla="*/ 207 w 633"/>
              <a:gd name="T9" fmla="*/ 62 h 747"/>
              <a:gd name="T10" fmla="*/ 287 w 633"/>
              <a:gd name="T11" fmla="*/ 111 h 747"/>
              <a:gd name="T12" fmla="*/ 311 w 633"/>
              <a:gd name="T13" fmla="*/ 89 h 747"/>
              <a:gd name="T14" fmla="*/ 358 w 633"/>
              <a:gd name="T15" fmla="*/ 89 h 747"/>
              <a:gd name="T16" fmla="*/ 394 w 633"/>
              <a:gd name="T17" fmla="*/ 132 h 747"/>
              <a:gd name="T18" fmla="*/ 419 w 633"/>
              <a:gd name="T19" fmla="*/ 116 h 747"/>
              <a:gd name="T20" fmla="*/ 488 w 633"/>
              <a:gd name="T21" fmla="*/ 134 h 747"/>
              <a:gd name="T22" fmla="*/ 512 w 633"/>
              <a:gd name="T23" fmla="*/ 102 h 747"/>
              <a:gd name="T24" fmla="*/ 555 w 633"/>
              <a:gd name="T25" fmla="*/ 127 h 747"/>
              <a:gd name="T26" fmla="*/ 633 w 633"/>
              <a:gd name="T27" fmla="*/ 123 h 747"/>
              <a:gd name="T28" fmla="*/ 507 w 633"/>
              <a:gd name="T29" fmla="*/ 216 h 747"/>
              <a:gd name="T30" fmla="*/ 445 w 633"/>
              <a:gd name="T31" fmla="*/ 297 h 747"/>
              <a:gd name="T32" fmla="*/ 457 w 633"/>
              <a:gd name="T33" fmla="*/ 415 h 747"/>
              <a:gd name="T34" fmla="*/ 413 w 633"/>
              <a:gd name="T35" fmla="*/ 464 h 747"/>
              <a:gd name="T36" fmla="*/ 431 w 633"/>
              <a:gd name="T37" fmla="*/ 498 h 747"/>
              <a:gd name="T38" fmla="*/ 431 w 633"/>
              <a:gd name="T39" fmla="*/ 585 h 747"/>
              <a:gd name="T40" fmla="*/ 474 w 633"/>
              <a:gd name="T41" fmla="*/ 585 h 747"/>
              <a:gd name="T42" fmla="*/ 538 w 633"/>
              <a:gd name="T43" fmla="*/ 649 h 747"/>
              <a:gd name="T44" fmla="*/ 564 w 633"/>
              <a:gd name="T45" fmla="*/ 725 h 747"/>
              <a:gd name="T46" fmla="*/ 116 w 633"/>
              <a:gd name="T47" fmla="*/ 747 h 747"/>
              <a:gd name="T48" fmla="*/ 117 w 633"/>
              <a:gd name="T49" fmla="*/ 540 h 747"/>
              <a:gd name="T50" fmla="*/ 78 w 633"/>
              <a:gd name="T51" fmla="*/ 495 h 747"/>
              <a:gd name="T52" fmla="*/ 91 w 633"/>
              <a:gd name="T53" fmla="*/ 440 h 747"/>
              <a:gd name="T54" fmla="*/ 105 w 633"/>
              <a:gd name="T55" fmla="*/ 410 h 747"/>
              <a:gd name="T56" fmla="*/ 78 w 633"/>
              <a:gd name="T57" fmla="*/ 266 h 747"/>
              <a:gd name="T58" fmla="*/ 39 w 633"/>
              <a:gd name="T59" fmla="*/ 172 h 747"/>
              <a:gd name="T60" fmla="*/ 0 w 633"/>
              <a:gd name="T61" fmla="*/ 58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33" h="747">
                <a:moveTo>
                  <a:pt x="0" y="58"/>
                </a:moveTo>
                <a:lnTo>
                  <a:pt x="166" y="58"/>
                </a:lnTo>
                <a:lnTo>
                  <a:pt x="164" y="0"/>
                </a:lnTo>
                <a:lnTo>
                  <a:pt x="200" y="16"/>
                </a:lnTo>
                <a:lnTo>
                  <a:pt x="207" y="62"/>
                </a:lnTo>
                <a:lnTo>
                  <a:pt x="287" y="111"/>
                </a:lnTo>
                <a:lnTo>
                  <a:pt x="311" y="89"/>
                </a:lnTo>
                <a:lnTo>
                  <a:pt x="358" y="89"/>
                </a:lnTo>
                <a:lnTo>
                  <a:pt x="394" y="132"/>
                </a:lnTo>
                <a:lnTo>
                  <a:pt x="419" y="116"/>
                </a:lnTo>
                <a:lnTo>
                  <a:pt x="488" y="134"/>
                </a:lnTo>
                <a:lnTo>
                  <a:pt x="512" y="102"/>
                </a:lnTo>
                <a:lnTo>
                  <a:pt x="555" y="127"/>
                </a:lnTo>
                <a:lnTo>
                  <a:pt x="633" y="123"/>
                </a:lnTo>
                <a:lnTo>
                  <a:pt x="507" y="216"/>
                </a:lnTo>
                <a:lnTo>
                  <a:pt x="445" y="297"/>
                </a:lnTo>
                <a:lnTo>
                  <a:pt x="457" y="415"/>
                </a:lnTo>
                <a:lnTo>
                  <a:pt x="413" y="464"/>
                </a:lnTo>
                <a:lnTo>
                  <a:pt x="431" y="498"/>
                </a:lnTo>
                <a:lnTo>
                  <a:pt x="431" y="585"/>
                </a:lnTo>
                <a:lnTo>
                  <a:pt x="474" y="585"/>
                </a:lnTo>
                <a:lnTo>
                  <a:pt x="538" y="649"/>
                </a:lnTo>
                <a:lnTo>
                  <a:pt x="564" y="725"/>
                </a:lnTo>
                <a:lnTo>
                  <a:pt x="116" y="747"/>
                </a:lnTo>
                <a:lnTo>
                  <a:pt x="117" y="540"/>
                </a:lnTo>
                <a:lnTo>
                  <a:pt x="78" y="495"/>
                </a:lnTo>
                <a:lnTo>
                  <a:pt x="91" y="440"/>
                </a:lnTo>
                <a:lnTo>
                  <a:pt x="105" y="410"/>
                </a:lnTo>
                <a:lnTo>
                  <a:pt x="78" y="266"/>
                </a:lnTo>
                <a:lnTo>
                  <a:pt x="39" y="172"/>
                </a:lnTo>
                <a:lnTo>
                  <a:pt x="0" y="5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44" name="Freeform 37"/>
          <p:cNvSpPr>
            <a:spLocks/>
          </p:cNvSpPr>
          <p:nvPr/>
        </p:nvSpPr>
        <p:spPr bwMode="auto">
          <a:xfrm>
            <a:off x="6426201" y="2483825"/>
            <a:ext cx="806451" cy="768351"/>
          </a:xfrm>
          <a:custGeom>
            <a:avLst/>
            <a:gdLst>
              <a:gd name="T0" fmla="*/ 35 w 481"/>
              <a:gd name="T1" fmla="*/ 40 h 589"/>
              <a:gd name="T2" fmla="*/ 71 w 481"/>
              <a:gd name="T3" fmla="*/ 35 h 589"/>
              <a:gd name="T4" fmla="*/ 104 w 481"/>
              <a:gd name="T5" fmla="*/ 35 h 589"/>
              <a:gd name="T6" fmla="*/ 125 w 481"/>
              <a:gd name="T7" fmla="*/ 0 h 589"/>
              <a:gd name="T8" fmla="*/ 140 w 481"/>
              <a:gd name="T9" fmla="*/ 44 h 589"/>
              <a:gd name="T10" fmla="*/ 192 w 481"/>
              <a:gd name="T11" fmla="*/ 44 h 589"/>
              <a:gd name="T12" fmla="*/ 220 w 481"/>
              <a:gd name="T13" fmla="*/ 84 h 589"/>
              <a:gd name="T14" fmla="*/ 274 w 481"/>
              <a:gd name="T15" fmla="*/ 73 h 589"/>
              <a:gd name="T16" fmla="*/ 310 w 481"/>
              <a:gd name="T17" fmla="*/ 98 h 589"/>
              <a:gd name="T18" fmla="*/ 377 w 481"/>
              <a:gd name="T19" fmla="*/ 116 h 589"/>
              <a:gd name="T20" fmla="*/ 390 w 481"/>
              <a:gd name="T21" fmla="*/ 147 h 589"/>
              <a:gd name="T22" fmla="*/ 424 w 481"/>
              <a:gd name="T23" fmla="*/ 149 h 589"/>
              <a:gd name="T24" fmla="*/ 414 w 481"/>
              <a:gd name="T25" fmla="*/ 180 h 589"/>
              <a:gd name="T26" fmla="*/ 426 w 481"/>
              <a:gd name="T27" fmla="*/ 214 h 589"/>
              <a:gd name="T28" fmla="*/ 403 w 481"/>
              <a:gd name="T29" fmla="*/ 258 h 589"/>
              <a:gd name="T30" fmla="*/ 419 w 481"/>
              <a:gd name="T31" fmla="*/ 267 h 589"/>
              <a:gd name="T32" fmla="*/ 457 w 481"/>
              <a:gd name="T33" fmla="*/ 220 h 589"/>
              <a:gd name="T34" fmla="*/ 455 w 481"/>
              <a:gd name="T35" fmla="*/ 203 h 589"/>
              <a:gd name="T36" fmla="*/ 471 w 481"/>
              <a:gd name="T37" fmla="*/ 196 h 589"/>
              <a:gd name="T38" fmla="*/ 481 w 481"/>
              <a:gd name="T39" fmla="*/ 220 h 589"/>
              <a:gd name="T40" fmla="*/ 452 w 481"/>
              <a:gd name="T41" fmla="*/ 252 h 589"/>
              <a:gd name="T42" fmla="*/ 440 w 481"/>
              <a:gd name="T43" fmla="*/ 327 h 589"/>
              <a:gd name="T44" fmla="*/ 440 w 481"/>
              <a:gd name="T45" fmla="*/ 452 h 589"/>
              <a:gd name="T46" fmla="*/ 457 w 481"/>
              <a:gd name="T47" fmla="*/ 473 h 589"/>
              <a:gd name="T48" fmla="*/ 450 w 481"/>
              <a:gd name="T49" fmla="*/ 551 h 589"/>
              <a:gd name="T50" fmla="*/ 222 w 481"/>
              <a:gd name="T51" fmla="*/ 589 h 589"/>
              <a:gd name="T52" fmla="*/ 164 w 481"/>
              <a:gd name="T53" fmla="*/ 553 h 589"/>
              <a:gd name="T54" fmla="*/ 177 w 481"/>
              <a:gd name="T55" fmla="*/ 506 h 589"/>
              <a:gd name="T56" fmla="*/ 149 w 481"/>
              <a:gd name="T57" fmla="*/ 455 h 589"/>
              <a:gd name="T58" fmla="*/ 125 w 481"/>
              <a:gd name="T59" fmla="*/ 392 h 589"/>
              <a:gd name="T60" fmla="*/ 61 w 481"/>
              <a:gd name="T61" fmla="*/ 328 h 589"/>
              <a:gd name="T62" fmla="*/ 21 w 481"/>
              <a:gd name="T63" fmla="*/ 328 h 589"/>
              <a:gd name="T64" fmla="*/ 21 w 481"/>
              <a:gd name="T65" fmla="*/ 241 h 589"/>
              <a:gd name="T66" fmla="*/ 0 w 481"/>
              <a:gd name="T67" fmla="*/ 209 h 589"/>
              <a:gd name="T68" fmla="*/ 45 w 481"/>
              <a:gd name="T69" fmla="*/ 158 h 589"/>
              <a:gd name="T70" fmla="*/ 35 w 481"/>
              <a:gd name="T71" fmla="*/ 40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81" h="589">
                <a:moveTo>
                  <a:pt x="35" y="40"/>
                </a:moveTo>
                <a:lnTo>
                  <a:pt x="71" y="35"/>
                </a:lnTo>
                <a:lnTo>
                  <a:pt x="104" y="35"/>
                </a:lnTo>
                <a:lnTo>
                  <a:pt x="125" y="0"/>
                </a:lnTo>
                <a:lnTo>
                  <a:pt x="140" y="44"/>
                </a:lnTo>
                <a:lnTo>
                  <a:pt x="192" y="44"/>
                </a:lnTo>
                <a:lnTo>
                  <a:pt x="220" y="84"/>
                </a:lnTo>
                <a:lnTo>
                  <a:pt x="274" y="73"/>
                </a:lnTo>
                <a:lnTo>
                  <a:pt x="310" y="98"/>
                </a:lnTo>
                <a:lnTo>
                  <a:pt x="377" y="116"/>
                </a:lnTo>
                <a:lnTo>
                  <a:pt x="390" y="147"/>
                </a:lnTo>
                <a:lnTo>
                  <a:pt x="424" y="149"/>
                </a:lnTo>
                <a:lnTo>
                  <a:pt x="414" y="180"/>
                </a:lnTo>
                <a:lnTo>
                  <a:pt x="426" y="214"/>
                </a:lnTo>
                <a:lnTo>
                  <a:pt x="403" y="258"/>
                </a:lnTo>
                <a:lnTo>
                  <a:pt x="419" y="267"/>
                </a:lnTo>
                <a:lnTo>
                  <a:pt x="457" y="220"/>
                </a:lnTo>
                <a:lnTo>
                  <a:pt x="455" y="203"/>
                </a:lnTo>
                <a:lnTo>
                  <a:pt x="471" y="196"/>
                </a:lnTo>
                <a:lnTo>
                  <a:pt x="481" y="220"/>
                </a:lnTo>
                <a:lnTo>
                  <a:pt x="452" y="252"/>
                </a:lnTo>
                <a:lnTo>
                  <a:pt x="440" y="327"/>
                </a:lnTo>
                <a:lnTo>
                  <a:pt x="440" y="452"/>
                </a:lnTo>
                <a:lnTo>
                  <a:pt x="457" y="473"/>
                </a:lnTo>
                <a:lnTo>
                  <a:pt x="450" y="551"/>
                </a:lnTo>
                <a:lnTo>
                  <a:pt x="222" y="589"/>
                </a:lnTo>
                <a:lnTo>
                  <a:pt x="164" y="553"/>
                </a:lnTo>
                <a:lnTo>
                  <a:pt x="177" y="506"/>
                </a:lnTo>
                <a:lnTo>
                  <a:pt x="149" y="455"/>
                </a:lnTo>
                <a:lnTo>
                  <a:pt x="125" y="392"/>
                </a:lnTo>
                <a:lnTo>
                  <a:pt x="61" y="328"/>
                </a:lnTo>
                <a:lnTo>
                  <a:pt x="21" y="328"/>
                </a:lnTo>
                <a:lnTo>
                  <a:pt x="21" y="241"/>
                </a:lnTo>
                <a:lnTo>
                  <a:pt x="0" y="209"/>
                </a:lnTo>
                <a:lnTo>
                  <a:pt x="45" y="158"/>
                </a:lnTo>
                <a:lnTo>
                  <a:pt x="35" y="4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45" name="Freeform 38"/>
          <p:cNvSpPr>
            <a:spLocks/>
          </p:cNvSpPr>
          <p:nvPr/>
        </p:nvSpPr>
        <p:spPr bwMode="auto">
          <a:xfrm>
            <a:off x="5918205" y="3091835"/>
            <a:ext cx="935567" cy="495300"/>
          </a:xfrm>
          <a:custGeom>
            <a:avLst/>
            <a:gdLst>
              <a:gd name="T0" fmla="*/ 9 w 559"/>
              <a:gd name="T1" fmla="*/ 20 h 380"/>
              <a:gd name="T2" fmla="*/ 0 w 559"/>
              <a:gd name="T3" fmla="*/ 87 h 380"/>
              <a:gd name="T4" fmla="*/ 12 w 559"/>
              <a:gd name="T5" fmla="*/ 158 h 380"/>
              <a:gd name="T6" fmla="*/ 64 w 559"/>
              <a:gd name="T7" fmla="*/ 303 h 380"/>
              <a:gd name="T8" fmla="*/ 94 w 559"/>
              <a:gd name="T9" fmla="*/ 380 h 380"/>
              <a:gd name="T10" fmla="*/ 423 w 559"/>
              <a:gd name="T11" fmla="*/ 362 h 380"/>
              <a:gd name="T12" fmla="*/ 476 w 559"/>
              <a:gd name="T13" fmla="*/ 380 h 380"/>
              <a:gd name="T14" fmla="*/ 509 w 559"/>
              <a:gd name="T15" fmla="*/ 306 h 380"/>
              <a:gd name="T16" fmla="*/ 497 w 559"/>
              <a:gd name="T17" fmla="*/ 254 h 380"/>
              <a:gd name="T18" fmla="*/ 553 w 559"/>
              <a:gd name="T19" fmla="*/ 243 h 380"/>
              <a:gd name="T20" fmla="*/ 559 w 559"/>
              <a:gd name="T21" fmla="*/ 159 h 380"/>
              <a:gd name="T22" fmla="*/ 527 w 559"/>
              <a:gd name="T23" fmla="*/ 123 h 380"/>
              <a:gd name="T24" fmla="*/ 469 w 559"/>
              <a:gd name="T25" fmla="*/ 87 h 380"/>
              <a:gd name="T26" fmla="*/ 482 w 559"/>
              <a:gd name="T27" fmla="*/ 36 h 380"/>
              <a:gd name="T28" fmla="*/ 457 w 559"/>
              <a:gd name="T29" fmla="*/ 0 h 380"/>
              <a:gd name="T30" fmla="*/ 334 w 559"/>
              <a:gd name="T31" fmla="*/ 5 h 380"/>
              <a:gd name="T32" fmla="*/ 210 w 559"/>
              <a:gd name="T33" fmla="*/ 11 h 380"/>
              <a:gd name="T34" fmla="*/ 9 w 559"/>
              <a:gd name="T35" fmla="*/ 2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9" h="380">
                <a:moveTo>
                  <a:pt x="9" y="20"/>
                </a:moveTo>
                <a:lnTo>
                  <a:pt x="0" y="87"/>
                </a:lnTo>
                <a:lnTo>
                  <a:pt x="12" y="158"/>
                </a:lnTo>
                <a:lnTo>
                  <a:pt x="64" y="303"/>
                </a:lnTo>
                <a:lnTo>
                  <a:pt x="94" y="380"/>
                </a:lnTo>
                <a:lnTo>
                  <a:pt x="423" y="362"/>
                </a:lnTo>
                <a:lnTo>
                  <a:pt x="476" y="380"/>
                </a:lnTo>
                <a:lnTo>
                  <a:pt x="509" y="306"/>
                </a:lnTo>
                <a:lnTo>
                  <a:pt x="497" y="254"/>
                </a:lnTo>
                <a:lnTo>
                  <a:pt x="553" y="243"/>
                </a:lnTo>
                <a:lnTo>
                  <a:pt x="559" y="159"/>
                </a:lnTo>
                <a:lnTo>
                  <a:pt x="527" y="123"/>
                </a:lnTo>
                <a:lnTo>
                  <a:pt x="469" y="87"/>
                </a:lnTo>
                <a:lnTo>
                  <a:pt x="482" y="36"/>
                </a:lnTo>
                <a:lnTo>
                  <a:pt x="457" y="0"/>
                </a:lnTo>
                <a:lnTo>
                  <a:pt x="334" y="5"/>
                </a:lnTo>
                <a:lnTo>
                  <a:pt x="210" y="11"/>
                </a:lnTo>
                <a:lnTo>
                  <a:pt x="9" y="2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46" name="Freeform 40"/>
          <p:cNvSpPr>
            <a:spLocks/>
          </p:cNvSpPr>
          <p:nvPr/>
        </p:nvSpPr>
        <p:spPr bwMode="auto">
          <a:xfrm>
            <a:off x="7342719" y="2590185"/>
            <a:ext cx="622300" cy="685800"/>
          </a:xfrm>
          <a:custGeom>
            <a:avLst/>
            <a:gdLst>
              <a:gd name="T0" fmla="*/ 94 w 371"/>
              <a:gd name="T1" fmla="*/ 22 h 525"/>
              <a:gd name="T2" fmla="*/ 107 w 371"/>
              <a:gd name="T3" fmla="*/ 54 h 525"/>
              <a:gd name="T4" fmla="*/ 81 w 371"/>
              <a:gd name="T5" fmla="*/ 74 h 525"/>
              <a:gd name="T6" fmla="*/ 80 w 371"/>
              <a:gd name="T7" fmla="*/ 158 h 525"/>
              <a:gd name="T8" fmla="*/ 66 w 371"/>
              <a:gd name="T9" fmla="*/ 103 h 525"/>
              <a:gd name="T10" fmla="*/ 12 w 371"/>
              <a:gd name="T11" fmla="*/ 156 h 525"/>
              <a:gd name="T12" fmla="*/ 0 w 371"/>
              <a:gd name="T13" fmla="*/ 306 h 525"/>
              <a:gd name="T14" fmla="*/ 35 w 371"/>
              <a:gd name="T15" fmla="*/ 380 h 525"/>
              <a:gd name="T16" fmla="*/ 38 w 371"/>
              <a:gd name="T17" fmla="*/ 418 h 525"/>
              <a:gd name="T18" fmla="*/ 40 w 371"/>
              <a:gd name="T19" fmla="*/ 449 h 525"/>
              <a:gd name="T20" fmla="*/ 38 w 371"/>
              <a:gd name="T21" fmla="*/ 476 h 525"/>
              <a:gd name="T22" fmla="*/ 31 w 371"/>
              <a:gd name="T23" fmla="*/ 525 h 525"/>
              <a:gd name="T24" fmla="*/ 177 w 371"/>
              <a:gd name="T25" fmla="*/ 516 h 525"/>
              <a:gd name="T26" fmla="*/ 369 w 371"/>
              <a:gd name="T27" fmla="*/ 498 h 525"/>
              <a:gd name="T28" fmla="*/ 334 w 371"/>
              <a:gd name="T29" fmla="*/ 487 h 525"/>
              <a:gd name="T30" fmla="*/ 315 w 371"/>
              <a:gd name="T31" fmla="*/ 460 h 525"/>
              <a:gd name="T32" fmla="*/ 345 w 371"/>
              <a:gd name="T33" fmla="*/ 437 h 525"/>
              <a:gd name="T34" fmla="*/ 345 w 371"/>
              <a:gd name="T35" fmla="*/ 408 h 525"/>
              <a:gd name="T36" fmla="*/ 331 w 371"/>
              <a:gd name="T37" fmla="*/ 382 h 525"/>
              <a:gd name="T38" fmla="*/ 345 w 371"/>
              <a:gd name="T39" fmla="*/ 364 h 525"/>
              <a:gd name="T40" fmla="*/ 371 w 371"/>
              <a:gd name="T41" fmla="*/ 366 h 525"/>
              <a:gd name="T42" fmla="*/ 365 w 371"/>
              <a:gd name="T43" fmla="*/ 293 h 525"/>
              <a:gd name="T44" fmla="*/ 358 w 371"/>
              <a:gd name="T45" fmla="*/ 250 h 525"/>
              <a:gd name="T46" fmla="*/ 343 w 371"/>
              <a:gd name="T47" fmla="*/ 223 h 525"/>
              <a:gd name="T48" fmla="*/ 327 w 371"/>
              <a:gd name="T49" fmla="*/ 206 h 525"/>
              <a:gd name="T50" fmla="*/ 303 w 371"/>
              <a:gd name="T51" fmla="*/ 201 h 525"/>
              <a:gd name="T52" fmla="*/ 281 w 371"/>
              <a:gd name="T53" fmla="*/ 201 h 525"/>
              <a:gd name="T54" fmla="*/ 256 w 371"/>
              <a:gd name="T55" fmla="*/ 235 h 525"/>
              <a:gd name="T56" fmla="*/ 241 w 371"/>
              <a:gd name="T57" fmla="*/ 246 h 525"/>
              <a:gd name="T58" fmla="*/ 230 w 371"/>
              <a:gd name="T59" fmla="*/ 250 h 525"/>
              <a:gd name="T60" fmla="*/ 218 w 371"/>
              <a:gd name="T61" fmla="*/ 245 h 525"/>
              <a:gd name="T62" fmla="*/ 215 w 371"/>
              <a:gd name="T63" fmla="*/ 228 h 525"/>
              <a:gd name="T64" fmla="*/ 218 w 371"/>
              <a:gd name="T65" fmla="*/ 217 h 525"/>
              <a:gd name="T66" fmla="*/ 229 w 371"/>
              <a:gd name="T67" fmla="*/ 206 h 525"/>
              <a:gd name="T68" fmla="*/ 239 w 371"/>
              <a:gd name="T69" fmla="*/ 201 h 525"/>
              <a:gd name="T70" fmla="*/ 249 w 371"/>
              <a:gd name="T71" fmla="*/ 199 h 525"/>
              <a:gd name="T72" fmla="*/ 249 w 371"/>
              <a:gd name="T73" fmla="*/ 179 h 525"/>
              <a:gd name="T74" fmla="*/ 277 w 371"/>
              <a:gd name="T75" fmla="*/ 158 h 525"/>
              <a:gd name="T76" fmla="*/ 249 w 371"/>
              <a:gd name="T77" fmla="*/ 89 h 525"/>
              <a:gd name="T78" fmla="*/ 249 w 371"/>
              <a:gd name="T79" fmla="*/ 56 h 525"/>
              <a:gd name="T80" fmla="*/ 203 w 371"/>
              <a:gd name="T81" fmla="*/ 43 h 525"/>
              <a:gd name="T82" fmla="*/ 135 w 371"/>
              <a:gd name="T83" fmla="*/ 0 h 525"/>
              <a:gd name="T84" fmla="*/ 94 w 371"/>
              <a:gd name="T85" fmla="*/ 22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1" h="525">
                <a:moveTo>
                  <a:pt x="94" y="22"/>
                </a:moveTo>
                <a:lnTo>
                  <a:pt x="107" y="54"/>
                </a:lnTo>
                <a:lnTo>
                  <a:pt x="81" y="74"/>
                </a:lnTo>
                <a:lnTo>
                  <a:pt x="80" y="158"/>
                </a:lnTo>
                <a:lnTo>
                  <a:pt x="66" y="103"/>
                </a:lnTo>
                <a:lnTo>
                  <a:pt x="12" y="156"/>
                </a:lnTo>
                <a:lnTo>
                  <a:pt x="0" y="306"/>
                </a:lnTo>
                <a:lnTo>
                  <a:pt x="35" y="380"/>
                </a:lnTo>
                <a:lnTo>
                  <a:pt x="38" y="418"/>
                </a:lnTo>
                <a:lnTo>
                  <a:pt x="40" y="449"/>
                </a:lnTo>
                <a:lnTo>
                  <a:pt x="38" y="476"/>
                </a:lnTo>
                <a:lnTo>
                  <a:pt x="31" y="525"/>
                </a:lnTo>
                <a:lnTo>
                  <a:pt x="177" y="516"/>
                </a:lnTo>
                <a:lnTo>
                  <a:pt x="369" y="498"/>
                </a:lnTo>
                <a:lnTo>
                  <a:pt x="334" y="487"/>
                </a:lnTo>
                <a:lnTo>
                  <a:pt x="315" y="460"/>
                </a:lnTo>
                <a:lnTo>
                  <a:pt x="345" y="437"/>
                </a:lnTo>
                <a:lnTo>
                  <a:pt x="345" y="408"/>
                </a:lnTo>
                <a:lnTo>
                  <a:pt x="331" y="382"/>
                </a:lnTo>
                <a:lnTo>
                  <a:pt x="345" y="364"/>
                </a:lnTo>
                <a:lnTo>
                  <a:pt x="371" y="366"/>
                </a:lnTo>
                <a:lnTo>
                  <a:pt x="365" y="293"/>
                </a:lnTo>
                <a:lnTo>
                  <a:pt x="358" y="250"/>
                </a:lnTo>
                <a:lnTo>
                  <a:pt x="343" y="223"/>
                </a:lnTo>
                <a:lnTo>
                  <a:pt x="327" y="206"/>
                </a:lnTo>
                <a:lnTo>
                  <a:pt x="303" y="201"/>
                </a:lnTo>
                <a:lnTo>
                  <a:pt x="281" y="201"/>
                </a:lnTo>
                <a:lnTo>
                  <a:pt x="256" y="235"/>
                </a:lnTo>
                <a:lnTo>
                  <a:pt x="241" y="246"/>
                </a:lnTo>
                <a:lnTo>
                  <a:pt x="230" y="250"/>
                </a:lnTo>
                <a:lnTo>
                  <a:pt x="218" y="245"/>
                </a:lnTo>
                <a:lnTo>
                  <a:pt x="215" y="228"/>
                </a:lnTo>
                <a:lnTo>
                  <a:pt x="218" y="217"/>
                </a:lnTo>
                <a:lnTo>
                  <a:pt x="229" y="206"/>
                </a:lnTo>
                <a:lnTo>
                  <a:pt x="239" y="201"/>
                </a:lnTo>
                <a:lnTo>
                  <a:pt x="249" y="199"/>
                </a:lnTo>
                <a:lnTo>
                  <a:pt x="249" y="179"/>
                </a:lnTo>
                <a:lnTo>
                  <a:pt x="277" y="158"/>
                </a:lnTo>
                <a:lnTo>
                  <a:pt x="249" y="89"/>
                </a:lnTo>
                <a:lnTo>
                  <a:pt x="249" y="56"/>
                </a:lnTo>
                <a:lnTo>
                  <a:pt x="203" y="43"/>
                </a:lnTo>
                <a:lnTo>
                  <a:pt x="135" y="0"/>
                </a:lnTo>
                <a:lnTo>
                  <a:pt x="94" y="22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schemeClr val="accent6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47" name="Freeform 41"/>
          <p:cNvSpPr>
            <a:spLocks/>
          </p:cNvSpPr>
          <p:nvPr/>
        </p:nvSpPr>
        <p:spPr bwMode="auto">
          <a:xfrm>
            <a:off x="6669622" y="3199787"/>
            <a:ext cx="670983" cy="901700"/>
          </a:xfrm>
          <a:custGeom>
            <a:avLst/>
            <a:gdLst>
              <a:gd name="T0" fmla="*/ 74 w 401"/>
              <a:gd name="T1" fmla="*/ 39 h 693"/>
              <a:gd name="T2" fmla="*/ 304 w 401"/>
              <a:gd name="T3" fmla="*/ 0 h 693"/>
              <a:gd name="T4" fmla="*/ 341 w 401"/>
              <a:gd name="T5" fmla="*/ 85 h 693"/>
              <a:gd name="T6" fmla="*/ 388 w 401"/>
              <a:gd name="T7" fmla="*/ 440 h 693"/>
              <a:gd name="T8" fmla="*/ 401 w 401"/>
              <a:gd name="T9" fmla="*/ 487 h 693"/>
              <a:gd name="T10" fmla="*/ 365 w 401"/>
              <a:gd name="T11" fmla="*/ 581 h 693"/>
              <a:gd name="T12" fmla="*/ 365 w 401"/>
              <a:gd name="T13" fmla="*/ 646 h 693"/>
              <a:gd name="T14" fmla="*/ 323 w 401"/>
              <a:gd name="T15" fmla="*/ 639 h 693"/>
              <a:gd name="T16" fmla="*/ 325 w 401"/>
              <a:gd name="T17" fmla="*/ 693 h 693"/>
              <a:gd name="T18" fmla="*/ 282 w 401"/>
              <a:gd name="T19" fmla="*/ 672 h 693"/>
              <a:gd name="T20" fmla="*/ 259 w 401"/>
              <a:gd name="T21" fmla="*/ 679 h 693"/>
              <a:gd name="T22" fmla="*/ 226 w 401"/>
              <a:gd name="T23" fmla="*/ 673 h 693"/>
              <a:gd name="T24" fmla="*/ 202 w 401"/>
              <a:gd name="T25" fmla="*/ 590 h 693"/>
              <a:gd name="T26" fmla="*/ 156 w 401"/>
              <a:gd name="T27" fmla="*/ 565 h 693"/>
              <a:gd name="T28" fmla="*/ 156 w 401"/>
              <a:gd name="T29" fmla="*/ 476 h 693"/>
              <a:gd name="T30" fmla="*/ 109 w 401"/>
              <a:gd name="T31" fmla="*/ 487 h 693"/>
              <a:gd name="T32" fmla="*/ 83 w 401"/>
              <a:gd name="T33" fmla="*/ 422 h 693"/>
              <a:gd name="T34" fmla="*/ 0 w 401"/>
              <a:gd name="T35" fmla="*/ 346 h 693"/>
              <a:gd name="T36" fmla="*/ 60 w 401"/>
              <a:gd name="T37" fmla="*/ 226 h 693"/>
              <a:gd name="T38" fmla="*/ 43 w 401"/>
              <a:gd name="T39" fmla="*/ 170 h 693"/>
              <a:gd name="T40" fmla="*/ 104 w 401"/>
              <a:gd name="T41" fmla="*/ 159 h 693"/>
              <a:gd name="T42" fmla="*/ 109 w 401"/>
              <a:gd name="T43" fmla="*/ 81 h 693"/>
              <a:gd name="T44" fmla="*/ 74 w 401"/>
              <a:gd name="T45" fmla="*/ 39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1" h="693">
                <a:moveTo>
                  <a:pt x="74" y="39"/>
                </a:moveTo>
                <a:lnTo>
                  <a:pt x="304" y="0"/>
                </a:lnTo>
                <a:lnTo>
                  <a:pt x="341" y="85"/>
                </a:lnTo>
                <a:lnTo>
                  <a:pt x="388" y="440"/>
                </a:lnTo>
                <a:lnTo>
                  <a:pt x="401" y="487"/>
                </a:lnTo>
                <a:lnTo>
                  <a:pt x="365" y="581"/>
                </a:lnTo>
                <a:lnTo>
                  <a:pt x="365" y="646"/>
                </a:lnTo>
                <a:lnTo>
                  <a:pt x="323" y="639"/>
                </a:lnTo>
                <a:lnTo>
                  <a:pt x="325" y="693"/>
                </a:lnTo>
                <a:lnTo>
                  <a:pt x="282" y="672"/>
                </a:lnTo>
                <a:lnTo>
                  <a:pt x="259" y="679"/>
                </a:lnTo>
                <a:lnTo>
                  <a:pt x="226" y="673"/>
                </a:lnTo>
                <a:lnTo>
                  <a:pt x="202" y="590"/>
                </a:lnTo>
                <a:lnTo>
                  <a:pt x="156" y="565"/>
                </a:lnTo>
                <a:lnTo>
                  <a:pt x="156" y="476"/>
                </a:lnTo>
                <a:lnTo>
                  <a:pt x="109" y="487"/>
                </a:lnTo>
                <a:lnTo>
                  <a:pt x="83" y="422"/>
                </a:lnTo>
                <a:lnTo>
                  <a:pt x="0" y="346"/>
                </a:lnTo>
                <a:lnTo>
                  <a:pt x="60" y="226"/>
                </a:lnTo>
                <a:lnTo>
                  <a:pt x="43" y="170"/>
                </a:lnTo>
                <a:lnTo>
                  <a:pt x="104" y="159"/>
                </a:lnTo>
                <a:lnTo>
                  <a:pt x="109" y="81"/>
                </a:lnTo>
                <a:lnTo>
                  <a:pt x="74" y="39"/>
                </a:lnTo>
                <a:close/>
              </a:path>
            </a:pathLst>
          </a:custGeom>
          <a:solidFill>
            <a:srgbClr val="999999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48" name="Freeform 42"/>
          <p:cNvSpPr>
            <a:spLocks/>
          </p:cNvSpPr>
          <p:nvPr/>
        </p:nvSpPr>
        <p:spPr bwMode="auto">
          <a:xfrm>
            <a:off x="6070600" y="3563325"/>
            <a:ext cx="1066800" cy="717551"/>
          </a:xfrm>
          <a:custGeom>
            <a:avLst/>
            <a:gdLst>
              <a:gd name="T0" fmla="*/ 0 w 637"/>
              <a:gd name="T1" fmla="*/ 18 h 549"/>
              <a:gd name="T2" fmla="*/ 279 w 637"/>
              <a:gd name="T3" fmla="*/ 0 h 549"/>
              <a:gd name="T4" fmla="*/ 338 w 637"/>
              <a:gd name="T5" fmla="*/ 0 h 549"/>
              <a:gd name="T6" fmla="*/ 383 w 637"/>
              <a:gd name="T7" fmla="*/ 17 h 549"/>
              <a:gd name="T8" fmla="*/ 358 w 637"/>
              <a:gd name="T9" fmla="*/ 64 h 549"/>
              <a:gd name="T10" fmla="*/ 440 w 637"/>
              <a:gd name="T11" fmla="*/ 142 h 549"/>
              <a:gd name="T12" fmla="*/ 466 w 637"/>
              <a:gd name="T13" fmla="*/ 207 h 549"/>
              <a:gd name="T14" fmla="*/ 514 w 637"/>
              <a:gd name="T15" fmla="*/ 191 h 549"/>
              <a:gd name="T16" fmla="*/ 513 w 637"/>
              <a:gd name="T17" fmla="*/ 283 h 549"/>
              <a:gd name="T18" fmla="*/ 561 w 637"/>
              <a:gd name="T19" fmla="*/ 310 h 549"/>
              <a:gd name="T20" fmla="*/ 583 w 637"/>
              <a:gd name="T21" fmla="*/ 392 h 549"/>
              <a:gd name="T22" fmla="*/ 618 w 637"/>
              <a:gd name="T23" fmla="*/ 399 h 549"/>
              <a:gd name="T24" fmla="*/ 637 w 637"/>
              <a:gd name="T25" fmla="*/ 433 h 549"/>
              <a:gd name="T26" fmla="*/ 594 w 637"/>
              <a:gd name="T27" fmla="*/ 480 h 549"/>
              <a:gd name="T28" fmla="*/ 580 w 637"/>
              <a:gd name="T29" fmla="*/ 535 h 549"/>
              <a:gd name="T30" fmla="*/ 519 w 637"/>
              <a:gd name="T31" fmla="*/ 549 h 549"/>
              <a:gd name="T32" fmla="*/ 535 w 637"/>
              <a:gd name="T33" fmla="*/ 489 h 549"/>
              <a:gd name="T34" fmla="*/ 296 w 637"/>
              <a:gd name="T35" fmla="*/ 511 h 549"/>
              <a:gd name="T36" fmla="*/ 125 w 637"/>
              <a:gd name="T37" fmla="*/ 533 h 549"/>
              <a:gd name="T38" fmla="*/ 114 w 637"/>
              <a:gd name="T39" fmla="*/ 475 h 549"/>
              <a:gd name="T40" fmla="*/ 102 w 637"/>
              <a:gd name="T41" fmla="*/ 299 h 549"/>
              <a:gd name="T42" fmla="*/ 100 w 637"/>
              <a:gd name="T43" fmla="*/ 203 h 549"/>
              <a:gd name="T44" fmla="*/ 43 w 637"/>
              <a:gd name="T45" fmla="*/ 160 h 549"/>
              <a:gd name="T46" fmla="*/ 64 w 637"/>
              <a:gd name="T47" fmla="*/ 120 h 549"/>
              <a:gd name="T48" fmla="*/ 36 w 637"/>
              <a:gd name="T49" fmla="*/ 98 h 549"/>
              <a:gd name="T50" fmla="*/ 0 w 637"/>
              <a:gd name="T51" fmla="*/ 18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37" h="549">
                <a:moveTo>
                  <a:pt x="0" y="18"/>
                </a:moveTo>
                <a:lnTo>
                  <a:pt x="279" y="0"/>
                </a:lnTo>
                <a:lnTo>
                  <a:pt x="338" y="0"/>
                </a:lnTo>
                <a:lnTo>
                  <a:pt x="383" y="17"/>
                </a:lnTo>
                <a:lnTo>
                  <a:pt x="358" y="64"/>
                </a:lnTo>
                <a:lnTo>
                  <a:pt x="440" y="142"/>
                </a:lnTo>
                <a:lnTo>
                  <a:pt x="466" y="207"/>
                </a:lnTo>
                <a:lnTo>
                  <a:pt x="514" y="191"/>
                </a:lnTo>
                <a:lnTo>
                  <a:pt x="513" y="283"/>
                </a:lnTo>
                <a:lnTo>
                  <a:pt x="561" y="310"/>
                </a:lnTo>
                <a:lnTo>
                  <a:pt x="583" y="392"/>
                </a:lnTo>
                <a:lnTo>
                  <a:pt x="618" y="399"/>
                </a:lnTo>
                <a:lnTo>
                  <a:pt x="637" y="433"/>
                </a:lnTo>
                <a:lnTo>
                  <a:pt x="594" y="480"/>
                </a:lnTo>
                <a:lnTo>
                  <a:pt x="580" y="535"/>
                </a:lnTo>
                <a:lnTo>
                  <a:pt x="519" y="549"/>
                </a:lnTo>
                <a:lnTo>
                  <a:pt x="535" y="489"/>
                </a:lnTo>
                <a:lnTo>
                  <a:pt x="296" y="511"/>
                </a:lnTo>
                <a:lnTo>
                  <a:pt x="125" y="533"/>
                </a:lnTo>
                <a:lnTo>
                  <a:pt x="114" y="475"/>
                </a:lnTo>
                <a:lnTo>
                  <a:pt x="102" y="299"/>
                </a:lnTo>
                <a:lnTo>
                  <a:pt x="100" y="203"/>
                </a:lnTo>
                <a:lnTo>
                  <a:pt x="43" y="160"/>
                </a:lnTo>
                <a:lnTo>
                  <a:pt x="64" y="120"/>
                </a:lnTo>
                <a:lnTo>
                  <a:pt x="36" y="98"/>
                </a:lnTo>
                <a:lnTo>
                  <a:pt x="0" y="18"/>
                </a:lnTo>
                <a:close/>
              </a:path>
            </a:pathLst>
          </a:custGeom>
          <a:solidFill>
            <a:srgbClr val="999999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49" name="Freeform 43"/>
          <p:cNvSpPr>
            <a:spLocks/>
          </p:cNvSpPr>
          <p:nvPr/>
        </p:nvSpPr>
        <p:spPr bwMode="auto">
          <a:xfrm>
            <a:off x="7239003" y="3261703"/>
            <a:ext cx="520700" cy="700087"/>
          </a:xfrm>
          <a:custGeom>
            <a:avLst/>
            <a:gdLst>
              <a:gd name="T0" fmla="*/ 0 w 311"/>
              <a:gd name="T1" fmla="*/ 38 h 537"/>
              <a:gd name="T2" fmla="*/ 36 w 311"/>
              <a:gd name="T3" fmla="*/ 58 h 537"/>
              <a:gd name="T4" fmla="*/ 71 w 311"/>
              <a:gd name="T5" fmla="*/ 55 h 537"/>
              <a:gd name="T6" fmla="*/ 83 w 311"/>
              <a:gd name="T7" fmla="*/ 44 h 537"/>
              <a:gd name="T8" fmla="*/ 92 w 311"/>
              <a:gd name="T9" fmla="*/ 11 h 537"/>
              <a:gd name="T10" fmla="*/ 242 w 311"/>
              <a:gd name="T11" fmla="*/ 0 h 537"/>
              <a:gd name="T12" fmla="*/ 311 w 311"/>
              <a:gd name="T13" fmla="*/ 379 h 537"/>
              <a:gd name="T14" fmla="*/ 306 w 311"/>
              <a:gd name="T15" fmla="*/ 375 h 537"/>
              <a:gd name="T16" fmla="*/ 254 w 311"/>
              <a:gd name="T17" fmla="*/ 397 h 537"/>
              <a:gd name="T18" fmla="*/ 218 w 311"/>
              <a:gd name="T19" fmla="*/ 499 h 537"/>
              <a:gd name="T20" fmla="*/ 164 w 311"/>
              <a:gd name="T21" fmla="*/ 484 h 537"/>
              <a:gd name="T22" fmla="*/ 102 w 311"/>
              <a:gd name="T23" fmla="*/ 522 h 537"/>
              <a:gd name="T24" fmla="*/ 21 w 311"/>
              <a:gd name="T25" fmla="*/ 537 h 537"/>
              <a:gd name="T26" fmla="*/ 57 w 311"/>
              <a:gd name="T27" fmla="*/ 437 h 537"/>
              <a:gd name="T28" fmla="*/ 41 w 311"/>
              <a:gd name="T29" fmla="*/ 381 h 537"/>
              <a:gd name="T30" fmla="*/ 0 w 311"/>
              <a:gd name="T31" fmla="*/ 38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1" h="537">
                <a:moveTo>
                  <a:pt x="0" y="38"/>
                </a:moveTo>
                <a:lnTo>
                  <a:pt x="36" y="58"/>
                </a:lnTo>
                <a:lnTo>
                  <a:pt x="71" y="55"/>
                </a:lnTo>
                <a:lnTo>
                  <a:pt x="83" y="44"/>
                </a:lnTo>
                <a:lnTo>
                  <a:pt x="92" y="11"/>
                </a:lnTo>
                <a:lnTo>
                  <a:pt x="242" y="0"/>
                </a:lnTo>
                <a:lnTo>
                  <a:pt x="311" y="379"/>
                </a:lnTo>
                <a:lnTo>
                  <a:pt x="306" y="375"/>
                </a:lnTo>
                <a:lnTo>
                  <a:pt x="254" y="397"/>
                </a:lnTo>
                <a:lnTo>
                  <a:pt x="218" y="499"/>
                </a:lnTo>
                <a:lnTo>
                  <a:pt x="164" y="484"/>
                </a:lnTo>
                <a:lnTo>
                  <a:pt x="102" y="522"/>
                </a:lnTo>
                <a:lnTo>
                  <a:pt x="21" y="537"/>
                </a:lnTo>
                <a:lnTo>
                  <a:pt x="57" y="437"/>
                </a:lnTo>
                <a:lnTo>
                  <a:pt x="41" y="381"/>
                </a:lnTo>
                <a:lnTo>
                  <a:pt x="0" y="3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algn="ctr"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srgbClr val="0000FF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50" name="Freeform 44"/>
          <p:cNvSpPr>
            <a:spLocks/>
          </p:cNvSpPr>
          <p:nvPr/>
        </p:nvSpPr>
        <p:spPr bwMode="auto">
          <a:xfrm>
            <a:off x="7645401" y="3120409"/>
            <a:ext cx="668867" cy="628651"/>
          </a:xfrm>
          <a:custGeom>
            <a:avLst/>
            <a:gdLst>
              <a:gd name="T0" fmla="*/ 0 w 400"/>
              <a:gd name="T1" fmla="*/ 108 h 483"/>
              <a:gd name="T2" fmla="*/ 180 w 400"/>
              <a:gd name="T3" fmla="*/ 90 h 483"/>
              <a:gd name="T4" fmla="*/ 218 w 400"/>
              <a:gd name="T5" fmla="*/ 98 h 483"/>
              <a:gd name="T6" fmla="*/ 303 w 400"/>
              <a:gd name="T7" fmla="*/ 56 h 483"/>
              <a:gd name="T8" fmla="*/ 322 w 400"/>
              <a:gd name="T9" fmla="*/ 18 h 483"/>
              <a:gd name="T10" fmla="*/ 372 w 400"/>
              <a:gd name="T11" fmla="*/ 0 h 483"/>
              <a:gd name="T12" fmla="*/ 400 w 400"/>
              <a:gd name="T13" fmla="*/ 183 h 483"/>
              <a:gd name="T14" fmla="*/ 379 w 400"/>
              <a:gd name="T15" fmla="*/ 203 h 483"/>
              <a:gd name="T16" fmla="*/ 385 w 400"/>
              <a:gd name="T17" fmla="*/ 329 h 483"/>
              <a:gd name="T18" fmla="*/ 345 w 400"/>
              <a:gd name="T19" fmla="*/ 340 h 483"/>
              <a:gd name="T20" fmla="*/ 322 w 400"/>
              <a:gd name="T21" fmla="*/ 411 h 483"/>
              <a:gd name="T22" fmla="*/ 291 w 400"/>
              <a:gd name="T23" fmla="*/ 402 h 483"/>
              <a:gd name="T24" fmla="*/ 281 w 400"/>
              <a:gd name="T25" fmla="*/ 483 h 483"/>
              <a:gd name="T26" fmla="*/ 236 w 400"/>
              <a:gd name="T27" fmla="*/ 449 h 483"/>
              <a:gd name="T28" fmla="*/ 147 w 400"/>
              <a:gd name="T29" fmla="*/ 471 h 483"/>
              <a:gd name="T30" fmla="*/ 109 w 400"/>
              <a:gd name="T31" fmla="*/ 440 h 483"/>
              <a:gd name="T32" fmla="*/ 59 w 400"/>
              <a:gd name="T33" fmla="*/ 438 h 483"/>
              <a:gd name="T34" fmla="*/ 33 w 400"/>
              <a:gd name="T35" fmla="*/ 302 h 483"/>
              <a:gd name="T36" fmla="*/ 0 w 400"/>
              <a:gd name="T37" fmla="*/ 108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0" h="483">
                <a:moveTo>
                  <a:pt x="0" y="108"/>
                </a:moveTo>
                <a:lnTo>
                  <a:pt x="180" y="90"/>
                </a:lnTo>
                <a:lnTo>
                  <a:pt x="218" y="98"/>
                </a:lnTo>
                <a:lnTo>
                  <a:pt x="303" y="56"/>
                </a:lnTo>
                <a:lnTo>
                  <a:pt x="322" y="18"/>
                </a:lnTo>
                <a:lnTo>
                  <a:pt x="372" y="0"/>
                </a:lnTo>
                <a:lnTo>
                  <a:pt x="400" y="183"/>
                </a:lnTo>
                <a:lnTo>
                  <a:pt x="379" y="203"/>
                </a:lnTo>
                <a:lnTo>
                  <a:pt x="385" y="329"/>
                </a:lnTo>
                <a:lnTo>
                  <a:pt x="345" y="340"/>
                </a:lnTo>
                <a:lnTo>
                  <a:pt x="322" y="411"/>
                </a:lnTo>
                <a:lnTo>
                  <a:pt x="291" y="402"/>
                </a:lnTo>
                <a:lnTo>
                  <a:pt x="281" y="483"/>
                </a:lnTo>
                <a:lnTo>
                  <a:pt x="236" y="449"/>
                </a:lnTo>
                <a:lnTo>
                  <a:pt x="147" y="471"/>
                </a:lnTo>
                <a:lnTo>
                  <a:pt x="109" y="440"/>
                </a:lnTo>
                <a:lnTo>
                  <a:pt x="59" y="438"/>
                </a:lnTo>
                <a:lnTo>
                  <a:pt x="33" y="302"/>
                </a:lnTo>
                <a:lnTo>
                  <a:pt x="0" y="10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51" name="Freeform 45"/>
          <p:cNvSpPr>
            <a:spLocks/>
          </p:cNvSpPr>
          <p:nvPr/>
        </p:nvSpPr>
        <p:spPr bwMode="auto">
          <a:xfrm>
            <a:off x="7046387" y="3688735"/>
            <a:ext cx="1181100" cy="534988"/>
          </a:xfrm>
          <a:custGeom>
            <a:avLst/>
            <a:gdLst>
              <a:gd name="T0" fmla="*/ 0 w 705"/>
              <a:gd name="T1" fmla="*/ 410 h 410"/>
              <a:gd name="T2" fmla="*/ 172 w 705"/>
              <a:gd name="T3" fmla="*/ 384 h 410"/>
              <a:gd name="T4" fmla="*/ 172 w 705"/>
              <a:gd name="T5" fmla="*/ 366 h 410"/>
              <a:gd name="T6" fmla="*/ 586 w 705"/>
              <a:gd name="T7" fmla="*/ 306 h 410"/>
              <a:gd name="T8" fmla="*/ 593 w 705"/>
              <a:gd name="T9" fmla="*/ 276 h 410"/>
              <a:gd name="T10" fmla="*/ 653 w 705"/>
              <a:gd name="T11" fmla="*/ 252 h 410"/>
              <a:gd name="T12" fmla="*/ 660 w 705"/>
              <a:gd name="T13" fmla="*/ 220 h 410"/>
              <a:gd name="T14" fmla="*/ 686 w 705"/>
              <a:gd name="T15" fmla="*/ 209 h 410"/>
              <a:gd name="T16" fmla="*/ 705 w 705"/>
              <a:gd name="T17" fmla="*/ 160 h 410"/>
              <a:gd name="T18" fmla="*/ 648 w 705"/>
              <a:gd name="T19" fmla="*/ 111 h 410"/>
              <a:gd name="T20" fmla="*/ 638 w 705"/>
              <a:gd name="T21" fmla="*/ 46 h 410"/>
              <a:gd name="T22" fmla="*/ 593 w 705"/>
              <a:gd name="T23" fmla="*/ 13 h 410"/>
              <a:gd name="T24" fmla="*/ 501 w 705"/>
              <a:gd name="T25" fmla="*/ 31 h 410"/>
              <a:gd name="T26" fmla="*/ 458 w 705"/>
              <a:gd name="T27" fmla="*/ 2 h 410"/>
              <a:gd name="T28" fmla="*/ 416 w 705"/>
              <a:gd name="T29" fmla="*/ 0 h 410"/>
              <a:gd name="T30" fmla="*/ 425 w 705"/>
              <a:gd name="T31" fmla="*/ 46 h 410"/>
              <a:gd name="T32" fmla="*/ 368 w 705"/>
              <a:gd name="T33" fmla="*/ 69 h 410"/>
              <a:gd name="T34" fmla="*/ 329 w 705"/>
              <a:gd name="T35" fmla="*/ 171 h 410"/>
              <a:gd name="T36" fmla="*/ 278 w 705"/>
              <a:gd name="T37" fmla="*/ 154 h 410"/>
              <a:gd name="T38" fmla="*/ 215 w 705"/>
              <a:gd name="T39" fmla="*/ 192 h 410"/>
              <a:gd name="T40" fmla="*/ 136 w 705"/>
              <a:gd name="T41" fmla="*/ 207 h 410"/>
              <a:gd name="T42" fmla="*/ 136 w 705"/>
              <a:gd name="T43" fmla="*/ 265 h 410"/>
              <a:gd name="T44" fmla="*/ 96 w 705"/>
              <a:gd name="T45" fmla="*/ 263 h 410"/>
              <a:gd name="T46" fmla="*/ 97 w 705"/>
              <a:gd name="T47" fmla="*/ 314 h 410"/>
              <a:gd name="T48" fmla="*/ 56 w 705"/>
              <a:gd name="T49" fmla="*/ 294 h 410"/>
              <a:gd name="T50" fmla="*/ 32 w 705"/>
              <a:gd name="T51" fmla="*/ 303 h 410"/>
              <a:gd name="T52" fmla="*/ 52 w 705"/>
              <a:gd name="T53" fmla="*/ 337 h 410"/>
              <a:gd name="T54" fmla="*/ 9 w 705"/>
              <a:gd name="T55" fmla="*/ 383 h 410"/>
              <a:gd name="T56" fmla="*/ 0 w 705"/>
              <a:gd name="T57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05" h="410">
                <a:moveTo>
                  <a:pt x="0" y="410"/>
                </a:moveTo>
                <a:lnTo>
                  <a:pt x="172" y="384"/>
                </a:lnTo>
                <a:lnTo>
                  <a:pt x="172" y="366"/>
                </a:lnTo>
                <a:lnTo>
                  <a:pt x="586" y="306"/>
                </a:lnTo>
                <a:lnTo>
                  <a:pt x="593" y="276"/>
                </a:lnTo>
                <a:lnTo>
                  <a:pt x="653" y="252"/>
                </a:lnTo>
                <a:lnTo>
                  <a:pt x="660" y="220"/>
                </a:lnTo>
                <a:lnTo>
                  <a:pt x="686" y="209"/>
                </a:lnTo>
                <a:lnTo>
                  <a:pt x="705" y="160"/>
                </a:lnTo>
                <a:lnTo>
                  <a:pt x="648" y="111"/>
                </a:lnTo>
                <a:lnTo>
                  <a:pt x="638" y="46"/>
                </a:lnTo>
                <a:lnTo>
                  <a:pt x="593" y="13"/>
                </a:lnTo>
                <a:lnTo>
                  <a:pt x="501" y="31"/>
                </a:lnTo>
                <a:lnTo>
                  <a:pt x="458" y="2"/>
                </a:lnTo>
                <a:lnTo>
                  <a:pt x="416" y="0"/>
                </a:lnTo>
                <a:lnTo>
                  <a:pt x="425" y="46"/>
                </a:lnTo>
                <a:lnTo>
                  <a:pt x="368" y="69"/>
                </a:lnTo>
                <a:lnTo>
                  <a:pt x="329" y="171"/>
                </a:lnTo>
                <a:lnTo>
                  <a:pt x="278" y="154"/>
                </a:lnTo>
                <a:lnTo>
                  <a:pt x="215" y="192"/>
                </a:lnTo>
                <a:lnTo>
                  <a:pt x="136" y="207"/>
                </a:lnTo>
                <a:lnTo>
                  <a:pt x="136" y="265"/>
                </a:lnTo>
                <a:lnTo>
                  <a:pt x="96" y="263"/>
                </a:lnTo>
                <a:lnTo>
                  <a:pt x="97" y="314"/>
                </a:lnTo>
                <a:lnTo>
                  <a:pt x="56" y="294"/>
                </a:lnTo>
                <a:lnTo>
                  <a:pt x="32" y="303"/>
                </a:lnTo>
                <a:lnTo>
                  <a:pt x="52" y="337"/>
                </a:lnTo>
                <a:lnTo>
                  <a:pt x="9" y="383"/>
                </a:lnTo>
                <a:lnTo>
                  <a:pt x="0" y="41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52" name="Freeform 46"/>
          <p:cNvSpPr>
            <a:spLocks/>
          </p:cNvSpPr>
          <p:nvPr/>
        </p:nvSpPr>
        <p:spPr bwMode="auto">
          <a:xfrm>
            <a:off x="6970187" y="4001475"/>
            <a:ext cx="1358900" cy="474663"/>
          </a:xfrm>
          <a:custGeom>
            <a:avLst/>
            <a:gdLst>
              <a:gd name="T0" fmla="*/ 48 w 812"/>
              <a:gd name="T1" fmla="*/ 141 h 310"/>
              <a:gd name="T2" fmla="*/ 48 w 812"/>
              <a:gd name="T3" fmla="*/ 147 h 310"/>
              <a:gd name="T4" fmla="*/ 34 w 812"/>
              <a:gd name="T5" fmla="*/ 176 h 310"/>
              <a:gd name="T6" fmla="*/ 50 w 812"/>
              <a:gd name="T7" fmla="*/ 215 h 310"/>
              <a:gd name="T8" fmla="*/ 0 w 812"/>
              <a:gd name="T9" fmla="*/ 250 h 310"/>
              <a:gd name="T10" fmla="*/ 10 w 812"/>
              <a:gd name="T11" fmla="*/ 310 h 310"/>
              <a:gd name="T12" fmla="*/ 223 w 812"/>
              <a:gd name="T13" fmla="*/ 291 h 310"/>
              <a:gd name="T14" fmla="*/ 476 w 812"/>
              <a:gd name="T15" fmla="*/ 261 h 310"/>
              <a:gd name="T16" fmla="*/ 602 w 812"/>
              <a:gd name="T17" fmla="*/ 237 h 310"/>
              <a:gd name="T18" fmla="*/ 628 w 812"/>
              <a:gd name="T19" fmla="*/ 157 h 310"/>
              <a:gd name="T20" fmla="*/ 673 w 812"/>
              <a:gd name="T21" fmla="*/ 154 h 310"/>
              <a:gd name="T22" fmla="*/ 812 w 812"/>
              <a:gd name="T23" fmla="*/ 0 h 310"/>
              <a:gd name="T24" fmla="*/ 632 w 812"/>
              <a:gd name="T25" fmla="*/ 38 h 310"/>
              <a:gd name="T26" fmla="*/ 213 w 812"/>
              <a:gd name="T27" fmla="*/ 101 h 310"/>
              <a:gd name="T28" fmla="*/ 216 w 812"/>
              <a:gd name="T29" fmla="*/ 119 h 310"/>
              <a:gd name="T30" fmla="*/ 48 w 812"/>
              <a:gd name="T31" fmla="*/ 141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2" h="310">
                <a:moveTo>
                  <a:pt x="48" y="141"/>
                </a:moveTo>
                <a:lnTo>
                  <a:pt x="48" y="147"/>
                </a:lnTo>
                <a:lnTo>
                  <a:pt x="34" y="176"/>
                </a:lnTo>
                <a:lnTo>
                  <a:pt x="50" y="215"/>
                </a:lnTo>
                <a:lnTo>
                  <a:pt x="0" y="250"/>
                </a:lnTo>
                <a:lnTo>
                  <a:pt x="10" y="310"/>
                </a:lnTo>
                <a:lnTo>
                  <a:pt x="223" y="291"/>
                </a:lnTo>
                <a:lnTo>
                  <a:pt x="476" y="261"/>
                </a:lnTo>
                <a:lnTo>
                  <a:pt x="602" y="237"/>
                </a:lnTo>
                <a:lnTo>
                  <a:pt x="628" y="157"/>
                </a:lnTo>
                <a:lnTo>
                  <a:pt x="673" y="154"/>
                </a:lnTo>
                <a:lnTo>
                  <a:pt x="812" y="0"/>
                </a:lnTo>
                <a:lnTo>
                  <a:pt x="632" y="38"/>
                </a:lnTo>
                <a:lnTo>
                  <a:pt x="213" y="101"/>
                </a:lnTo>
                <a:lnTo>
                  <a:pt x="216" y="119"/>
                </a:lnTo>
                <a:lnTo>
                  <a:pt x="48" y="1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srgbClr val="FFFFFF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53" name="Freeform 47"/>
          <p:cNvSpPr>
            <a:spLocks/>
          </p:cNvSpPr>
          <p:nvPr/>
        </p:nvSpPr>
        <p:spPr bwMode="auto">
          <a:xfrm>
            <a:off x="6853767" y="4406289"/>
            <a:ext cx="558800" cy="792163"/>
          </a:xfrm>
          <a:custGeom>
            <a:avLst/>
            <a:gdLst>
              <a:gd name="T0" fmla="*/ 94 w 333"/>
              <a:gd name="T1" fmla="*/ 20 h 607"/>
              <a:gd name="T2" fmla="*/ 43 w 333"/>
              <a:gd name="T3" fmla="*/ 123 h 607"/>
              <a:gd name="T4" fmla="*/ 0 w 333"/>
              <a:gd name="T5" fmla="*/ 190 h 607"/>
              <a:gd name="T6" fmla="*/ 14 w 333"/>
              <a:gd name="T7" fmla="*/ 270 h 607"/>
              <a:gd name="T8" fmla="*/ 66 w 333"/>
              <a:gd name="T9" fmla="*/ 379 h 607"/>
              <a:gd name="T10" fmla="*/ 26 w 333"/>
              <a:gd name="T11" fmla="*/ 489 h 607"/>
              <a:gd name="T12" fmla="*/ 9 w 333"/>
              <a:gd name="T13" fmla="*/ 547 h 607"/>
              <a:gd name="T14" fmla="*/ 203 w 333"/>
              <a:gd name="T15" fmla="*/ 524 h 607"/>
              <a:gd name="T16" fmla="*/ 211 w 333"/>
              <a:gd name="T17" fmla="*/ 598 h 607"/>
              <a:gd name="T18" fmla="*/ 251 w 333"/>
              <a:gd name="T19" fmla="*/ 607 h 607"/>
              <a:gd name="T20" fmla="*/ 262 w 333"/>
              <a:gd name="T21" fmla="*/ 569 h 607"/>
              <a:gd name="T22" fmla="*/ 333 w 333"/>
              <a:gd name="T23" fmla="*/ 558 h 607"/>
              <a:gd name="T24" fmla="*/ 317 w 333"/>
              <a:gd name="T25" fmla="*/ 435 h 607"/>
              <a:gd name="T26" fmla="*/ 313 w 333"/>
              <a:gd name="T27" fmla="*/ 0 h 607"/>
              <a:gd name="T28" fmla="*/ 94 w 333"/>
              <a:gd name="T29" fmla="*/ 20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3" h="607">
                <a:moveTo>
                  <a:pt x="94" y="20"/>
                </a:moveTo>
                <a:lnTo>
                  <a:pt x="43" y="123"/>
                </a:lnTo>
                <a:lnTo>
                  <a:pt x="0" y="190"/>
                </a:lnTo>
                <a:lnTo>
                  <a:pt x="14" y="270"/>
                </a:lnTo>
                <a:lnTo>
                  <a:pt x="66" y="379"/>
                </a:lnTo>
                <a:lnTo>
                  <a:pt x="26" y="489"/>
                </a:lnTo>
                <a:lnTo>
                  <a:pt x="9" y="547"/>
                </a:lnTo>
                <a:lnTo>
                  <a:pt x="203" y="524"/>
                </a:lnTo>
                <a:lnTo>
                  <a:pt x="211" y="598"/>
                </a:lnTo>
                <a:lnTo>
                  <a:pt x="251" y="607"/>
                </a:lnTo>
                <a:lnTo>
                  <a:pt x="262" y="569"/>
                </a:lnTo>
                <a:lnTo>
                  <a:pt x="333" y="558"/>
                </a:lnTo>
                <a:lnTo>
                  <a:pt x="317" y="435"/>
                </a:lnTo>
                <a:lnTo>
                  <a:pt x="313" y="0"/>
                </a:lnTo>
                <a:lnTo>
                  <a:pt x="94" y="2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srgbClr val="FFFFFF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54" name="Freeform 48"/>
          <p:cNvSpPr>
            <a:spLocks/>
          </p:cNvSpPr>
          <p:nvPr/>
        </p:nvSpPr>
        <p:spPr bwMode="auto">
          <a:xfrm>
            <a:off x="7357533" y="4369773"/>
            <a:ext cx="628651" cy="798512"/>
          </a:xfrm>
          <a:custGeom>
            <a:avLst/>
            <a:gdLst>
              <a:gd name="T0" fmla="*/ 0 w 375"/>
              <a:gd name="T1" fmla="*/ 31 h 612"/>
              <a:gd name="T2" fmla="*/ 244 w 375"/>
              <a:gd name="T3" fmla="*/ 0 h 612"/>
              <a:gd name="T4" fmla="*/ 322 w 375"/>
              <a:gd name="T5" fmla="*/ 283 h 612"/>
              <a:gd name="T6" fmla="*/ 375 w 375"/>
              <a:gd name="T7" fmla="*/ 328 h 612"/>
              <a:gd name="T8" fmla="*/ 332 w 375"/>
              <a:gd name="T9" fmla="*/ 411 h 612"/>
              <a:gd name="T10" fmla="*/ 374 w 375"/>
              <a:gd name="T11" fmla="*/ 491 h 612"/>
              <a:gd name="T12" fmla="*/ 124 w 375"/>
              <a:gd name="T13" fmla="*/ 520 h 612"/>
              <a:gd name="T14" fmla="*/ 135 w 375"/>
              <a:gd name="T15" fmla="*/ 589 h 612"/>
              <a:gd name="T16" fmla="*/ 98 w 375"/>
              <a:gd name="T17" fmla="*/ 612 h 612"/>
              <a:gd name="T18" fmla="*/ 69 w 375"/>
              <a:gd name="T19" fmla="*/ 525 h 612"/>
              <a:gd name="T20" fmla="*/ 52 w 375"/>
              <a:gd name="T21" fmla="*/ 596 h 612"/>
              <a:gd name="T22" fmla="*/ 21 w 375"/>
              <a:gd name="T23" fmla="*/ 589 h 612"/>
              <a:gd name="T24" fmla="*/ 10 w 375"/>
              <a:gd name="T25" fmla="*/ 518 h 612"/>
              <a:gd name="T26" fmla="*/ 1 w 375"/>
              <a:gd name="T27" fmla="*/ 457 h 612"/>
              <a:gd name="T28" fmla="*/ 0 w 375"/>
              <a:gd name="T29" fmla="*/ 31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5" h="612">
                <a:moveTo>
                  <a:pt x="0" y="31"/>
                </a:moveTo>
                <a:lnTo>
                  <a:pt x="244" y="0"/>
                </a:lnTo>
                <a:lnTo>
                  <a:pt x="322" y="283"/>
                </a:lnTo>
                <a:lnTo>
                  <a:pt x="375" y="328"/>
                </a:lnTo>
                <a:lnTo>
                  <a:pt x="332" y="411"/>
                </a:lnTo>
                <a:lnTo>
                  <a:pt x="374" y="491"/>
                </a:lnTo>
                <a:lnTo>
                  <a:pt x="124" y="520"/>
                </a:lnTo>
                <a:lnTo>
                  <a:pt x="135" y="589"/>
                </a:lnTo>
                <a:lnTo>
                  <a:pt x="98" y="612"/>
                </a:lnTo>
                <a:lnTo>
                  <a:pt x="69" y="525"/>
                </a:lnTo>
                <a:lnTo>
                  <a:pt x="52" y="596"/>
                </a:lnTo>
                <a:lnTo>
                  <a:pt x="21" y="589"/>
                </a:lnTo>
                <a:lnTo>
                  <a:pt x="10" y="518"/>
                </a:lnTo>
                <a:lnTo>
                  <a:pt x="1" y="457"/>
                </a:lnTo>
                <a:lnTo>
                  <a:pt x="0" y="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srgbClr val="FFFFFF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55" name="Freeform 49"/>
          <p:cNvSpPr>
            <a:spLocks/>
          </p:cNvSpPr>
          <p:nvPr/>
        </p:nvSpPr>
        <p:spPr bwMode="auto">
          <a:xfrm>
            <a:off x="7766052" y="4328499"/>
            <a:ext cx="869949" cy="735012"/>
          </a:xfrm>
          <a:custGeom>
            <a:avLst/>
            <a:gdLst>
              <a:gd name="T0" fmla="*/ 0 w 519"/>
              <a:gd name="T1" fmla="*/ 35 h 564"/>
              <a:gd name="T2" fmla="*/ 5 w 519"/>
              <a:gd name="T3" fmla="*/ 35 h 564"/>
              <a:gd name="T4" fmla="*/ 126 w 519"/>
              <a:gd name="T5" fmla="*/ 11 h 564"/>
              <a:gd name="T6" fmla="*/ 234 w 519"/>
              <a:gd name="T7" fmla="*/ 0 h 564"/>
              <a:gd name="T8" fmla="*/ 218 w 519"/>
              <a:gd name="T9" fmla="*/ 29 h 564"/>
              <a:gd name="T10" fmla="*/ 251 w 519"/>
              <a:gd name="T11" fmla="*/ 29 h 564"/>
              <a:gd name="T12" fmla="*/ 436 w 519"/>
              <a:gd name="T13" fmla="*/ 203 h 564"/>
              <a:gd name="T14" fmla="*/ 509 w 519"/>
              <a:gd name="T15" fmla="*/ 315 h 564"/>
              <a:gd name="T16" fmla="*/ 519 w 519"/>
              <a:gd name="T17" fmla="*/ 392 h 564"/>
              <a:gd name="T18" fmla="*/ 495 w 519"/>
              <a:gd name="T19" fmla="*/ 410 h 564"/>
              <a:gd name="T20" fmla="*/ 509 w 519"/>
              <a:gd name="T21" fmla="*/ 486 h 564"/>
              <a:gd name="T22" fmla="*/ 457 w 519"/>
              <a:gd name="T23" fmla="*/ 489 h 564"/>
              <a:gd name="T24" fmla="*/ 457 w 519"/>
              <a:gd name="T25" fmla="*/ 555 h 564"/>
              <a:gd name="T26" fmla="*/ 415 w 519"/>
              <a:gd name="T27" fmla="*/ 522 h 564"/>
              <a:gd name="T28" fmla="*/ 149 w 519"/>
              <a:gd name="T29" fmla="*/ 564 h 564"/>
              <a:gd name="T30" fmla="*/ 88 w 519"/>
              <a:gd name="T31" fmla="*/ 442 h 564"/>
              <a:gd name="T32" fmla="*/ 131 w 519"/>
              <a:gd name="T33" fmla="*/ 359 h 564"/>
              <a:gd name="T34" fmla="*/ 74 w 519"/>
              <a:gd name="T35" fmla="*/ 317 h 564"/>
              <a:gd name="T36" fmla="*/ 0 w 519"/>
              <a:gd name="T37" fmla="*/ 35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9" h="564">
                <a:moveTo>
                  <a:pt x="0" y="35"/>
                </a:moveTo>
                <a:lnTo>
                  <a:pt x="5" y="35"/>
                </a:lnTo>
                <a:lnTo>
                  <a:pt x="126" y="11"/>
                </a:lnTo>
                <a:lnTo>
                  <a:pt x="234" y="0"/>
                </a:lnTo>
                <a:lnTo>
                  <a:pt x="218" y="29"/>
                </a:lnTo>
                <a:lnTo>
                  <a:pt x="251" y="29"/>
                </a:lnTo>
                <a:lnTo>
                  <a:pt x="436" y="203"/>
                </a:lnTo>
                <a:lnTo>
                  <a:pt x="509" y="315"/>
                </a:lnTo>
                <a:lnTo>
                  <a:pt x="519" y="392"/>
                </a:lnTo>
                <a:lnTo>
                  <a:pt x="495" y="410"/>
                </a:lnTo>
                <a:lnTo>
                  <a:pt x="509" y="486"/>
                </a:lnTo>
                <a:lnTo>
                  <a:pt x="457" y="489"/>
                </a:lnTo>
                <a:lnTo>
                  <a:pt x="457" y="555"/>
                </a:lnTo>
                <a:lnTo>
                  <a:pt x="415" y="522"/>
                </a:lnTo>
                <a:lnTo>
                  <a:pt x="149" y="564"/>
                </a:lnTo>
                <a:lnTo>
                  <a:pt x="88" y="442"/>
                </a:lnTo>
                <a:lnTo>
                  <a:pt x="131" y="359"/>
                </a:lnTo>
                <a:lnTo>
                  <a:pt x="74" y="317"/>
                </a:lnTo>
                <a:lnTo>
                  <a:pt x="0" y="3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srgbClr val="FFFFFF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56" name="Freeform 50"/>
          <p:cNvSpPr>
            <a:spLocks/>
          </p:cNvSpPr>
          <p:nvPr/>
        </p:nvSpPr>
        <p:spPr bwMode="auto">
          <a:xfrm>
            <a:off x="8132238" y="4230073"/>
            <a:ext cx="791633" cy="512763"/>
          </a:xfrm>
          <a:custGeom>
            <a:avLst/>
            <a:gdLst>
              <a:gd name="T0" fmla="*/ 17 w 474"/>
              <a:gd name="T1" fmla="*/ 71 h 393"/>
              <a:gd name="T2" fmla="*/ 55 w 474"/>
              <a:gd name="T3" fmla="*/ 33 h 393"/>
              <a:gd name="T4" fmla="*/ 197 w 474"/>
              <a:gd name="T5" fmla="*/ 0 h 393"/>
              <a:gd name="T6" fmla="*/ 241 w 474"/>
              <a:gd name="T7" fmla="*/ 22 h 393"/>
              <a:gd name="T8" fmla="*/ 332 w 474"/>
              <a:gd name="T9" fmla="*/ 6 h 393"/>
              <a:gd name="T10" fmla="*/ 407 w 474"/>
              <a:gd name="T11" fmla="*/ 62 h 393"/>
              <a:gd name="T12" fmla="*/ 474 w 474"/>
              <a:gd name="T13" fmla="*/ 105 h 393"/>
              <a:gd name="T14" fmla="*/ 436 w 474"/>
              <a:gd name="T15" fmla="*/ 223 h 393"/>
              <a:gd name="T16" fmla="*/ 379 w 474"/>
              <a:gd name="T17" fmla="*/ 283 h 393"/>
              <a:gd name="T18" fmla="*/ 317 w 474"/>
              <a:gd name="T19" fmla="*/ 301 h 393"/>
              <a:gd name="T20" fmla="*/ 329 w 474"/>
              <a:gd name="T21" fmla="*/ 348 h 393"/>
              <a:gd name="T22" fmla="*/ 291 w 474"/>
              <a:gd name="T23" fmla="*/ 393 h 393"/>
              <a:gd name="T24" fmla="*/ 218 w 474"/>
              <a:gd name="T25" fmla="*/ 283 h 393"/>
              <a:gd name="T26" fmla="*/ 31 w 474"/>
              <a:gd name="T27" fmla="*/ 105 h 393"/>
              <a:gd name="T28" fmla="*/ 0 w 474"/>
              <a:gd name="T29" fmla="*/ 105 h 393"/>
              <a:gd name="T30" fmla="*/ 17 w 474"/>
              <a:gd name="T31" fmla="*/ 71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4" h="393">
                <a:moveTo>
                  <a:pt x="17" y="71"/>
                </a:moveTo>
                <a:lnTo>
                  <a:pt x="55" y="33"/>
                </a:lnTo>
                <a:lnTo>
                  <a:pt x="197" y="0"/>
                </a:lnTo>
                <a:lnTo>
                  <a:pt x="241" y="22"/>
                </a:lnTo>
                <a:lnTo>
                  <a:pt x="332" y="6"/>
                </a:lnTo>
                <a:lnTo>
                  <a:pt x="407" y="62"/>
                </a:lnTo>
                <a:lnTo>
                  <a:pt x="474" y="105"/>
                </a:lnTo>
                <a:lnTo>
                  <a:pt x="436" y="223"/>
                </a:lnTo>
                <a:lnTo>
                  <a:pt x="379" y="283"/>
                </a:lnTo>
                <a:lnTo>
                  <a:pt x="317" y="301"/>
                </a:lnTo>
                <a:lnTo>
                  <a:pt x="329" y="348"/>
                </a:lnTo>
                <a:lnTo>
                  <a:pt x="291" y="393"/>
                </a:lnTo>
                <a:lnTo>
                  <a:pt x="218" y="283"/>
                </a:lnTo>
                <a:lnTo>
                  <a:pt x="31" y="105"/>
                </a:lnTo>
                <a:lnTo>
                  <a:pt x="0" y="105"/>
                </a:lnTo>
                <a:lnTo>
                  <a:pt x="17" y="7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srgbClr val="FFFFFF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57" name="Freeform 52"/>
          <p:cNvSpPr>
            <a:spLocks/>
          </p:cNvSpPr>
          <p:nvPr/>
        </p:nvSpPr>
        <p:spPr bwMode="auto">
          <a:xfrm>
            <a:off x="7977722" y="3877650"/>
            <a:ext cx="1365249" cy="488951"/>
          </a:xfrm>
          <a:custGeom>
            <a:avLst/>
            <a:gdLst>
              <a:gd name="T0" fmla="*/ 27 w 817"/>
              <a:gd name="T1" fmla="*/ 277 h 375"/>
              <a:gd name="T2" fmla="*/ 0 w 817"/>
              <a:gd name="T3" fmla="*/ 357 h 375"/>
              <a:gd name="T4" fmla="*/ 105 w 817"/>
              <a:gd name="T5" fmla="*/ 346 h 375"/>
              <a:gd name="T6" fmla="*/ 147 w 817"/>
              <a:gd name="T7" fmla="*/ 310 h 375"/>
              <a:gd name="T8" fmla="*/ 290 w 817"/>
              <a:gd name="T9" fmla="*/ 270 h 375"/>
              <a:gd name="T10" fmla="*/ 330 w 817"/>
              <a:gd name="T11" fmla="*/ 292 h 375"/>
              <a:gd name="T12" fmla="*/ 425 w 817"/>
              <a:gd name="T13" fmla="*/ 277 h 375"/>
              <a:gd name="T14" fmla="*/ 425 w 817"/>
              <a:gd name="T15" fmla="*/ 283 h 375"/>
              <a:gd name="T16" fmla="*/ 567 w 817"/>
              <a:gd name="T17" fmla="*/ 375 h 375"/>
              <a:gd name="T18" fmla="*/ 651 w 817"/>
              <a:gd name="T19" fmla="*/ 348 h 375"/>
              <a:gd name="T20" fmla="*/ 697 w 817"/>
              <a:gd name="T21" fmla="*/ 245 h 375"/>
              <a:gd name="T22" fmla="*/ 779 w 817"/>
              <a:gd name="T23" fmla="*/ 216 h 375"/>
              <a:gd name="T24" fmla="*/ 817 w 817"/>
              <a:gd name="T25" fmla="*/ 140 h 375"/>
              <a:gd name="T26" fmla="*/ 815 w 817"/>
              <a:gd name="T27" fmla="*/ 47 h 375"/>
              <a:gd name="T28" fmla="*/ 805 w 817"/>
              <a:gd name="T29" fmla="*/ 123 h 375"/>
              <a:gd name="T30" fmla="*/ 760 w 817"/>
              <a:gd name="T31" fmla="*/ 189 h 375"/>
              <a:gd name="T32" fmla="*/ 742 w 817"/>
              <a:gd name="T33" fmla="*/ 183 h 375"/>
              <a:gd name="T34" fmla="*/ 682 w 817"/>
              <a:gd name="T35" fmla="*/ 201 h 375"/>
              <a:gd name="T36" fmla="*/ 682 w 817"/>
              <a:gd name="T37" fmla="*/ 180 h 375"/>
              <a:gd name="T38" fmla="*/ 742 w 817"/>
              <a:gd name="T39" fmla="*/ 158 h 375"/>
              <a:gd name="T40" fmla="*/ 687 w 817"/>
              <a:gd name="T41" fmla="*/ 151 h 375"/>
              <a:gd name="T42" fmla="*/ 749 w 817"/>
              <a:gd name="T43" fmla="*/ 131 h 375"/>
              <a:gd name="T44" fmla="*/ 773 w 817"/>
              <a:gd name="T45" fmla="*/ 142 h 375"/>
              <a:gd name="T46" fmla="*/ 786 w 817"/>
              <a:gd name="T47" fmla="*/ 69 h 375"/>
              <a:gd name="T48" fmla="*/ 770 w 817"/>
              <a:gd name="T49" fmla="*/ 53 h 375"/>
              <a:gd name="T50" fmla="*/ 696 w 817"/>
              <a:gd name="T51" fmla="*/ 82 h 375"/>
              <a:gd name="T52" fmla="*/ 697 w 817"/>
              <a:gd name="T53" fmla="*/ 38 h 375"/>
              <a:gd name="T54" fmla="*/ 728 w 817"/>
              <a:gd name="T55" fmla="*/ 49 h 375"/>
              <a:gd name="T56" fmla="*/ 770 w 817"/>
              <a:gd name="T57" fmla="*/ 17 h 375"/>
              <a:gd name="T58" fmla="*/ 747 w 817"/>
              <a:gd name="T59" fmla="*/ 0 h 375"/>
              <a:gd name="T60" fmla="*/ 503 w 817"/>
              <a:gd name="T61" fmla="*/ 58 h 375"/>
              <a:gd name="T62" fmla="*/ 204 w 817"/>
              <a:gd name="T63" fmla="*/ 122 h 375"/>
              <a:gd name="T64" fmla="*/ 67 w 817"/>
              <a:gd name="T65" fmla="*/ 276 h 375"/>
              <a:gd name="T66" fmla="*/ 27 w 817"/>
              <a:gd name="T67" fmla="*/ 277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17" h="375">
                <a:moveTo>
                  <a:pt x="27" y="277"/>
                </a:moveTo>
                <a:lnTo>
                  <a:pt x="0" y="357"/>
                </a:lnTo>
                <a:lnTo>
                  <a:pt x="105" y="346"/>
                </a:lnTo>
                <a:lnTo>
                  <a:pt x="147" y="310"/>
                </a:lnTo>
                <a:lnTo>
                  <a:pt x="290" y="270"/>
                </a:lnTo>
                <a:lnTo>
                  <a:pt x="330" y="292"/>
                </a:lnTo>
                <a:lnTo>
                  <a:pt x="425" y="277"/>
                </a:lnTo>
                <a:lnTo>
                  <a:pt x="425" y="283"/>
                </a:lnTo>
                <a:lnTo>
                  <a:pt x="567" y="375"/>
                </a:lnTo>
                <a:lnTo>
                  <a:pt x="651" y="348"/>
                </a:lnTo>
                <a:lnTo>
                  <a:pt x="697" y="245"/>
                </a:lnTo>
                <a:lnTo>
                  <a:pt x="779" y="216"/>
                </a:lnTo>
                <a:lnTo>
                  <a:pt x="817" y="140"/>
                </a:lnTo>
                <a:lnTo>
                  <a:pt x="815" y="47"/>
                </a:lnTo>
                <a:lnTo>
                  <a:pt x="805" y="123"/>
                </a:lnTo>
                <a:lnTo>
                  <a:pt x="760" y="189"/>
                </a:lnTo>
                <a:lnTo>
                  <a:pt x="742" y="183"/>
                </a:lnTo>
                <a:lnTo>
                  <a:pt x="682" y="201"/>
                </a:lnTo>
                <a:lnTo>
                  <a:pt x="682" y="180"/>
                </a:lnTo>
                <a:lnTo>
                  <a:pt x="742" y="158"/>
                </a:lnTo>
                <a:lnTo>
                  <a:pt x="687" y="151"/>
                </a:lnTo>
                <a:lnTo>
                  <a:pt x="749" y="131"/>
                </a:lnTo>
                <a:lnTo>
                  <a:pt x="773" y="142"/>
                </a:lnTo>
                <a:lnTo>
                  <a:pt x="786" y="69"/>
                </a:lnTo>
                <a:lnTo>
                  <a:pt x="770" y="53"/>
                </a:lnTo>
                <a:lnTo>
                  <a:pt x="696" y="82"/>
                </a:lnTo>
                <a:lnTo>
                  <a:pt x="697" y="38"/>
                </a:lnTo>
                <a:lnTo>
                  <a:pt x="728" y="49"/>
                </a:lnTo>
                <a:lnTo>
                  <a:pt x="770" y="17"/>
                </a:lnTo>
                <a:lnTo>
                  <a:pt x="747" y="0"/>
                </a:lnTo>
                <a:lnTo>
                  <a:pt x="503" y="58"/>
                </a:lnTo>
                <a:lnTo>
                  <a:pt x="204" y="122"/>
                </a:lnTo>
                <a:lnTo>
                  <a:pt x="67" y="276"/>
                </a:lnTo>
                <a:lnTo>
                  <a:pt x="27" y="277"/>
                </a:lnTo>
                <a:close/>
              </a:path>
            </a:pathLst>
          </a:custGeom>
          <a:solidFill>
            <a:srgbClr val="66FF66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58" name="Freeform 53"/>
          <p:cNvSpPr>
            <a:spLocks/>
          </p:cNvSpPr>
          <p:nvPr/>
        </p:nvSpPr>
        <p:spPr bwMode="auto">
          <a:xfrm>
            <a:off x="8028522" y="3472835"/>
            <a:ext cx="1198033" cy="609600"/>
          </a:xfrm>
          <a:custGeom>
            <a:avLst/>
            <a:gdLst>
              <a:gd name="T0" fmla="*/ 118 w 715"/>
              <a:gd name="T1" fmla="*/ 327 h 466"/>
              <a:gd name="T2" fmla="*/ 97 w 715"/>
              <a:gd name="T3" fmla="*/ 374 h 466"/>
              <a:gd name="T4" fmla="*/ 68 w 715"/>
              <a:gd name="T5" fmla="*/ 386 h 466"/>
              <a:gd name="T6" fmla="*/ 66 w 715"/>
              <a:gd name="T7" fmla="*/ 417 h 466"/>
              <a:gd name="T8" fmla="*/ 4 w 715"/>
              <a:gd name="T9" fmla="*/ 441 h 466"/>
              <a:gd name="T10" fmla="*/ 0 w 715"/>
              <a:gd name="T11" fmla="*/ 466 h 466"/>
              <a:gd name="T12" fmla="*/ 170 w 715"/>
              <a:gd name="T13" fmla="*/ 435 h 466"/>
              <a:gd name="T14" fmla="*/ 478 w 715"/>
              <a:gd name="T15" fmla="*/ 368 h 466"/>
              <a:gd name="T16" fmla="*/ 715 w 715"/>
              <a:gd name="T17" fmla="*/ 308 h 466"/>
              <a:gd name="T18" fmla="*/ 715 w 715"/>
              <a:gd name="T19" fmla="*/ 261 h 466"/>
              <a:gd name="T20" fmla="*/ 690 w 715"/>
              <a:gd name="T21" fmla="*/ 247 h 466"/>
              <a:gd name="T22" fmla="*/ 669 w 715"/>
              <a:gd name="T23" fmla="*/ 270 h 466"/>
              <a:gd name="T24" fmla="*/ 657 w 715"/>
              <a:gd name="T25" fmla="*/ 207 h 466"/>
              <a:gd name="T26" fmla="*/ 669 w 715"/>
              <a:gd name="T27" fmla="*/ 151 h 466"/>
              <a:gd name="T28" fmla="*/ 580 w 715"/>
              <a:gd name="T29" fmla="*/ 109 h 466"/>
              <a:gd name="T30" fmla="*/ 520 w 715"/>
              <a:gd name="T31" fmla="*/ 120 h 466"/>
              <a:gd name="T32" fmla="*/ 518 w 715"/>
              <a:gd name="T33" fmla="*/ 33 h 466"/>
              <a:gd name="T34" fmla="*/ 456 w 715"/>
              <a:gd name="T35" fmla="*/ 0 h 466"/>
              <a:gd name="T36" fmla="*/ 409 w 715"/>
              <a:gd name="T37" fmla="*/ 20 h 466"/>
              <a:gd name="T38" fmla="*/ 378 w 715"/>
              <a:gd name="T39" fmla="*/ 102 h 466"/>
              <a:gd name="T40" fmla="*/ 322 w 715"/>
              <a:gd name="T41" fmla="*/ 135 h 466"/>
              <a:gd name="T42" fmla="*/ 300 w 715"/>
              <a:gd name="T43" fmla="*/ 263 h 466"/>
              <a:gd name="T44" fmla="*/ 210 w 715"/>
              <a:gd name="T45" fmla="*/ 327 h 466"/>
              <a:gd name="T46" fmla="*/ 137 w 715"/>
              <a:gd name="T47" fmla="*/ 352 h 466"/>
              <a:gd name="T48" fmla="*/ 118 w 715"/>
              <a:gd name="T49" fmla="*/ 327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15" h="466">
                <a:moveTo>
                  <a:pt x="118" y="327"/>
                </a:moveTo>
                <a:lnTo>
                  <a:pt x="97" y="374"/>
                </a:lnTo>
                <a:lnTo>
                  <a:pt x="68" y="386"/>
                </a:lnTo>
                <a:lnTo>
                  <a:pt x="66" y="417"/>
                </a:lnTo>
                <a:lnTo>
                  <a:pt x="4" y="441"/>
                </a:lnTo>
                <a:lnTo>
                  <a:pt x="0" y="466"/>
                </a:lnTo>
                <a:lnTo>
                  <a:pt x="170" y="435"/>
                </a:lnTo>
                <a:lnTo>
                  <a:pt x="478" y="368"/>
                </a:lnTo>
                <a:lnTo>
                  <a:pt x="715" y="308"/>
                </a:lnTo>
                <a:lnTo>
                  <a:pt x="715" y="261"/>
                </a:lnTo>
                <a:lnTo>
                  <a:pt x="690" y="247"/>
                </a:lnTo>
                <a:lnTo>
                  <a:pt x="669" y="270"/>
                </a:lnTo>
                <a:lnTo>
                  <a:pt x="657" y="207"/>
                </a:lnTo>
                <a:lnTo>
                  <a:pt x="669" y="151"/>
                </a:lnTo>
                <a:lnTo>
                  <a:pt x="580" y="109"/>
                </a:lnTo>
                <a:lnTo>
                  <a:pt x="520" y="120"/>
                </a:lnTo>
                <a:lnTo>
                  <a:pt x="518" y="33"/>
                </a:lnTo>
                <a:lnTo>
                  <a:pt x="456" y="0"/>
                </a:lnTo>
                <a:lnTo>
                  <a:pt x="409" y="20"/>
                </a:lnTo>
                <a:lnTo>
                  <a:pt x="378" y="102"/>
                </a:lnTo>
                <a:lnTo>
                  <a:pt x="322" y="135"/>
                </a:lnTo>
                <a:lnTo>
                  <a:pt x="300" y="263"/>
                </a:lnTo>
                <a:lnTo>
                  <a:pt x="210" y="327"/>
                </a:lnTo>
                <a:lnTo>
                  <a:pt x="137" y="352"/>
                </a:lnTo>
                <a:lnTo>
                  <a:pt x="118" y="327"/>
                </a:lnTo>
                <a:close/>
              </a:path>
            </a:pathLst>
          </a:custGeom>
          <a:solidFill>
            <a:srgbClr val="66FF66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59" name="Freeform 54"/>
          <p:cNvSpPr>
            <a:spLocks/>
          </p:cNvSpPr>
          <p:nvPr/>
        </p:nvSpPr>
        <p:spPr bwMode="auto">
          <a:xfrm>
            <a:off x="8113189" y="3353776"/>
            <a:ext cx="679449" cy="579437"/>
          </a:xfrm>
          <a:custGeom>
            <a:avLst/>
            <a:gdLst>
              <a:gd name="T0" fmla="*/ 41 w 405"/>
              <a:gd name="T1" fmla="*/ 232 h 444"/>
              <a:gd name="T2" fmla="*/ 10 w 405"/>
              <a:gd name="T3" fmla="*/ 223 h 444"/>
              <a:gd name="T4" fmla="*/ 0 w 405"/>
              <a:gd name="T5" fmla="*/ 294 h 444"/>
              <a:gd name="T6" fmla="*/ 10 w 405"/>
              <a:gd name="T7" fmla="*/ 368 h 444"/>
              <a:gd name="T8" fmla="*/ 69 w 405"/>
              <a:gd name="T9" fmla="*/ 419 h 444"/>
              <a:gd name="T10" fmla="*/ 83 w 405"/>
              <a:gd name="T11" fmla="*/ 444 h 444"/>
              <a:gd name="T12" fmla="*/ 157 w 405"/>
              <a:gd name="T13" fmla="*/ 419 h 444"/>
              <a:gd name="T14" fmla="*/ 245 w 405"/>
              <a:gd name="T15" fmla="*/ 359 h 444"/>
              <a:gd name="T16" fmla="*/ 271 w 405"/>
              <a:gd name="T17" fmla="*/ 228 h 444"/>
              <a:gd name="T18" fmla="*/ 329 w 405"/>
              <a:gd name="T19" fmla="*/ 194 h 444"/>
              <a:gd name="T20" fmla="*/ 360 w 405"/>
              <a:gd name="T21" fmla="*/ 114 h 444"/>
              <a:gd name="T22" fmla="*/ 405 w 405"/>
              <a:gd name="T23" fmla="*/ 92 h 444"/>
              <a:gd name="T24" fmla="*/ 346 w 405"/>
              <a:gd name="T25" fmla="*/ 82 h 444"/>
              <a:gd name="T26" fmla="*/ 244 w 405"/>
              <a:gd name="T27" fmla="*/ 140 h 444"/>
              <a:gd name="T28" fmla="*/ 228 w 405"/>
              <a:gd name="T29" fmla="*/ 83 h 444"/>
              <a:gd name="T30" fmla="*/ 140 w 405"/>
              <a:gd name="T31" fmla="*/ 89 h 444"/>
              <a:gd name="T32" fmla="*/ 119 w 405"/>
              <a:gd name="T33" fmla="*/ 0 h 444"/>
              <a:gd name="T34" fmla="*/ 97 w 405"/>
              <a:gd name="T35" fmla="*/ 24 h 444"/>
              <a:gd name="T36" fmla="*/ 104 w 405"/>
              <a:gd name="T37" fmla="*/ 150 h 444"/>
              <a:gd name="T38" fmla="*/ 64 w 405"/>
              <a:gd name="T39" fmla="*/ 161 h 444"/>
              <a:gd name="T40" fmla="*/ 41 w 405"/>
              <a:gd name="T41" fmla="*/ 23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5" h="444">
                <a:moveTo>
                  <a:pt x="41" y="232"/>
                </a:moveTo>
                <a:lnTo>
                  <a:pt x="10" y="223"/>
                </a:lnTo>
                <a:lnTo>
                  <a:pt x="0" y="294"/>
                </a:lnTo>
                <a:lnTo>
                  <a:pt x="10" y="368"/>
                </a:lnTo>
                <a:lnTo>
                  <a:pt x="69" y="419"/>
                </a:lnTo>
                <a:lnTo>
                  <a:pt x="83" y="444"/>
                </a:lnTo>
                <a:lnTo>
                  <a:pt x="157" y="419"/>
                </a:lnTo>
                <a:lnTo>
                  <a:pt x="245" y="359"/>
                </a:lnTo>
                <a:lnTo>
                  <a:pt x="271" y="228"/>
                </a:lnTo>
                <a:lnTo>
                  <a:pt x="329" y="194"/>
                </a:lnTo>
                <a:lnTo>
                  <a:pt x="360" y="114"/>
                </a:lnTo>
                <a:lnTo>
                  <a:pt x="405" y="92"/>
                </a:lnTo>
                <a:lnTo>
                  <a:pt x="346" y="82"/>
                </a:lnTo>
                <a:lnTo>
                  <a:pt x="244" y="140"/>
                </a:lnTo>
                <a:lnTo>
                  <a:pt x="228" y="83"/>
                </a:lnTo>
                <a:lnTo>
                  <a:pt x="140" y="89"/>
                </a:lnTo>
                <a:lnTo>
                  <a:pt x="119" y="0"/>
                </a:lnTo>
                <a:lnTo>
                  <a:pt x="97" y="24"/>
                </a:lnTo>
                <a:lnTo>
                  <a:pt x="104" y="150"/>
                </a:lnTo>
                <a:lnTo>
                  <a:pt x="64" y="161"/>
                </a:lnTo>
                <a:lnTo>
                  <a:pt x="41" y="23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60" name="Freeform 55"/>
          <p:cNvSpPr>
            <a:spLocks/>
          </p:cNvSpPr>
          <p:nvPr/>
        </p:nvSpPr>
        <p:spPr bwMode="auto">
          <a:xfrm>
            <a:off x="9080500" y="3363301"/>
            <a:ext cx="188384" cy="193675"/>
          </a:xfrm>
          <a:custGeom>
            <a:avLst/>
            <a:gdLst>
              <a:gd name="T0" fmla="*/ 0 w 114"/>
              <a:gd name="T1" fmla="*/ 9 h 149"/>
              <a:gd name="T2" fmla="*/ 24 w 114"/>
              <a:gd name="T3" fmla="*/ 0 h 149"/>
              <a:gd name="T4" fmla="*/ 76 w 114"/>
              <a:gd name="T5" fmla="*/ 33 h 149"/>
              <a:gd name="T6" fmla="*/ 76 w 114"/>
              <a:gd name="T7" fmla="*/ 66 h 149"/>
              <a:gd name="T8" fmla="*/ 113 w 114"/>
              <a:gd name="T9" fmla="*/ 89 h 149"/>
              <a:gd name="T10" fmla="*/ 114 w 114"/>
              <a:gd name="T11" fmla="*/ 133 h 149"/>
              <a:gd name="T12" fmla="*/ 56 w 114"/>
              <a:gd name="T13" fmla="*/ 149 h 149"/>
              <a:gd name="T14" fmla="*/ 0 w 114"/>
              <a:gd name="T15" fmla="*/ 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" h="149">
                <a:moveTo>
                  <a:pt x="0" y="9"/>
                </a:moveTo>
                <a:lnTo>
                  <a:pt x="24" y="0"/>
                </a:lnTo>
                <a:lnTo>
                  <a:pt x="76" y="33"/>
                </a:lnTo>
                <a:lnTo>
                  <a:pt x="76" y="66"/>
                </a:lnTo>
                <a:lnTo>
                  <a:pt x="113" y="89"/>
                </a:lnTo>
                <a:lnTo>
                  <a:pt x="114" y="133"/>
                </a:lnTo>
                <a:lnTo>
                  <a:pt x="56" y="149"/>
                </a:lnTo>
                <a:lnTo>
                  <a:pt x="0" y="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62" name="Freeform 57"/>
          <p:cNvSpPr>
            <a:spLocks/>
          </p:cNvSpPr>
          <p:nvPr/>
        </p:nvSpPr>
        <p:spPr bwMode="auto">
          <a:xfrm>
            <a:off x="9097438" y="3039450"/>
            <a:ext cx="243417" cy="393700"/>
          </a:xfrm>
          <a:custGeom>
            <a:avLst/>
            <a:gdLst>
              <a:gd name="T0" fmla="*/ 26 w 145"/>
              <a:gd name="T1" fmla="*/ 2 h 301"/>
              <a:gd name="T2" fmla="*/ 60 w 145"/>
              <a:gd name="T3" fmla="*/ 0 h 301"/>
              <a:gd name="T4" fmla="*/ 129 w 145"/>
              <a:gd name="T5" fmla="*/ 45 h 301"/>
              <a:gd name="T6" fmla="*/ 119 w 145"/>
              <a:gd name="T7" fmla="*/ 82 h 301"/>
              <a:gd name="T8" fmla="*/ 143 w 145"/>
              <a:gd name="T9" fmla="*/ 105 h 301"/>
              <a:gd name="T10" fmla="*/ 145 w 145"/>
              <a:gd name="T11" fmla="*/ 247 h 301"/>
              <a:gd name="T12" fmla="*/ 121 w 145"/>
              <a:gd name="T13" fmla="*/ 301 h 301"/>
              <a:gd name="T14" fmla="*/ 93 w 145"/>
              <a:gd name="T15" fmla="*/ 281 h 301"/>
              <a:gd name="T16" fmla="*/ 64 w 145"/>
              <a:gd name="T17" fmla="*/ 279 h 301"/>
              <a:gd name="T18" fmla="*/ 13 w 145"/>
              <a:gd name="T19" fmla="*/ 250 h 301"/>
              <a:gd name="T20" fmla="*/ 52 w 145"/>
              <a:gd name="T21" fmla="*/ 161 h 301"/>
              <a:gd name="T22" fmla="*/ 0 w 145"/>
              <a:gd name="T23" fmla="*/ 114 h 301"/>
              <a:gd name="T24" fmla="*/ 26 w 145"/>
              <a:gd name="T25" fmla="*/ 2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301">
                <a:moveTo>
                  <a:pt x="26" y="2"/>
                </a:moveTo>
                <a:lnTo>
                  <a:pt x="60" y="0"/>
                </a:lnTo>
                <a:lnTo>
                  <a:pt x="129" y="45"/>
                </a:lnTo>
                <a:lnTo>
                  <a:pt x="119" y="82"/>
                </a:lnTo>
                <a:lnTo>
                  <a:pt x="143" y="105"/>
                </a:lnTo>
                <a:lnTo>
                  <a:pt x="145" y="247"/>
                </a:lnTo>
                <a:lnTo>
                  <a:pt x="121" y="301"/>
                </a:lnTo>
                <a:lnTo>
                  <a:pt x="93" y="281"/>
                </a:lnTo>
                <a:lnTo>
                  <a:pt x="64" y="279"/>
                </a:lnTo>
                <a:lnTo>
                  <a:pt x="13" y="250"/>
                </a:lnTo>
                <a:lnTo>
                  <a:pt x="52" y="161"/>
                </a:lnTo>
                <a:lnTo>
                  <a:pt x="0" y="114"/>
                </a:lnTo>
                <a:lnTo>
                  <a:pt x="26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63" name="Freeform 58"/>
          <p:cNvSpPr>
            <a:spLocks/>
          </p:cNvSpPr>
          <p:nvPr/>
        </p:nvSpPr>
        <p:spPr bwMode="auto">
          <a:xfrm>
            <a:off x="8340724" y="2382223"/>
            <a:ext cx="1018116" cy="674688"/>
          </a:xfrm>
          <a:custGeom>
            <a:avLst/>
            <a:gdLst>
              <a:gd name="T0" fmla="*/ 47 w 608"/>
              <a:gd name="T1" fmla="*/ 348 h 518"/>
              <a:gd name="T2" fmla="*/ 104 w 608"/>
              <a:gd name="T3" fmla="*/ 317 h 518"/>
              <a:gd name="T4" fmla="*/ 182 w 608"/>
              <a:gd name="T5" fmla="*/ 310 h 518"/>
              <a:gd name="T6" fmla="*/ 201 w 608"/>
              <a:gd name="T7" fmla="*/ 283 h 518"/>
              <a:gd name="T8" fmla="*/ 229 w 608"/>
              <a:gd name="T9" fmla="*/ 279 h 518"/>
              <a:gd name="T10" fmla="*/ 245 w 608"/>
              <a:gd name="T11" fmla="*/ 250 h 518"/>
              <a:gd name="T12" fmla="*/ 271 w 608"/>
              <a:gd name="T13" fmla="*/ 239 h 518"/>
              <a:gd name="T14" fmla="*/ 258 w 608"/>
              <a:gd name="T15" fmla="*/ 185 h 518"/>
              <a:gd name="T16" fmla="*/ 243 w 608"/>
              <a:gd name="T17" fmla="*/ 170 h 518"/>
              <a:gd name="T18" fmla="*/ 276 w 608"/>
              <a:gd name="T19" fmla="*/ 127 h 518"/>
              <a:gd name="T20" fmla="*/ 296 w 608"/>
              <a:gd name="T21" fmla="*/ 127 h 518"/>
              <a:gd name="T22" fmla="*/ 367 w 608"/>
              <a:gd name="T23" fmla="*/ 34 h 518"/>
              <a:gd name="T24" fmla="*/ 477 w 608"/>
              <a:gd name="T25" fmla="*/ 0 h 518"/>
              <a:gd name="T26" fmla="*/ 489 w 608"/>
              <a:gd name="T27" fmla="*/ 87 h 518"/>
              <a:gd name="T28" fmla="*/ 494 w 608"/>
              <a:gd name="T29" fmla="*/ 83 h 518"/>
              <a:gd name="T30" fmla="*/ 520 w 608"/>
              <a:gd name="T31" fmla="*/ 114 h 518"/>
              <a:gd name="T32" fmla="*/ 522 w 608"/>
              <a:gd name="T33" fmla="*/ 203 h 518"/>
              <a:gd name="T34" fmla="*/ 554 w 608"/>
              <a:gd name="T35" fmla="*/ 275 h 518"/>
              <a:gd name="T36" fmla="*/ 567 w 608"/>
              <a:gd name="T37" fmla="*/ 370 h 518"/>
              <a:gd name="T38" fmla="*/ 570 w 608"/>
              <a:gd name="T39" fmla="*/ 451 h 518"/>
              <a:gd name="T40" fmla="*/ 608 w 608"/>
              <a:gd name="T41" fmla="*/ 478 h 518"/>
              <a:gd name="T42" fmla="*/ 580 w 608"/>
              <a:gd name="T43" fmla="*/ 518 h 518"/>
              <a:gd name="T44" fmla="*/ 509 w 608"/>
              <a:gd name="T45" fmla="*/ 471 h 518"/>
              <a:gd name="T46" fmla="*/ 473 w 608"/>
              <a:gd name="T47" fmla="*/ 475 h 518"/>
              <a:gd name="T48" fmla="*/ 437 w 608"/>
              <a:gd name="T49" fmla="*/ 464 h 518"/>
              <a:gd name="T50" fmla="*/ 438 w 608"/>
              <a:gd name="T51" fmla="*/ 437 h 518"/>
              <a:gd name="T52" fmla="*/ 416 w 608"/>
              <a:gd name="T53" fmla="*/ 427 h 518"/>
              <a:gd name="T54" fmla="*/ 18 w 608"/>
              <a:gd name="T55" fmla="*/ 507 h 518"/>
              <a:gd name="T56" fmla="*/ 0 w 608"/>
              <a:gd name="T57" fmla="*/ 484 h 518"/>
              <a:gd name="T58" fmla="*/ 61 w 608"/>
              <a:gd name="T59" fmla="*/ 391 h 518"/>
              <a:gd name="T60" fmla="*/ 47 w 608"/>
              <a:gd name="T61" fmla="*/ 348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08" h="518">
                <a:moveTo>
                  <a:pt x="47" y="348"/>
                </a:moveTo>
                <a:lnTo>
                  <a:pt x="104" y="317"/>
                </a:lnTo>
                <a:lnTo>
                  <a:pt x="182" y="310"/>
                </a:lnTo>
                <a:lnTo>
                  <a:pt x="201" y="283"/>
                </a:lnTo>
                <a:lnTo>
                  <a:pt x="229" y="279"/>
                </a:lnTo>
                <a:lnTo>
                  <a:pt x="245" y="250"/>
                </a:lnTo>
                <a:lnTo>
                  <a:pt x="271" y="239"/>
                </a:lnTo>
                <a:lnTo>
                  <a:pt x="258" y="185"/>
                </a:lnTo>
                <a:lnTo>
                  <a:pt x="243" y="170"/>
                </a:lnTo>
                <a:lnTo>
                  <a:pt x="276" y="127"/>
                </a:lnTo>
                <a:lnTo>
                  <a:pt x="296" y="127"/>
                </a:lnTo>
                <a:lnTo>
                  <a:pt x="367" y="34"/>
                </a:lnTo>
                <a:lnTo>
                  <a:pt x="477" y="0"/>
                </a:lnTo>
                <a:lnTo>
                  <a:pt x="489" y="87"/>
                </a:lnTo>
                <a:lnTo>
                  <a:pt x="494" y="83"/>
                </a:lnTo>
                <a:lnTo>
                  <a:pt x="520" y="114"/>
                </a:lnTo>
                <a:lnTo>
                  <a:pt x="522" y="203"/>
                </a:lnTo>
                <a:lnTo>
                  <a:pt x="554" y="275"/>
                </a:lnTo>
                <a:lnTo>
                  <a:pt x="567" y="370"/>
                </a:lnTo>
                <a:lnTo>
                  <a:pt x="570" y="451"/>
                </a:lnTo>
                <a:lnTo>
                  <a:pt x="608" y="478"/>
                </a:lnTo>
                <a:lnTo>
                  <a:pt x="580" y="518"/>
                </a:lnTo>
                <a:lnTo>
                  <a:pt x="509" y="471"/>
                </a:lnTo>
                <a:lnTo>
                  <a:pt x="473" y="475"/>
                </a:lnTo>
                <a:lnTo>
                  <a:pt x="437" y="464"/>
                </a:lnTo>
                <a:lnTo>
                  <a:pt x="438" y="437"/>
                </a:lnTo>
                <a:lnTo>
                  <a:pt x="416" y="427"/>
                </a:lnTo>
                <a:lnTo>
                  <a:pt x="18" y="507"/>
                </a:lnTo>
                <a:lnTo>
                  <a:pt x="0" y="484"/>
                </a:lnTo>
                <a:lnTo>
                  <a:pt x="61" y="391"/>
                </a:lnTo>
                <a:lnTo>
                  <a:pt x="47" y="348"/>
                </a:lnTo>
                <a:close/>
              </a:path>
            </a:pathLst>
          </a:custGeom>
          <a:solidFill>
            <a:srgbClr val="FFFF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64" name="Freeform 59"/>
          <p:cNvSpPr>
            <a:spLocks/>
          </p:cNvSpPr>
          <p:nvPr/>
        </p:nvSpPr>
        <p:spPr bwMode="auto">
          <a:xfrm>
            <a:off x="9133417" y="2391750"/>
            <a:ext cx="268816" cy="404812"/>
          </a:xfrm>
          <a:custGeom>
            <a:avLst/>
            <a:gdLst>
              <a:gd name="T0" fmla="*/ 0 w 161"/>
              <a:gd name="T1" fmla="*/ 33 h 312"/>
              <a:gd name="T2" fmla="*/ 118 w 161"/>
              <a:gd name="T3" fmla="*/ 0 h 312"/>
              <a:gd name="T4" fmla="*/ 161 w 161"/>
              <a:gd name="T5" fmla="*/ 85 h 312"/>
              <a:gd name="T6" fmla="*/ 139 w 161"/>
              <a:gd name="T7" fmla="*/ 107 h 312"/>
              <a:gd name="T8" fmla="*/ 147 w 161"/>
              <a:gd name="T9" fmla="*/ 295 h 312"/>
              <a:gd name="T10" fmla="*/ 80 w 161"/>
              <a:gd name="T11" fmla="*/ 312 h 312"/>
              <a:gd name="T12" fmla="*/ 47 w 161"/>
              <a:gd name="T13" fmla="*/ 234 h 312"/>
              <a:gd name="T14" fmla="*/ 45 w 161"/>
              <a:gd name="T15" fmla="*/ 141 h 312"/>
              <a:gd name="T16" fmla="*/ 16 w 161"/>
              <a:gd name="T17" fmla="*/ 114 h 312"/>
              <a:gd name="T18" fmla="*/ 0 w 161"/>
              <a:gd name="T19" fmla="*/ 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" h="312">
                <a:moveTo>
                  <a:pt x="0" y="33"/>
                </a:moveTo>
                <a:lnTo>
                  <a:pt x="118" y="0"/>
                </a:lnTo>
                <a:lnTo>
                  <a:pt x="161" y="85"/>
                </a:lnTo>
                <a:lnTo>
                  <a:pt x="139" y="107"/>
                </a:lnTo>
                <a:lnTo>
                  <a:pt x="147" y="295"/>
                </a:lnTo>
                <a:lnTo>
                  <a:pt x="80" y="312"/>
                </a:lnTo>
                <a:lnTo>
                  <a:pt x="47" y="234"/>
                </a:lnTo>
                <a:lnTo>
                  <a:pt x="45" y="141"/>
                </a:lnTo>
                <a:lnTo>
                  <a:pt x="16" y="114"/>
                </a:lnTo>
                <a:lnTo>
                  <a:pt x="0" y="33"/>
                </a:lnTo>
                <a:close/>
              </a:path>
            </a:pathLst>
          </a:custGeom>
          <a:solidFill>
            <a:srgbClr val="FF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65" name="Freeform 60"/>
          <p:cNvSpPr>
            <a:spLocks/>
          </p:cNvSpPr>
          <p:nvPr/>
        </p:nvSpPr>
        <p:spPr bwMode="auto">
          <a:xfrm>
            <a:off x="9264652" y="2706073"/>
            <a:ext cx="575733" cy="214312"/>
          </a:xfrm>
          <a:custGeom>
            <a:avLst/>
            <a:gdLst>
              <a:gd name="T0" fmla="*/ 0 w 343"/>
              <a:gd name="T1" fmla="*/ 65 h 163"/>
              <a:gd name="T2" fmla="*/ 175 w 343"/>
              <a:gd name="T3" fmla="*/ 20 h 163"/>
              <a:gd name="T4" fmla="*/ 196 w 343"/>
              <a:gd name="T5" fmla="*/ 21 h 163"/>
              <a:gd name="T6" fmla="*/ 216 w 343"/>
              <a:gd name="T7" fmla="*/ 0 h 163"/>
              <a:gd name="T8" fmla="*/ 234 w 343"/>
              <a:gd name="T9" fmla="*/ 11 h 163"/>
              <a:gd name="T10" fmla="*/ 213 w 343"/>
              <a:gd name="T11" fmla="*/ 58 h 163"/>
              <a:gd name="T12" fmla="*/ 249 w 343"/>
              <a:gd name="T13" fmla="*/ 54 h 163"/>
              <a:gd name="T14" fmla="*/ 270 w 343"/>
              <a:gd name="T15" fmla="*/ 90 h 163"/>
              <a:gd name="T16" fmla="*/ 294 w 343"/>
              <a:gd name="T17" fmla="*/ 94 h 163"/>
              <a:gd name="T18" fmla="*/ 312 w 343"/>
              <a:gd name="T19" fmla="*/ 88 h 163"/>
              <a:gd name="T20" fmla="*/ 312 w 343"/>
              <a:gd name="T21" fmla="*/ 69 h 163"/>
              <a:gd name="T22" fmla="*/ 282 w 343"/>
              <a:gd name="T23" fmla="*/ 43 h 163"/>
              <a:gd name="T24" fmla="*/ 305 w 343"/>
              <a:gd name="T25" fmla="*/ 41 h 163"/>
              <a:gd name="T26" fmla="*/ 343 w 343"/>
              <a:gd name="T27" fmla="*/ 96 h 163"/>
              <a:gd name="T28" fmla="*/ 306 w 343"/>
              <a:gd name="T29" fmla="*/ 128 h 163"/>
              <a:gd name="T30" fmla="*/ 265 w 343"/>
              <a:gd name="T31" fmla="*/ 112 h 163"/>
              <a:gd name="T32" fmla="*/ 239 w 343"/>
              <a:gd name="T33" fmla="*/ 152 h 163"/>
              <a:gd name="T34" fmla="*/ 187 w 343"/>
              <a:gd name="T35" fmla="*/ 112 h 163"/>
              <a:gd name="T36" fmla="*/ 14 w 343"/>
              <a:gd name="T37" fmla="*/ 163 h 163"/>
              <a:gd name="T38" fmla="*/ 0 w 343"/>
              <a:gd name="T39" fmla="*/ 6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3" h="163">
                <a:moveTo>
                  <a:pt x="0" y="65"/>
                </a:moveTo>
                <a:lnTo>
                  <a:pt x="175" y="20"/>
                </a:lnTo>
                <a:lnTo>
                  <a:pt x="196" y="21"/>
                </a:lnTo>
                <a:lnTo>
                  <a:pt x="216" y="0"/>
                </a:lnTo>
                <a:lnTo>
                  <a:pt x="234" y="11"/>
                </a:lnTo>
                <a:lnTo>
                  <a:pt x="213" y="58"/>
                </a:lnTo>
                <a:lnTo>
                  <a:pt x="249" y="54"/>
                </a:lnTo>
                <a:lnTo>
                  <a:pt x="270" y="90"/>
                </a:lnTo>
                <a:lnTo>
                  <a:pt x="294" y="94"/>
                </a:lnTo>
                <a:lnTo>
                  <a:pt x="312" y="88"/>
                </a:lnTo>
                <a:lnTo>
                  <a:pt x="312" y="69"/>
                </a:lnTo>
                <a:lnTo>
                  <a:pt x="282" y="43"/>
                </a:lnTo>
                <a:lnTo>
                  <a:pt x="305" y="41"/>
                </a:lnTo>
                <a:lnTo>
                  <a:pt x="343" y="96"/>
                </a:lnTo>
                <a:lnTo>
                  <a:pt x="306" y="128"/>
                </a:lnTo>
                <a:lnTo>
                  <a:pt x="265" y="112"/>
                </a:lnTo>
                <a:lnTo>
                  <a:pt x="239" y="152"/>
                </a:lnTo>
                <a:lnTo>
                  <a:pt x="187" y="112"/>
                </a:lnTo>
                <a:lnTo>
                  <a:pt x="14" y="163"/>
                </a:lnTo>
                <a:lnTo>
                  <a:pt x="0" y="65"/>
                </a:lnTo>
                <a:close/>
              </a:path>
            </a:pathLst>
          </a:custGeom>
          <a:solidFill>
            <a:srgbClr val="FF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66" name="Freeform 61"/>
          <p:cNvSpPr>
            <a:spLocks/>
          </p:cNvSpPr>
          <p:nvPr/>
        </p:nvSpPr>
        <p:spPr bwMode="auto">
          <a:xfrm>
            <a:off x="9285820" y="2868004"/>
            <a:ext cx="296333" cy="185737"/>
          </a:xfrm>
          <a:custGeom>
            <a:avLst/>
            <a:gdLst>
              <a:gd name="T0" fmla="*/ 0 w 178"/>
              <a:gd name="T1" fmla="*/ 36 h 143"/>
              <a:gd name="T2" fmla="*/ 137 w 178"/>
              <a:gd name="T3" fmla="*/ 0 h 143"/>
              <a:gd name="T4" fmla="*/ 178 w 178"/>
              <a:gd name="T5" fmla="*/ 65 h 143"/>
              <a:gd name="T6" fmla="*/ 154 w 178"/>
              <a:gd name="T7" fmla="*/ 94 h 143"/>
              <a:gd name="T8" fmla="*/ 111 w 178"/>
              <a:gd name="T9" fmla="*/ 83 h 143"/>
              <a:gd name="T10" fmla="*/ 43 w 178"/>
              <a:gd name="T11" fmla="*/ 143 h 143"/>
              <a:gd name="T12" fmla="*/ 7 w 178"/>
              <a:gd name="T13" fmla="*/ 112 h 143"/>
              <a:gd name="T14" fmla="*/ 0 w 178"/>
              <a:gd name="T15" fmla="*/ 36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8" h="143">
                <a:moveTo>
                  <a:pt x="0" y="36"/>
                </a:moveTo>
                <a:lnTo>
                  <a:pt x="137" y="0"/>
                </a:lnTo>
                <a:lnTo>
                  <a:pt x="178" y="65"/>
                </a:lnTo>
                <a:lnTo>
                  <a:pt x="154" y="94"/>
                </a:lnTo>
                <a:lnTo>
                  <a:pt x="111" y="83"/>
                </a:lnTo>
                <a:lnTo>
                  <a:pt x="43" y="143"/>
                </a:lnTo>
                <a:lnTo>
                  <a:pt x="7" y="112"/>
                </a:lnTo>
                <a:lnTo>
                  <a:pt x="0" y="36"/>
                </a:lnTo>
                <a:close/>
              </a:path>
            </a:pathLst>
          </a:custGeom>
          <a:solidFill>
            <a:srgbClr val="FFFF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67" name="Freeform 62"/>
          <p:cNvSpPr>
            <a:spLocks/>
          </p:cNvSpPr>
          <p:nvPr/>
        </p:nvSpPr>
        <p:spPr bwMode="auto">
          <a:xfrm>
            <a:off x="9334505" y="2995001"/>
            <a:ext cx="294217" cy="142875"/>
          </a:xfrm>
          <a:custGeom>
            <a:avLst/>
            <a:gdLst>
              <a:gd name="T0" fmla="*/ 0 w 176"/>
              <a:gd name="T1" fmla="*/ 81 h 110"/>
              <a:gd name="T2" fmla="*/ 72 w 176"/>
              <a:gd name="T3" fmla="*/ 45 h 110"/>
              <a:gd name="T4" fmla="*/ 143 w 176"/>
              <a:gd name="T5" fmla="*/ 0 h 110"/>
              <a:gd name="T6" fmla="*/ 155 w 176"/>
              <a:gd name="T7" fmla="*/ 2 h 110"/>
              <a:gd name="T8" fmla="*/ 176 w 176"/>
              <a:gd name="T9" fmla="*/ 3 h 110"/>
              <a:gd name="T10" fmla="*/ 107 w 176"/>
              <a:gd name="T11" fmla="*/ 61 h 110"/>
              <a:gd name="T12" fmla="*/ 20 w 176"/>
              <a:gd name="T13" fmla="*/ 110 h 110"/>
              <a:gd name="T14" fmla="*/ 0 w 176"/>
              <a:gd name="T15" fmla="*/ 8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110">
                <a:moveTo>
                  <a:pt x="0" y="81"/>
                </a:moveTo>
                <a:lnTo>
                  <a:pt x="72" y="45"/>
                </a:lnTo>
                <a:lnTo>
                  <a:pt x="143" y="0"/>
                </a:lnTo>
                <a:lnTo>
                  <a:pt x="155" y="2"/>
                </a:lnTo>
                <a:lnTo>
                  <a:pt x="176" y="3"/>
                </a:lnTo>
                <a:lnTo>
                  <a:pt x="107" y="61"/>
                </a:lnTo>
                <a:lnTo>
                  <a:pt x="20" y="110"/>
                </a:lnTo>
                <a:lnTo>
                  <a:pt x="0" y="81"/>
                </a:lnTo>
                <a:close/>
              </a:path>
            </a:pathLst>
          </a:custGeom>
          <a:solidFill>
            <a:schemeClr val="accent5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68" name="Freeform 63"/>
          <p:cNvSpPr>
            <a:spLocks/>
          </p:cNvSpPr>
          <p:nvPr/>
        </p:nvSpPr>
        <p:spPr bwMode="auto">
          <a:xfrm>
            <a:off x="9304867" y="2353653"/>
            <a:ext cx="315384" cy="458787"/>
          </a:xfrm>
          <a:custGeom>
            <a:avLst/>
            <a:gdLst>
              <a:gd name="T0" fmla="*/ 40 w 189"/>
              <a:gd name="T1" fmla="*/ 0 h 352"/>
              <a:gd name="T2" fmla="*/ 0 w 189"/>
              <a:gd name="T3" fmla="*/ 62 h 352"/>
              <a:gd name="T4" fmla="*/ 43 w 189"/>
              <a:gd name="T5" fmla="*/ 143 h 352"/>
              <a:gd name="T6" fmla="*/ 17 w 189"/>
              <a:gd name="T7" fmla="*/ 165 h 352"/>
              <a:gd name="T8" fmla="*/ 28 w 189"/>
              <a:gd name="T9" fmla="*/ 352 h 352"/>
              <a:gd name="T10" fmla="*/ 133 w 189"/>
              <a:gd name="T11" fmla="*/ 324 h 352"/>
              <a:gd name="T12" fmla="*/ 161 w 189"/>
              <a:gd name="T13" fmla="*/ 324 h 352"/>
              <a:gd name="T14" fmla="*/ 176 w 189"/>
              <a:gd name="T15" fmla="*/ 305 h 352"/>
              <a:gd name="T16" fmla="*/ 176 w 189"/>
              <a:gd name="T17" fmla="*/ 270 h 352"/>
              <a:gd name="T18" fmla="*/ 189 w 189"/>
              <a:gd name="T19" fmla="*/ 248 h 352"/>
              <a:gd name="T20" fmla="*/ 130 w 189"/>
              <a:gd name="T21" fmla="*/ 221 h 352"/>
              <a:gd name="T22" fmla="*/ 53 w 189"/>
              <a:gd name="T23" fmla="*/ 16 h 352"/>
              <a:gd name="T24" fmla="*/ 40 w 189"/>
              <a:gd name="T25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9" h="352">
                <a:moveTo>
                  <a:pt x="40" y="0"/>
                </a:moveTo>
                <a:lnTo>
                  <a:pt x="0" y="62"/>
                </a:lnTo>
                <a:lnTo>
                  <a:pt x="43" y="143"/>
                </a:lnTo>
                <a:lnTo>
                  <a:pt x="17" y="165"/>
                </a:lnTo>
                <a:lnTo>
                  <a:pt x="28" y="352"/>
                </a:lnTo>
                <a:lnTo>
                  <a:pt x="133" y="324"/>
                </a:lnTo>
                <a:lnTo>
                  <a:pt x="161" y="324"/>
                </a:lnTo>
                <a:lnTo>
                  <a:pt x="176" y="305"/>
                </a:lnTo>
                <a:lnTo>
                  <a:pt x="176" y="270"/>
                </a:lnTo>
                <a:lnTo>
                  <a:pt x="189" y="248"/>
                </a:lnTo>
                <a:lnTo>
                  <a:pt x="130" y="221"/>
                </a:lnTo>
                <a:lnTo>
                  <a:pt x="53" y="16"/>
                </a:lnTo>
                <a:lnTo>
                  <a:pt x="40" y="0"/>
                </a:lnTo>
                <a:close/>
              </a:path>
            </a:pathLst>
          </a:custGeom>
          <a:solidFill>
            <a:srgbClr val="FF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69" name="Freeform 64"/>
          <p:cNvSpPr>
            <a:spLocks/>
          </p:cNvSpPr>
          <p:nvPr/>
        </p:nvSpPr>
        <p:spPr bwMode="auto">
          <a:xfrm>
            <a:off x="9514417" y="2850535"/>
            <a:ext cx="150283" cy="101600"/>
          </a:xfrm>
          <a:custGeom>
            <a:avLst/>
            <a:gdLst>
              <a:gd name="T0" fmla="*/ 0 w 90"/>
              <a:gd name="T1" fmla="*/ 13 h 78"/>
              <a:gd name="T2" fmla="*/ 38 w 90"/>
              <a:gd name="T3" fmla="*/ 0 h 78"/>
              <a:gd name="T4" fmla="*/ 90 w 90"/>
              <a:gd name="T5" fmla="*/ 40 h 78"/>
              <a:gd name="T6" fmla="*/ 80 w 90"/>
              <a:gd name="T7" fmla="*/ 51 h 78"/>
              <a:gd name="T8" fmla="*/ 54 w 90"/>
              <a:gd name="T9" fmla="*/ 51 h 78"/>
              <a:gd name="T10" fmla="*/ 41 w 90"/>
              <a:gd name="T11" fmla="*/ 78 h 78"/>
              <a:gd name="T12" fmla="*/ 0 w 90"/>
              <a:gd name="T13" fmla="*/ 1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78">
                <a:moveTo>
                  <a:pt x="0" y="13"/>
                </a:moveTo>
                <a:lnTo>
                  <a:pt x="38" y="0"/>
                </a:lnTo>
                <a:lnTo>
                  <a:pt x="90" y="40"/>
                </a:lnTo>
                <a:lnTo>
                  <a:pt x="80" y="51"/>
                </a:lnTo>
                <a:lnTo>
                  <a:pt x="54" y="51"/>
                </a:lnTo>
                <a:lnTo>
                  <a:pt x="41" y="78"/>
                </a:lnTo>
                <a:lnTo>
                  <a:pt x="0" y="13"/>
                </a:lnTo>
                <a:close/>
              </a:path>
            </a:pathLst>
          </a:custGeom>
          <a:solidFill>
            <a:srgbClr val="FF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70" name="Freeform 65"/>
          <p:cNvSpPr>
            <a:spLocks/>
          </p:cNvSpPr>
          <p:nvPr/>
        </p:nvSpPr>
        <p:spPr bwMode="auto">
          <a:xfrm>
            <a:off x="9192689" y="3625235"/>
            <a:ext cx="80433" cy="114300"/>
          </a:xfrm>
          <a:custGeom>
            <a:avLst/>
            <a:gdLst>
              <a:gd name="T0" fmla="*/ 0 w 48"/>
              <a:gd name="T1" fmla="*/ 8 h 87"/>
              <a:gd name="T2" fmla="*/ 48 w 48"/>
              <a:gd name="T3" fmla="*/ 0 h 87"/>
              <a:gd name="T4" fmla="*/ 20 w 48"/>
              <a:gd name="T5" fmla="*/ 87 h 87"/>
              <a:gd name="T6" fmla="*/ 1 w 48"/>
              <a:gd name="T7" fmla="*/ 86 h 87"/>
              <a:gd name="T8" fmla="*/ 0 w 48"/>
              <a:gd name="T9" fmla="*/ 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87">
                <a:moveTo>
                  <a:pt x="0" y="8"/>
                </a:moveTo>
                <a:lnTo>
                  <a:pt x="48" y="0"/>
                </a:lnTo>
                <a:lnTo>
                  <a:pt x="20" y="87"/>
                </a:lnTo>
                <a:lnTo>
                  <a:pt x="1" y="86"/>
                </a:lnTo>
                <a:lnTo>
                  <a:pt x="0" y="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71" name="Text Box 78"/>
          <p:cNvSpPr txBox="1">
            <a:spLocks noChangeArrowheads="1"/>
          </p:cNvSpPr>
          <p:nvPr/>
        </p:nvSpPr>
        <p:spPr bwMode="auto">
          <a:xfrm>
            <a:off x="2154768" y="3937976"/>
            <a:ext cx="474133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>
                <a:solidFill>
                  <a:srgbClr val="FFFFFF"/>
                </a:solidFill>
                <a:latin typeface="Helvetica Neue"/>
                <a:ea typeface="ＭＳ Ｐゴシック" charset="0"/>
                <a:cs typeface="Helvetica Neue"/>
              </a:rPr>
              <a:t>CA</a:t>
            </a:r>
          </a:p>
        </p:txBody>
      </p:sp>
      <p:sp>
        <p:nvSpPr>
          <p:cNvPr id="72" name="Text Box 80"/>
          <p:cNvSpPr txBox="1">
            <a:spLocks noChangeArrowheads="1"/>
          </p:cNvSpPr>
          <p:nvPr/>
        </p:nvSpPr>
        <p:spPr bwMode="auto">
          <a:xfrm>
            <a:off x="3198284" y="4438037"/>
            <a:ext cx="804333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srgbClr val="FFFFFF"/>
                </a:solidFill>
                <a:latin typeface="Helvetica Neue"/>
                <a:ea typeface="ＭＳ Ｐゴシック" charset="0"/>
                <a:cs typeface="Helvetica Neue"/>
              </a:rPr>
              <a:t>AZ</a:t>
            </a:r>
          </a:p>
        </p:txBody>
      </p:sp>
      <p:sp>
        <p:nvSpPr>
          <p:cNvPr id="73" name="Text Box 81"/>
          <p:cNvSpPr txBox="1">
            <a:spLocks noChangeArrowheads="1"/>
          </p:cNvSpPr>
          <p:nvPr/>
        </p:nvSpPr>
        <p:spPr bwMode="auto">
          <a:xfrm>
            <a:off x="4161367" y="4438037"/>
            <a:ext cx="723900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>
                <a:solidFill>
                  <a:srgbClr val="FFFFFF"/>
                </a:solidFill>
                <a:latin typeface="Helvetica Neue"/>
                <a:ea typeface="ＭＳ Ｐゴシック" charset="0"/>
                <a:cs typeface="Helvetica Neue"/>
              </a:rPr>
              <a:t>NM</a:t>
            </a:r>
          </a:p>
        </p:txBody>
      </p:sp>
      <p:sp>
        <p:nvSpPr>
          <p:cNvPr id="74" name="Text Box 82"/>
          <p:cNvSpPr txBox="1">
            <a:spLocks noChangeArrowheads="1"/>
          </p:cNvSpPr>
          <p:nvPr/>
        </p:nvSpPr>
        <p:spPr bwMode="auto">
          <a:xfrm>
            <a:off x="2465922" y="3326788"/>
            <a:ext cx="975783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N. NV</a:t>
            </a:r>
          </a:p>
        </p:txBody>
      </p:sp>
      <p:sp>
        <p:nvSpPr>
          <p:cNvPr id="75" name="Text Box 83"/>
          <p:cNvSpPr txBox="1">
            <a:spLocks noChangeArrowheads="1"/>
          </p:cNvSpPr>
          <p:nvPr/>
        </p:nvSpPr>
        <p:spPr bwMode="auto">
          <a:xfrm>
            <a:off x="3369738" y="3687150"/>
            <a:ext cx="690033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srgbClr val="FFFFFF"/>
                </a:solidFill>
                <a:latin typeface="Helvetica Neue"/>
                <a:ea typeface="ＭＳ Ｐゴシック" charset="0"/>
                <a:cs typeface="Helvetica Neue"/>
              </a:rPr>
              <a:t>UT</a:t>
            </a:r>
          </a:p>
        </p:txBody>
      </p:sp>
      <p:sp>
        <p:nvSpPr>
          <p:cNvPr id="76" name="Text Box 84"/>
          <p:cNvSpPr txBox="1">
            <a:spLocks noChangeArrowheads="1"/>
          </p:cNvSpPr>
          <p:nvPr/>
        </p:nvSpPr>
        <p:spPr bwMode="auto">
          <a:xfrm>
            <a:off x="2393951" y="2186962"/>
            <a:ext cx="711200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WA</a:t>
            </a:r>
          </a:p>
        </p:txBody>
      </p:sp>
      <p:sp>
        <p:nvSpPr>
          <p:cNvPr id="77" name="Text Box 85"/>
          <p:cNvSpPr txBox="1">
            <a:spLocks noChangeArrowheads="1"/>
          </p:cNvSpPr>
          <p:nvPr/>
        </p:nvSpPr>
        <p:spPr bwMode="auto">
          <a:xfrm>
            <a:off x="2154767" y="2687025"/>
            <a:ext cx="924984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OR</a:t>
            </a:r>
          </a:p>
        </p:txBody>
      </p:sp>
      <p:sp>
        <p:nvSpPr>
          <p:cNvPr id="78" name="Text Box 86"/>
          <p:cNvSpPr txBox="1">
            <a:spLocks noChangeArrowheads="1"/>
          </p:cNvSpPr>
          <p:nvPr/>
        </p:nvSpPr>
        <p:spPr bwMode="auto">
          <a:xfrm>
            <a:off x="3079756" y="2845776"/>
            <a:ext cx="563033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ID</a:t>
            </a:r>
          </a:p>
        </p:txBody>
      </p:sp>
      <p:sp>
        <p:nvSpPr>
          <p:cNvPr id="79" name="Text Box 87"/>
          <p:cNvSpPr txBox="1">
            <a:spLocks noChangeArrowheads="1"/>
          </p:cNvSpPr>
          <p:nvPr/>
        </p:nvSpPr>
        <p:spPr bwMode="auto">
          <a:xfrm>
            <a:off x="3761317" y="2372704"/>
            <a:ext cx="802216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MT</a:t>
            </a:r>
          </a:p>
        </p:txBody>
      </p:sp>
      <p:sp>
        <p:nvSpPr>
          <p:cNvPr id="80" name="Text Box 88"/>
          <p:cNvSpPr txBox="1">
            <a:spLocks noChangeArrowheads="1"/>
          </p:cNvSpPr>
          <p:nvPr/>
        </p:nvSpPr>
        <p:spPr bwMode="auto">
          <a:xfrm>
            <a:off x="4002617" y="3061676"/>
            <a:ext cx="802216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schemeClr val="bg1"/>
                </a:solidFill>
                <a:latin typeface="Helvetica Neue"/>
                <a:ea typeface="ＭＳ Ｐゴシック" charset="0"/>
                <a:cs typeface="Helvetica Neue"/>
              </a:rPr>
              <a:t>WY</a:t>
            </a:r>
          </a:p>
        </p:txBody>
      </p:sp>
      <p:sp>
        <p:nvSpPr>
          <p:cNvPr id="81" name="Text Box 89"/>
          <p:cNvSpPr txBox="1">
            <a:spLocks noChangeArrowheads="1"/>
          </p:cNvSpPr>
          <p:nvPr/>
        </p:nvSpPr>
        <p:spPr bwMode="auto">
          <a:xfrm>
            <a:off x="4243920" y="3687150"/>
            <a:ext cx="641349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>
                <a:solidFill>
                  <a:srgbClr val="FFFFFF"/>
                </a:solidFill>
                <a:latin typeface="Helvetica Neue"/>
                <a:ea typeface="ＭＳ Ｐゴシック" charset="0"/>
                <a:cs typeface="Helvetica Neue"/>
              </a:rPr>
              <a:t>CO</a:t>
            </a:r>
          </a:p>
        </p:txBody>
      </p:sp>
      <p:sp>
        <p:nvSpPr>
          <p:cNvPr id="82" name="Text Box 94"/>
          <p:cNvSpPr txBox="1">
            <a:spLocks noChangeArrowheads="1"/>
          </p:cNvSpPr>
          <p:nvPr/>
        </p:nvSpPr>
        <p:spPr bwMode="auto">
          <a:xfrm>
            <a:off x="8432807" y="5199800"/>
            <a:ext cx="641351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algn="ctr"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srgbClr val="FFFFFF"/>
                </a:solidFill>
                <a:latin typeface="Helvetica Neue"/>
                <a:ea typeface="ＭＳ Ｐゴシック" charset="0"/>
                <a:cs typeface="Helvetica Neue"/>
              </a:rPr>
              <a:t>FL</a:t>
            </a:r>
          </a:p>
        </p:txBody>
      </p:sp>
      <p:sp>
        <p:nvSpPr>
          <p:cNvPr id="84" name="Text Box 97"/>
          <p:cNvSpPr txBox="1">
            <a:spLocks noChangeArrowheads="1"/>
          </p:cNvSpPr>
          <p:nvPr/>
        </p:nvSpPr>
        <p:spPr bwMode="auto">
          <a:xfrm>
            <a:off x="5528733" y="4314213"/>
            <a:ext cx="643467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algn="ctr"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latin typeface="Helvetica Neue"/>
                <a:ea typeface="ＭＳ Ｐゴシック" charset="0"/>
                <a:cs typeface="Helvetica Neue"/>
              </a:rPr>
              <a:t>OK</a:t>
            </a:r>
          </a:p>
        </p:txBody>
      </p:sp>
      <p:sp>
        <p:nvSpPr>
          <p:cNvPr id="85" name="Text Box 98"/>
          <p:cNvSpPr txBox="1">
            <a:spLocks noChangeArrowheads="1"/>
          </p:cNvSpPr>
          <p:nvPr/>
        </p:nvSpPr>
        <p:spPr bwMode="auto">
          <a:xfrm>
            <a:off x="6284226" y="4376125"/>
            <a:ext cx="700617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algn="ctr"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latin typeface="Helvetica Neue"/>
                <a:ea typeface="ＭＳ Ｐゴシック" charset="0"/>
                <a:cs typeface="Helvetica Neue"/>
              </a:rPr>
              <a:t>AR</a:t>
            </a:r>
          </a:p>
        </p:txBody>
      </p:sp>
      <p:sp>
        <p:nvSpPr>
          <p:cNvPr id="86" name="Text Box 99"/>
          <p:cNvSpPr txBox="1">
            <a:spLocks noChangeArrowheads="1"/>
          </p:cNvSpPr>
          <p:nvPr/>
        </p:nvSpPr>
        <p:spPr bwMode="auto">
          <a:xfrm>
            <a:off x="6333072" y="3876062"/>
            <a:ext cx="802217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MO</a:t>
            </a:r>
          </a:p>
        </p:txBody>
      </p:sp>
      <p:sp>
        <p:nvSpPr>
          <p:cNvPr id="87" name="Text Box 100"/>
          <p:cNvSpPr txBox="1">
            <a:spLocks noChangeArrowheads="1"/>
          </p:cNvSpPr>
          <p:nvPr/>
        </p:nvSpPr>
        <p:spPr bwMode="auto">
          <a:xfrm>
            <a:off x="5365751" y="3812562"/>
            <a:ext cx="726016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schemeClr val="bg1"/>
                </a:solidFill>
                <a:latin typeface="Helvetica Neue"/>
                <a:ea typeface="ＭＳ Ｐゴシック" charset="0"/>
                <a:cs typeface="Helvetica Neue"/>
              </a:rPr>
              <a:t>KS</a:t>
            </a:r>
          </a:p>
        </p:txBody>
      </p:sp>
      <p:sp>
        <p:nvSpPr>
          <p:cNvPr id="88" name="Text Box 101"/>
          <p:cNvSpPr txBox="1">
            <a:spLocks noChangeArrowheads="1"/>
          </p:cNvSpPr>
          <p:nvPr/>
        </p:nvSpPr>
        <p:spPr bwMode="auto">
          <a:xfrm>
            <a:off x="6762918" y="4626950"/>
            <a:ext cx="751417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algn="ctr"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srgbClr val="FFFFFF"/>
                </a:solidFill>
                <a:latin typeface="Helvetica Neue"/>
                <a:ea typeface="ＭＳ Ｐゴシック" charset="0"/>
                <a:cs typeface="Helvetica Neue"/>
              </a:rPr>
              <a:t>MS</a:t>
            </a:r>
          </a:p>
        </p:txBody>
      </p:sp>
      <p:sp>
        <p:nvSpPr>
          <p:cNvPr id="89" name="Text Box 102"/>
          <p:cNvSpPr txBox="1">
            <a:spLocks noChangeArrowheads="1"/>
          </p:cNvSpPr>
          <p:nvPr/>
        </p:nvSpPr>
        <p:spPr bwMode="auto">
          <a:xfrm>
            <a:off x="7283617" y="4626950"/>
            <a:ext cx="770467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algn="ctr"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srgbClr val="FFFFFF"/>
                </a:solidFill>
                <a:latin typeface="Helvetica Neue"/>
                <a:ea typeface="ＭＳ Ｐゴシック" charset="0"/>
                <a:cs typeface="Helvetica Neue"/>
              </a:rPr>
              <a:t>AL</a:t>
            </a:r>
          </a:p>
        </p:txBody>
      </p:sp>
      <p:sp>
        <p:nvSpPr>
          <p:cNvPr id="90" name="Text Box 103"/>
          <p:cNvSpPr txBox="1">
            <a:spLocks noChangeArrowheads="1"/>
          </p:cNvSpPr>
          <p:nvPr/>
        </p:nvSpPr>
        <p:spPr bwMode="auto">
          <a:xfrm>
            <a:off x="7920243" y="4552100"/>
            <a:ext cx="645584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algn="ctr"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srgbClr val="FFFFFF"/>
                </a:solidFill>
                <a:latin typeface="Helvetica Neue"/>
                <a:ea typeface="ＭＳ Ｐゴシック" charset="0"/>
                <a:cs typeface="Helvetica Neue"/>
              </a:rPr>
              <a:t>GA</a:t>
            </a:r>
          </a:p>
        </p:txBody>
      </p:sp>
      <p:sp>
        <p:nvSpPr>
          <p:cNvPr id="91" name="Text Box 104"/>
          <p:cNvSpPr txBox="1">
            <a:spLocks noChangeArrowheads="1"/>
          </p:cNvSpPr>
          <p:nvPr/>
        </p:nvSpPr>
        <p:spPr bwMode="auto">
          <a:xfrm>
            <a:off x="8344959" y="4245784"/>
            <a:ext cx="645584" cy="3180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39" tIns="45719" rIns="91439" bIns="45719">
            <a:spAutoFit/>
          </a:bodyPr>
          <a:lstStyle/>
          <a:p>
            <a:pPr algn="ctr"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srgbClr val="000000"/>
                </a:solidFill>
                <a:latin typeface="Helvetica Neue"/>
                <a:ea typeface="ＭＳ Ｐゴシック" charset="0"/>
                <a:cs typeface="Helvetica Neue"/>
              </a:rPr>
              <a:t>SC</a:t>
            </a:r>
          </a:p>
        </p:txBody>
      </p:sp>
      <p:sp>
        <p:nvSpPr>
          <p:cNvPr id="92" name="Text Box 105"/>
          <p:cNvSpPr txBox="1">
            <a:spLocks noChangeArrowheads="1"/>
          </p:cNvSpPr>
          <p:nvPr/>
        </p:nvSpPr>
        <p:spPr bwMode="auto">
          <a:xfrm>
            <a:off x="8422386" y="3972169"/>
            <a:ext cx="884767" cy="3180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39" tIns="45719" rIns="91439" bIns="45719">
            <a:spAutoFit/>
          </a:bodyPr>
          <a:lstStyle/>
          <a:p>
            <a:pPr algn="ctr"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latin typeface="Helvetica Neue"/>
                <a:ea typeface="ＭＳ Ｐゴシック" charset="0"/>
                <a:cs typeface="Helvetica Neue"/>
              </a:rPr>
              <a:t>NC</a:t>
            </a:r>
          </a:p>
        </p:txBody>
      </p:sp>
      <p:sp>
        <p:nvSpPr>
          <p:cNvPr id="93" name="Text Box 106"/>
          <p:cNvSpPr txBox="1">
            <a:spLocks noChangeArrowheads="1"/>
          </p:cNvSpPr>
          <p:nvPr/>
        </p:nvSpPr>
        <p:spPr bwMode="auto">
          <a:xfrm>
            <a:off x="7296155" y="4101488"/>
            <a:ext cx="1204383" cy="3180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srgbClr val="FFFFFF"/>
                </a:solidFill>
                <a:latin typeface="Helvetica Neue"/>
                <a:ea typeface="ＭＳ Ｐゴシック" charset="0"/>
                <a:cs typeface="Helvetica Neue"/>
              </a:rPr>
              <a:t>TN</a:t>
            </a:r>
          </a:p>
        </p:txBody>
      </p:sp>
      <p:sp>
        <p:nvSpPr>
          <p:cNvPr id="94" name="Text Box 107"/>
          <p:cNvSpPr txBox="1">
            <a:spLocks noChangeArrowheads="1"/>
          </p:cNvSpPr>
          <p:nvPr/>
        </p:nvSpPr>
        <p:spPr bwMode="auto">
          <a:xfrm>
            <a:off x="7471833" y="3790337"/>
            <a:ext cx="772584" cy="3180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39" tIns="45719" rIns="91439" bIns="45719">
            <a:spAutoFit/>
          </a:bodyPr>
          <a:lstStyle/>
          <a:p>
            <a:pPr algn="ctr"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srgbClr val="FFFFFF"/>
                </a:solidFill>
                <a:latin typeface="Helvetica Neue"/>
                <a:ea typeface="ＭＳ Ｐゴシック" charset="0"/>
                <a:cs typeface="Helvetica Neue"/>
              </a:rPr>
              <a:t>KY</a:t>
            </a:r>
          </a:p>
        </p:txBody>
      </p:sp>
      <p:sp>
        <p:nvSpPr>
          <p:cNvPr id="95" name="Text Box 111"/>
          <p:cNvSpPr txBox="1">
            <a:spLocks noChangeArrowheads="1"/>
          </p:cNvSpPr>
          <p:nvPr/>
        </p:nvSpPr>
        <p:spPr bwMode="auto">
          <a:xfrm>
            <a:off x="5048252" y="2372704"/>
            <a:ext cx="641349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ND</a:t>
            </a:r>
          </a:p>
        </p:txBody>
      </p:sp>
      <p:sp>
        <p:nvSpPr>
          <p:cNvPr id="96" name="Text Box 112"/>
          <p:cNvSpPr txBox="1">
            <a:spLocks noChangeArrowheads="1"/>
          </p:cNvSpPr>
          <p:nvPr/>
        </p:nvSpPr>
        <p:spPr bwMode="auto">
          <a:xfrm>
            <a:off x="5128684" y="2874350"/>
            <a:ext cx="802216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SD</a:t>
            </a:r>
          </a:p>
        </p:txBody>
      </p:sp>
      <p:sp>
        <p:nvSpPr>
          <p:cNvPr id="97" name="Text Box 116"/>
          <p:cNvSpPr txBox="1">
            <a:spLocks noChangeArrowheads="1"/>
          </p:cNvSpPr>
          <p:nvPr/>
        </p:nvSpPr>
        <p:spPr bwMode="auto">
          <a:xfrm>
            <a:off x="5147247" y="3387557"/>
            <a:ext cx="721783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schemeClr val="bg1"/>
                </a:solidFill>
                <a:latin typeface="Helvetica Neue"/>
                <a:ea typeface="ＭＳ Ｐゴシック" charset="0"/>
                <a:cs typeface="Helvetica Neue"/>
              </a:rPr>
              <a:t>NE</a:t>
            </a:r>
          </a:p>
        </p:txBody>
      </p:sp>
      <p:sp>
        <p:nvSpPr>
          <p:cNvPr id="98" name="Text Box 117"/>
          <p:cNvSpPr txBox="1">
            <a:spLocks noChangeArrowheads="1"/>
          </p:cNvSpPr>
          <p:nvPr/>
        </p:nvSpPr>
        <p:spPr bwMode="auto">
          <a:xfrm>
            <a:off x="5850471" y="2625113"/>
            <a:ext cx="641351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algn="ctr"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MN</a:t>
            </a:r>
          </a:p>
        </p:txBody>
      </p:sp>
      <p:sp>
        <p:nvSpPr>
          <p:cNvPr id="99" name="Text Box 118"/>
          <p:cNvSpPr txBox="1">
            <a:spLocks noChangeArrowheads="1"/>
          </p:cNvSpPr>
          <p:nvPr/>
        </p:nvSpPr>
        <p:spPr bwMode="auto">
          <a:xfrm>
            <a:off x="6091767" y="3249002"/>
            <a:ext cx="558800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IA</a:t>
            </a:r>
          </a:p>
        </p:txBody>
      </p:sp>
      <p:sp>
        <p:nvSpPr>
          <p:cNvPr id="100" name="Text Box 119"/>
          <p:cNvSpPr txBox="1">
            <a:spLocks noChangeArrowheads="1"/>
          </p:cNvSpPr>
          <p:nvPr/>
        </p:nvSpPr>
        <p:spPr bwMode="auto">
          <a:xfrm>
            <a:off x="6572255" y="2748937"/>
            <a:ext cx="645583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WI</a:t>
            </a:r>
          </a:p>
        </p:txBody>
      </p:sp>
      <p:sp>
        <p:nvSpPr>
          <p:cNvPr id="101" name="Text Box 120"/>
          <p:cNvSpPr txBox="1">
            <a:spLocks noChangeArrowheads="1"/>
          </p:cNvSpPr>
          <p:nvPr/>
        </p:nvSpPr>
        <p:spPr bwMode="auto">
          <a:xfrm>
            <a:off x="6815668" y="3498237"/>
            <a:ext cx="560917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IL</a:t>
            </a:r>
          </a:p>
        </p:txBody>
      </p:sp>
      <p:sp>
        <p:nvSpPr>
          <p:cNvPr id="102" name="Text Box 121"/>
          <p:cNvSpPr txBox="1">
            <a:spLocks noChangeArrowheads="1"/>
          </p:cNvSpPr>
          <p:nvPr/>
        </p:nvSpPr>
        <p:spPr bwMode="auto">
          <a:xfrm>
            <a:off x="7296152" y="2874350"/>
            <a:ext cx="702733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algn="ctr"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srgbClr val="FFFFFF"/>
                </a:solidFill>
                <a:latin typeface="Helvetica Neue"/>
                <a:ea typeface="ＭＳ Ｐゴシック" charset="0"/>
                <a:cs typeface="Helvetica Neue"/>
              </a:rPr>
              <a:t>MI</a:t>
            </a:r>
          </a:p>
        </p:txBody>
      </p:sp>
      <p:sp>
        <p:nvSpPr>
          <p:cNvPr id="103" name="Text Box 122"/>
          <p:cNvSpPr txBox="1">
            <a:spLocks noChangeArrowheads="1"/>
          </p:cNvSpPr>
          <p:nvPr/>
        </p:nvSpPr>
        <p:spPr bwMode="auto">
          <a:xfrm>
            <a:off x="7166550" y="3443118"/>
            <a:ext cx="690033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algn="ctr"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srgbClr val="FFFFFF"/>
                </a:solidFill>
                <a:latin typeface="Helvetica Neue"/>
                <a:ea typeface="ＭＳ Ｐゴシック" charset="0"/>
                <a:cs typeface="Helvetica Neue"/>
              </a:rPr>
              <a:t>IN</a:t>
            </a:r>
          </a:p>
        </p:txBody>
      </p:sp>
      <p:sp>
        <p:nvSpPr>
          <p:cNvPr id="104" name="Text Box 123"/>
          <p:cNvSpPr txBox="1">
            <a:spLocks noChangeArrowheads="1"/>
          </p:cNvSpPr>
          <p:nvPr/>
        </p:nvSpPr>
        <p:spPr bwMode="auto">
          <a:xfrm>
            <a:off x="7741259" y="3304337"/>
            <a:ext cx="462943" cy="307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extLst/>
        </p:spPr>
        <p:txBody>
          <a:bodyPr wrap="square"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ＭＳ Ｐゴシック" charset="0"/>
                <a:cs typeface="Helvetica Neue"/>
              </a:rPr>
              <a:t>OH</a:t>
            </a:r>
          </a:p>
        </p:txBody>
      </p:sp>
      <p:sp>
        <p:nvSpPr>
          <p:cNvPr id="105" name="Text Box 124"/>
          <p:cNvSpPr txBox="1">
            <a:spLocks noChangeArrowheads="1"/>
          </p:cNvSpPr>
          <p:nvPr/>
        </p:nvSpPr>
        <p:spPr bwMode="auto">
          <a:xfrm>
            <a:off x="8143876" y="3534021"/>
            <a:ext cx="789517" cy="3180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WV</a:t>
            </a:r>
          </a:p>
        </p:txBody>
      </p:sp>
      <p:sp>
        <p:nvSpPr>
          <p:cNvPr id="106" name="Text Box 125"/>
          <p:cNvSpPr txBox="1">
            <a:spLocks noChangeArrowheads="1"/>
          </p:cNvSpPr>
          <p:nvPr/>
        </p:nvSpPr>
        <p:spPr bwMode="auto">
          <a:xfrm>
            <a:off x="8544986" y="3638392"/>
            <a:ext cx="821267" cy="3180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VA</a:t>
            </a:r>
          </a:p>
        </p:txBody>
      </p:sp>
      <p:sp>
        <p:nvSpPr>
          <p:cNvPr id="107" name="Text Box 126"/>
          <p:cNvSpPr txBox="1">
            <a:spLocks noChangeArrowheads="1"/>
          </p:cNvSpPr>
          <p:nvPr/>
        </p:nvSpPr>
        <p:spPr bwMode="auto">
          <a:xfrm>
            <a:off x="8538636" y="3058501"/>
            <a:ext cx="662517" cy="3180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wrap="square"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PA</a:t>
            </a:r>
            <a:endParaRPr lang="en-US" sz="1200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08" name="Text Box 127"/>
          <p:cNvSpPr txBox="1">
            <a:spLocks noChangeArrowheads="1"/>
          </p:cNvSpPr>
          <p:nvPr/>
        </p:nvSpPr>
        <p:spPr bwMode="auto">
          <a:xfrm>
            <a:off x="8595138" y="2660037"/>
            <a:ext cx="814916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algn="ctr"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latin typeface="Helvetica Neue"/>
                <a:ea typeface="ＭＳ Ｐゴシック" charset="0"/>
                <a:cs typeface="Helvetica Neue"/>
              </a:rPr>
              <a:t>NY</a:t>
            </a:r>
          </a:p>
        </p:txBody>
      </p:sp>
      <p:sp>
        <p:nvSpPr>
          <p:cNvPr id="109" name="Text Box 128"/>
          <p:cNvSpPr txBox="1">
            <a:spLocks noChangeArrowheads="1"/>
          </p:cNvSpPr>
          <p:nvPr/>
        </p:nvSpPr>
        <p:spPr bwMode="auto">
          <a:xfrm>
            <a:off x="9203435" y="2088321"/>
            <a:ext cx="723900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algn="ctr"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schemeClr val="bg1"/>
                </a:solidFill>
                <a:latin typeface="Helvetica Neue"/>
                <a:ea typeface="ＭＳ Ｐゴシック" charset="0"/>
                <a:cs typeface="Helvetica Neue"/>
              </a:rPr>
              <a:t>ME</a:t>
            </a:r>
          </a:p>
        </p:txBody>
      </p:sp>
      <p:sp>
        <p:nvSpPr>
          <p:cNvPr id="110" name="Text Box 130"/>
          <p:cNvSpPr txBox="1">
            <a:spLocks noChangeArrowheads="1"/>
          </p:cNvSpPr>
          <p:nvPr/>
        </p:nvSpPr>
        <p:spPr bwMode="auto">
          <a:xfrm>
            <a:off x="6317929" y="4877778"/>
            <a:ext cx="719667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algn="ctr"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latin typeface="Helvetica Neue"/>
                <a:ea typeface="ＭＳ Ｐゴシック" charset="0"/>
                <a:cs typeface="Helvetica Neue"/>
              </a:rPr>
              <a:t>LA</a:t>
            </a:r>
          </a:p>
        </p:txBody>
      </p:sp>
      <p:sp>
        <p:nvSpPr>
          <p:cNvPr id="111" name="Line 131"/>
          <p:cNvSpPr>
            <a:spLocks noChangeShapeType="1"/>
          </p:cNvSpPr>
          <p:nvPr/>
        </p:nvSpPr>
        <p:spPr bwMode="auto">
          <a:xfrm>
            <a:off x="8983133" y="3563323"/>
            <a:ext cx="721784" cy="6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12" name="Line 132"/>
          <p:cNvSpPr>
            <a:spLocks noChangeShapeType="1"/>
          </p:cNvSpPr>
          <p:nvPr/>
        </p:nvSpPr>
        <p:spPr bwMode="auto">
          <a:xfrm flipV="1">
            <a:off x="9350974" y="3421243"/>
            <a:ext cx="400051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13" name="Line 133"/>
          <p:cNvSpPr>
            <a:spLocks noChangeShapeType="1"/>
          </p:cNvSpPr>
          <p:nvPr/>
        </p:nvSpPr>
        <p:spPr bwMode="auto">
          <a:xfrm>
            <a:off x="9385303" y="3248999"/>
            <a:ext cx="2413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14" name="Line 134"/>
          <p:cNvSpPr>
            <a:spLocks noChangeShapeType="1"/>
          </p:cNvSpPr>
          <p:nvPr/>
        </p:nvSpPr>
        <p:spPr bwMode="auto">
          <a:xfrm>
            <a:off x="9385300" y="2936264"/>
            <a:ext cx="721784" cy="12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15" name="Line 135"/>
          <p:cNvSpPr>
            <a:spLocks noChangeShapeType="1"/>
          </p:cNvSpPr>
          <p:nvPr/>
        </p:nvSpPr>
        <p:spPr bwMode="auto">
          <a:xfrm flipV="1">
            <a:off x="9626601" y="2874348"/>
            <a:ext cx="400051" cy="6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16" name="Line 136"/>
          <p:cNvSpPr>
            <a:spLocks noChangeShapeType="1"/>
          </p:cNvSpPr>
          <p:nvPr/>
        </p:nvSpPr>
        <p:spPr bwMode="auto">
          <a:xfrm flipV="1">
            <a:off x="9580038" y="2750523"/>
            <a:ext cx="402167" cy="6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17" name="Line 137"/>
          <p:cNvSpPr>
            <a:spLocks noChangeShapeType="1"/>
          </p:cNvSpPr>
          <p:nvPr/>
        </p:nvSpPr>
        <p:spPr bwMode="auto">
          <a:xfrm flipV="1">
            <a:off x="9499600" y="2556854"/>
            <a:ext cx="482600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18" name="Line 138"/>
          <p:cNvSpPr>
            <a:spLocks noChangeShapeType="1"/>
          </p:cNvSpPr>
          <p:nvPr/>
        </p:nvSpPr>
        <p:spPr bwMode="auto">
          <a:xfrm flipH="1" flipV="1">
            <a:off x="9144001" y="2356828"/>
            <a:ext cx="160867" cy="1428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19" name="Text Box 139"/>
          <p:cNvSpPr txBox="1">
            <a:spLocks noChangeArrowheads="1"/>
          </p:cNvSpPr>
          <p:nvPr/>
        </p:nvSpPr>
        <p:spPr bwMode="auto">
          <a:xfrm>
            <a:off x="8892122" y="2163152"/>
            <a:ext cx="690033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VT</a:t>
            </a:r>
          </a:p>
        </p:txBody>
      </p:sp>
      <p:sp>
        <p:nvSpPr>
          <p:cNvPr id="120" name="Text Box 142"/>
          <p:cNvSpPr txBox="1">
            <a:spLocks noChangeArrowheads="1"/>
          </p:cNvSpPr>
          <p:nvPr/>
        </p:nvSpPr>
        <p:spPr bwMode="auto">
          <a:xfrm>
            <a:off x="9948335" y="2748936"/>
            <a:ext cx="698500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RI</a:t>
            </a:r>
          </a:p>
        </p:txBody>
      </p:sp>
      <p:sp>
        <p:nvSpPr>
          <p:cNvPr id="121" name="Text Box 144"/>
          <p:cNvSpPr txBox="1">
            <a:spLocks noChangeArrowheads="1"/>
          </p:cNvSpPr>
          <p:nvPr/>
        </p:nvSpPr>
        <p:spPr bwMode="auto">
          <a:xfrm>
            <a:off x="9588399" y="3170323"/>
            <a:ext cx="685800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NJ</a:t>
            </a:r>
          </a:p>
        </p:txBody>
      </p:sp>
      <p:sp>
        <p:nvSpPr>
          <p:cNvPr id="122" name="Text Box 145"/>
          <p:cNvSpPr txBox="1">
            <a:spLocks noChangeArrowheads="1"/>
          </p:cNvSpPr>
          <p:nvPr/>
        </p:nvSpPr>
        <p:spPr bwMode="auto">
          <a:xfrm>
            <a:off x="9707038" y="3312503"/>
            <a:ext cx="641351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DE</a:t>
            </a:r>
          </a:p>
        </p:txBody>
      </p:sp>
      <p:sp>
        <p:nvSpPr>
          <p:cNvPr id="123" name="Text Box 148"/>
          <p:cNvSpPr txBox="1">
            <a:spLocks noChangeArrowheads="1"/>
          </p:cNvSpPr>
          <p:nvPr/>
        </p:nvSpPr>
        <p:spPr bwMode="auto">
          <a:xfrm>
            <a:off x="9679522" y="3507761"/>
            <a:ext cx="605367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rPr>
              <a:t>MD</a:t>
            </a:r>
          </a:p>
        </p:txBody>
      </p:sp>
      <p:sp>
        <p:nvSpPr>
          <p:cNvPr id="124" name="Line 152"/>
          <p:cNvSpPr>
            <a:spLocks noChangeShapeType="1"/>
          </p:cNvSpPr>
          <p:nvPr/>
        </p:nvSpPr>
        <p:spPr bwMode="auto">
          <a:xfrm>
            <a:off x="9304868" y="3625235"/>
            <a:ext cx="321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26" name="Freeform 161"/>
          <p:cNvSpPr>
            <a:spLocks/>
          </p:cNvSpPr>
          <p:nvPr/>
        </p:nvSpPr>
        <p:spPr bwMode="auto">
          <a:xfrm>
            <a:off x="2008905" y="3800850"/>
            <a:ext cx="1136651" cy="942975"/>
          </a:xfrm>
          <a:custGeom>
            <a:avLst/>
            <a:gdLst>
              <a:gd name="T0" fmla="*/ 243 w 537"/>
              <a:gd name="T1" fmla="*/ 0 h 594"/>
              <a:gd name="T2" fmla="*/ 537 w 537"/>
              <a:gd name="T3" fmla="*/ 396 h 594"/>
              <a:gd name="T4" fmla="*/ 505 w 537"/>
              <a:gd name="T5" fmla="*/ 427 h 594"/>
              <a:gd name="T6" fmla="*/ 485 w 537"/>
              <a:gd name="T7" fmla="*/ 479 h 594"/>
              <a:gd name="T8" fmla="*/ 466 w 537"/>
              <a:gd name="T9" fmla="*/ 510 h 594"/>
              <a:gd name="T10" fmla="*/ 486 w 537"/>
              <a:gd name="T11" fmla="*/ 537 h 594"/>
              <a:gd name="T12" fmla="*/ 423 w 537"/>
              <a:gd name="T13" fmla="*/ 594 h 594"/>
              <a:gd name="T14" fmla="*/ 257 w 537"/>
              <a:gd name="T15" fmla="*/ 539 h 594"/>
              <a:gd name="T16" fmla="*/ 246 w 537"/>
              <a:gd name="T17" fmla="*/ 478 h 594"/>
              <a:gd name="T18" fmla="*/ 212 w 537"/>
              <a:gd name="T19" fmla="*/ 433 h 594"/>
              <a:gd name="T20" fmla="*/ 186 w 537"/>
              <a:gd name="T21" fmla="*/ 416 h 594"/>
              <a:gd name="T22" fmla="*/ 180 w 537"/>
              <a:gd name="T23" fmla="*/ 383 h 594"/>
              <a:gd name="T24" fmla="*/ 160 w 537"/>
              <a:gd name="T25" fmla="*/ 366 h 594"/>
              <a:gd name="T26" fmla="*/ 139 w 537"/>
              <a:gd name="T27" fmla="*/ 344 h 594"/>
              <a:gd name="T28" fmla="*/ 132 w 537"/>
              <a:gd name="T29" fmla="*/ 319 h 594"/>
              <a:gd name="T30" fmla="*/ 113 w 537"/>
              <a:gd name="T31" fmla="*/ 303 h 594"/>
              <a:gd name="T32" fmla="*/ 83 w 537"/>
              <a:gd name="T33" fmla="*/ 311 h 594"/>
              <a:gd name="T34" fmla="*/ 48 w 537"/>
              <a:gd name="T35" fmla="*/ 299 h 594"/>
              <a:gd name="T36" fmla="*/ 48 w 537"/>
              <a:gd name="T37" fmla="*/ 286 h 594"/>
              <a:gd name="T38" fmla="*/ 47 w 537"/>
              <a:gd name="T39" fmla="*/ 255 h 594"/>
              <a:gd name="T40" fmla="*/ 33 w 537"/>
              <a:gd name="T41" fmla="*/ 224 h 594"/>
              <a:gd name="T42" fmla="*/ 32 w 537"/>
              <a:gd name="T43" fmla="*/ 197 h 594"/>
              <a:gd name="T44" fmla="*/ 17 w 537"/>
              <a:gd name="T45" fmla="*/ 174 h 594"/>
              <a:gd name="T46" fmla="*/ 21 w 537"/>
              <a:gd name="T47" fmla="*/ 152 h 594"/>
              <a:gd name="T48" fmla="*/ 0 w 537"/>
              <a:gd name="T49" fmla="*/ 51 h 594"/>
              <a:gd name="T50" fmla="*/ 243 w 537"/>
              <a:gd name="T51" fmla="*/ 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37" h="594">
                <a:moveTo>
                  <a:pt x="243" y="0"/>
                </a:moveTo>
                <a:cubicBezTo>
                  <a:pt x="233" y="39"/>
                  <a:pt x="537" y="396"/>
                  <a:pt x="537" y="396"/>
                </a:cubicBezTo>
                <a:lnTo>
                  <a:pt x="505" y="427"/>
                </a:lnTo>
                <a:lnTo>
                  <a:pt x="485" y="479"/>
                </a:lnTo>
                <a:lnTo>
                  <a:pt x="466" y="510"/>
                </a:lnTo>
                <a:lnTo>
                  <a:pt x="486" y="537"/>
                </a:lnTo>
                <a:lnTo>
                  <a:pt x="423" y="594"/>
                </a:lnTo>
                <a:lnTo>
                  <a:pt x="257" y="539"/>
                </a:lnTo>
                <a:lnTo>
                  <a:pt x="246" y="478"/>
                </a:lnTo>
                <a:lnTo>
                  <a:pt x="212" y="433"/>
                </a:lnTo>
                <a:lnTo>
                  <a:pt x="186" y="416"/>
                </a:lnTo>
                <a:lnTo>
                  <a:pt x="180" y="383"/>
                </a:lnTo>
                <a:lnTo>
                  <a:pt x="160" y="366"/>
                </a:lnTo>
                <a:lnTo>
                  <a:pt x="139" y="344"/>
                </a:lnTo>
                <a:lnTo>
                  <a:pt x="132" y="319"/>
                </a:lnTo>
                <a:lnTo>
                  <a:pt x="113" y="303"/>
                </a:lnTo>
                <a:lnTo>
                  <a:pt x="83" y="311"/>
                </a:lnTo>
                <a:lnTo>
                  <a:pt x="48" y="299"/>
                </a:lnTo>
                <a:lnTo>
                  <a:pt x="48" y="286"/>
                </a:lnTo>
                <a:lnTo>
                  <a:pt x="47" y="255"/>
                </a:lnTo>
                <a:lnTo>
                  <a:pt x="33" y="224"/>
                </a:lnTo>
                <a:lnTo>
                  <a:pt x="32" y="197"/>
                </a:lnTo>
                <a:lnTo>
                  <a:pt x="17" y="174"/>
                </a:lnTo>
                <a:lnTo>
                  <a:pt x="21" y="152"/>
                </a:lnTo>
                <a:lnTo>
                  <a:pt x="0" y="51"/>
                </a:lnTo>
                <a:lnTo>
                  <a:pt x="243" y="4"/>
                </a:lnTo>
              </a:path>
            </a:pathLst>
          </a:custGeom>
          <a:solidFill>
            <a:schemeClr val="accent5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srgbClr val="FFFFFF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27" name="Text Box 163"/>
          <p:cNvSpPr txBox="1">
            <a:spLocks noChangeArrowheads="1"/>
          </p:cNvSpPr>
          <p:nvPr/>
        </p:nvSpPr>
        <p:spPr bwMode="auto">
          <a:xfrm>
            <a:off x="2252357" y="4092268"/>
            <a:ext cx="800100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solidFill>
                  <a:srgbClr val="FFFFFF"/>
                </a:solidFill>
                <a:latin typeface="Helvetica Neue"/>
                <a:ea typeface="ＭＳ Ｐゴシック" charset="0"/>
                <a:cs typeface="Helvetica Neue"/>
              </a:rPr>
              <a:t>S.CA</a:t>
            </a:r>
          </a:p>
        </p:txBody>
      </p:sp>
      <p:sp>
        <p:nvSpPr>
          <p:cNvPr id="128" name="Text Box 166"/>
          <p:cNvSpPr txBox="1">
            <a:spLocks noChangeArrowheads="1"/>
          </p:cNvSpPr>
          <p:nvPr/>
        </p:nvSpPr>
        <p:spPr bwMode="auto">
          <a:xfrm>
            <a:off x="2641037" y="3814320"/>
            <a:ext cx="611063" cy="3180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1439" tIns="45719" rIns="91439" bIns="45719">
            <a:spAutoFit/>
          </a:bodyPr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467" dirty="0">
                <a:solidFill>
                  <a:srgbClr val="FFFFFF"/>
                </a:solidFill>
                <a:latin typeface="Helvetica Neue"/>
                <a:ea typeface="ＭＳ Ｐゴシック" charset="0"/>
                <a:cs typeface="Helvetica Neue"/>
              </a:rPr>
              <a:t>S.NV</a:t>
            </a:r>
            <a:endParaRPr lang="en-US" sz="2400" dirty="0">
              <a:solidFill>
                <a:srgbClr val="FFFFFF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29" name="Text Box 174"/>
          <p:cNvSpPr txBox="1">
            <a:spLocks noChangeArrowheads="1"/>
          </p:cNvSpPr>
          <p:nvPr/>
        </p:nvSpPr>
        <p:spPr bwMode="auto">
          <a:xfrm>
            <a:off x="4146552" y="3782399"/>
            <a:ext cx="1301749" cy="46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30" name="Rectangle 282"/>
          <p:cNvSpPr>
            <a:spLocks noChangeArrowheads="1"/>
          </p:cNvSpPr>
          <p:nvPr/>
        </p:nvSpPr>
        <p:spPr bwMode="auto">
          <a:xfrm>
            <a:off x="895352" y="4746011"/>
            <a:ext cx="184729" cy="21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80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Freeform 317"/>
          <p:cNvSpPr>
            <a:spLocks/>
          </p:cNvSpPr>
          <p:nvPr/>
        </p:nvSpPr>
        <p:spPr bwMode="auto">
          <a:xfrm>
            <a:off x="1934634" y="3790335"/>
            <a:ext cx="190500" cy="101600"/>
          </a:xfrm>
          <a:custGeom>
            <a:avLst/>
            <a:gdLst>
              <a:gd name="T0" fmla="*/ 2 w 110"/>
              <a:gd name="T1" fmla="*/ 27 h 75"/>
              <a:gd name="T2" fmla="*/ 70 w 110"/>
              <a:gd name="T3" fmla="*/ 65 h 75"/>
              <a:gd name="T4" fmla="*/ 77 w 110"/>
              <a:gd name="T5" fmla="*/ 33 h 75"/>
              <a:gd name="T6" fmla="*/ 53 w 110"/>
              <a:gd name="T7" fmla="*/ 0 h 75"/>
              <a:gd name="T8" fmla="*/ 2 w 110"/>
              <a:gd name="T9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75">
                <a:moveTo>
                  <a:pt x="2" y="27"/>
                </a:moveTo>
                <a:cubicBezTo>
                  <a:pt x="18" y="75"/>
                  <a:pt x="11" y="75"/>
                  <a:pt x="70" y="65"/>
                </a:cubicBezTo>
                <a:cubicBezTo>
                  <a:pt x="95" y="48"/>
                  <a:pt x="110" y="55"/>
                  <a:pt x="77" y="33"/>
                </a:cubicBezTo>
                <a:cubicBezTo>
                  <a:pt x="69" y="21"/>
                  <a:pt x="61" y="12"/>
                  <a:pt x="53" y="0"/>
                </a:cubicBezTo>
                <a:cubicBezTo>
                  <a:pt x="43" y="0"/>
                  <a:pt x="0" y="14"/>
                  <a:pt x="2" y="27"/>
                </a:cubicBez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srgbClr val="FFFFFF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32" name="Freeform 318"/>
          <p:cNvSpPr>
            <a:spLocks/>
          </p:cNvSpPr>
          <p:nvPr/>
        </p:nvSpPr>
        <p:spPr bwMode="auto">
          <a:xfrm>
            <a:off x="1873256" y="3645879"/>
            <a:ext cx="156633" cy="180975"/>
          </a:xfrm>
          <a:custGeom>
            <a:avLst/>
            <a:gdLst>
              <a:gd name="T0" fmla="*/ 60 w 74"/>
              <a:gd name="T1" fmla="*/ 67 h 114"/>
              <a:gd name="T2" fmla="*/ 57 w 74"/>
              <a:gd name="T3" fmla="*/ 51 h 114"/>
              <a:gd name="T4" fmla="*/ 54 w 74"/>
              <a:gd name="T5" fmla="*/ 0 h 114"/>
              <a:gd name="T6" fmla="*/ 33 w 74"/>
              <a:gd name="T7" fmla="*/ 50 h 114"/>
              <a:gd name="T8" fmla="*/ 30 w 74"/>
              <a:gd name="T9" fmla="*/ 108 h 114"/>
              <a:gd name="T10" fmla="*/ 69 w 74"/>
              <a:gd name="T11" fmla="*/ 90 h 114"/>
              <a:gd name="T12" fmla="*/ 60 w 74"/>
              <a:gd name="T13" fmla="*/ 6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" h="114">
                <a:moveTo>
                  <a:pt x="60" y="67"/>
                </a:moveTo>
                <a:cubicBezTo>
                  <a:pt x="59" y="60"/>
                  <a:pt x="59" y="58"/>
                  <a:pt x="57" y="51"/>
                </a:cubicBezTo>
                <a:cubicBezTo>
                  <a:pt x="54" y="41"/>
                  <a:pt x="54" y="0"/>
                  <a:pt x="54" y="0"/>
                </a:cubicBezTo>
                <a:cubicBezTo>
                  <a:pt x="17" y="18"/>
                  <a:pt x="49" y="42"/>
                  <a:pt x="33" y="50"/>
                </a:cubicBezTo>
                <a:cubicBezTo>
                  <a:pt x="3" y="60"/>
                  <a:pt x="0" y="87"/>
                  <a:pt x="30" y="108"/>
                </a:cubicBezTo>
                <a:cubicBezTo>
                  <a:pt x="38" y="114"/>
                  <a:pt x="61" y="94"/>
                  <a:pt x="69" y="90"/>
                </a:cubicBezTo>
                <a:cubicBezTo>
                  <a:pt x="74" y="83"/>
                  <a:pt x="64" y="73"/>
                  <a:pt x="60" y="67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1439" tIns="45719" rIns="91439" bIns="45719" anchor="ctr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srgbClr val="FFFFFF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36" name="Freeform 373"/>
          <p:cNvSpPr>
            <a:spLocks/>
          </p:cNvSpPr>
          <p:nvPr/>
        </p:nvSpPr>
        <p:spPr bwMode="auto">
          <a:xfrm>
            <a:off x="9169403" y="2936264"/>
            <a:ext cx="190500" cy="161925"/>
          </a:xfrm>
          <a:custGeom>
            <a:avLst/>
            <a:gdLst>
              <a:gd name="T0" fmla="*/ 0 w 90"/>
              <a:gd name="T1" fmla="*/ 60 h 102"/>
              <a:gd name="T2" fmla="*/ 33 w 90"/>
              <a:gd name="T3" fmla="*/ 43 h 102"/>
              <a:gd name="T4" fmla="*/ 35 w 90"/>
              <a:gd name="T5" fmla="*/ 12 h 102"/>
              <a:gd name="T6" fmla="*/ 48 w 90"/>
              <a:gd name="T7" fmla="*/ 0 h 102"/>
              <a:gd name="T8" fmla="*/ 54 w 90"/>
              <a:gd name="T9" fmla="*/ 45 h 102"/>
              <a:gd name="T10" fmla="*/ 90 w 90"/>
              <a:gd name="T11" fmla="*/ 73 h 102"/>
              <a:gd name="T12" fmla="*/ 63 w 90"/>
              <a:gd name="T13" fmla="*/ 102 h 102"/>
              <a:gd name="T14" fmla="*/ 6 w 90"/>
              <a:gd name="T15" fmla="*/ 6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102">
                <a:moveTo>
                  <a:pt x="0" y="60"/>
                </a:moveTo>
                <a:cubicBezTo>
                  <a:pt x="2" y="43"/>
                  <a:pt x="18" y="52"/>
                  <a:pt x="33" y="43"/>
                </a:cubicBezTo>
                <a:cubicBezTo>
                  <a:pt x="38" y="37"/>
                  <a:pt x="28" y="13"/>
                  <a:pt x="35" y="12"/>
                </a:cubicBezTo>
                <a:cubicBezTo>
                  <a:pt x="40" y="8"/>
                  <a:pt x="48" y="0"/>
                  <a:pt x="48" y="0"/>
                </a:cubicBezTo>
                <a:lnTo>
                  <a:pt x="54" y="45"/>
                </a:lnTo>
                <a:lnTo>
                  <a:pt x="90" y="73"/>
                </a:lnTo>
                <a:lnTo>
                  <a:pt x="63" y="102"/>
                </a:lnTo>
                <a:lnTo>
                  <a:pt x="6" y="63"/>
                </a:lnTo>
              </a:path>
            </a:pathLst>
          </a:cu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37" name="Text Box 380"/>
          <p:cNvSpPr txBox="1">
            <a:spLocks noChangeArrowheads="1"/>
          </p:cNvSpPr>
          <p:nvPr/>
        </p:nvSpPr>
        <p:spPr bwMode="auto">
          <a:xfrm>
            <a:off x="9300790" y="5060319"/>
            <a:ext cx="1605816" cy="60016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lIns="91439" tIns="45719" rIns="91439" bIns="45719">
            <a:spAutoFit/>
          </a:bodyPr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ea typeface="ＭＳ Ｐゴシック" charset="0"/>
                <a:cs typeface="Helvetica Neue"/>
              </a:rPr>
              <a:t>Southeast 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ea typeface="ＭＳ Ｐゴシック" charset="0"/>
                <a:cs typeface="Helvetica Neue"/>
              </a:rPr>
              <a:t>Rob Reynolds, RSM 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ea typeface="ＭＳ Ｐゴシック" charset="0"/>
                <a:cs typeface="Helvetica Neue"/>
              </a:rPr>
              <a:t>Lee Isenman, SE</a:t>
            </a:r>
          </a:p>
        </p:txBody>
      </p:sp>
      <p:sp>
        <p:nvSpPr>
          <p:cNvPr id="168" name="Text Box 401"/>
          <p:cNvSpPr txBox="1">
            <a:spLocks noChangeArrowheads="1"/>
          </p:cNvSpPr>
          <p:nvPr/>
        </p:nvSpPr>
        <p:spPr bwMode="auto">
          <a:xfrm>
            <a:off x="231759" y="4092268"/>
            <a:ext cx="1732513" cy="51552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wrap="square" lIns="91439" tIns="45719" rIns="91439" bIns="45719" anchor="ctr" anchorCtr="0">
            <a:spAutoFit/>
          </a:bodyPr>
          <a:lstStyle/>
          <a:p>
            <a:pPr defTabSz="457178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100" dirty="0">
                <a:solidFill>
                  <a:prstClr val="white"/>
                </a:solidFill>
                <a:latin typeface="Helvetica Neue" pitchFamily="50" charset="0"/>
                <a:ea typeface="ＭＳ Ｐゴシック" charset="0"/>
                <a:cs typeface="Helvetica Neue"/>
              </a:rPr>
              <a:t>Southwest</a:t>
            </a:r>
          </a:p>
          <a:p>
            <a:pPr defTabSz="457178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100" dirty="0">
                <a:solidFill>
                  <a:prstClr val="white"/>
                </a:solidFill>
                <a:latin typeface="Helvetica Neue" pitchFamily="50" charset="0"/>
                <a:ea typeface="ＭＳ Ｐゴシック" charset="0"/>
                <a:cs typeface="Helvetica Neue"/>
              </a:rPr>
              <a:t>David Bise RSM </a:t>
            </a:r>
          </a:p>
          <a:p>
            <a:pPr defTabSz="457178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100" dirty="0">
                <a:solidFill>
                  <a:prstClr val="white"/>
                </a:solidFill>
                <a:latin typeface="Helvetica Neue" pitchFamily="50" charset="0"/>
                <a:ea typeface="ＭＳ Ｐゴシック" charset="0"/>
                <a:cs typeface="Helvetica Neue"/>
              </a:rPr>
              <a:t>Craig Simon, SE</a:t>
            </a:r>
          </a:p>
        </p:txBody>
      </p:sp>
      <p:sp>
        <p:nvSpPr>
          <p:cNvPr id="178" name="Text Box 417"/>
          <p:cNvSpPr txBox="1">
            <a:spLocks noChangeArrowheads="1"/>
          </p:cNvSpPr>
          <p:nvPr/>
        </p:nvSpPr>
        <p:spPr bwMode="auto">
          <a:xfrm>
            <a:off x="317502" y="1948838"/>
            <a:ext cx="184729" cy="21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6803" y="2654811"/>
            <a:ext cx="1705715" cy="600162"/>
          </a:xfrm>
          <a:prstGeom prst="rect">
            <a:avLst/>
          </a:prstGeom>
          <a:solidFill>
            <a:srgbClr val="CC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9" tIns="45719" rIns="91439" bIns="45719" rtlCol="0">
            <a:spAutoFit/>
          </a:bodyPr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Helvetica Neue" pitchFamily="50" charset="0"/>
                <a:ea typeface="ＭＳ Ｐゴシック" charset="0"/>
                <a:cs typeface="Helvetica Neue"/>
              </a:rPr>
              <a:t>Northwest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Helvetica Neue" pitchFamily="50" charset="0"/>
                <a:ea typeface="ＭＳ Ｐゴシック" charset="0"/>
                <a:cs typeface="Helvetica Neue"/>
              </a:rPr>
              <a:t>Imran Mahmood, RSM 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Helvetica Neue" pitchFamily="50" charset="0"/>
                <a:ea typeface="ＭＳ Ｐゴシック" charset="0"/>
                <a:cs typeface="Helvetica Neue"/>
              </a:rPr>
              <a:t>Adrian Kaylor, SE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607586" y="732327"/>
            <a:ext cx="1464087" cy="600162"/>
          </a:xfrm>
          <a:prstGeom prst="rect">
            <a:avLst/>
          </a:prstGeom>
          <a:solidFill>
            <a:srgbClr val="9999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9" tIns="45719" rIns="91439" bIns="45719" rtlCol="0">
            <a:spAutoFit/>
          </a:bodyPr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Helvetica Neue" pitchFamily="50" charset="0"/>
                <a:ea typeface="ＭＳ Ｐゴシック" charset="0"/>
                <a:cs typeface="Helvetica Neue"/>
              </a:rPr>
              <a:t>North Central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Helvetica Neue" pitchFamily="50" charset="0"/>
                <a:ea typeface="ＭＳ Ｐゴシック" charset="0"/>
                <a:cs typeface="Helvetica Neue"/>
              </a:rPr>
              <a:t>Bill Schick, RSM 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Helvetica Neue" pitchFamily="50" charset="0"/>
                <a:ea typeface="ＭＳ Ｐゴシック" charset="0"/>
                <a:cs typeface="Helvetica Neue"/>
              </a:rPr>
              <a:t>Steven Scully, SE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901810" y="5487396"/>
            <a:ext cx="1724999" cy="600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9" tIns="45719" rIns="91439" bIns="45719" rtlCol="0">
            <a:spAutoFit/>
          </a:bodyPr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Helvetica Neue" pitchFamily="50" charset="0"/>
                <a:ea typeface="ＭＳ Ｐゴシック" charset="0"/>
                <a:cs typeface="Helvetica Neue"/>
              </a:rPr>
              <a:t>North TX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Helvetica Neue" pitchFamily="50" charset="0"/>
                <a:ea typeface="ＭＳ Ｐゴシック" charset="0"/>
                <a:cs typeface="Helvetica Neue"/>
              </a:rPr>
              <a:t>Stacy Palmquist, RSM 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Helvetica Neue" pitchFamily="50" charset="0"/>
                <a:ea typeface="ＭＳ Ｐゴシック" charset="0"/>
                <a:cs typeface="Helvetica Neue"/>
              </a:rPr>
              <a:t>Matt Pieklik, SE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0015823" y="1468039"/>
            <a:ext cx="1359170" cy="600162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9" tIns="45719" rIns="91439" bIns="45719" rtlCol="0">
            <a:spAutoFit/>
          </a:bodyPr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ea typeface="ＭＳ Ｐゴシック" charset="0"/>
                <a:cs typeface="Helvetica Neue"/>
              </a:rPr>
              <a:t>Northeast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ea typeface="ＭＳ Ｐゴシック" charset="0"/>
                <a:cs typeface="Helvetica Neue"/>
              </a:rPr>
              <a:t>TBH, RSM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ea typeface="ＭＳ Ｐゴシック" charset="0"/>
                <a:cs typeface="Helvetica Neue"/>
              </a:rPr>
              <a:t>TBH, SE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0308273" y="2200583"/>
            <a:ext cx="1506235" cy="60016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9" tIns="45719" rIns="91439" bIns="45719" rtlCol="0">
            <a:spAutoFit/>
          </a:bodyPr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Helvetica Neue" pitchFamily="50" charset="0"/>
                <a:ea typeface="ＭＳ Ｐゴシック" charset="0"/>
                <a:cs typeface="Helvetica Neue"/>
              </a:rPr>
              <a:t>New York, CT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Helvetica Neue" pitchFamily="50" charset="0"/>
                <a:ea typeface="ＭＳ Ｐゴシック" charset="0"/>
                <a:cs typeface="Helvetica Neue"/>
              </a:rPr>
              <a:t>TBH, RSM 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Helvetica Neue" pitchFamily="50" charset="0"/>
                <a:ea typeface="ＭＳ Ｐゴシック" charset="0"/>
                <a:cs typeface="Helvetica Neue"/>
              </a:rPr>
              <a:t>TBH, SE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296829" y="4249175"/>
            <a:ext cx="1411577" cy="6118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39" tIns="45719" rIns="91439" bIns="45719"/>
          <a:lstStyle>
            <a:defPPr>
              <a:defRPr lang="en-US"/>
            </a:defPPr>
            <a:lvl1pPr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Helvetica Neue"/>
                <a:ea typeface="ＭＳ Ｐゴシック" charset="0"/>
                <a:cs typeface="Helvetica Neue"/>
              </a:defRPr>
            </a:lvl1pPr>
          </a:lstStyle>
          <a:p>
            <a:r>
              <a:rPr lang="en-US" sz="1100" dirty="0">
                <a:solidFill>
                  <a:schemeClr val="tx1"/>
                </a:solidFill>
                <a:latin typeface="Helvetica Neue" pitchFamily="50" charset="0"/>
              </a:rPr>
              <a:t>Mid Atlantic</a:t>
            </a:r>
          </a:p>
          <a:p>
            <a:r>
              <a:rPr lang="en-US" sz="1100" dirty="0">
                <a:solidFill>
                  <a:schemeClr val="tx1"/>
                </a:solidFill>
                <a:latin typeface="Helvetica Neue" pitchFamily="50" charset="0"/>
              </a:rPr>
              <a:t>Jae Kim, RSM </a:t>
            </a:r>
          </a:p>
          <a:p>
            <a:r>
              <a:rPr lang="en-US" sz="1100" dirty="0">
                <a:solidFill>
                  <a:schemeClr val="tx1"/>
                </a:solidFill>
                <a:latin typeface="Helvetica Neue" pitchFamily="50" charset="0"/>
              </a:rPr>
              <a:t>Tom Bilen, SE</a:t>
            </a:r>
          </a:p>
        </p:txBody>
      </p:sp>
      <p:sp>
        <p:nvSpPr>
          <p:cNvPr id="18" name="TextBox 17"/>
          <p:cNvSpPr txBox="1"/>
          <p:nvPr/>
        </p:nvSpPr>
        <p:spPr>
          <a:xfrm rot="10800000" flipV="1">
            <a:off x="7246723" y="1780447"/>
            <a:ext cx="1594683" cy="630940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1917" tIns="60959" rIns="121917" bIns="60959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cs typeface="Helvetica"/>
              </a:rPr>
              <a:t>Ohio Valley</a:t>
            </a:r>
          </a:p>
          <a:p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cs typeface="Helvetica"/>
              </a:rPr>
              <a:t>Chris Haley, RSM </a:t>
            </a:r>
          </a:p>
          <a:p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cs typeface="Helvetica"/>
              </a:rPr>
              <a:t>Shad Gunderson, 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85819" y="116157"/>
            <a:ext cx="1863961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 Neue" pitchFamily="50" charset="0"/>
                <a:ea typeface="Helvetica" charset="0"/>
                <a:cs typeface="Helvetica" charset="0"/>
              </a:rPr>
              <a:t>Jay Smilyk</a:t>
            </a:r>
          </a:p>
          <a:p>
            <a:r>
              <a:rPr lang="en-US" sz="1400" dirty="0">
                <a:solidFill>
                  <a:schemeClr val="bg1"/>
                </a:solidFill>
                <a:latin typeface="Helvetica Neue" pitchFamily="50" charset="0"/>
                <a:ea typeface="Helvetica" charset="0"/>
                <a:cs typeface="Helvetica" charset="0"/>
              </a:rPr>
              <a:t>Director, East Region</a:t>
            </a:r>
            <a:r>
              <a:rPr lang="en-US" sz="1400" dirty="0">
                <a:solidFill>
                  <a:schemeClr val="bg1"/>
                </a:solidFill>
                <a:latin typeface="Helvetica Neue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93410" y="773011"/>
            <a:ext cx="2001807" cy="95410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 Neue" pitchFamily="50" charset="0"/>
                <a:ea typeface="Helvetica" charset="0"/>
                <a:cs typeface="Helvetica" charset="0"/>
              </a:rPr>
              <a:t>Scott Spangler</a:t>
            </a:r>
          </a:p>
          <a:p>
            <a:r>
              <a:rPr lang="en-US" sz="1400" dirty="0">
                <a:solidFill>
                  <a:schemeClr val="bg1"/>
                </a:solidFill>
                <a:latin typeface="Helvetica Neue" pitchFamily="50" charset="0"/>
                <a:ea typeface="Helvetica" charset="0"/>
                <a:cs typeface="Helvetica" charset="0"/>
              </a:rPr>
              <a:t>Director, West Region</a:t>
            </a:r>
          </a:p>
          <a:p>
            <a:r>
              <a:rPr lang="en-US" sz="1400" dirty="0">
                <a:solidFill>
                  <a:schemeClr val="bg1"/>
                </a:solidFill>
                <a:latin typeface="Helvetica Neue" pitchFamily="50" charset="0"/>
                <a:ea typeface="Helvetica" charset="0"/>
                <a:cs typeface="Helvetica" charset="0"/>
              </a:rPr>
              <a:t>Elizabeth Laurin</a:t>
            </a:r>
          </a:p>
          <a:p>
            <a:r>
              <a:rPr lang="en-US" sz="1400" dirty="0">
                <a:solidFill>
                  <a:schemeClr val="bg1"/>
                </a:solidFill>
                <a:latin typeface="Helvetica Neue" pitchFamily="50" charset="0"/>
                <a:ea typeface="Helvetica" charset="0"/>
                <a:cs typeface="Helvetica" charset="0"/>
              </a:rPr>
              <a:t>Channel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158731" y="213047"/>
            <a:ext cx="1733391" cy="600164"/>
          </a:xfrm>
          <a:prstGeom prst="rect">
            <a:avLst/>
          </a:prstGeom>
          <a:solidFill>
            <a:srgbClr val="87C7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 Neue" pitchFamily="50" charset="0"/>
                <a:ea typeface="Helvetica" charset="0"/>
                <a:cs typeface="Helvetica" charset="0"/>
              </a:rPr>
              <a:t>Canada</a:t>
            </a:r>
          </a:p>
          <a:p>
            <a:r>
              <a:rPr lang="en-US" sz="1100" dirty="0">
                <a:latin typeface="Helvetica Neue" pitchFamily="50" charset="0"/>
                <a:ea typeface="Helvetica" charset="0"/>
                <a:cs typeface="Helvetica" charset="0"/>
              </a:rPr>
              <a:t>Kees Roodbol, RSM </a:t>
            </a:r>
          </a:p>
          <a:p>
            <a:r>
              <a:rPr lang="en-US" sz="1100" dirty="0">
                <a:latin typeface="Helvetica Neue" pitchFamily="50" charset="0"/>
                <a:ea typeface="Helvetica" charset="0"/>
                <a:cs typeface="Helvetica" charset="0"/>
              </a:rPr>
              <a:t>Dale O’Grady, SE</a:t>
            </a:r>
          </a:p>
        </p:txBody>
      </p:sp>
      <p:sp>
        <p:nvSpPr>
          <p:cNvPr id="83" name="Text Box 96"/>
          <p:cNvSpPr txBox="1">
            <a:spLocks noChangeArrowheads="1"/>
          </p:cNvSpPr>
          <p:nvPr/>
        </p:nvSpPr>
        <p:spPr bwMode="auto">
          <a:xfrm flipH="1">
            <a:off x="5084242" y="4850999"/>
            <a:ext cx="822053" cy="3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39" tIns="45719" rIns="91439" bIns="45719">
            <a:spAutoFit/>
          </a:bodyPr>
          <a:lstStyle/>
          <a:p>
            <a:pPr algn="ctr" defTabSz="457178" fontAlgn="base">
              <a:spcBef>
                <a:spcPct val="50000"/>
              </a:spcBef>
              <a:spcAft>
                <a:spcPct val="0"/>
              </a:spcAft>
            </a:pPr>
            <a:r>
              <a:rPr lang="en-US" sz="1467" dirty="0">
                <a:latin typeface="Helvetica Neue"/>
                <a:ea typeface="ＭＳ Ｐゴシック" charset="0"/>
                <a:cs typeface="Helvetica Neue"/>
              </a:rPr>
              <a:t>TX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699084" y="771500"/>
            <a:ext cx="1338254" cy="60016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9" tIns="45719" rIns="91439" bIns="45719" rtlCol="0">
            <a:spAutoFit/>
          </a:bodyPr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ea typeface="ＭＳ Ｐゴシック" charset="0"/>
                <a:cs typeface="Helvetica Neue"/>
              </a:rPr>
              <a:t>Federal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ea typeface="ＭＳ Ｐゴシック" charset="0"/>
                <a:cs typeface="Helvetica Neue"/>
              </a:rPr>
              <a:t>Sonia Walia, RSM 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ea typeface="ＭＳ Ｐゴシック" charset="0"/>
                <a:cs typeface="Helvetica Neue"/>
              </a:rPr>
              <a:t>Rob </a:t>
            </a:r>
            <a:r>
              <a:rPr lang="en-US" sz="1100" dirty="0" err="1">
                <a:solidFill>
                  <a:schemeClr val="bg1"/>
                </a:solidFill>
                <a:latin typeface="Helvetica Neue" pitchFamily="50" charset="0"/>
                <a:ea typeface="ＭＳ Ｐゴシック" charset="0"/>
                <a:cs typeface="Helvetica Neue"/>
              </a:rPr>
              <a:t>Marcoux</a:t>
            </a:r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ea typeface="ＭＳ Ｐゴシック" charset="0"/>
                <a:cs typeface="Helvetica Neue"/>
              </a:rPr>
              <a:t>, SE</a:t>
            </a:r>
          </a:p>
        </p:txBody>
      </p:sp>
      <p:sp>
        <p:nvSpPr>
          <p:cNvPr id="167" name="Freeform 57"/>
          <p:cNvSpPr>
            <a:spLocks/>
          </p:cNvSpPr>
          <p:nvPr/>
        </p:nvSpPr>
        <p:spPr bwMode="auto">
          <a:xfrm>
            <a:off x="9168609" y="3056966"/>
            <a:ext cx="208298" cy="194950"/>
          </a:xfrm>
          <a:custGeom>
            <a:avLst/>
            <a:gdLst>
              <a:gd name="T0" fmla="*/ 26 w 145"/>
              <a:gd name="T1" fmla="*/ 2 h 301"/>
              <a:gd name="T2" fmla="*/ 60 w 145"/>
              <a:gd name="T3" fmla="*/ 0 h 301"/>
              <a:gd name="T4" fmla="*/ 129 w 145"/>
              <a:gd name="T5" fmla="*/ 45 h 301"/>
              <a:gd name="T6" fmla="*/ 119 w 145"/>
              <a:gd name="T7" fmla="*/ 82 h 301"/>
              <a:gd name="T8" fmla="*/ 143 w 145"/>
              <a:gd name="T9" fmla="*/ 105 h 301"/>
              <a:gd name="T10" fmla="*/ 145 w 145"/>
              <a:gd name="T11" fmla="*/ 247 h 301"/>
              <a:gd name="T12" fmla="*/ 121 w 145"/>
              <a:gd name="T13" fmla="*/ 301 h 301"/>
              <a:gd name="T14" fmla="*/ 93 w 145"/>
              <a:gd name="T15" fmla="*/ 281 h 301"/>
              <a:gd name="T16" fmla="*/ 64 w 145"/>
              <a:gd name="T17" fmla="*/ 279 h 301"/>
              <a:gd name="T18" fmla="*/ 13 w 145"/>
              <a:gd name="T19" fmla="*/ 250 h 301"/>
              <a:gd name="T20" fmla="*/ 52 w 145"/>
              <a:gd name="T21" fmla="*/ 161 h 301"/>
              <a:gd name="T22" fmla="*/ 0 w 145"/>
              <a:gd name="T23" fmla="*/ 114 h 301"/>
              <a:gd name="T24" fmla="*/ 26 w 145"/>
              <a:gd name="T25" fmla="*/ 2 h 301"/>
              <a:gd name="connsiteX0" fmla="*/ 1793 w 10000"/>
              <a:gd name="connsiteY0" fmla="*/ 66 h 10000"/>
              <a:gd name="connsiteX1" fmla="*/ 4138 w 10000"/>
              <a:gd name="connsiteY1" fmla="*/ 0 h 10000"/>
              <a:gd name="connsiteX2" fmla="*/ 8897 w 10000"/>
              <a:gd name="connsiteY2" fmla="*/ 1495 h 10000"/>
              <a:gd name="connsiteX3" fmla="*/ 8207 w 10000"/>
              <a:gd name="connsiteY3" fmla="*/ 2724 h 10000"/>
              <a:gd name="connsiteX4" fmla="*/ 9862 w 10000"/>
              <a:gd name="connsiteY4" fmla="*/ 3488 h 10000"/>
              <a:gd name="connsiteX5" fmla="*/ 10000 w 10000"/>
              <a:gd name="connsiteY5" fmla="*/ 8206 h 10000"/>
              <a:gd name="connsiteX6" fmla="*/ 8345 w 10000"/>
              <a:gd name="connsiteY6" fmla="*/ 10000 h 10000"/>
              <a:gd name="connsiteX7" fmla="*/ 6414 w 10000"/>
              <a:gd name="connsiteY7" fmla="*/ 9336 h 10000"/>
              <a:gd name="connsiteX8" fmla="*/ 4414 w 10000"/>
              <a:gd name="connsiteY8" fmla="*/ 9269 h 10000"/>
              <a:gd name="connsiteX9" fmla="*/ 4484 w 10000"/>
              <a:gd name="connsiteY9" fmla="*/ 6290 h 10000"/>
              <a:gd name="connsiteX10" fmla="*/ 3586 w 10000"/>
              <a:gd name="connsiteY10" fmla="*/ 5349 h 10000"/>
              <a:gd name="connsiteX11" fmla="*/ 0 w 10000"/>
              <a:gd name="connsiteY11" fmla="*/ 3787 h 10000"/>
              <a:gd name="connsiteX12" fmla="*/ 1793 w 10000"/>
              <a:gd name="connsiteY12" fmla="*/ 66 h 10000"/>
              <a:gd name="connsiteX0" fmla="*/ 1793 w 10000"/>
              <a:gd name="connsiteY0" fmla="*/ 66 h 10000"/>
              <a:gd name="connsiteX1" fmla="*/ 4138 w 10000"/>
              <a:gd name="connsiteY1" fmla="*/ 0 h 10000"/>
              <a:gd name="connsiteX2" fmla="*/ 8897 w 10000"/>
              <a:gd name="connsiteY2" fmla="*/ 1495 h 10000"/>
              <a:gd name="connsiteX3" fmla="*/ 8207 w 10000"/>
              <a:gd name="connsiteY3" fmla="*/ 2724 h 10000"/>
              <a:gd name="connsiteX4" fmla="*/ 9862 w 10000"/>
              <a:gd name="connsiteY4" fmla="*/ 3488 h 10000"/>
              <a:gd name="connsiteX5" fmla="*/ 10000 w 10000"/>
              <a:gd name="connsiteY5" fmla="*/ 8206 h 10000"/>
              <a:gd name="connsiteX6" fmla="*/ 8345 w 10000"/>
              <a:gd name="connsiteY6" fmla="*/ 10000 h 10000"/>
              <a:gd name="connsiteX7" fmla="*/ 6414 w 10000"/>
              <a:gd name="connsiteY7" fmla="*/ 9336 h 10000"/>
              <a:gd name="connsiteX8" fmla="*/ 6697 w 10000"/>
              <a:gd name="connsiteY8" fmla="*/ 6850 h 10000"/>
              <a:gd name="connsiteX9" fmla="*/ 4484 w 10000"/>
              <a:gd name="connsiteY9" fmla="*/ 6290 h 10000"/>
              <a:gd name="connsiteX10" fmla="*/ 3586 w 10000"/>
              <a:gd name="connsiteY10" fmla="*/ 5349 h 10000"/>
              <a:gd name="connsiteX11" fmla="*/ 0 w 10000"/>
              <a:gd name="connsiteY11" fmla="*/ 3787 h 10000"/>
              <a:gd name="connsiteX12" fmla="*/ 1793 w 10000"/>
              <a:gd name="connsiteY12" fmla="*/ 66 h 10000"/>
              <a:gd name="connsiteX0" fmla="*/ 1793 w 9862"/>
              <a:gd name="connsiteY0" fmla="*/ 66 h 10000"/>
              <a:gd name="connsiteX1" fmla="*/ 4138 w 9862"/>
              <a:gd name="connsiteY1" fmla="*/ 0 h 10000"/>
              <a:gd name="connsiteX2" fmla="*/ 8897 w 9862"/>
              <a:gd name="connsiteY2" fmla="*/ 1495 h 10000"/>
              <a:gd name="connsiteX3" fmla="*/ 8207 w 9862"/>
              <a:gd name="connsiteY3" fmla="*/ 2724 h 10000"/>
              <a:gd name="connsiteX4" fmla="*/ 9862 w 9862"/>
              <a:gd name="connsiteY4" fmla="*/ 3488 h 10000"/>
              <a:gd name="connsiteX5" fmla="*/ 9348 w 9862"/>
              <a:gd name="connsiteY5" fmla="*/ 4779 h 10000"/>
              <a:gd name="connsiteX6" fmla="*/ 8345 w 9862"/>
              <a:gd name="connsiteY6" fmla="*/ 10000 h 10000"/>
              <a:gd name="connsiteX7" fmla="*/ 6414 w 9862"/>
              <a:gd name="connsiteY7" fmla="*/ 9336 h 10000"/>
              <a:gd name="connsiteX8" fmla="*/ 6697 w 9862"/>
              <a:gd name="connsiteY8" fmla="*/ 6850 h 10000"/>
              <a:gd name="connsiteX9" fmla="*/ 4484 w 9862"/>
              <a:gd name="connsiteY9" fmla="*/ 6290 h 10000"/>
              <a:gd name="connsiteX10" fmla="*/ 3586 w 9862"/>
              <a:gd name="connsiteY10" fmla="*/ 5349 h 10000"/>
              <a:gd name="connsiteX11" fmla="*/ 0 w 9862"/>
              <a:gd name="connsiteY11" fmla="*/ 3787 h 10000"/>
              <a:gd name="connsiteX12" fmla="*/ 1793 w 9862"/>
              <a:gd name="connsiteY12" fmla="*/ 66 h 10000"/>
              <a:gd name="connsiteX0" fmla="*/ 1818 w 10000"/>
              <a:gd name="connsiteY0" fmla="*/ 66 h 9336"/>
              <a:gd name="connsiteX1" fmla="*/ 4196 w 10000"/>
              <a:gd name="connsiteY1" fmla="*/ 0 h 9336"/>
              <a:gd name="connsiteX2" fmla="*/ 9021 w 10000"/>
              <a:gd name="connsiteY2" fmla="*/ 1495 h 9336"/>
              <a:gd name="connsiteX3" fmla="*/ 8322 w 10000"/>
              <a:gd name="connsiteY3" fmla="*/ 2724 h 9336"/>
              <a:gd name="connsiteX4" fmla="*/ 10000 w 10000"/>
              <a:gd name="connsiteY4" fmla="*/ 3488 h 9336"/>
              <a:gd name="connsiteX5" fmla="*/ 9479 w 10000"/>
              <a:gd name="connsiteY5" fmla="*/ 4779 h 9336"/>
              <a:gd name="connsiteX6" fmla="*/ 6478 w 10000"/>
              <a:gd name="connsiteY6" fmla="*/ 5161 h 9336"/>
              <a:gd name="connsiteX7" fmla="*/ 6504 w 10000"/>
              <a:gd name="connsiteY7" fmla="*/ 9336 h 9336"/>
              <a:gd name="connsiteX8" fmla="*/ 6791 w 10000"/>
              <a:gd name="connsiteY8" fmla="*/ 6850 h 9336"/>
              <a:gd name="connsiteX9" fmla="*/ 4547 w 10000"/>
              <a:gd name="connsiteY9" fmla="*/ 6290 h 9336"/>
              <a:gd name="connsiteX10" fmla="*/ 3636 w 10000"/>
              <a:gd name="connsiteY10" fmla="*/ 5349 h 9336"/>
              <a:gd name="connsiteX11" fmla="*/ 0 w 10000"/>
              <a:gd name="connsiteY11" fmla="*/ 3787 h 9336"/>
              <a:gd name="connsiteX12" fmla="*/ 1818 w 10000"/>
              <a:gd name="connsiteY12" fmla="*/ 66 h 9336"/>
              <a:gd name="connsiteX0" fmla="*/ 1818 w 10000"/>
              <a:gd name="connsiteY0" fmla="*/ 71 h 7601"/>
              <a:gd name="connsiteX1" fmla="*/ 4196 w 10000"/>
              <a:gd name="connsiteY1" fmla="*/ 0 h 7601"/>
              <a:gd name="connsiteX2" fmla="*/ 9021 w 10000"/>
              <a:gd name="connsiteY2" fmla="*/ 1601 h 7601"/>
              <a:gd name="connsiteX3" fmla="*/ 8322 w 10000"/>
              <a:gd name="connsiteY3" fmla="*/ 2918 h 7601"/>
              <a:gd name="connsiteX4" fmla="*/ 10000 w 10000"/>
              <a:gd name="connsiteY4" fmla="*/ 3736 h 7601"/>
              <a:gd name="connsiteX5" fmla="*/ 9479 w 10000"/>
              <a:gd name="connsiteY5" fmla="*/ 5119 h 7601"/>
              <a:gd name="connsiteX6" fmla="*/ 6478 w 10000"/>
              <a:gd name="connsiteY6" fmla="*/ 5528 h 7601"/>
              <a:gd name="connsiteX7" fmla="*/ 9149 w 10000"/>
              <a:gd name="connsiteY7" fmla="*/ 7409 h 7601"/>
              <a:gd name="connsiteX8" fmla="*/ 6791 w 10000"/>
              <a:gd name="connsiteY8" fmla="*/ 7337 h 7601"/>
              <a:gd name="connsiteX9" fmla="*/ 4547 w 10000"/>
              <a:gd name="connsiteY9" fmla="*/ 6737 h 7601"/>
              <a:gd name="connsiteX10" fmla="*/ 3636 w 10000"/>
              <a:gd name="connsiteY10" fmla="*/ 5729 h 7601"/>
              <a:gd name="connsiteX11" fmla="*/ 0 w 10000"/>
              <a:gd name="connsiteY11" fmla="*/ 4056 h 7601"/>
              <a:gd name="connsiteX12" fmla="*/ 1818 w 10000"/>
              <a:gd name="connsiteY12" fmla="*/ 71 h 7601"/>
              <a:gd name="connsiteX0" fmla="*/ 495 w 8677"/>
              <a:gd name="connsiteY0" fmla="*/ 93 h 10001"/>
              <a:gd name="connsiteX1" fmla="*/ 2873 w 8677"/>
              <a:gd name="connsiteY1" fmla="*/ 0 h 10001"/>
              <a:gd name="connsiteX2" fmla="*/ 7698 w 8677"/>
              <a:gd name="connsiteY2" fmla="*/ 2106 h 10001"/>
              <a:gd name="connsiteX3" fmla="*/ 6999 w 8677"/>
              <a:gd name="connsiteY3" fmla="*/ 3839 h 10001"/>
              <a:gd name="connsiteX4" fmla="*/ 8677 w 8677"/>
              <a:gd name="connsiteY4" fmla="*/ 4915 h 10001"/>
              <a:gd name="connsiteX5" fmla="*/ 8156 w 8677"/>
              <a:gd name="connsiteY5" fmla="*/ 6735 h 10001"/>
              <a:gd name="connsiteX6" fmla="*/ 5155 w 8677"/>
              <a:gd name="connsiteY6" fmla="*/ 7273 h 10001"/>
              <a:gd name="connsiteX7" fmla="*/ 7826 w 8677"/>
              <a:gd name="connsiteY7" fmla="*/ 9747 h 10001"/>
              <a:gd name="connsiteX8" fmla="*/ 5468 w 8677"/>
              <a:gd name="connsiteY8" fmla="*/ 9653 h 10001"/>
              <a:gd name="connsiteX9" fmla="*/ 3224 w 8677"/>
              <a:gd name="connsiteY9" fmla="*/ 8863 h 10001"/>
              <a:gd name="connsiteX10" fmla="*/ 2313 w 8677"/>
              <a:gd name="connsiteY10" fmla="*/ 7537 h 10001"/>
              <a:gd name="connsiteX11" fmla="*/ 0 w 8677"/>
              <a:gd name="connsiteY11" fmla="*/ 4200 h 10001"/>
              <a:gd name="connsiteX12" fmla="*/ 495 w 8677"/>
              <a:gd name="connsiteY12" fmla="*/ 93 h 10001"/>
              <a:gd name="connsiteX0" fmla="*/ 570 w 10000"/>
              <a:gd name="connsiteY0" fmla="*/ 93 h 10000"/>
              <a:gd name="connsiteX1" fmla="*/ 3311 w 10000"/>
              <a:gd name="connsiteY1" fmla="*/ 0 h 10000"/>
              <a:gd name="connsiteX2" fmla="*/ 8872 w 10000"/>
              <a:gd name="connsiteY2" fmla="*/ 2106 h 10000"/>
              <a:gd name="connsiteX3" fmla="*/ 8066 w 10000"/>
              <a:gd name="connsiteY3" fmla="*/ 3839 h 10000"/>
              <a:gd name="connsiteX4" fmla="*/ 10000 w 10000"/>
              <a:gd name="connsiteY4" fmla="*/ 4915 h 10000"/>
              <a:gd name="connsiteX5" fmla="*/ 9400 w 10000"/>
              <a:gd name="connsiteY5" fmla="*/ 6734 h 10000"/>
              <a:gd name="connsiteX6" fmla="*/ 5941 w 10000"/>
              <a:gd name="connsiteY6" fmla="*/ 7272 h 10000"/>
              <a:gd name="connsiteX7" fmla="*/ 9019 w 10000"/>
              <a:gd name="connsiteY7" fmla="*/ 9746 h 10000"/>
              <a:gd name="connsiteX8" fmla="*/ 6302 w 10000"/>
              <a:gd name="connsiteY8" fmla="*/ 9652 h 10000"/>
              <a:gd name="connsiteX9" fmla="*/ 3716 w 10000"/>
              <a:gd name="connsiteY9" fmla="*/ 8862 h 10000"/>
              <a:gd name="connsiteX10" fmla="*/ 4571 w 10000"/>
              <a:gd name="connsiteY10" fmla="*/ 5547 h 10000"/>
              <a:gd name="connsiteX11" fmla="*/ 0 w 10000"/>
              <a:gd name="connsiteY11" fmla="*/ 4200 h 10000"/>
              <a:gd name="connsiteX12" fmla="*/ 570 w 10000"/>
              <a:gd name="connsiteY12" fmla="*/ 93 h 10000"/>
              <a:gd name="connsiteX0" fmla="*/ 570 w 10000"/>
              <a:gd name="connsiteY0" fmla="*/ 93 h 10000"/>
              <a:gd name="connsiteX1" fmla="*/ 3311 w 10000"/>
              <a:gd name="connsiteY1" fmla="*/ 0 h 10000"/>
              <a:gd name="connsiteX2" fmla="*/ 8872 w 10000"/>
              <a:gd name="connsiteY2" fmla="*/ 2106 h 10000"/>
              <a:gd name="connsiteX3" fmla="*/ 8066 w 10000"/>
              <a:gd name="connsiteY3" fmla="*/ 3839 h 10000"/>
              <a:gd name="connsiteX4" fmla="*/ 10000 w 10000"/>
              <a:gd name="connsiteY4" fmla="*/ 4915 h 10000"/>
              <a:gd name="connsiteX5" fmla="*/ 9400 w 10000"/>
              <a:gd name="connsiteY5" fmla="*/ 6734 h 10000"/>
              <a:gd name="connsiteX6" fmla="*/ 5941 w 10000"/>
              <a:gd name="connsiteY6" fmla="*/ 7272 h 10000"/>
              <a:gd name="connsiteX7" fmla="*/ 9019 w 10000"/>
              <a:gd name="connsiteY7" fmla="*/ 9746 h 10000"/>
              <a:gd name="connsiteX8" fmla="*/ 6302 w 10000"/>
              <a:gd name="connsiteY8" fmla="*/ 9652 h 10000"/>
              <a:gd name="connsiteX9" fmla="*/ 6002 w 10000"/>
              <a:gd name="connsiteY9" fmla="*/ 6589 h 10000"/>
              <a:gd name="connsiteX10" fmla="*/ 4571 w 10000"/>
              <a:gd name="connsiteY10" fmla="*/ 5547 h 10000"/>
              <a:gd name="connsiteX11" fmla="*/ 0 w 10000"/>
              <a:gd name="connsiteY11" fmla="*/ 4200 h 10000"/>
              <a:gd name="connsiteX12" fmla="*/ 570 w 10000"/>
              <a:gd name="connsiteY12" fmla="*/ 93 h 10000"/>
              <a:gd name="connsiteX0" fmla="*/ 570 w 10000"/>
              <a:gd name="connsiteY0" fmla="*/ 93 h 9746"/>
              <a:gd name="connsiteX1" fmla="*/ 3311 w 10000"/>
              <a:gd name="connsiteY1" fmla="*/ 0 h 9746"/>
              <a:gd name="connsiteX2" fmla="*/ 8872 w 10000"/>
              <a:gd name="connsiteY2" fmla="*/ 2106 h 9746"/>
              <a:gd name="connsiteX3" fmla="*/ 8066 w 10000"/>
              <a:gd name="connsiteY3" fmla="*/ 3839 h 9746"/>
              <a:gd name="connsiteX4" fmla="*/ 10000 w 10000"/>
              <a:gd name="connsiteY4" fmla="*/ 4915 h 9746"/>
              <a:gd name="connsiteX5" fmla="*/ 9400 w 10000"/>
              <a:gd name="connsiteY5" fmla="*/ 6734 h 9746"/>
              <a:gd name="connsiteX6" fmla="*/ 5941 w 10000"/>
              <a:gd name="connsiteY6" fmla="*/ 7272 h 9746"/>
              <a:gd name="connsiteX7" fmla="*/ 9019 w 10000"/>
              <a:gd name="connsiteY7" fmla="*/ 9746 h 9746"/>
              <a:gd name="connsiteX8" fmla="*/ 6302 w 10000"/>
              <a:gd name="connsiteY8" fmla="*/ 7663 h 9746"/>
              <a:gd name="connsiteX9" fmla="*/ 6002 w 10000"/>
              <a:gd name="connsiteY9" fmla="*/ 6589 h 9746"/>
              <a:gd name="connsiteX10" fmla="*/ 4571 w 10000"/>
              <a:gd name="connsiteY10" fmla="*/ 5547 h 9746"/>
              <a:gd name="connsiteX11" fmla="*/ 0 w 10000"/>
              <a:gd name="connsiteY11" fmla="*/ 4200 h 9746"/>
              <a:gd name="connsiteX12" fmla="*/ 570 w 10000"/>
              <a:gd name="connsiteY12" fmla="*/ 93 h 9746"/>
              <a:gd name="connsiteX0" fmla="*/ 570 w 10000"/>
              <a:gd name="connsiteY0" fmla="*/ 95 h 8220"/>
              <a:gd name="connsiteX1" fmla="*/ 3311 w 10000"/>
              <a:gd name="connsiteY1" fmla="*/ 0 h 8220"/>
              <a:gd name="connsiteX2" fmla="*/ 8872 w 10000"/>
              <a:gd name="connsiteY2" fmla="*/ 2161 h 8220"/>
              <a:gd name="connsiteX3" fmla="*/ 8066 w 10000"/>
              <a:gd name="connsiteY3" fmla="*/ 3939 h 8220"/>
              <a:gd name="connsiteX4" fmla="*/ 10000 w 10000"/>
              <a:gd name="connsiteY4" fmla="*/ 5043 h 8220"/>
              <a:gd name="connsiteX5" fmla="*/ 9400 w 10000"/>
              <a:gd name="connsiteY5" fmla="*/ 6910 h 8220"/>
              <a:gd name="connsiteX6" fmla="*/ 5941 w 10000"/>
              <a:gd name="connsiteY6" fmla="*/ 7462 h 8220"/>
              <a:gd name="connsiteX7" fmla="*/ 7114 w 10000"/>
              <a:gd name="connsiteY7" fmla="*/ 7960 h 8220"/>
              <a:gd name="connsiteX8" fmla="*/ 6302 w 10000"/>
              <a:gd name="connsiteY8" fmla="*/ 7863 h 8220"/>
              <a:gd name="connsiteX9" fmla="*/ 6002 w 10000"/>
              <a:gd name="connsiteY9" fmla="*/ 6761 h 8220"/>
              <a:gd name="connsiteX10" fmla="*/ 4571 w 10000"/>
              <a:gd name="connsiteY10" fmla="*/ 5692 h 8220"/>
              <a:gd name="connsiteX11" fmla="*/ 0 w 10000"/>
              <a:gd name="connsiteY11" fmla="*/ 4309 h 8220"/>
              <a:gd name="connsiteX12" fmla="*/ 570 w 10000"/>
              <a:gd name="connsiteY12" fmla="*/ 95 h 8220"/>
              <a:gd name="connsiteX0" fmla="*/ 570 w 10000"/>
              <a:gd name="connsiteY0" fmla="*/ 116 h 10000"/>
              <a:gd name="connsiteX1" fmla="*/ 3311 w 10000"/>
              <a:gd name="connsiteY1" fmla="*/ 0 h 10000"/>
              <a:gd name="connsiteX2" fmla="*/ 8872 w 10000"/>
              <a:gd name="connsiteY2" fmla="*/ 2629 h 10000"/>
              <a:gd name="connsiteX3" fmla="*/ 8066 w 10000"/>
              <a:gd name="connsiteY3" fmla="*/ 4792 h 10000"/>
              <a:gd name="connsiteX4" fmla="*/ 10000 w 10000"/>
              <a:gd name="connsiteY4" fmla="*/ 6135 h 10000"/>
              <a:gd name="connsiteX5" fmla="*/ 9400 w 10000"/>
              <a:gd name="connsiteY5" fmla="*/ 8406 h 10000"/>
              <a:gd name="connsiteX6" fmla="*/ 5941 w 10000"/>
              <a:gd name="connsiteY6" fmla="*/ 9078 h 10000"/>
              <a:gd name="connsiteX7" fmla="*/ 7114 w 10000"/>
              <a:gd name="connsiteY7" fmla="*/ 9684 h 10000"/>
              <a:gd name="connsiteX8" fmla="*/ 6302 w 10000"/>
              <a:gd name="connsiteY8" fmla="*/ 9566 h 10000"/>
              <a:gd name="connsiteX9" fmla="*/ 6764 w 10000"/>
              <a:gd name="connsiteY9" fmla="*/ 6097 h 10000"/>
              <a:gd name="connsiteX10" fmla="*/ 4571 w 10000"/>
              <a:gd name="connsiteY10" fmla="*/ 6925 h 10000"/>
              <a:gd name="connsiteX11" fmla="*/ 0 w 10000"/>
              <a:gd name="connsiteY11" fmla="*/ 5242 h 10000"/>
              <a:gd name="connsiteX12" fmla="*/ 570 w 10000"/>
              <a:gd name="connsiteY12" fmla="*/ 116 h 10000"/>
              <a:gd name="connsiteX0" fmla="*/ 570 w 10000"/>
              <a:gd name="connsiteY0" fmla="*/ 116 h 9856"/>
              <a:gd name="connsiteX1" fmla="*/ 3311 w 10000"/>
              <a:gd name="connsiteY1" fmla="*/ 0 h 9856"/>
              <a:gd name="connsiteX2" fmla="*/ 8872 w 10000"/>
              <a:gd name="connsiteY2" fmla="*/ 2629 h 9856"/>
              <a:gd name="connsiteX3" fmla="*/ 8066 w 10000"/>
              <a:gd name="connsiteY3" fmla="*/ 4792 h 9856"/>
              <a:gd name="connsiteX4" fmla="*/ 10000 w 10000"/>
              <a:gd name="connsiteY4" fmla="*/ 6135 h 9856"/>
              <a:gd name="connsiteX5" fmla="*/ 9400 w 10000"/>
              <a:gd name="connsiteY5" fmla="*/ 8406 h 9856"/>
              <a:gd name="connsiteX6" fmla="*/ 5941 w 10000"/>
              <a:gd name="connsiteY6" fmla="*/ 9078 h 9856"/>
              <a:gd name="connsiteX7" fmla="*/ 7114 w 10000"/>
              <a:gd name="connsiteY7" fmla="*/ 7911 h 9856"/>
              <a:gd name="connsiteX8" fmla="*/ 6302 w 10000"/>
              <a:gd name="connsiteY8" fmla="*/ 9566 h 9856"/>
              <a:gd name="connsiteX9" fmla="*/ 6764 w 10000"/>
              <a:gd name="connsiteY9" fmla="*/ 6097 h 9856"/>
              <a:gd name="connsiteX10" fmla="*/ 4571 w 10000"/>
              <a:gd name="connsiteY10" fmla="*/ 6925 h 9856"/>
              <a:gd name="connsiteX11" fmla="*/ 0 w 10000"/>
              <a:gd name="connsiteY11" fmla="*/ 5242 h 9856"/>
              <a:gd name="connsiteX12" fmla="*/ 570 w 10000"/>
              <a:gd name="connsiteY12" fmla="*/ 116 h 9856"/>
              <a:gd name="connsiteX0" fmla="*/ 570 w 10000"/>
              <a:gd name="connsiteY0" fmla="*/ 118 h 9813"/>
              <a:gd name="connsiteX1" fmla="*/ 3311 w 10000"/>
              <a:gd name="connsiteY1" fmla="*/ 0 h 9813"/>
              <a:gd name="connsiteX2" fmla="*/ 8872 w 10000"/>
              <a:gd name="connsiteY2" fmla="*/ 2667 h 9813"/>
              <a:gd name="connsiteX3" fmla="*/ 8066 w 10000"/>
              <a:gd name="connsiteY3" fmla="*/ 4862 h 9813"/>
              <a:gd name="connsiteX4" fmla="*/ 10000 w 10000"/>
              <a:gd name="connsiteY4" fmla="*/ 6225 h 9813"/>
              <a:gd name="connsiteX5" fmla="*/ 9400 w 10000"/>
              <a:gd name="connsiteY5" fmla="*/ 8529 h 9813"/>
              <a:gd name="connsiteX6" fmla="*/ 5941 w 10000"/>
              <a:gd name="connsiteY6" fmla="*/ 9211 h 9813"/>
              <a:gd name="connsiteX7" fmla="*/ 7114 w 10000"/>
              <a:gd name="connsiteY7" fmla="*/ 8027 h 9813"/>
              <a:gd name="connsiteX8" fmla="*/ 7826 w 10000"/>
              <a:gd name="connsiteY8" fmla="*/ 7547 h 9813"/>
              <a:gd name="connsiteX9" fmla="*/ 6764 w 10000"/>
              <a:gd name="connsiteY9" fmla="*/ 6186 h 9813"/>
              <a:gd name="connsiteX10" fmla="*/ 4571 w 10000"/>
              <a:gd name="connsiteY10" fmla="*/ 7026 h 9813"/>
              <a:gd name="connsiteX11" fmla="*/ 0 w 10000"/>
              <a:gd name="connsiteY11" fmla="*/ 5319 h 9813"/>
              <a:gd name="connsiteX12" fmla="*/ 570 w 10000"/>
              <a:gd name="connsiteY12" fmla="*/ 118 h 9813"/>
              <a:gd name="connsiteX0" fmla="*/ 570 w 10000"/>
              <a:gd name="connsiteY0" fmla="*/ 120 h 9005"/>
              <a:gd name="connsiteX1" fmla="*/ 3311 w 10000"/>
              <a:gd name="connsiteY1" fmla="*/ 0 h 9005"/>
              <a:gd name="connsiteX2" fmla="*/ 8872 w 10000"/>
              <a:gd name="connsiteY2" fmla="*/ 2718 h 9005"/>
              <a:gd name="connsiteX3" fmla="*/ 8066 w 10000"/>
              <a:gd name="connsiteY3" fmla="*/ 4955 h 9005"/>
              <a:gd name="connsiteX4" fmla="*/ 10000 w 10000"/>
              <a:gd name="connsiteY4" fmla="*/ 6344 h 9005"/>
              <a:gd name="connsiteX5" fmla="*/ 9400 w 10000"/>
              <a:gd name="connsiteY5" fmla="*/ 8692 h 9005"/>
              <a:gd name="connsiteX6" fmla="*/ 7084 w 10000"/>
              <a:gd name="connsiteY6" fmla="*/ 8287 h 9005"/>
              <a:gd name="connsiteX7" fmla="*/ 7114 w 10000"/>
              <a:gd name="connsiteY7" fmla="*/ 8180 h 9005"/>
              <a:gd name="connsiteX8" fmla="*/ 7826 w 10000"/>
              <a:gd name="connsiteY8" fmla="*/ 7691 h 9005"/>
              <a:gd name="connsiteX9" fmla="*/ 6764 w 10000"/>
              <a:gd name="connsiteY9" fmla="*/ 6304 h 9005"/>
              <a:gd name="connsiteX10" fmla="*/ 4571 w 10000"/>
              <a:gd name="connsiteY10" fmla="*/ 7160 h 9005"/>
              <a:gd name="connsiteX11" fmla="*/ 0 w 10000"/>
              <a:gd name="connsiteY11" fmla="*/ 5420 h 9005"/>
              <a:gd name="connsiteX12" fmla="*/ 570 w 10000"/>
              <a:gd name="connsiteY12" fmla="*/ 120 h 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005">
                <a:moveTo>
                  <a:pt x="570" y="120"/>
                </a:moveTo>
                <a:lnTo>
                  <a:pt x="3311" y="0"/>
                </a:lnTo>
                <a:lnTo>
                  <a:pt x="8872" y="2718"/>
                </a:lnTo>
                <a:lnTo>
                  <a:pt x="8066" y="4955"/>
                </a:lnTo>
                <a:lnTo>
                  <a:pt x="10000" y="6344"/>
                </a:lnTo>
                <a:lnTo>
                  <a:pt x="9400" y="8692"/>
                </a:lnTo>
                <a:lnTo>
                  <a:pt x="7084" y="8287"/>
                </a:lnTo>
                <a:cubicBezTo>
                  <a:pt x="7094" y="10817"/>
                  <a:pt x="7104" y="5649"/>
                  <a:pt x="7114" y="8180"/>
                </a:cubicBezTo>
                <a:cubicBezTo>
                  <a:pt x="7224" y="6672"/>
                  <a:pt x="7715" y="9197"/>
                  <a:pt x="7826" y="7691"/>
                </a:cubicBezTo>
                <a:cubicBezTo>
                  <a:pt x="7852" y="5884"/>
                  <a:pt x="6736" y="8111"/>
                  <a:pt x="6764" y="6304"/>
                </a:cubicBezTo>
                <a:lnTo>
                  <a:pt x="4571" y="7160"/>
                </a:lnTo>
                <a:lnTo>
                  <a:pt x="0" y="5420"/>
                </a:lnTo>
                <a:lnTo>
                  <a:pt x="570" y="12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prstClr val="black"/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580061" y="5080001"/>
            <a:ext cx="4921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Austin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46711" y="5446714"/>
            <a:ext cx="49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San Antonio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932486" y="5321302"/>
            <a:ext cx="4921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Houston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703886" y="4775202"/>
            <a:ext cx="4921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Dallas</a:t>
            </a:r>
          </a:p>
        </p:txBody>
      </p:sp>
      <p:cxnSp>
        <p:nvCxnSpPr>
          <p:cNvPr id="61" name="Straight Connector 60"/>
          <p:cNvCxnSpPr>
            <a:stCxn id="167" idx="11"/>
          </p:cNvCxnSpPr>
          <p:nvPr/>
        </p:nvCxnSpPr>
        <p:spPr>
          <a:xfrm>
            <a:off x="9168609" y="3174304"/>
            <a:ext cx="23589" cy="178860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 Box 401">
            <a:extLst>
              <a:ext uri="{FF2B5EF4-FFF2-40B4-BE49-F238E27FC236}">
                <a16:creationId xmlns:a16="http://schemas.microsoft.com/office/drawing/2014/main" id="{B4D5DF0F-2ADF-4900-9FD6-932A78F63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542" y="4715163"/>
            <a:ext cx="1732513" cy="5155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91439" tIns="45719" rIns="91439" bIns="45719" anchor="ctr" anchorCtr="0">
            <a:spAutoFit/>
          </a:bodyPr>
          <a:lstStyle/>
          <a:p>
            <a:pPr defTabSz="457178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100" dirty="0">
                <a:latin typeface="Helvetica Neue" pitchFamily="50" charset="0"/>
                <a:ea typeface="ＭＳ Ｐゴシック" charset="0"/>
                <a:cs typeface="Helvetica Neue"/>
              </a:rPr>
              <a:t>Rockies</a:t>
            </a:r>
          </a:p>
          <a:p>
            <a:pPr defTabSz="457178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100" dirty="0">
                <a:latin typeface="Helvetica Neue" pitchFamily="50" charset="0"/>
                <a:ea typeface="ＭＳ Ｐゴシック" charset="0"/>
                <a:cs typeface="Helvetica Neue"/>
              </a:rPr>
              <a:t>Alexia Melville, RSM </a:t>
            </a:r>
          </a:p>
          <a:p>
            <a:pPr defTabSz="457178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100" dirty="0">
                <a:latin typeface="Helvetica Neue" pitchFamily="50" charset="0"/>
                <a:ea typeface="ＭＳ Ｐゴシック" charset="0"/>
                <a:cs typeface="Helvetica Neue"/>
              </a:rPr>
              <a:t>Craig Simon, 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97A573-F311-49E1-B3E8-5995C37842D3}"/>
              </a:ext>
            </a:extLst>
          </p:cNvPr>
          <p:cNvSpPr/>
          <p:nvPr/>
        </p:nvSpPr>
        <p:spPr>
          <a:xfrm>
            <a:off x="3140075" y="4185369"/>
            <a:ext cx="7152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latin typeface="Helvetica Neue"/>
                <a:ea typeface="ＭＳ Ｐゴシック" charset="0"/>
                <a:cs typeface="Helvetica Neue"/>
              </a:rPr>
              <a:t>Greater region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A5BD4AF-A54E-4610-AE4E-E9E6E63B2F0E}"/>
              </a:ext>
            </a:extLst>
          </p:cNvPr>
          <p:cNvSpPr txBox="1"/>
          <p:nvPr/>
        </p:nvSpPr>
        <p:spPr>
          <a:xfrm>
            <a:off x="3996915" y="1376243"/>
            <a:ext cx="1692042" cy="6001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9" tIns="45719" rIns="91439" bIns="45719" rtlCol="0">
            <a:spAutoFit/>
          </a:bodyPr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Helvetica Neue" pitchFamily="50" charset="0"/>
                <a:ea typeface="ＭＳ Ｐゴシック" charset="0"/>
                <a:cs typeface="Helvetica Neue"/>
              </a:rPr>
              <a:t>North Great Plaines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Helvetica Neue" pitchFamily="50" charset="0"/>
                <a:ea typeface="ＭＳ Ｐゴシック" charset="0"/>
                <a:cs typeface="Helvetica Neue"/>
              </a:rPr>
              <a:t>Curt Greer, RSM 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Helvetica Neue" pitchFamily="50" charset="0"/>
                <a:ea typeface="ＭＳ Ｐゴシック" charset="0"/>
                <a:cs typeface="Helvetica Neue"/>
              </a:rPr>
              <a:t>Steve Scully, SE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EB58A80-3C60-4612-B4AA-3DCDAF8A8650}"/>
              </a:ext>
            </a:extLst>
          </p:cNvPr>
          <p:cNvSpPr txBox="1"/>
          <p:nvPr/>
        </p:nvSpPr>
        <p:spPr>
          <a:xfrm>
            <a:off x="6509542" y="5558969"/>
            <a:ext cx="1497374" cy="6001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9" tIns="45719" rIns="91439" bIns="45719" rtlCol="0">
            <a:spAutoFit/>
          </a:bodyPr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Helvetica Neue" pitchFamily="50" charset="0"/>
                <a:ea typeface="ＭＳ Ｐゴシック" charset="0"/>
                <a:cs typeface="Helvetica Neue"/>
              </a:rPr>
              <a:t>South Texas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Helvetica Neue" pitchFamily="50" charset="0"/>
                <a:ea typeface="ＭＳ Ｐゴシック" charset="0"/>
                <a:cs typeface="Helvetica Neue"/>
              </a:rPr>
              <a:t>Vanessa, RSM 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Helvetica Neue" pitchFamily="50" charset="0"/>
                <a:ea typeface="ＭＳ Ｐゴシック" charset="0"/>
                <a:cs typeface="Helvetica Neue"/>
              </a:rPr>
              <a:t>Matt Pieklik, SE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5E6EF-AAA9-496C-84D9-94EAB09C51D4}"/>
              </a:ext>
            </a:extLst>
          </p:cNvPr>
          <p:cNvSpPr txBox="1"/>
          <p:nvPr/>
        </p:nvSpPr>
        <p:spPr>
          <a:xfrm>
            <a:off x="1769553" y="3336171"/>
            <a:ext cx="614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  <a:ea typeface="ＭＳ Ｐゴシック" charset="0"/>
                <a:cs typeface="Helvetica Neue"/>
              </a:rPr>
              <a:t>N.CA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45347DB-A582-406A-959E-DCC9435BE21A}"/>
              </a:ext>
            </a:extLst>
          </p:cNvPr>
          <p:cNvSpPr txBox="1"/>
          <p:nvPr/>
        </p:nvSpPr>
        <p:spPr>
          <a:xfrm rot="10800000" flipV="1">
            <a:off x="7468247" y="1046311"/>
            <a:ext cx="1594683" cy="6309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1917" tIns="60959" rIns="121917" bIns="60959" rtlCol="0">
            <a:spAutoFit/>
          </a:bodyPr>
          <a:lstStyle/>
          <a:p>
            <a:r>
              <a:rPr lang="en-US" sz="1100" dirty="0">
                <a:latin typeface="Helvetica Neue" pitchFamily="50" charset="0"/>
                <a:cs typeface="Helvetica"/>
              </a:rPr>
              <a:t>Great Lakes</a:t>
            </a:r>
          </a:p>
          <a:p>
            <a:r>
              <a:rPr lang="en-US" sz="1100" dirty="0">
                <a:latin typeface="Helvetica Neue" pitchFamily="50" charset="0"/>
                <a:cs typeface="Helvetica"/>
              </a:rPr>
              <a:t>TBH, RSM </a:t>
            </a:r>
          </a:p>
          <a:p>
            <a:r>
              <a:rPr lang="en-US" sz="1100" dirty="0">
                <a:latin typeface="Helvetica Neue" pitchFamily="50" charset="0"/>
                <a:cs typeface="Helvetica"/>
              </a:rPr>
              <a:t>Shad Gunderson, SE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FE66CE2-EE45-4335-9A6E-4E86E33F652D}"/>
              </a:ext>
            </a:extLst>
          </p:cNvPr>
          <p:cNvSpPr txBox="1"/>
          <p:nvPr/>
        </p:nvSpPr>
        <p:spPr>
          <a:xfrm>
            <a:off x="588917" y="1745549"/>
            <a:ext cx="1415840" cy="6001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9" tIns="45719" rIns="91439" bIns="45719" rtlCol="0">
            <a:spAutoFit/>
          </a:bodyPr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err="1">
                <a:solidFill>
                  <a:prstClr val="black"/>
                </a:solidFill>
                <a:latin typeface="Helvetica Neue" pitchFamily="50" charset="0"/>
                <a:ea typeface="ＭＳ Ｐゴシック" charset="0"/>
                <a:cs typeface="Helvetica Neue"/>
              </a:rPr>
              <a:t>PacNW</a:t>
            </a:r>
            <a:r>
              <a:rPr lang="en-US" sz="1100" dirty="0">
                <a:solidFill>
                  <a:prstClr val="black"/>
                </a:solidFill>
                <a:latin typeface="Helvetica Neue" pitchFamily="50" charset="0"/>
                <a:ea typeface="ＭＳ Ｐゴシック" charset="0"/>
                <a:cs typeface="Helvetica Neue"/>
              </a:rPr>
              <a:t> – AB &amp; BC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Helvetica Neue" pitchFamily="50" charset="0"/>
                <a:ea typeface="ＭＳ Ｐゴシック" charset="0"/>
                <a:cs typeface="Helvetica Neue"/>
              </a:rPr>
              <a:t>TBH, RSM 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Helvetica Neue" pitchFamily="50" charset="0"/>
                <a:ea typeface="ＭＳ Ｐゴシック" charset="0"/>
                <a:cs typeface="Helvetica Neue"/>
              </a:rPr>
              <a:t>TBH, SE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F69CDCD-ACE0-4BF2-A8B7-0173E2C96F0D}"/>
              </a:ext>
            </a:extLst>
          </p:cNvPr>
          <p:cNvSpPr txBox="1"/>
          <p:nvPr/>
        </p:nvSpPr>
        <p:spPr>
          <a:xfrm>
            <a:off x="10175270" y="3550578"/>
            <a:ext cx="1860728" cy="60016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9" tIns="45719" rIns="91439" bIns="45719" rtlCol="0">
            <a:spAutoFit/>
          </a:bodyPr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ea typeface="ＭＳ Ｐゴシック" charset="0"/>
                <a:cs typeface="Helvetica Neue"/>
              </a:rPr>
              <a:t>NJ, DE, PA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ea typeface="ＭＳ Ｐゴシック" charset="0"/>
                <a:cs typeface="Helvetica Neue"/>
              </a:rPr>
              <a:t>Kurt Wassersug, RSM 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ea typeface="ＭＳ Ｐゴシック" charset="0"/>
                <a:cs typeface="Helvetica Neue"/>
              </a:rPr>
              <a:t>Kishore </a:t>
            </a:r>
            <a:r>
              <a:rPr lang="en-US" sz="1100" dirty="0" err="1">
                <a:solidFill>
                  <a:schemeClr val="bg1"/>
                </a:solidFill>
                <a:latin typeface="Helvetica Neue" pitchFamily="50" charset="0"/>
                <a:ea typeface="ＭＳ Ｐゴシック" charset="0"/>
                <a:cs typeface="Helvetica Neue"/>
              </a:rPr>
              <a:t>Yerramreddy</a:t>
            </a:r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ea typeface="ＭＳ Ｐゴシック" charset="0"/>
                <a:cs typeface="Helvetica Neue"/>
              </a:rPr>
              <a:t>, SE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6C3DE3A-37A6-4352-B892-1F90BB1B4223}"/>
              </a:ext>
            </a:extLst>
          </p:cNvPr>
          <p:cNvSpPr txBox="1"/>
          <p:nvPr/>
        </p:nvSpPr>
        <p:spPr>
          <a:xfrm>
            <a:off x="8792638" y="5891764"/>
            <a:ext cx="1686068" cy="600162"/>
          </a:xfrm>
          <a:prstGeom prst="rect">
            <a:avLst/>
          </a:prstGeom>
          <a:solidFill>
            <a:srgbClr val="FF66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9" tIns="45719" rIns="91439" bIns="45719" rtlCol="0">
            <a:spAutoFit/>
          </a:bodyPr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ea typeface="ＭＳ Ｐゴシック" charset="0"/>
                <a:cs typeface="Helvetica Neue"/>
              </a:rPr>
              <a:t>Florida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ea typeface="ＭＳ Ｐゴシック" charset="0"/>
                <a:cs typeface="Helvetica Neue"/>
              </a:rPr>
              <a:t>Derek Thompson, RSM 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Helvetica Neue" pitchFamily="50" charset="0"/>
                <a:ea typeface="ＭＳ Ｐゴシック" charset="0"/>
                <a:cs typeface="Helvetica Neue"/>
              </a:rPr>
              <a:t>Lee Isenman, SE 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2B8BC38-1189-4533-AD1C-13E079034D46}"/>
              </a:ext>
            </a:extLst>
          </p:cNvPr>
          <p:cNvSpPr txBox="1"/>
          <p:nvPr/>
        </p:nvSpPr>
        <p:spPr>
          <a:xfrm>
            <a:off x="10373514" y="2903409"/>
            <a:ext cx="1662484" cy="553996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9" tIns="45719" rIns="91439" bIns="45719" rtlCol="0">
            <a:spAutoFit/>
          </a:bodyPr>
          <a:lstStyle/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latin typeface="Helvetica Neue" pitchFamily="50" charset="0"/>
                <a:ea typeface="ＭＳ Ｐゴシック" charset="0"/>
                <a:cs typeface="Helvetica Neue"/>
              </a:rPr>
              <a:t>Manhattan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latin typeface="Helvetica Neue" pitchFamily="50" charset="0"/>
                <a:ea typeface="ＭＳ Ｐゴシック" charset="0"/>
                <a:cs typeface="Helvetica Neue"/>
              </a:rPr>
              <a:t>TBH, RSM</a:t>
            </a:r>
          </a:p>
          <a:p>
            <a:pPr defTabSz="457178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latin typeface="Helvetica Neue" pitchFamily="50" charset="0"/>
                <a:ea typeface="ＭＳ Ｐゴシック" charset="0"/>
                <a:cs typeface="Helvetica Neue"/>
              </a:rPr>
              <a:t>Kishore Yerramreddy, SE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72B1552-6D30-4A45-ABDA-59D1599625E3}"/>
              </a:ext>
            </a:extLst>
          </p:cNvPr>
          <p:cNvSpPr txBox="1"/>
          <p:nvPr/>
        </p:nvSpPr>
        <p:spPr>
          <a:xfrm>
            <a:off x="248974" y="5409764"/>
            <a:ext cx="2001807" cy="86177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Helvetica Neue" pitchFamily="50" charset="0"/>
                <a:ea typeface="Helvetica" charset="0"/>
                <a:cs typeface="Helvetica" charset="0"/>
              </a:rPr>
              <a:t>Channel Sales: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 Neue" pitchFamily="50" charset="0"/>
                <a:ea typeface="Helvetica" charset="0"/>
                <a:cs typeface="Helvetica" charset="0"/>
              </a:rPr>
              <a:t>Scott Collins, Director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 Neue" pitchFamily="50" charset="0"/>
                <a:ea typeface="Helvetica" charset="0"/>
                <a:cs typeface="Helvetica" charset="0"/>
              </a:rPr>
              <a:t>Elizabeth Laurin, West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 Neue" pitchFamily="50" charset="0"/>
                <a:ea typeface="Helvetica" charset="0"/>
                <a:cs typeface="Helvetica" charset="0"/>
              </a:rPr>
              <a:t>TBH, East</a:t>
            </a:r>
          </a:p>
        </p:txBody>
      </p:sp>
    </p:spTree>
    <p:extLst>
      <p:ext uri="{BB962C8B-B14F-4D97-AF65-F5344CB8AC3E}">
        <p14:creationId xmlns:p14="http://schemas.microsoft.com/office/powerpoint/2010/main" val="114702277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New_Vectra_PPT_Template_16x9">
  <a:themeElements>
    <a:clrScheme name="Vectra Colors">
      <a:dk1>
        <a:sysClr val="windowText" lastClr="000000"/>
      </a:dk1>
      <a:lt1>
        <a:sysClr val="window" lastClr="FFFFFF"/>
      </a:lt1>
      <a:dk2>
        <a:srgbClr val="1F497D"/>
      </a:dk2>
      <a:lt2>
        <a:srgbClr val="999999"/>
      </a:lt2>
      <a:accent1>
        <a:srgbClr val="008000"/>
      </a:accent1>
      <a:accent2>
        <a:srgbClr val="0099CC"/>
      </a:accent2>
      <a:accent3>
        <a:srgbClr val="CC0033"/>
      </a:accent3>
      <a:accent4>
        <a:srgbClr val="FFDB00"/>
      </a:accent4>
      <a:accent5>
        <a:srgbClr val="FF9900"/>
      </a:accent5>
      <a:accent6>
        <a:srgbClr val="7217ED"/>
      </a:accent6>
      <a:hlink>
        <a:srgbClr val="0099CC"/>
      </a:hlink>
      <a:folHlink>
        <a:srgbClr val="9999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ectra_PPT_Template_16x9.potx" id="{7622C9CB-33B1-4F15-896F-75ACDD3507A3}" vid="{0000934D-7594-4E5E-9F5D-A350A18395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New_Vectra_PPT_Template_16x9 112315</Template>
  <TotalTime>17083</TotalTime>
  <Words>281</Words>
  <Application>Microsoft Office PowerPoint</Application>
  <PresentationFormat>Widescreen</PresentationFormat>
  <Paragraphs>127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Helvetica</vt:lpstr>
      <vt:lpstr>Helvetica Neue</vt:lpstr>
      <vt:lpstr>New_Vectra_PPT_Template_16x9</vt:lpstr>
      <vt:lpstr>America’s Sales Territories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generation initatives</dc:title>
  <dc:creator>Rohan Pai</dc:creator>
  <cp:lastModifiedBy>Elizabeth Laurin</cp:lastModifiedBy>
  <cp:revision>323</cp:revision>
  <cp:lastPrinted>2016-07-28T19:18:00Z</cp:lastPrinted>
  <dcterms:created xsi:type="dcterms:W3CDTF">2016-01-10T00:17:31Z</dcterms:created>
  <dcterms:modified xsi:type="dcterms:W3CDTF">2018-02-12T22:10:40Z</dcterms:modified>
</cp:coreProperties>
</file>