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9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0900-E87A-4BB9-BFF6-2CC890E07E6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8F58A-F1F1-4A47-8706-823C0512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F58A-F1F1-4A47-8706-823C05126C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D676-C3C6-4B4F-96CF-1276C3165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90D97-72FA-4D41-875A-ACAC00D8E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4AB6-1AAF-4850-A78A-24995CBA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A2168-29C1-4944-A867-F06D29B6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F875-6877-4EE8-A235-3CCCD002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702C-BDF3-49F2-826F-4EC1F2BC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481B9-B812-4E64-B874-C9A489C9A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DFB8-C506-4685-B539-E2C04BF0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365A-9319-471E-A0C4-F03FBB8B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9FFD7-7C4F-4C9B-9E73-8A0757E1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5ADD3-172E-4A93-A2C2-2461E9C4C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1057C-4EB6-4787-B788-3D306E7E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BABB-15AF-48AB-9B5E-8F9D6B91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4983-AED8-4001-B6CF-AA62D4C5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6F5E-A1C3-4132-969B-CCA7519B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6ADA-0EE5-486C-9763-F1532A6E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8BFC-D583-4C30-938F-E2DFFDC5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AF5C-9837-4059-A728-48DE05E8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2ED5C-66DA-4450-815F-708A42E3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18D9-16E5-4D1E-966F-3A961755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DAEA-59A7-4AEC-936A-34894C9E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43A7-71F2-447B-9863-9FB0B3E4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FACDE-997E-4C99-AF29-A555ECC9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AD92-AE42-4E4B-A90C-6F34CC6E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C0D7-33B9-4447-8542-CEFE8851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DA1A-B0D5-4696-9E87-12FFA363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3917-1E87-429F-9245-02D6ABF33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DAD67-7028-40B8-8027-FBF1C8D3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DD8A-6509-4734-ABBC-AB9800E1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B117E-1C80-479E-8DA4-4C091470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48F9-50BA-42FC-8235-39C9868C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AEF-4760-4F60-9E3D-48F9592C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4EA4E-F570-4E97-8DFB-9C5A4172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96791-818A-49BF-B261-1A558059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7129B-91FD-408C-828F-5EC56197A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99755-F9D7-460B-92D1-49FCDC701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0E4A1-5CE7-445F-8BB9-D146826D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FC0E-6168-47B1-B384-408AD35C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4749E-EC8D-40E0-B52B-1E18885D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CCFB-0B02-43FA-98F9-A43E468D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689DC-EBDC-41B1-9D23-B50DC265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169A7-3955-4460-91F8-62B5613D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BE448-2D90-407C-803A-79951DAC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A537C-3B4C-4371-BF57-247D59D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C24EE-A8A3-45DD-A008-1C486D66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38E29-8A37-44E9-911C-0EC5B4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765D-565A-4C79-829D-D30C6D16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27E5-8D8B-424C-B846-E812C771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F3C68-82C8-40D0-A0FA-31269C25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D7BB0-3C00-4881-AA65-E3C2903B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0CC1-F9B8-480D-B32E-F3516079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81743-3C51-4867-AB4D-D46EF0D6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1168-A274-482A-A02F-99B06D0F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DD409-F384-46A0-B8DD-A7C2538B1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59049-DC64-4D3E-9EBE-5DF0850C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7E37A-92BA-497E-842C-05ABA438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BFE57-7F0B-4311-8F05-8C137A00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AEF11-FFE8-4130-83C9-A1D23E8F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C252-EC35-476C-95D8-C164A969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F36C-311D-46D6-A725-285CB7AE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CCF1-12D0-4B65-879C-46A36CB9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2AAE-5E89-4A2A-9A12-B2DFBD460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DA47-9A4B-4FB3-9CC5-38BA9641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5B056-148B-4106-B677-64DC93EE5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1E3B-56B5-440F-AA55-233EED53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2F8A-EB87-4977-8100-37ABEF17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481013"/>
            <a:ext cx="9144000" cy="61912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Regression(with numerical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D1398-C307-408A-8BE1-CE4274100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59" y="4231481"/>
            <a:ext cx="1805591" cy="409575"/>
          </a:xfrm>
          <a:prstGeom prst="rect">
            <a:avLst/>
          </a:prstGeom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297DF9E4-E500-452B-8F2D-07EC23223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73519"/>
              </p:ext>
            </p:extLst>
          </p:nvPr>
        </p:nvGraphicFramePr>
        <p:xfrm>
          <a:off x="757237" y="1712912"/>
          <a:ext cx="6457952" cy="286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538">
                  <a:extLst>
                    <a:ext uri="{9D8B030D-6E8A-4147-A177-3AD203B41FA5}">
                      <a16:colId xmlns:a16="http://schemas.microsoft.com/office/drawing/2014/main" val="3881576102"/>
                    </a:ext>
                  </a:extLst>
                </a:gridCol>
                <a:gridCol w="2538414">
                  <a:extLst>
                    <a:ext uri="{9D8B030D-6E8A-4147-A177-3AD203B41FA5}">
                      <a16:colId xmlns:a16="http://schemas.microsoft.com/office/drawing/2014/main" val="1477920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 of Determination(R^2)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6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 after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5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 after PCA (error 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10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 with log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0.87591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Lasso(lambda =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47154"/>
                  </a:ext>
                </a:extLst>
              </a:tr>
              <a:tr h="369571">
                <a:tc>
                  <a:txBody>
                    <a:bodyPr/>
                    <a:lstStyle/>
                    <a:p>
                      <a:r>
                        <a:rPr lang="en-US" dirty="0"/>
                        <a:t>Ridge(lambda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98358"/>
                  </a:ext>
                </a:extLst>
              </a:tr>
            </a:tbl>
          </a:graphicData>
        </a:graphic>
      </p:graphicFrame>
      <p:pic>
        <p:nvPicPr>
          <p:cNvPr id="18" name="Picture 17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7D129A99-1172-4ABB-BAC3-887C9897F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48" y="4910136"/>
            <a:ext cx="4486013" cy="6525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E87599-EB9B-462A-9FED-781424D66556}"/>
              </a:ext>
            </a:extLst>
          </p:cNvPr>
          <p:cNvSpPr txBox="1"/>
          <p:nvPr/>
        </p:nvSpPr>
        <p:spPr>
          <a:xfrm>
            <a:off x="6096000" y="513323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E9A24-0159-468C-9825-FD7BC06C7762}"/>
              </a:ext>
            </a:extLst>
          </p:cNvPr>
          <p:cNvSpPr txBox="1"/>
          <p:nvPr/>
        </p:nvSpPr>
        <p:spPr>
          <a:xfrm>
            <a:off x="6112519" y="5873110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Ridge</a:t>
            </a:r>
          </a:p>
        </p:txBody>
      </p:sp>
      <p:pic>
        <p:nvPicPr>
          <p:cNvPr id="22" name="Picture 21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D099E426-F564-475D-8F53-6C69FD349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86" y="5600575"/>
            <a:ext cx="5019133" cy="8240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7E272-A7E5-4BB0-A000-DD9196ADEFC9}"/>
              </a:ext>
            </a:extLst>
          </p:cNvPr>
          <p:cNvCxnSpPr>
            <a:stCxn id="19" idx="3"/>
          </p:cNvCxnSpPr>
          <p:nvPr/>
        </p:nvCxnSpPr>
        <p:spPr>
          <a:xfrm>
            <a:off x="6790421" y="5317904"/>
            <a:ext cx="520017" cy="18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C90A3A-8780-4F3A-8A4C-732D37EF3846}"/>
              </a:ext>
            </a:extLst>
          </p:cNvPr>
          <p:cNvCxnSpPr/>
          <p:nvPr/>
        </p:nvCxnSpPr>
        <p:spPr>
          <a:xfrm>
            <a:off x="6799943" y="6075153"/>
            <a:ext cx="520017" cy="18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8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1E0D692-3A94-4482-8492-D78FE6A7E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3" y="555172"/>
            <a:ext cx="5182781" cy="353140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B6906EC-656E-4298-B236-380C4F7EA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53" y="2437392"/>
            <a:ext cx="505575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9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2F8A-EB87-4977-8100-37ABEF17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38" y="523799"/>
            <a:ext cx="9144000" cy="1076401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0494C-F463-4C6F-A411-C4D88A00E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E842C0-BF96-418E-9AE9-CE80AD2E2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3375"/>
              </p:ext>
            </p:extLst>
          </p:nvPr>
        </p:nvGraphicFramePr>
        <p:xfrm>
          <a:off x="512838" y="1817052"/>
          <a:ext cx="11368084" cy="4066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987">
                  <a:extLst>
                    <a:ext uri="{9D8B030D-6E8A-4147-A177-3AD203B41FA5}">
                      <a16:colId xmlns:a16="http://schemas.microsoft.com/office/drawing/2014/main" val="262843000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952097552"/>
                    </a:ext>
                  </a:extLst>
                </a:gridCol>
                <a:gridCol w="1346274">
                  <a:extLst>
                    <a:ext uri="{9D8B030D-6E8A-4147-A177-3AD203B41FA5}">
                      <a16:colId xmlns:a16="http://schemas.microsoft.com/office/drawing/2014/main" val="2418045684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1573591584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1992087002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1243558134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1906016789"/>
                    </a:ext>
                  </a:extLst>
                </a:gridCol>
              </a:tblGrid>
              <a:tr h="54171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29326"/>
                  </a:ext>
                </a:extLst>
              </a:tr>
              <a:tr h="773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Kmeans with categorical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12661"/>
                  </a:ext>
                </a:extLst>
              </a:tr>
              <a:tr h="541712">
                <a:tc>
                  <a:txBody>
                    <a:bodyPr/>
                    <a:lstStyle/>
                    <a:p>
                      <a:r>
                        <a:rPr lang="en-US" dirty="0"/>
                        <a:t>Kmeans with numerical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04098"/>
                  </a:ext>
                </a:extLst>
              </a:tr>
              <a:tr h="1006037">
                <a:tc>
                  <a:txBody>
                    <a:bodyPr/>
                    <a:lstStyle/>
                    <a:p>
                      <a:r>
                        <a:rPr lang="en-US" dirty="0"/>
                        <a:t>Agglomerative Clustering with categorical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97496"/>
                  </a:ext>
                </a:extLst>
              </a:tr>
              <a:tr h="1006037">
                <a:tc>
                  <a:txBody>
                    <a:bodyPr/>
                    <a:lstStyle/>
                    <a:p>
                      <a:r>
                        <a:rPr lang="en-US" dirty="0"/>
                        <a:t>Agglomerative Clustering with Numerical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9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113</Words>
  <Application>Microsoft Office PowerPoint</Application>
  <PresentationFormat>Widescreen</PresentationFormat>
  <Paragraphs>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Regression(with numerical data)</vt:lpstr>
      <vt:lpstr>PowerPoint Presentation</vt:lpstr>
      <vt:lpstr>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Asadi, Azarang</dc:creator>
  <cp:lastModifiedBy>Asadi, Azarang</cp:lastModifiedBy>
  <cp:revision>32</cp:revision>
  <dcterms:created xsi:type="dcterms:W3CDTF">2020-12-01T21:22:09Z</dcterms:created>
  <dcterms:modified xsi:type="dcterms:W3CDTF">2020-12-02T02:34:51Z</dcterms:modified>
</cp:coreProperties>
</file>