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9" r:id="rId3"/>
    <p:sldId id="262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yu, Zefeng (Ze feng)" initials="LZ(f" lastIdx="2" clrIdx="0">
    <p:extLst>
      <p:ext uri="{19B8F6BF-5375-455C-9EA6-DF929625EA0E}">
        <p15:presenceInfo xmlns:p15="http://schemas.microsoft.com/office/powerpoint/2012/main" userId="Lyu, Zefeng (Ze feng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75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3E5E-92B3-4CBC-9A4B-2A8B8FE9D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A719D-7AD7-45F7-AC59-414849C95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6E951-A2B4-463C-8F33-0EA461627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9488-1933-4681-A5CE-EAE585125EC7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600ED-A76D-4093-A5E9-6E847AFE4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7B84B-3C0B-4A4A-8B46-D8C97BDA3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CBE9-0E55-4595-B1FF-81E793C73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4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A743-D060-4B9E-9399-71654BE3D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A79BB-03B8-4208-837F-9B497F566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4BB24-8123-4AD1-9559-1B71331FE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9488-1933-4681-A5CE-EAE585125EC7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68690-461D-4D8C-AD59-CB2ED989A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2718B-979D-4C1D-B93B-6F283B250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CBE9-0E55-4595-B1FF-81E793C73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7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640E85-C0F1-4C85-8491-6A0D644FF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21747-FBFF-44F3-B4B7-E6CDC0AD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5C934-8E6B-464F-B0B7-A79961189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9488-1933-4681-A5CE-EAE585125EC7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E7F5A-BD5A-4D3D-B064-25B46EEE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8F29C-61BB-4067-956D-63A48D935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CBE9-0E55-4595-B1FF-81E793C73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7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03244-DF6D-4B20-95EA-25AA444D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AC990-D458-4A00-907B-E01EA2F64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EF5FC-FDE7-406D-ACDD-DE9D5620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9488-1933-4681-A5CE-EAE585125EC7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307F3-95B6-47DF-8A3F-9FE8B3FD1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9DA29-51D0-4CDD-985A-D0C789B7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CBE9-0E55-4595-B1FF-81E793C73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CC4A-DCA1-495F-B698-9DEA69A8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CC6EB-A60C-460A-AB1C-49BDB10BD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BE306-6BF4-4E74-A2C4-EE45E0278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9488-1933-4681-A5CE-EAE585125EC7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15A21-9C49-45CB-8F66-3DB09ECA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11B54-C66B-4580-B829-12904443E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CBE9-0E55-4595-B1FF-81E793C73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3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F8A3C-631D-46A5-9F37-2E364A681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A685D-965A-43A2-89C9-0CD78039D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18D4A-40BE-4224-BBBB-A3016DE39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92A8F-F2C9-475F-8744-1C6F8A2D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9488-1933-4681-A5CE-EAE585125EC7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75E72-AFCB-4636-8261-22283AE8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5C0C2-7F11-4FD8-8B29-E0CBCE04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CBE9-0E55-4595-B1FF-81E793C73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9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11300-9337-4690-9916-FE1BA4D71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56A18-96AF-42CB-B089-EF899CC4C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88B59-2E1B-44B6-A60E-793889FA3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880A7A-6E85-4271-95CE-246C9790D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3948DD-6125-4451-AEFA-B5FFE32D8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28ADB0-8EF4-4316-AAA0-A6812FF02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9488-1933-4681-A5CE-EAE585125EC7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57E234-9E90-4A31-8CB9-B4ADBBCA2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8EC62E-AC26-494D-AA91-EC2B4CF3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CBE9-0E55-4595-B1FF-81E793C73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1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E745-4EF0-49FD-8067-D6B5297B0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F5B24D-6F49-4769-8187-3F6180EC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9488-1933-4681-A5CE-EAE585125EC7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FD3D6-505C-4F16-81B4-2304FC223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EFD0C1-A3BA-448B-93D3-73D1B320A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CBE9-0E55-4595-B1FF-81E793C73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9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6448E6-D58E-43E5-986A-509690BE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9488-1933-4681-A5CE-EAE585125EC7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43A98D-4D25-4D1D-947A-9E0C2F82D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E2D2C-E860-4B5C-A03D-FD1377B33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CBE9-0E55-4595-B1FF-81E793C73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06BF-C01B-4F76-8FFE-7887C34A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2805C-45F4-4C26-B424-25C78BCBF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D0EFB-071F-418F-9AEC-F99A2FCA0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D6905-8807-45DF-BD88-9FB11A72B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9488-1933-4681-A5CE-EAE585125EC7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1FA52-F279-43EB-8D44-016E3304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1C0CA-037C-4C13-88B3-DC780D391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CBE9-0E55-4595-B1FF-81E793C73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0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10FB-CEC0-499F-9F67-56CD6EF22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3F4CDC-DB06-4E98-9777-25ADE56F5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DF587-0C7B-43AD-AFB4-2865B4E57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EA1B4-7C71-4D28-A5F1-7582A0FDE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9488-1933-4681-A5CE-EAE585125EC7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6AB85-1C9C-4FFF-83EC-3C2E811E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8078F-5644-4474-8C45-1A2C281B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CBE9-0E55-4595-B1FF-81E793C73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2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3D277F-29D7-48C2-A28E-BF7B76268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F8436-B503-4D45-9A8A-F1908D0A8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07F9D-E584-4DE6-9FDF-4BCD7A0E0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19488-1933-4681-A5CE-EAE585125EC7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D3A90-EED7-425A-BC9B-AE48D2411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20FEA-6ADD-4670-A205-49B7281A0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9CBE9-0E55-4595-B1FF-81E793C73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87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5414-1043-4ED8-AF21-23264EC55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7B7BE1-B3EF-4A5B-9719-CEA514CCDD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20967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1. Min-max normalization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2. Mean normalization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7B7BE1-B3EF-4A5B-9719-CEA514CCDD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209671"/>
              </a:xfrm>
              <a:blipFill>
                <a:blip r:embed="rId2"/>
                <a:stretch>
                  <a:fillRect l="-1217" t="-3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25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4527-1FBA-4608-9CB3-59E135B60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</a:t>
            </a:r>
            <a:r>
              <a:rPr lang="en-US" dirty="0" err="1"/>
              <a:t>Con’t</a:t>
            </a:r>
            <a:endParaRPr lang="en-US" dirty="0"/>
          </a:p>
        </p:txBody>
      </p:sp>
      <p:pic>
        <p:nvPicPr>
          <p:cNvPr id="8" name="Content Placeholder 13">
            <a:extLst>
              <a:ext uri="{FF2B5EF4-FFF2-40B4-BE49-F238E27FC236}">
                <a16:creationId xmlns:a16="http://schemas.microsoft.com/office/drawing/2014/main" id="{E0872D51-057A-4D35-88E6-604415516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250" y="1281398"/>
            <a:ext cx="7679028" cy="13145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0DA95F-D13A-40F5-BED6-E4EAA2E7809F}"/>
              </a:ext>
            </a:extLst>
          </p:cNvPr>
          <p:cNvSpPr txBox="1"/>
          <p:nvPr/>
        </p:nvSpPr>
        <p:spPr>
          <a:xfrm>
            <a:off x="4082603" y="2476085"/>
            <a:ext cx="400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1. A glance of the original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ED7FE3-63E4-451F-A4E6-30106BF04E3C}"/>
              </a:ext>
            </a:extLst>
          </p:cNvPr>
          <p:cNvSpPr txBox="1"/>
          <p:nvPr/>
        </p:nvSpPr>
        <p:spPr>
          <a:xfrm>
            <a:off x="4074017" y="6232466"/>
            <a:ext cx="4541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3. Dataset after min-max normalization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D9B2EE9-6313-44BC-934B-E88FD7424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98" y="3027437"/>
            <a:ext cx="8108207" cy="13086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D93E81-7283-4ADA-A95E-93EBCC14E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564" y="5012792"/>
            <a:ext cx="8198476" cy="13086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F20ACA5-7F9E-46DD-8DBB-F8A488E804EF}"/>
              </a:ext>
            </a:extLst>
          </p:cNvPr>
          <p:cNvSpPr txBox="1"/>
          <p:nvPr/>
        </p:nvSpPr>
        <p:spPr>
          <a:xfrm>
            <a:off x="4082603" y="4221702"/>
            <a:ext cx="425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2. Dataset after mean normalization </a:t>
            </a:r>
          </a:p>
        </p:txBody>
      </p:sp>
    </p:spTree>
    <p:extLst>
      <p:ext uri="{BB962C8B-B14F-4D97-AF65-F5344CB8AC3E}">
        <p14:creationId xmlns:p14="http://schemas.microsoft.com/office/powerpoint/2010/main" val="64708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13906-6F23-498E-9AD3-663EB5CF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</a:t>
            </a:r>
            <a:r>
              <a:rPr lang="en-US" dirty="0" err="1"/>
              <a:t>Con’t</a:t>
            </a:r>
            <a:endParaRPr lang="en-US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5C34A3EE-A7F0-494C-BD20-C5480A930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2758" y="1857870"/>
            <a:ext cx="6506483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0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CB68E-6C31-4391-A4FE-30C5FA18B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Reduction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5A3950-1AC4-4518-B8AF-7EF82AD04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4283" y="1690688"/>
            <a:ext cx="6303434" cy="400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0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6257-0B58-4D73-80D8-6BF50BC04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or without categorical data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FC0D54B-49FD-418A-A9B5-E55E46750C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427598"/>
              </p:ext>
            </p:extLst>
          </p:nvPr>
        </p:nvGraphicFramePr>
        <p:xfrm>
          <a:off x="1803579" y="2340779"/>
          <a:ext cx="8584842" cy="267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1614">
                  <a:extLst>
                    <a:ext uri="{9D8B030D-6E8A-4147-A177-3AD203B41FA5}">
                      <a16:colId xmlns:a16="http://schemas.microsoft.com/office/drawing/2014/main" val="610813540"/>
                    </a:ext>
                  </a:extLst>
                </a:gridCol>
                <a:gridCol w="2861614">
                  <a:extLst>
                    <a:ext uri="{9D8B030D-6E8A-4147-A177-3AD203B41FA5}">
                      <a16:colId xmlns:a16="http://schemas.microsoft.com/office/drawing/2014/main" val="3956718242"/>
                    </a:ext>
                  </a:extLst>
                </a:gridCol>
                <a:gridCol w="2861614">
                  <a:extLst>
                    <a:ext uri="{9D8B030D-6E8A-4147-A177-3AD203B41FA5}">
                      <a16:colId xmlns:a16="http://schemas.microsoft.com/office/drawing/2014/main" val="12238722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With Categorical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Remove Categorical Data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998257"/>
                  </a:ext>
                </a:extLst>
              </a:tr>
              <a:tr h="509960">
                <a:tc>
                  <a:txBody>
                    <a:bodyPr/>
                    <a:lstStyle/>
                    <a:p>
                      <a:r>
                        <a:rPr lang="en-US" dirty="0"/>
                        <a:t>MPP1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381235"/>
                  </a:ext>
                </a:extLst>
              </a:tr>
              <a:tr h="509960">
                <a:tc>
                  <a:txBody>
                    <a:bodyPr/>
                    <a:lstStyle/>
                    <a:p>
                      <a:r>
                        <a:rPr lang="en-US" dirty="0"/>
                        <a:t>MPP2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205620"/>
                  </a:ext>
                </a:extLst>
              </a:tr>
              <a:tr h="509960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967816"/>
                  </a:ext>
                </a:extLst>
              </a:tr>
              <a:tr h="509960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476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177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64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Normalization</vt:lpstr>
      <vt:lpstr>Normalization Con’t</vt:lpstr>
      <vt:lpstr>Normalization Con’t</vt:lpstr>
      <vt:lpstr>Dimension Reduction</vt:lpstr>
      <vt:lpstr>With or without categorical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Normalization</dc:title>
  <dc:creator>Lyu, Zefeng (Ze feng)</dc:creator>
  <cp:lastModifiedBy>Lyu, Zefeng (Ze feng)</cp:lastModifiedBy>
  <cp:revision>10</cp:revision>
  <dcterms:created xsi:type="dcterms:W3CDTF">2020-11-29T23:37:14Z</dcterms:created>
  <dcterms:modified xsi:type="dcterms:W3CDTF">2020-11-30T00:18:56Z</dcterms:modified>
</cp:coreProperties>
</file>