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01acae4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01acae4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01acae4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01acae4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01acae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01acae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8C00">
            <a:alpha val="79170"/>
          </a:srgbClr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Palhoça 21</a:t>
            </a:r>
            <a:br>
              <a:rPr lang="pt-BR"/>
            </a:br>
            <a:r>
              <a:rPr lang="pt-BR"/>
              <a:t>PandasTech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CSD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Certezas 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545050" y="1252525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4623100" y="1252525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701150" y="1252525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545050" y="2761100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4623100" y="2761100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701150" y="2761100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2545050" y="1252525"/>
            <a:ext cx="182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Problema de comunicação entre restaurante e produtor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648750" y="1252525"/>
            <a:ext cx="182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Dificuldades logísticas por parte do produtor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701150" y="1252525"/>
            <a:ext cx="182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Falta de infraestrutura para armazenamento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2545050" y="2761100"/>
            <a:ext cx="18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Desperdício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na produção da logística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4623100" y="2761100"/>
            <a:ext cx="182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Sazonalidade da produção e baixa dos preços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6701150" y="2761100"/>
            <a:ext cx="182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Altos custos devido a dependência do transporte rodoviário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Suposições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2545050" y="1252525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623100" y="1252525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701150" y="1252525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545050" y="2761100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623100" y="2761100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545050" y="1252525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545050" y="1252525"/>
            <a:ext cx="182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Falta de conhecimento na quantidade de produção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648750" y="1252525"/>
            <a:ext cx="182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Obstáculos no uso de tecnologias para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auxílio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da produção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701150" y="1252525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701150" y="1252525"/>
            <a:ext cx="182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Grau elevado de insegurança no uso de novas tecnologias por parte dos produtores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545050" y="2761100"/>
            <a:ext cx="182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Popularidade da comida orgânica vem crescendo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648750" y="2761100"/>
            <a:ext cx="18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Cardápios sazonais nos restaurantes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701150" y="2761100"/>
            <a:ext cx="18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2545050" y="1252525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623100" y="1252525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701150" y="1252525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545050" y="2761100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623100" y="2761100"/>
            <a:ext cx="1875900" cy="11958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648750" y="1252525"/>
            <a:ext cx="182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Alimentos orgânicos duram menos e são mais caros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570700" y="1252525"/>
            <a:ext cx="182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Comunicação dificultada principalmente com produtores mais distantes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726800" y="1301850"/>
            <a:ext cx="18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Diversificação dos meios de transporte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545050" y="2761100"/>
            <a:ext cx="182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Aplicação direta com o produtor, ou um intermediário entre os dois agentes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623100" y="2835650"/>
            <a:ext cx="207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Terceirização do transporte, negociação do transporte entre o produtor e comprador.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