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a5340f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a5340f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a5340f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a5340f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a53410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a53410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1000" y="239250"/>
            <a:ext cx="43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25" y="723800"/>
            <a:ext cx="4267300" cy="42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0200"/>
            <a:ext cx="4320900" cy="4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3950"/>
            <a:ext cx="4145196" cy="4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6553"/>
            <a:ext cx="4421800" cy="459454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2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266750" y="386675"/>
            <a:ext cx="61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#1A6B3D  #B9E8CD #E4A400 #EBDEC1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5" y="625225"/>
            <a:ext cx="4177000" cy="42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2390" r="-2389" t="0"/>
          <a:stretch/>
        </p:blipFill>
        <p:spPr>
          <a:xfrm>
            <a:off x="4605075" y="407875"/>
            <a:ext cx="4389025" cy="44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1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