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 id="2147483696" r:id="rId5"/>
    <p:sldMasterId id="214748369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10058400" cx="7772400"/>
  <p:notesSz cx="6858000" cy="9144000"/>
  <p:embeddedFontLst>
    <p:embeddedFont>
      <p:font typeface="Helvetica Neue"/>
      <p:regular r:id="rId31"/>
      <p:bold r:id="rId32"/>
      <p:italic r:id="rId33"/>
      <p:boldItalic r:id="rId34"/>
    </p:embeddedFont>
    <p:embeddedFont>
      <p:font typeface="Open Sans Ligh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3.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HelveticaNeue-italic.fntdata"/><Relationship Id="rId10" Type="http://schemas.openxmlformats.org/officeDocument/2006/relationships/slide" Target="slides/slide3.xml"/><Relationship Id="rId32" Type="http://schemas.openxmlformats.org/officeDocument/2006/relationships/font" Target="fonts/HelveticaNeue-bold.fntdata"/><Relationship Id="rId13" Type="http://schemas.openxmlformats.org/officeDocument/2006/relationships/slide" Target="slides/slide6.xml"/><Relationship Id="rId35" Type="http://schemas.openxmlformats.org/officeDocument/2006/relationships/font" Target="fonts/OpenSansLight-regular.fntdata"/><Relationship Id="rId12" Type="http://schemas.openxmlformats.org/officeDocument/2006/relationships/slide" Target="slides/slide5.xml"/><Relationship Id="rId34" Type="http://schemas.openxmlformats.org/officeDocument/2006/relationships/font" Target="fonts/HelveticaNeue-boldItalic.fntdata"/><Relationship Id="rId15" Type="http://schemas.openxmlformats.org/officeDocument/2006/relationships/slide" Target="slides/slide8.xml"/><Relationship Id="rId37" Type="http://schemas.openxmlformats.org/officeDocument/2006/relationships/font" Target="fonts/OpenSansLight-italic.fntdata"/><Relationship Id="rId14" Type="http://schemas.openxmlformats.org/officeDocument/2006/relationships/slide" Target="slides/slide7.xml"/><Relationship Id="rId36" Type="http://schemas.openxmlformats.org/officeDocument/2006/relationships/font" Target="fonts/OpenSansLight-bold.fntdata"/><Relationship Id="rId17" Type="http://schemas.openxmlformats.org/officeDocument/2006/relationships/slide" Target="slides/slide10.xml"/><Relationship Id="rId39" Type="http://schemas.openxmlformats.org/officeDocument/2006/relationships/font" Target="fonts/OpenSans-regular.fntdata"/><Relationship Id="rId16" Type="http://schemas.openxmlformats.org/officeDocument/2006/relationships/slide" Target="slides/slide9.xml"/><Relationship Id="rId38" Type="http://schemas.openxmlformats.org/officeDocument/2006/relationships/font" Target="fonts/OpenSansLight-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ed12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d8c850c25_0_10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d8c850c2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4b864f3db_0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64b864f3db_0_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1e537952f_0_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1e53795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dd260ecd2_0_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9dd260ecd2_0_5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c24cf9085_0_3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c24cf908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dd260ecd2_0_7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9dd260ecd2_0_7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dd260ecd2_0_9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dd260ecd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c24cf9085_0_7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c24cf908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45bde9993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a45bde9993_0_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45bde9993_0_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45bde99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cfc2a9a8d_0_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cfc2a9a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dd260ecd2_0_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9dd260ecd2_0_8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c24cf9085_0_4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c24cf908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b75228fd4_1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9b75228fd4_1_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dd260ecd2_0_9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dd260ecd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53cf50bd16_0_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3cf50bd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cfc2a9a8d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cfc2a9a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c24cf9085_0_3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c24cf908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d8c850c2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8d8c850c25_0_3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c24cf9085_0_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c24cf908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1e537952f_0_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1e53795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62fb0d8af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62fb0d8af8_0_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7" name="Google Shape;77;p21"/>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8" name="Google Shape;78;p21"/>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22"/>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23"/>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23"/>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26"/>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419100" lvl="0" marL="457200" rtl="0">
              <a:spcBef>
                <a:spcPts val="0"/>
              </a:spcBef>
              <a:spcAft>
                <a:spcPts val="0"/>
              </a:spcAft>
              <a:buSzPts val="3000"/>
              <a:buChar char="●"/>
              <a:defRPr sz="3000"/>
            </a:lvl1pPr>
            <a:lvl2pPr indent="-381000" lvl="1" marL="914400" rtl="0">
              <a:spcBef>
                <a:spcPts val="1600"/>
              </a:spcBef>
              <a:spcAft>
                <a:spcPts val="0"/>
              </a:spcAft>
              <a:buSzPts val="2400"/>
              <a:buChar char="○"/>
              <a:defRPr sz="2400"/>
            </a:lvl2pPr>
            <a:lvl3pPr indent="-342900" lvl="2" marL="1371600" rtl="0">
              <a:spcBef>
                <a:spcPts val="1600"/>
              </a:spcBef>
              <a:spcAft>
                <a:spcPts val="0"/>
              </a:spcAft>
              <a:buSzPts val="1800"/>
              <a:buChar char="■"/>
              <a:defRPr sz="1800"/>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29"/>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3"/>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1" name="Google Shape;111;p33"/>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33"/>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34"/>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35"/>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 name="Google Shape;117;p35"/>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5" name="Google Shape;125;p38"/>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6" name="Google Shape;126;p3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27" name="Shape 127"/>
        <p:cNvGrpSpPr/>
        <p:nvPr/>
      </p:nvGrpSpPr>
      <p:grpSpPr>
        <a:xfrm>
          <a:off x="0" y="0"/>
          <a:ext cx="0" cy="0"/>
          <a:chOff x="0" y="0"/>
          <a:chExt cx="0" cy="0"/>
        </a:xfrm>
      </p:grpSpPr>
      <p:sp>
        <p:nvSpPr>
          <p:cNvPr id="128" name="Google Shape;128;p39"/>
          <p:cNvSpPr/>
          <p:nvPr>
            <p:ph idx="2" type="pic"/>
          </p:nvPr>
        </p:nvSpPr>
        <p:spPr>
          <a:xfrm>
            <a:off x="1691673" y="654843"/>
            <a:ext cx="4383300" cy="61032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0" name="Google Shape;130;p39"/>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1" name="Google Shape;131;p39"/>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4" name="Google Shape;134;p4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35" name="Shape 135"/>
        <p:cNvGrpSpPr/>
        <p:nvPr/>
      </p:nvGrpSpPr>
      <p:grpSpPr>
        <a:xfrm>
          <a:off x="0" y="0"/>
          <a:ext cx="0" cy="0"/>
          <a:chOff x="0" y="0"/>
          <a:chExt cx="0" cy="0"/>
        </a:xfrm>
      </p:grpSpPr>
      <p:sp>
        <p:nvSpPr>
          <p:cNvPr id="136" name="Google Shape;136;p41"/>
          <p:cNvSpPr/>
          <p:nvPr>
            <p:ph idx="2" type="pic"/>
          </p:nvPr>
        </p:nvSpPr>
        <p:spPr>
          <a:xfrm>
            <a:off x="3982975" y="654843"/>
            <a:ext cx="2391000" cy="8486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8" name="Google Shape;138;p41"/>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9" name="Google Shape;139;p4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2" name="Google Shape;142;p4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5" name="Google Shape;145;p43"/>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6" name="Google Shape;146;p4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idx="2" type="pic"/>
          </p:nvPr>
        </p:nvSpPr>
        <p:spPr>
          <a:xfrm>
            <a:off x="3982975" y="2684859"/>
            <a:ext cx="2391000" cy="6482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50" name="Google Shape;150;p44"/>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1" name="Google Shape;151;p4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52" name="Shape 152"/>
        <p:cNvGrpSpPr/>
        <p:nvPr/>
      </p:nvGrpSpPr>
      <p:grpSpPr>
        <a:xfrm>
          <a:off x="0" y="0"/>
          <a:ext cx="0" cy="0"/>
          <a:chOff x="0" y="0"/>
          <a:chExt cx="0" cy="0"/>
        </a:xfrm>
      </p:grpSpPr>
      <p:sp>
        <p:nvSpPr>
          <p:cNvPr id="153" name="Google Shape;153;p45"/>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4" name="Google Shape;154;p4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55" name="Shape 155"/>
        <p:cNvGrpSpPr/>
        <p:nvPr/>
      </p:nvGrpSpPr>
      <p:grpSpPr>
        <a:xfrm>
          <a:off x="0" y="0"/>
          <a:ext cx="0" cy="0"/>
          <a:chOff x="0" y="0"/>
          <a:chExt cx="0" cy="0"/>
        </a:xfrm>
      </p:grpSpPr>
      <p:sp>
        <p:nvSpPr>
          <p:cNvPr id="156" name="Google Shape;156;p46"/>
          <p:cNvSpPr/>
          <p:nvPr>
            <p:ph idx="2" type="pic"/>
          </p:nvPr>
        </p:nvSpPr>
        <p:spPr>
          <a:xfrm>
            <a:off x="3982975" y="5251847"/>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7" name="Google Shape;157;p46"/>
          <p:cNvSpPr/>
          <p:nvPr>
            <p:ph idx="3" type="pic"/>
          </p:nvPr>
        </p:nvSpPr>
        <p:spPr>
          <a:xfrm>
            <a:off x="3985763" y="916781"/>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8" name="Google Shape;158;p46"/>
          <p:cNvSpPr/>
          <p:nvPr>
            <p:ph idx="4" type="pic"/>
          </p:nvPr>
        </p:nvSpPr>
        <p:spPr>
          <a:xfrm>
            <a:off x="1398501" y="916781"/>
            <a:ext cx="2391000" cy="82251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9" name="Google Shape;159;p4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60" name="Shape 160"/>
        <p:cNvGrpSpPr/>
        <p:nvPr/>
      </p:nvGrpSpPr>
      <p:grpSpPr>
        <a:xfrm>
          <a:off x="0" y="0"/>
          <a:ext cx="0" cy="0"/>
          <a:chOff x="0" y="0"/>
          <a:chExt cx="0" cy="0"/>
        </a:xfrm>
      </p:grpSpPr>
      <p:sp>
        <p:nvSpPr>
          <p:cNvPr id="161" name="Google Shape;161;p47"/>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2" name="Google Shape;162;p47"/>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3" name="Google Shape;163;p4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64" name="Shape 164"/>
        <p:cNvGrpSpPr/>
        <p:nvPr/>
      </p:nvGrpSpPr>
      <p:grpSpPr>
        <a:xfrm>
          <a:off x="0" y="0"/>
          <a:ext cx="0" cy="0"/>
          <a:chOff x="0" y="0"/>
          <a:chExt cx="0" cy="0"/>
        </a:xfrm>
      </p:grpSpPr>
      <p:sp>
        <p:nvSpPr>
          <p:cNvPr id="165" name="Google Shape;165;p48"/>
          <p:cNvSpPr/>
          <p:nvPr>
            <p:ph idx="2" type="pic"/>
          </p:nvPr>
        </p:nvSpPr>
        <p:spPr>
          <a:xfrm>
            <a:off x="971550" y="0"/>
            <a:ext cx="5829300" cy="10058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6" name="Google Shape;166;p4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7" name="Shape 167"/>
        <p:cNvGrpSpPr/>
        <p:nvPr/>
      </p:nvGrpSpPr>
      <p:grpSpPr>
        <a:xfrm>
          <a:off x="0" y="0"/>
          <a:ext cx="0" cy="0"/>
          <a:chOff x="0" y="0"/>
          <a:chExt cx="0" cy="0"/>
        </a:xfrm>
      </p:grpSpPr>
      <p:sp>
        <p:nvSpPr>
          <p:cNvPr id="168" name="Google Shape;168;p4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anchorCtr="0" anchor="ctr" bIns="34275" lIns="34275" spcFirstLastPara="1" rIns="34275" wrap="square" tIns="34275">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idx="1" type="body"/>
          </p:nvPr>
        </p:nvSpPr>
        <p:spPr>
          <a:xfrm>
            <a:off x="264945" y="2253729"/>
            <a:ext cx="7242600" cy="6239700"/>
          </a:xfrm>
          <a:prstGeom prst="rect">
            <a:avLst/>
          </a:prstGeom>
        </p:spPr>
        <p:txBody>
          <a:bodyPr anchorCtr="0" anchor="ctr" bIns="34275" lIns="34275" spcFirstLastPara="1" rIns="34275" wrap="square" tIns="34275">
            <a:noAutofit/>
          </a:bodyPr>
          <a:lstStyle>
            <a:lvl1pPr indent="-317500" lvl="0" marL="457200" rtl="0">
              <a:spcBef>
                <a:spcPts val="2200"/>
              </a:spcBef>
              <a:spcAft>
                <a:spcPts val="0"/>
              </a:spcAft>
              <a:buSzPts val="1400"/>
              <a:buChar char="•"/>
              <a:defRPr/>
            </a:lvl1pPr>
            <a:lvl2pPr indent="-317500" lvl="1" marL="914400" rtl="0">
              <a:spcBef>
                <a:spcPts val="2200"/>
              </a:spcBef>
              <a:spcAft>
                <a:spcPts val="0"/>
              </a:spcAft>
              <a:buSzPts val="1400"/>
              <a:buChar char="•"/>
              <a:defRPr/>
            </a:lvl2pPr>
            <a:lvl3pPr indent="-317500" lvl="2" marL="1371600" rtl="0">
              <a:spcBef>
                <a:spcPts val="2200"/>
              </a:spcBef>
              <a:spcAft>
                <a:spcPts val="0"/>
              </a:spcAft>
              <a:buSzPts val="1400"/>
              <a:buChar char="•"/>
              <a:defRPr/>
            </a:lvl3pPr>
            <a:lvl4pPr indent="-317500" lvl="3" marL="1828800" rtl="0">
              <a:spcBef>
                <a:spcPts val="2200"/>
              </a:spcBef>
              <a:spcAft>
                <a:spcPts val="0"/>
              </a:spcAft>
              <a:buSzPts val="1400"/>
              <a:buChar char="•"/>
              <a:defRPr/>
            </a:lvl4pPr>
            <a:lvl5pPr indent="-317500" lvl="4" marL="2286000" rtl="0">
              <a:spcBef>
                <a:spcPts val="2200"/>
              </a:spcBef>
              <a:spcAft>
                <a:spcPts val="0"/>
              </a:spcAft>
              <a:buSzPts val="1400"/>
              <a:buChar char="•"/>
              <a:defRPr/>
            </a:lvl5pPr>
            <a:lvl6pPr indent="-317500" lvl="5" marL="2743200" rtl="0">
              <a:spcBef>
                <a:spcPts val="2200"/>
              </a:spcBef>
              <a:spcAft>
                <a:spcPts val="0"/>
              </a:spcAft>
              <a:buSzPts val="1400"/>
              <a:buChar char="•"/>
              <a:defRPr/>
            </a:lvl6pPr>
            <a:lvl7pPr indent="-317500" lvl="6" marL="3200400" rtl="0">
              <a:spcBef>
                <a:spcPts val="2200"/>
              </a:spcBef>
              <a:spcAft>
                <a:spcPts val="0"/>
              </a:spcAft>
              <a:buSzPts val="1400"/>
              <a:buChar char="•"/>
              <a:defRPr/>
            </a:lvl7pPr>
            <a:lvl8pPr indent="-317500" lvl="7" marL="3657600" rtl="0">
              <a:spcBef>
                <a:spcPts val="2200"/>
              </a:spcBef>
              <a:spcAft>
                <a:spcPts val="0"/>
              </a:spcAft>
              <a:buSzPts val="1400"/>
              <a:buChar char="•"/>
              <a:defRPr/>
            </a:lvl8pPr>
            <a:lvl9pPr indent="-317500" lvl="8" marL="41148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
            <a:alphaModFix/>
          </a:blip>
          <a:stretch>
            <a:fillRect/>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indent="-317500" lvl="1" marL="914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indent="-317500" lvl="2" marL="1371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indent="-317500" lvl="3" marL="18288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indent="-317500" lvl="4" marL="22860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indent="-317500" lvl="5" marL="27432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indent="-317500" lvl="6" marL="3200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indent="-317500" lvl="7" marL="3657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indent="-317500" lvl="8" marL="41148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1" name="Google Shape;121;p37"/>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2" name="Google Shape;122;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p:nvPr>
            <p:ph idx="4294967295" type="title"/>
          </p:nvPr>
        </p:nvSpPr>
        <p:spPr>
          <a:xfrm>
            <a:off x="264895" y="966296"/>
            <a:ext cx="7242600" cy="111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000">
                <a:solidFill>
                  <a:srgbClr val="FFFFFF"/>
                </a:solidFill>
              </a:rPr>
              <a:t>Data </a:t>
            </a:r>
            <a:r>
              <a:rPr lang="en" sz="4000">
                <a:solidFill>
                  <a:srgbClr val="FFFFFF"/>
                </a:solidFill>
              </a:rPr>
              <a:t>Governance </a:t>
            </a:r>
            <a:r>
              <a:rPr lang="en" sz="4000">
                <a:solidFill>
                  <a:srgbClr val="FFFFFF"/>
                </a:solidFill>
              </a:rPr>
              <a:t>@ </a:t>
            </a:r>
            <a:r>
              <a:rPr lang="en" sz="4000">
                <a:solidFill>
                  <a:srgbClr val="FFFFFF"/>
                </a:solidFill>
              </a:rPr>
              <a:t>SneakerPark</a:t>
            </a:r>
            <a:endParaRPr sz="4000">
              <a:solidFill>
                <a:srgbClr val="FFFFFF"/>
              </a:solidFill>
            </a:endParaRPr>
          </a:p>
          <a:p>
            <a:pPr indent="0" lvl="0" marL="0" rtl="0" algn="l">
              <a:spcBef>
                <a:spcPts val="0"/>
              </a:spcBef>
              <a:spcAft>
                <a:spcPts val="0"/>
              </a:spcAft>
              <a:buNone/>
            </a:pPr>
            <a:r>
              <a:t/>
            </a:r>
            <a:endParaRPr/>
          </a:p>
        </p:txBody>
      </p:sp>
      <p:pic>
        <p:nvPicPr>
          <p:cNvPr id="179" name="Google Shape;179;p51"/>
          <p:cNvPicPr preferRelativeResize="0"/>
          <p:nvPr/>
        </p:nvPicPr>
        <p:blipFill rotWithShape="1">
          <a:blip r:embed="rId4">
            <a:alphaModFix/>
          </a:blip>
          <a:srcRect b="1820" l="0" r="0" t="-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EEEEEE"/>
                </a:solidFill>
                <a:latin typeface="Open Sans"/>
                <a:ea typeface="Open Sans"/>
                <a:cs typeface="Open Sans"/>
                <a:sym typeface="Open Sans"/>
              </a:rPr>
              <a:t>Prepared by:</a:t>
            </a:r>
            <a:endParaRPr i="1">
              <a:solidFill>
                <a:srgbClr val="EEEEEE"/>
              </a:solidFill>
              <a:latin typeface="Open Sans"/>
              <a:ea typeface="Open Sans"/>
              <a:cs typeface="Open Sans"/>
              <a:sym typeface="Open Sans"/>
            </a:endParaRPr>
          </a:p>
          <a:p>
            <a:pPr indent="0" lvl="0" marL="0" rtl="0" algn="l">
              <a:spcBef>
                <a:spcPts val="0"/>
              </a:spcBef>
              <a:spcAft>
                <a:spcPts val="0"/>
              </a:spcAft>
              <a:buNone/>
            </a:pPr>
            <a:r>
              <a:t/>
            </a:r>
            <a:endParaRPr i="1">
              <a:solidFill>
                <a:srgbClr val="EEEEEE"/>
              </a:solidFill>
              <a:latin typeface="Open Sans"/>
              <a:ea typeface="Open Sans"/>
              <a:cs typeface="Open Sans"/>
              <a:sym typeface="Open Sans"/>
            </a:endParaRPr>
          </a:p>
          <a:p>
            <a:pPr indent="0" lvl="0" marL="0" rtl="0" algn="l">
              <a:spcBef>
                <a:spcPts val="0"/>
              </a:spcBef>
              <a:spcAft>
                <a:spcPts val="0"/>
              </a:spcAft>
              <a:buNone/>
            </a:pPr>
            <a:r>
              <a:rPr i="1" lang="en">
                <a:solidFill>
                  <a:srgbClr val="EEEEEE"/>
                </a:solidFill>
                <a:latin typeface="Open Sans"/>
                <a:ea typeface="Open Sans"/>
                <a:cs typeface="Open Sans"/>
                <a:sym typeface="Open Sans"/>
              </a:rPr>
              <a:t>Submitted on:</a:t>
            </a:r>
            <a:endParaRPr i="1">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60"/>
          <p:cNvSpPr txBox="1"/>
          <p:nvPr>
            <p:ph idx="1" type="body"/>
          </p:nvPr>
        </p:nvSpPr>
        <p:spPr>
          <a:xfrm>
            <a:off x="264900" y="110600"/>
            <a:ext cx="7366800" cy="1041900"/>
          </a:xfrm>
          <a:prstGeom prst="rect">
            <a:avLst/>
          </a:prstGeom>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b="1" lang="en" sz="1600">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b="1" lang="en" sz="1600">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45"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3</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b="1" lang="en" sz="1600">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b="1" lang="en" sz="1600">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b="1" lang="en" sz="1600">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56"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4</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4"/>
          <p:cNvSpPr txBox="1"/>
          <p:nvPr>
            <p:ph idx="1" type="body"/>
          </p:nvPr>
        </p:nvSpPr>
        <p:spPr>
          <a:xfrm>
            <a:off x="369675" y="695675"/>
            <a:ext cx="6914100" cy="13713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b="1" lang="en" sz="1600">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b="1" lang="en" sz="1600">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b="1" lang="en" sz="1600">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100"/>
              </a:spcBef>
              <a:spcAft>
                <a:spcPts val="1100"/>
              </a:spcAft>
              <a:buNone/>
            </a:pPr>
            <a:r>
              <a:t/>
            </a:r>
            <a:endParaRPr sz="16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369675" y="4848275"/>
            <a:ext cx="6914099" cy="37827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68"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5</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66"/>
          <p:cNvSpPr txBox="1"/>
          <p:nvPr>
            <p:ph idx="1" type="body"/>
          </p:nvPr>
        </p:nvSpPr>
        <p:spPr>
          <a:xfrm>
            <a:off x="439225" y="-63075"/>
            <a:ext cx="6907500" cy="4777800"/>
          </a:xfrm>
          <a:prstGeom prst="rect">
            <a:avLst/>
          </a:prstGeom>
        </p:spPr>
        <p:txBody>
          <a:bodyPr anchorCtr="0" anchor="t" bIns="91425" lIns="91425" spcFirstLastPara="1" rIns="91425" wrap="square" tIns="91425">
            <a:noAutofit/>
          </a:bodyPr>
          <a:lstStyle/>
          <a:p>
            <a:pPr indent="0" lvl="0" marL="0" marR="241300" rtl="0" algn="just">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b="1" lang="en" sz="1600">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b="1" lang="en" sz="1600">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b="1" lang="en" sz="1600">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3800"/>
              </a:spcBef>
              <a:spcAft>
                <a:spcPts val="0"/>
              </a:spcAft>
              <a:buNone/>
            </a:pPr>
            <a:r>
              <a:rPr b="1" lang="en" sz="1600">
                <a:solidFill>
                  <a:srgbClr val="525C65"/>
                </a:solidFill>
                <a:highlight>
                  <a:schemeClr val="lt1"/>
                </a:highlight>
                <a:latin typeface="Open Sans"/>
                <a:ea typeface="Open Sans"/>
                <a:cs typeface="Open Sans"/>
                <a:sym typeface="Open Sans"/>
              </a:rPr>
              <a:t>Tip:</a:t>
            </a:r>
            <a:r>
              <a:rPr lang="en" sz="160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sym typeface="Open Sans"/>
            </a:endParaRPr>
          </a:p>
          <a:p>
            <a:pPr indent="0" lvl="0" marL="0" rtl="0" algn="just">
              <a:spcBef>
                <a:spcPts val="1100"/>
              </a:spcBef>
              <a:spcAft>
                <a:spcPts val="0"/>
              </a:spcAft>
              <a:buNone/>
            </a:pPr>
            <a:r>
              <a:rPr b="1" lang="en" sz="1600">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b="1" sz="1600">
              <a:solidFill>
                <a:srgbClr val="525C65"/>
              </a:solidFill>
              <a:highlight>
                <a:schemeClr val="lt1"/>
              </a:highlight>
              <a:latin typeface="Open Sans"/>
              <a:ea typeface="Open Sans"/>
              <a:cs typeface="Open Sans"/>
              <a:sym typeface="Open Sans"/>
            </a:endParaRPr>
          </a:p>
          <a:p>
            <a:pPr indent="0" lvl="0" marL="0" rtl="0" algn="just">
              <a:spcBef>
                <a:spcPts val="1600"/>
              </a:spcBef>
              <a:spcAft>
                <a:spcPts val="0"/>
              </a:spcAft>
              <a:buNone/>
            </a:pPr>
            <a:r>
              <a:rPr b="1" lang="en" sz="1600">
                <a:solidFill>
                  <a:srgbClr val="525C65"/>
                </a:solidFill>
                <a:highlight>
                  <a:schemeClr val="lt1"/>
                </a:highlight>
                <a:latin typeface="Open Sans"/>
                <a:ea typeface="Open Sans"/>
                <a:cs typeface="Open Sans"/>
                <a:sym typeface="Open Sans"/>
              </a:rPr>
              <a:t>Next, please write at least a paragraph explaining  your choice.</a:t>
            </a:r>
            <a:endParaRPr sz="1600">
              <a:solidFill>
                <a:srgbClr val="525C65"/>
              </a:solidFill>
              <a:highlight>
                <a:schemeClr val="lt1"/>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1600"/>
              </a:spcAft>
              <a:buNone/>
            </a:pPr>
            <a:r>
              <a:t/>
            </a:r>
            <a:endParaRPr sz="1600">
              <a:solidFill>
                <a:srgbClr val="525C65"/>
              </a:solidFill>
              <a:highlight>
                <a:srgbClr val="FFFFFF"/>
              </a:highlight>
              <a:latin typeface="Open Sans"/>
              <a:ea typeface="Open Sans"/>
              <a:cs typeface="Open Sans"/>
              <a:sym typeface="Open Sans"/>
            </a:endParaRPr>
          </a:p>
        </p:txBody>
      </p:sp>
      <p:pic>
        <p:nvPicPr>
          <p:cNvPr id="276" name="Google Shape;276;p66"/>
          <p:cNvPicPr preferRelativeResize="0"/>
          <p:nvPr/>
        </p:nvPicPr>
        <p:blipFill rotWithShape="1">
          <a:blip r:embed="rId3">
            <a:alphaModFix/>
          </a:blip>
          <a:srcRect b="7595" l="5866" r="5653" t="3775"/>
          <a:stretch/>
        </p:blipFill>
        <p:spPr>
          <a:xfrm>
            <a:off x="954513" y="4876800"/>
            <a:ext cx="5876925" cy="4171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67"/>
          <p:cNvSpPr txBox="1"/>
          <p:nvPr>
            <p:ph idx="1" type="body"/>
          </p:nvPr>
        </p:nvSpPr>
        <p:spPr>
          <a:xfrm>
            <a:off x="465150" y="524225"/>
            <a:ext cx="6842100" cy="137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Clr>
                <a:schemeClr val="dk1"/>
              </a:buClr>
              <a:buSzPts val="1100"/>
              <a:buFont typeface="Arial"/>
              <a:buNone/>
            </a:pPr>
            <a:r>
              <a:rPr b="1" lang="en" sz="2200">
                <a:solidFill>
                  <a:srgbClr val="525C65"/>
                </a:solidFill>
                <a:highlight>
                  <a:schemeClr val="lt1"/>
                </a:highlight>
                <a:latin typeface="Open Sans"/>
                <a:ea typeface="Open Sans"/>
                <a:cs typeface="Open Sans"/>
                <a:sym typeface="Open Sans"/>
              </a:rPr>
              <a:t>Explanation:</a:t>
            </a:r>
            <a:endParaRPr sz="22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85"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6</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indent="0" lvl="0" marL="0" rtl="0" algn="ctr">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69"/>
          <p:cNvSpPr txBox="1"/>
          <p:nvPr>
            <p:ph idx="1" type="body"/>
          </p:nvPr>
        </p:nvSpPr>
        <p:spPr>
          <a:xfrm>
            <a:off x="432450" y="717975"/>
            <a:ext cx="6907500" cy="477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525C65"/>
                </a:solidFill>
                <a:highlight>
                  <a:srgbClr val="FFFFFF"/>
                </a:highlight>
                <a:latin typeface="Open Sans"/>
                <a:ea typeface="Open Sans"/>
                <a:cs typeface="Open Sans"/>
                <a:sym typeface="Open Sans"/>
              </a:rPr>
              <a:t>In this step, you will define a set of </a:t>
            </a:r>
            <a:r>
              <a:rPr b="1" lang="en" sz="1600">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rPr b="1" lang="en" sz="1600">
                <a:solidFill>
                  <a:srgbClr val="525C65"/>
                </a:solidFill>
                <a:highlight>
                  <a:srgbClr val="FFFFFF"/>
                </a:highlight>
                <a:latin typeface="Open Sans"/>
                <a:ea typeface="Open Sans"/>
                <a:cs typeface="Open Sans"/>
                <a:sym typeface="Open Sans"/>
              </a:rPr>
              <a:t>Please come up with 4 rules - 2 for Items and 2 for Customers </a:t>
            </a:r>
            <a:r>
              <a:rPr lang="en" sz="1600">
                <a:solidFill>
                  <a:srgbClr val="525C65"/>
                </a:solidFill>
                <a:highlight>
                  <a:srgbClr val="FFFFFF"/>
                </a:highlight>
                <a:latin typeface="Open Sans"/>
                <a:ea typeface="Open Sans"/>
                <a:cs typeface="Open Sans"/>
                <a:sym typeface="Open Sans"/>
              </a:rPr>
              <a:t>and list them below.</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spcBef>
                <a:spcPts val="1600"/>
              </a:spcBef>
              <a:spcAft>
                <a:spcPts val="1600"/>
              </a:spcAft>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use this Template</a:t>
            </a:r>
            <a:endParaRPr/>
          </a:p>
        </p:txBody>
      </p:sp>
      <p:sp>
        <p:nvSpPr>
          <p:cNvPr id="186" name="Google Shape;186;p52"/>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Theses slides are provided as a guide to ensure that you submit all the required components to successfully complete your project. For detailed instruction, please read the instruction in the classroom.</a:t>
            </a:r>
            <a:endParaRPr sz="2200"/>
          </a:p>
          <a:p>
            <a:pPr indent="-368300" lvl="0" marL="457200" rtl="0" algn="l">
              <a:spcBef>
                <a:spcPts val="0"/>
              </a:spcBef>
              <a:spcAft>
                <a:spcPts val="0"/>
              </a:spcAft>
              <a:buSzPts val="2200"/>
              <a:buChar char="●"/>
            </a:pPr>
            <a:r>
              <a:rPr lang="en" sz="2200"/>
              <a:t>When presenting your project, please only think of this as a guide. We encouraged you to use creative freedom when making changes as long as the required information is present. </a:t>
            </a:r>
            <a:endParaRPr sz="2200"/>
          </a:p>
          <a:p>
            <a:pPr indent="-368300" lvl="0" marL="457200" rtl="0" algn="l">
              <a:spcBef>
                <a:spcPts val="0"/>
              </a:spcBef>
              <a:spcAft>
                <a:spcPts val="0"/>
              </a:spcAft>
              <a:buSzPts val="2200"/>
              <a:buChar char="●"/>
            </a:pPr>
            <a:r>
              <a:rPr b="1" lang="en" sz="2200">
                <a:latin typeface="Open Sans"/>
                <a:ea typeface="Open Sans"/>
                <a:cs typeface="Open Sans"/>
                <a:sym typeface="Open Sans"/>
              </a:rPr>
              <a:t>Remember to delete this and all</a:t>
            </a:r>
            <a:r>
              <a:rPr lang="en" sz="2200"/>
              <a:t> of the other example slides before you submit your project.</a:t>
            </a:r>
            <a:endParaRPr sz="2200"/>
          </a:p>
          <a:p>
            <a:pPr indent="-368300" lvl="0" marL="457200" rtl="0" algn="l">
              <a:spcBef>
                <a:spcPts val="0"/>
              </a:spcBef>
              <a:spcAft>
                <a:spcPts val="0"/>
              </a:spcAft>
              <a:buSzPts val="2200"/>
              <a:buChar char="●"/>
            </a:pPr>
            <a:r>
              <a:rPr b="1" lang="en" sz="2200">
                <a:latin typeface="Open Sans"/>
                <a:ea typeface="Open Sans"/>
                <a:cs typeface="Open Sans"/>
                <a:sym typeface="Open Sans"/>
              </a:rPr>
              <a:t>Remember to add your name and the date</a:t>
            </a:r>
            <a:r>
              <a:rPr lang="en" sz="2200"/>
              <a:t> to the cover slide</a:t>
            </a:r>
            <a:endParaRPr sz="2200"/>
          </a:p>
          <a:p>
            <a:pPr indent="0" lvl="0" marL="457200" rtl="0" algn="l">
              <a:spcBef>
                <a:spcPts val="1600"/>
              </a:spcBef>
              <a:spcAft>
                <a:spcPts val="1600"/>
              </a:spcAft>
              <a:buNone/>
            </a:pPr>
            <a:r>
              <a:t/>
            </a:r>
            <a:endParaRPr sz="2200"/>
          </a:p>
        </p:txBody>
      </p:sp>
      <p:sp>
        <p:nvSpPr>
          <p:cNvPr id="187" name="Google Shape;187;p52"/>
          <p:cNvSpPr txBox="1"/>
          <p:nvPr/>
        </p:nvSpPr>
        <p:spPr>
          <a:xfrm>
            <a:off x="1028425" y="7749175"/>
            <a:ext cx="5652900" cy="11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b="11824" l="18073" r="14486" t="20988"/>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96"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7</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Write 1-2 paragraphs discussing what </a:t>
            </a:r>
            <a:r>
              <a:rPr b="1" lang="en" sz="1600">
                <a:solidFill>
                  <a:srgbClr val="525C65"/>
                </a:solidFill>
                <a:highlight>
                  <a:srgbClr val="FFFFFF"/>
                </a:highlight>
                <a:latin typeface="Open Sans"/>
                <a:ea typeface="Open Sans"/>
                <a:cs typeface="Open Sans"/>
                <a:sym typeface="Open Sans"/>
              </a:rPr>
              <a:t>data governance roles and responsibilities</a:t>
            </a:r>
            <a:r>
              <a:rPr lang="en" sz="160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b="1" lang="en" sz="1600">
                <a:solidFill>
                  <a:srgbClr val="525C65"/>
                </a:solidFill>
                <a:highlight>
                  <a:srgbClr val="FFFFFF"/>
                </a:highlight>
                <a:latin typeface="Open Sans"/>
                <a:ea typeface="Open Sans"/>
                <a:cs typeface="Open Sans"/>
                <a:sym typeface="Open Sans"/>
              </a:rPr>
              <a:t>least 3 different aspects </a:t>
            </a:r>
            <a:r>
              <a:rPr lang="en" sz="160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b="1" lang="en" sz="1600">
                <a:solidFill>
                  <a:srgbClr val="525C65"/>
                </a:solidFill>
                <a:highlight>
                  <a:srgbClr val="FFFFFF"/>
                </a:highlight>
                <a:latin typeface="Open Sans"/>
                <a:ea typeface="Open Sans"/>
                <a:cs typeface="Open Sans"/>
                <a:sym typeface="Open Sans"/>
              </a:rPr>
              <a:t>current employees have the necessary skills</a:t>
            </a:r>
            <a:r>
              <a:rPr lang="en" sz="1600">
                <a:solidFill>
                  <a:srgbClr val="525C65"/>
                </a:solidFill>
                <a:highlight>
                  <a:srgbClr val="FFFFFF"/>
                </a:highlight>
                <a:latin typeface="Open Sans"/>
                <a:ea typeface="Open Sans"/>
                <a:cs typeface="Open Sans"/>
                <a:sym typeface="Open Sans"/>
              </a:rPr>
              <a:t> for these roles or should the company </a:t>
            </a:r>
            <a:r>
              <a:rPr b="1" lang="en" sz="1600">
                <a:solidFill>
                  <a:srgbClr val="525C65"/>
                </a:solidFill>
                <a:highlight>
                  <a:srgbClr val="FFFFFF"/>
                </a:highlight>
                <a:latin typeface="Open Sans"/>
                <a:ea typeface="Open Sans"/>
                <a:cs typeface="Open Sans"/>
                <a:sym typeface="Open Sans"/>
              </a:rPr>
              <a:t>make new hires</a:t>
            </a:r>
            <a:r>
              <a:rPr lang="en" sz="1600">
                <a:solidFill>
                  <a:srgbClr val="525C65"/>
                </a:solidFill>
                <a:highlight>
                  <a:srgbClr val="FFFFFF"/>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1100"/>
              </a:spcAft>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07"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342900" lvl="0" marL="457200" rtl="0" algn="l">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a:t>
            </a:r>
            <a:r>
              <a:rPr lang="en" sz="1600">
                <a:solidFill>
                  <a:srgbClr val="525C65"/>
                </a:solidFill>
                <a:highlight>
                  <a:srgbClr val="FFFFFF"/>
                </a:highlight>
                <a:latin typeface="Open Sans"/>
                <a:ea typeface="Open Sans"/>
                <a:cs typeface="Open Sans"/>
                <a:sym typeface="Open Sans"/>
              </a:rPr>
              <a: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indent="-330200" lvl="0" marL="914400" rtl="0" algn="l">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None/>
            </a:pPr>
            <a:r>
              <a:t/>
            </a:r>
            <a:endParaRPr sz="1600">
              <a:solidFill>
                <a:srgbClr val="525C65"/>
              </a:solidFill>
              <a:highlight>
                <a:srgbClr val="FFFFFF"/>
              </a:highlight>
              <a:latin typeface="Open Sans"/>
              <a:ea typeface="Open Sans"/>
              <a:cs typeface="Open Sans"/>
              <a:sym typeface="Open Sans"/>
            </a:endParaRPr>
          </a:p>
          <a:p>
            <a:pPr indent="-342900" lvl="0" marL="457200" rtl="0" algn="l">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3"/>
          <p:cNvSpPr txBox="1"/>
          <p:nvPr/>
        </p:nvSpPr>
        <p:spPr>
          <a:xfrm>
            <a:off x="329725" y="742950"/>
            <a:ext cx="6135900" cy="89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4000">
                <a:solidFill>
                  <a:srgbClr val="2E3D49"/>
                </a:solidFill>
                <a:latin typeface="Open Sans"/>
                <a:ea typeface="Open Sans"/>
                <a:cs typeface="Open Sans"/>
                <a:sym typeface="Open Sans"/>
              </a:rPr>
              <a:t>What we provide:</a:t>
            </a:r>
            <a:endParaRPr sz="4000">
              <a:solidFill>
                <a:srgbClr val="2E3D49"/>
              </a:solidFill>
              <a:latin typeface="Open Sans"/>
              <a:ea typeface="Open Sans"/>
              <a:cs typeface="Open Sans"/>
              <a:sym typeface="Open Sans"/>
            </a:endParaRPr>
          </a:p>
        </p:txBody>
      </p:sp>
      <p:sp>
        <p:nvSpPr>
          <p:cNvPr id="194" name="Google Shape;194;p53"/>
          <p:cNvSpPr txBox="1"/>
          <p:nvPr/>
        </p:nvSpPr>
        <p:spPr>
          <a:xfrm>
            <a:off x="1028425" y="7749175"/>
            <a:ext cx="5652900" cy="11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95" name="Google Shape;195;p53"/>
          <p:cNvPicPr preferRelativeResize="0"/>
          <p:nvPr/>
        </p:nvPicPr>
        <p:blipFill rotWithShape="1">
          <a:blip r:embed="rId3">
            <a:alphaModFix/>
          </a:blip>
          <a:srcRect b="11824" l="18073" r="14486" t="20988"/>
          <a:stretch/>
        </p:blipFill>
        <p:spPr>
          <a:xfrm>
            <a:off x="374375" y="7823200"/>
            <a:ext cx="7023750" cy="1749275"/>
          </a:xfrm>
          <a:prstGeom prst="rect">
            <a:avLst/>
          </a:prstGeom>
          <a:noFill/>
          <a:ln>
            <a:noFill/>
          </a:ln>
        </p:spPr>
      </p:pic>
      <p:sp>
        <p:nvSpPr>
          <p:cNvPr id="196" name="Google Shape;196;p53"/>
          <p:cNvSpPr txBox="1"/>
          <p:nvPr>
            <p:ph type="title"/>
          </p:nvPr>
        </p:nvSpPr>
        <p:spPr>
          <a:xfrm>
            <a:off x="322950" y="5293650"/>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you are required to submit:</a:t>
            </a:r>
            <a:endParaRPr/>
          </a:p>
        </p:txBody>
      </p:sp>
      <p:sp>
        <p:nvSpPr>
          <p:cNvPr id="197" name="Google Shape;197;p53"/>
          <p:cNvSpPr txBox="1"/>
          <p:nvPr>
            <p:ph idx="1" type="body"/>
          </p:nvPr>
        </p:nvSpPr>
        <p:spPr>
          <a:xfrm>
            <a:off x="233575" y="6710816"/>
            <a:ext cx="7242600" cy="11199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Font typeface="Open Sans"/>
              <a:buChar char="●"/>
            </a:pPr>
            <a:r>
              <a:rPr lang="en" sz="2200"/>
              <a:t>Filled out Slides template.</a:t>
            </a:r>
            <a:endParaRPr sz="2200"/>
          </a:p>
          <a:p>
            <a:pPr indent="-355600" lvl="0" marL="457200" marR="0" rtl="0" algn="l">
              <a:lnSpc>
                <a:spcPct val="115000"/>
              </a:lnSpc>
              <a:spcBef>
                <a:spcPts val="0"/>
              </a:spcBef>
              <a:spcAft>
                <a:spcPts val="0"/>
              </a:spcAft>
              <a:buSzPts val="2000"/>
              <a:buFont typeface="Open Sans"/>
              <a:buChar char="●"/>
            </a:pPr>
            <a:r>
              <a:rPr lang="en" sz="2200"/>
              <a:t>Filled out Sheets template.</a:t>
            </a:r>
            <a:endParaRPr sz="2200"/>
          </a:p>
        </p:txBody>
      </p:sp>
      <p:sp>
        <p:nvSpPr>
          <p:cNvPr id="198" name="Google Shape;198;p53"/>
          <p:cNvSpPr txBox="1"/>
          <p:nvPr>
            <p:ph idx="1" type="body"/>
          </p:nvPr>
        </p:nvSpPr>
        <p:spPr>
          <a:xfrm>
            <a:off x="264950" y="1638151"/>
            <a:ext cx="7242600" cy="2091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200"/>
              <a:t>This Starter Slides Template</a:t>
            </a:r>
            <a:endParaRPr sz="2200"/>
          </a:p>
          <a:p>
            <a:pPr indent="-355600" lvl="0" marL="457200" rtl="0" algn="l">
              <a:spcBef>
                <a:spcPts val="0"/>
              </a:spcBef>
              <a:spcAft>
                <a:spcPts val="0"/>
              </a:spcAft>
              <a:buSzPts val="2000"/>
              <a:buFont typeface="Open Sans"/>
              <a:buChar char="●"/>
            </a:pPr>
            <a:r>
              <a:rPr lang="en" sz="2200"/>
              <a:t>Sheets Template with 4 Tabs - Data Dictionary, Data Quality Issues, Standard Naming Convention, and Business Glossary</a:t>
            </a:r>
            <a:endParaRPr sz="2200"/>
          </a:p>
          <a:p>
            <a:pPr indent="-355600" lvl="0" marL="457200" rtl="0" algn="l">
              <a:spcBef>
                <a:spcPts val="0"/>
              </a:spcBef>
              <a:spcAft>
                <a:spcPts val="0"/>
              </a:spcAft>
              <a:buSzPts val="2000"/>
              <a:buFont typeface="Open Sans"/>
              <a:buChar char="●"/>
            </a:pPr>
            <a:r>
              <a:rPr lang="en" sz="2200"/>
              <a:t>Workspace with an instance of Postgres and code that will create and populate the database you will be working with.</a:t>
            </a:r>
            <a:endParaRPr sz="2200"/>
          </a:p>
          <a:p>
            <a:pPr indent="-355600" lvl="0" marL="457200" rtl="0" algn="l">
              <a:spcBef>
                <a:spcPts val="0"/>
              </a:spcBef>
              <a:spcAft>
                <a:spcPts val="0"/>
              </a:spcAft>
              <a:buSzPts val="2000"/>
              <a:buFont typeface="Open Sans"/>
              <a:buChar char="●"/>
            </a:pPr>
            <a:r>
              <a:rPr lang="en" sz="2200"/>
              <a:t>Grading rubric you can use to ensure you have submitted everything that is required. </a:t>
            </a:r>
            <a:endParaRPr sz="2200"/>
          </a:p>
          <a:p>
            <a:pPr indent="0" lvl="0" marL="0" marR="0" rtl="0" algn="l">
              <a:lnSpc>
                <a:spcPct val="100000"/>
              </a:lnSpc>
              <a:spcBef>
                <a:spcPts val="1600"/>
              </a:spcBef>
              <a:spcAft>
                <a:spcPts val="0"/>
              </a:spcAft>
              <a:buNone/>
            </a:pPr>
            <a:r>
              <a:t/>
            </a:r>
            <a:endParaRPr sz="4000">
              <a:solidFill>
                <a:srgbClr val="2E3D49"/>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4"/>
          <p:cNvSpPr txBox="1"/>
          <p:nvPr>
            <p:ph type="title"/>
          </p:nvPr>
        </p:nvSpPr>
        <p:spPr>
          <a:xfrm>
            <a:off x="264895" y="1844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04" name="Google Shape;204;p54"/>
          <p:cNvSpPr txBox="1"/>
          <p:nvPr>
            <p:ph idx="1" type="body"/>
          </p:nvPr>
        </p:nvSpPr>
        <p:spPr>
          <a:xfrm>
            <a:off x="264900" y="1420950"/>
            <a:ext cx="6932700" cy="83328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525C65"/>
              </a:buClr>
              <a:buSzPts val="1700"/>
              <a:buFont typeface="Open Sans"/>
              <a:buChar char="●"/>
            </a:pPr>
            <a:r>
              <a:rPr b="1" lang="en" sz="1700">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1100"/>
              </a:spcBef>
              <a:spcAft>
                <a:spcPts val="400"/>
              </a:spcAft>
              <a:buClr>
                <a:schemeClr val="dk1"/>
              </a:buClr>
              <a:buSzPts val="1100"/>
              <a:buFont typeface="Arial"/>
              <a:buNone/>
            </a:pPr>
            <a:r>
              <a:t/>
            </a:r>
            <a:endParaRPr b="1" sz="170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5"/>
          <p:cNvSpPr txBox="1"/>
          <p:nvPr>
            <p:ph type="title"/>
          </p:nvPr>
        </p:nvSpPr>
        <p:spPr>
          <a:xfrm>
            <a:off x="264895" y="403546"/>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15"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1</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b="1" lang="en" sz="1600">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b="1" lang="en" sz="1600">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b="1" lang="en" sz="1600">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b="1" sz="1700">
              <a:solidFill>
                <a:srgbClr val="525C65"/>
              </a:solidFill>
              <a:highlight>
                <a:schemeClr val="lt1"/>
              </a:highlight>
              <a:latin typeface="Open Sans"/>
              <a:ea typeface="Open Sans"/>
              <a:cs typeface="Open Sans"/>
              <a:sym typeface="Open Sans"/>
            </a:endParaRPr>
          </a:p>
          <a:p>
            <a:pPr indent="0" lvl="0" marL="0" rtl="0" algn="just">
              <a:lnSpc>
                <a:spcPct val="170000"/>
              </a:lnSpc>
              <a:spcBef>
                <a:spcPts val="1100"/>
              </a:spcBef>
              <a:spcAft>
                <a:spcPts val="1100"/>
              </a:spcAft>
              <a:buNone/>
            </a:pPr>
            <a:r>
              <a:t/>
            </a:r>
            <a:endParaRPr b="1">
              <a:solidFill>
                <a:srgbClr val="525C65"/>
              </a:solidFill>
              <a:highlight>
                <a:schemeClr val="lt1"/>
              </a:highlight>
              <a:latin typeface="Open Sans"/>
              <a:ea typeface="Open Sans"/>
              <a:cs typeface="Open Sans"/>
              <a:sym typeface="Open Sans"/>
            </a:endParaRPr>
          </a:p>
        </p:txBody>
      </p:sp>
      <p:pic>
        <p:nvPicPr>
          <p:cNvPr id="230" name="Google Shape;230;p58"/>
          <p:cNvPicPr preferRelativeResize="0"/>
          <p:nvPr/>
        </p:nvPicPr>
        <p:blipFill>
          <a:blip r:embed="rId3">
            <a:alphaModFix/>
          </a:blip>
          <a:stretch>
            <a:fillRect/>
          </a:stretch>
        </p:blipFill>
        <p:spPr>
          <a:xfrm>
            <a:off x="286275" y="2602801"/>
            <a:ext cx="6838951" cy="3633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34"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2</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