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4"/>
    <p:sldMasterId id="2147483702" r:id="rId5"/>
  </p:sldMasterIdLst>
  <p:sldIdLst>
    <p:sldId id="262" r:id="rId6"/>
    <p:sldId id="263" r:id="rId7"/>
    <p:sldId id="273" r:id="rId8"/>
    <p:sldId id="274" r:id="rId9"/>
    <p:sldId id="280" r:id="rId10"/>
    <p:sldId id="302" r:id="rId11"/>
    <p:sldId id="288" r:id="rId12"/>
    <p:sldId id="289" r:id="rId13"/>
    <p:sldId id="303" r:id="rId14"/>
    <p:sldId id="301" r:id="rId15"/>
    <p:sldId id="290" r:id="rId16"/>
    <p:sldId id="287" r:id="rId17"/>
    <p:sldId id="291" r:id="rId18"/>
    <p:sldId id="285" r:id="rId19"/>
    <p:sldId id="298" r:id="rId20"/>
    <p:sldId id="300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F4B45-C72A-44FD-810C-B182DC416316}" v="1704" dt="2024-11-22T04:16:36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rn, Matthew" userId="3a45da5e-ccdb-4d2e-91a0-787fd4862c96" providerId="ADAL" clId="{B73F4B45-C72A-44FD-810C-B182DC416316}"/>
    <pc:docChg chg="undo custSel addSld delSld modSld sldOrd">
      <pc:chgData name="Stern, Matthew" userId="3a45da5e-ccdb-4d2e-91a0-787fd4862c96" providerId="ADAL" clId="{B73F4B45-C72A-44FD-810C-B182DC416316}" dt="2024-11-22T04:16:36.808" v="2702" actId="20577"/>
      <pc:docMkLst>
        <pc:docMk/>
      </pc:docMkLst>
      <pc:sldChg chg="modSp mod">
        <pc:chgData name="Stern, Matthew" userId="3a45da5e-ccdb-4d2e-91a0-787fd4862c96" providerId="ADAL" clId="{B73F4B45-C72A-44FD-810C-B182DC416316}" dt="2024-11-22T04:13:45.158" v="2505" actId="20577"/>
        <pc:sldMkLst>
          <pc:docMk/>
          <pc:sldMk cId="1950831128" sldId="262"/>
        </pc:sldMkLst>
        <pc:spChg chg="mod">
          <ac:chgData name="Stern, Matthew" userId="3a45da5e-ccdb-4d2e-91a0-787fd4862c96" providerId="ADAL" clId="{B73F4B45-C72A-44FD-810C-B182DC416316}" dt="2024-11-22T01:47:05.995" v="94" actId="14100"/>
          <ac:spMkLst>
            <pc:docMk/>
            <pc:sldMk cId="1950831128" sldId="262"/>
            <ac:spMk id="5" creationId="{843F841B-11E4-1348-A855-08D2DD805E5B}"/>
          </ac:spMkLst>
        </pc:spChg>
        <pc:spChg chg="mod">
          <ac:chgData name="Stern, Matthew" userId="3a45da5e-ccdb-4d2e-91a0-787fd4862c96" providerId="ADAL" clId="{B73F4B45-C72A-44FD-810C-B182DC416316}" dt="2024-11-22T04:13:45.158" v="2505" actId="20577"/>
          <ac:spMkLst>
            <pc:docMk/>
            <pc:sldMk cId="1950831128" sldId="262"/>
            <ac:spMk id="6" creationId="{829CB22E-C8CF-6B47-ADE5-F596C779446E}"/>
          </ac:spMkLst>
        </pc:spChg>
      </pc:sldChg>
      <pc:sldChg chg="modSp mod modAnim">
        <pc:chgData name="Stern, Matthew" userId="3a45da5e-ccdb-4d2e-91a0-787fd4862c96" providerId="ADAL" clId="{B73F4B45-C72A-44FD-810C-B182DC416316}" dt="2024-11-22T04:16:36.808" v="2702" actId="20577"/>
        <pc:sldMkLst>
          <pc:docMk/>
          <pc:sldMk cId="2524294418" sldId="263"/>
        </pc:sldMkLst>
        <pc:spChg chg="mod">
          <ac:chgData name="Stern, Matthew" userId="3a45da5e-ccdb-4d2e-91a0-787fd4862c96" providerId="ADAL" clId="{B73F4B45-C72A-44FD-810C-B182DC416316}" dt="2024-11-22T04:16:36.808" v="2702" actId="20577"/>
          <ac:spMkLst>
            <pc:docMk/>
            <pc:sldMk cId="2524294418" sldId="263"/>
            <ac:spMk id="2" creationId="{7F029670-8172-D14F-AD03-54D60E0828DB}"/>
          </ac:spMkLst>
        </pc:spChg>
      </pc:sldChg>
      <pc:sldChg chg="del">
        <pc:chgData name="Stern, Matthew" userId="3a45da5e-ccdb-4d2e-91a0-787fd4862c96" providerId="ADAL" clId="{B73F4B45-C72A-44FD-810C-B182DC416316}" dt="2024-11-22T01:47:23.881" v="95" actId="47"/>
        <pc:sldMkLst>
          <pc:docMk/>
          <pc:sldMk cId="3751238086" sldId="271"/>
        </pc:sldMkLst>
      </pc:sldChg>
      <pc:sldChg chg="modSp mod">
        <pc:chgData name="Stern, Matthew" userId="3a45da5e-ccdb-4d2e-91a0-787fd4862c96" providerId="ADAL" clId="{B73F4B45-C72A-44FD-810C-B182DC416316}" dt="2024-11-22T04:14:41.312" v="2526" actId="20577"/>
        <pc:sldMkLst>
          <pc:docMk/>
          <pc:sldMk cId="3462044853" sldId="273"/>
        </pc:sldMkLst>
        <pc:spChg chg="mod">
          <ac:chgData name="Stern, Matthew" userId="3a45da5e-ccdb-4d2e-91a0-787fd4862c96" providerId="ADAL" clId="{B73F4B45-C72A-44FD-810C-B182DC416316}" dt="2024-11-22T04:14:41.312" v="2526" actId="20577"/>
          <ac:spMkLst>
            <pc:docMk/>
            <pc:sldMk cId="3462044853" sldId="273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4:14:45.839" v="2528" actId="20577"/>
        <pc:sldMkLst>
          <pc:docMk/>
          <pc:sldMk cId="402703432" sldId="274"/>
        </pc:sldMkLst>
        <pc:spChg chg="mod">
          <ac:chgData name="Stern, Matthew" userId="3a45da5e-ccdb-4d2e-91a0-787fd4862c96" providerId="ADAL" clId="{B73F4B45-C72A-44FD-810C-B182DC416316}" dt="2024-11-22T04:14:45.839" v="2528" actId="20577"/>
          <ac:spMkLst>
            <pc:docMk/>
            <pc:sldMk cId="402703432" sldId="274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2:49:56.709" v="433" actId="47"/>
        <pc:sldMkLst>
          <pc:docMk/>
          <pc:sldMk cId="4051081254" sldId="275"/>
        </pc:sldMkLst>
      </pc:sldChg>
      <pc:sldChg chg="del">
        <pc:chgData name="Stern, Matthew" userId="3a45da5e-ccdb-4d2e-91a0-787fd4862c96" providerId="ADAL" clId="{B73F4B45-C72A-44FD-810C-B182DC416316}" dt="2024-11-22T01:47:25.318" v="98" actId="47"/>
        <pc:sldMkLst>
          <pc:docMk/>
          <pc:sldMk cId="1418911707" sldId="276"/>
        </pc:sldMkLst>
      </pc:sldChg>
      <pc:sldChg chg="modSp del mod">
        <pc:chgData name="Stern, Matthew" userId="3a45da5e-ccdb-4d2e-91a0-787fd4862c96" providerId="ADAL" clId="{B73F4B45-C72A-44FD-810C-B182DC416316}" dt="2024-11-22T03:39:22.477" v="2415" actId="47"/>
        <pc:sldMkLst>
          <pc:docMk/>
          <pc:sldMk cId="1864312707" sldId="277"/>
        </pc:sldMkLst>
        <pc:spChg chg="mod">
          <ac:chgData name="Stern, Matthew" userId="3a45da5e-ccdb-4d2e-91a0-787fd4862c96" providerId="ADAL" clId="{B73F4B45-C72A-44FD-810C-B182DC416316}" dt="2024-11-22T03:32:34.750" v="2140" actId="20577"/>
          <ac:spMkLst>
            <pc:docMk/>
            <pc:sldMk cId="1864312707" sldId="277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1:47:26.311" v="100" actId="47"/>
        <pc:sldMkLst>
          <pc:docMk/>
          <pc:sldMk cId="3238502423" sldId="278"/>
        </pc:sldMkLst>
      </pc:sldChg>
      <pc:sldChg chg="modSp mod">
        <pc:chgData name="Stern, Matthew" userId="3a45da5e-ccdb-4d2e-91a0-787fd4862c96" providerId="ADAL" clId="{B73F4B45-C72A-44FD-810C-B182DC416316}" dt="2024-11-22T04:14:51.682" v="2529" actId="20577"/>
        <pc:sldMkLst>
          <pc:docMk/>
          <pc:sldMk cId="518193938" sldId="280"/>
        </pc:sldMkLst>
        <pc:spChg chg="mod">
          <ac:chgData name="Stern, Matthew" userId="3a45da5e-ccdb-4d2e-91a0-787fd4862c96" providerId="ADAL" clId="{B73F4B45-C72A-44FD-810C-B182DC416316}" dt="2024-11-22T04:14:51.682" v="2529" actId="20577"/>
          <ac:spMkLst>
            <pc:docMk/>
            <pc:sldMk cId="518193938" sldId="280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1:49:08.490" v="101" actId="47"/>
        <pc:sldMkLst>
          <pc:docMk/>
          <pc:sldMk cId="1509424157" sldId="281"/>
        </pc:sldMkLst>
      </pc:sldChg>
      <pc:sldChg chg="del">
        <pc:chgData name="Stern, Matthew" userId="3a45da5e-ccdb-4d2e-91a0-787fd4862c96" providerId="ADAL" clId="{B73F4B45-C72A-44FD-810C-B182DC416316}" dt="2024-11-22T01:49:09.600" v="102" actId="47"/>
        <pc:sldMkLst>
          <pc:docMk/>
          <pc:sldMk cId="2480043865" sldId="282"/>
        </pc:sldMkLst>
      </pc:sldChg>
      <pc:sldChg chg="del">
        <pc:chgData name="Stern, Matthew" userId="3a45da5e-ccdb-4d2e-91a0-787fd4862c96" providerId="ADAL" clId="{B73F4B45-C72A-44FD-810C-B182DC416316}" dt="2024-11-22T03:14:31.706" v="1235" actId="47"/>
        <pc:sldMkLst>
          <pc:docMk/>
          <pc:sldMk cId="3816257614" sldId="283"/>
        </pc:sldMkLst>
      </pc:sldChg>
      <pc:sldChg chg="del">
        <pc:chgData name="Stern, Matthew" userId="3a45da5e-ccdb-4d2e-91a0-787fd4862c96" providerId="ADAL" clId="{B73F4B45-C72A-44FD-810C-B182DC416316}" dt="2024-11-22T03:14:32.175" v="1236" actId="47"/>
        <pc:sldMkLst>
          <pc:docMk/>
          <pc:sldMk cId="2867621311" sldId="284"/>
        </pc:sldMkLst>
      </pc:sldChg>
      <pc:sldChg chg="modSp add mod">
        <pc:chgData name="Stern, Matthew" userId="3a45da5e-ccdb-4d2e-91a0-787fd4862c96" providerId="ADAL" clId="{B73F4B45-C72A-44FD-810C-B182DC416316}" dt="2024-11-22T03:38:25.542" v="2399" actId="20577"/>
        <pc:sldMkLst>
          <pc:docMk/>
          <pc:sldMk cId="3044253687" sldId="285"/>
        </pc:sldMkLst>
        <pc:spChg chg="mod">
          <ac:chgData name="Stern, Matthew" userId="3a45da5e-ccdb-4d2e-91a0-787fd4862c96" providerId="ADAL" clId="{B73F4B45-C72A-44FD-810C-B182DC416316}" dt="2024-11-22T03:38:25.542" v="2399" actId="20577"/>
          <ac:spMkLst>
            <pc:docMk/>
            <pc:sldMk cId="3044253687" sldId="285"/>
            <ac:spMk id="3" creationId="{82E5FC0D-F05E-0648-B10F-E7662D8666CD}"/>
          </ac:spMkLst>
        </pc:spChg>
      </pc:sldChg>
      <pc:sldChg chg="modSp del mod modAnim">
        <pc:chgData name="Stern, Matthew" userId="3a45da5e-ccdb-4d2e-91a0-787fd4862c96" providerId="ADAL" clId="{B73F4B45-C72A-44FD-810C-B182DC416316}" dt="2024-11-22T03:27:37.464" v="1812" actId="2696"/>
        <pc:sldMkLst>
          <pc:docMk/>
          <pc:sldMk cId="3136329457" sldId="285"/>
        </pc:sldMkLst>
        <pc:spChg chg="mod">
          <ac:chgData name="Stern, Matthew" userId="3a45da5e-ccdb-4d2e-91a0-787fd4862c96" providerId="ADAL" clId="{B73F4B45-C72A-44FD-810C-B182DC416316}" dt="2024-11-22T03:18:58.033" v="1586" actId="20577"/>
          <ac:spMkLst>
            <pc:docMk/>
            <pc:sldMk cId="3136329457" sldId="285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3:26:39.513" v="1718" actId="20577"/>
          <ac:spMkLst>
            <pc:docMk/>
            <pc:sldMk cId="3136329457" sldId="285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3:25:59.119" v="1662" actId="20577"/>
        <pc:sldMkLst>
          <pc:docMk/>
          <pc:sldMk cId="2131393442" sldId="287"/>
        </pc:sldMkLst>
        <pc:spChg chg="mod">
          <ac:chgData name="Stern, Matthew" userId="3a45da5e-ccdb-4d2e-91a0-787fd4862c96" providerId="ADAL" clId="{B73F4B45-C72A-44FD-810C-B182DC416316}" dt="2024-11-22T03:25:59.119" v="1662" actId="20577"/>
          <ac:spMkLst>
            <pc:docMk/>
            <pc:sldMk cId="2131393442" sldId="287"/>
            <ac:spMk id="3" creationId="{82E5FC0D-F05E-0648-B10F-E7662D8666CD}"/>
          </ac:spMkLst>
        </pc:spChg>
      </pc:sldChg>
      <pc:sldChg chg="modSp add del mod ord modAnim">
        <pc:chgData name="Stern, Matthew" userId="3a45da5e-ccdb-4d2e-91a0-787fd4862c96" providerId="ADAL" clId="{B73F4B45-C72A-44FD-810C-B182DC416316}" dt="2024-11-22T03:32:21.845" v="2137" actId="20577"/>
        <pc:sldMkLst>
          <pc:docMk/>
          <pc:sldMk cId="3780308994" sldId="288"/>
        </pc:sldMkLst>
        <pc:spChg chg="mod">
          <ac:chgData name="Stern, Matthew" userId="3a45da5e-ccdb-4d2e-91a0-787fd4862c96" providerId="ADAL" clId="{B73F4B45-C72A-44FD-810C-B182DC416316}" dt="2024-11-22T03:31:21.694" v="2121" actId="20577"/>
          <ac:spMkLst>
            <pc:docMk/>
            <pc:sldMk cId="3780308994" sldId="288"/>
            <ac:spMk id="2" creationId="{AC6C28F4-BAC4-F906-5F88-C175FC709716}"/>
          </ac:spMkLst>
        </pc:spChg>
        <pc:spChg chg="mod">
          <ac:chgData name="Stern, Matthew" userId="3a45da5e-ccdb-4d2e-91a0-787fd4862c96" providerId="ADAL" clId="{B73F4B45-C72A-44FD-810C-B182DC416316}" dt="2024-11-22T03:32:21.845" v="2137" actId="20577"/>
          <ac:spMkLst>
            <pc:docMk/>
            <pc:sldMk cId="3780308994" sldId="288"/>
            <ac:spMk id="3" creationId="{82E5FC0D-F05E-0648-B10F-E7662D8666CD}"/>
          </ac:spMkLst>
        </pc:spChg>
      </pc:sldChg>
      <pc:sldChg chg="modSp add del mod ord">
        <pc:chgData name="Stern, Matthew" userId="3a45da5e-ccdb-4d2e-91a0-787fd4862c96" providerId="ADAL" clId="{B73F4B45-C72A-44FD-810C-B182DC416316}" dt="2024-11-22T03:32:26.195" v="2138" actId="20577"/>
        <pc:sldMkLst>
          <pc:docMk/>
          <pc:sldMk cId="1641950898" sldId="289"/>
        </pc:sldMkLst>
        <pc:spChg chg="mod">
          <ac:chgData name="Stern, Matthew" userId="3a45da5e-ccdb-4d2e-91a0-787fd4862c96" providerId="ADAL" clId="{B73F4B45-C72A-44FD-810C-B182DC416316}" dt="2024-11-22T03:32:26.195" v="2138" actId="20577"/>
          <ac:spMkLst>
            <pc:docMk/>
            <pc:sldMk cId="1641950898" sldId="289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3:25:54.951" v="1653" actId="20577"/>
        <pc:sldMkLst>
          <pc:docMk/>
          <pc:sldMk cId="1419573023" sldId="290"/>
        </pc:sldMkLst>
        <pc:spChg chg="mod">
          <ac:chgData name="Stern, Matthew" userId="3a45da5e-ccdb-4d2e-91a0-787fd4862c96" providerId="ADAL" clId="{B73F4B45-C72A-44FD-810C-B182DC416316}" dt="2024-11-22T03:25:54.951" v="1653" actId="20577"/>
          <ac:spMkLst>
            <pc:docMk/>
            <pc:sldMk cId="1419573023" sldId="290"/>
            <ac:spMk id="3" creationId="{82E5FC0D-F05E-0648-B10F-E7662D8666CD}"/>
          </ac:spMkLst>
        </pc:spChg>
      </pc:sldChg>
      <pc:sldChg chg="modSp mod">
        <pc:chgData name="Stern, Matthew" userId="3a45da5e-ccdb-4d2e-91a0-787fd4862c96" providerId="ADAL" clId="{B73F4B45-C72A-44FD-810C-B182DC416316}" dt="2024-11-22T03:26:03.062" v="1671" actId="20577"/>
        <pc:sldMkLst>
          <pc:docMk/>
          <pc:sldMk cId="1800682490" sldId="291"/>
        </pc:sldMkLst>
        <pc:spChg chg="mod">
          <ac:chgData name="Stern, Matthew" userId="3a45da5e-ccdb-4d2e-91a0-787fd4862c96" providerId="ADAL" clId="{B73F4B45-C72A-44FD-810C-B182DC416316}" dt="2024-11-22T03:26:03.062" v="1671" actId="20577"/>
          <ac:spMkLst>
            <pc:docMk/>
            <pc:sldMk cId="1800682490" sldId="291"/>
            <ac:spMk id="3" creationId="{82E5FC0D-F05E-0648-B10F-E7662D8666CD}"/>
          </ac:spMkLst>
        </pc:spChg>
      </pc:sldChg>
      <pc:sldChg chg="del">
        <pc:chgData name="Stern, Matthew" userId="3a45da5e-ccdb-4d2e-91a0-787fd4862c96" providerId="ADAL" clId="{B73F4B45-C72A-44FD-810C-B182DC416316}" dt="2024-11-22T01:47:24.407" v="96" actId="47"/>
        <pc:sldMkLst>
          <pc:docMk/>
          <pc:sldMk cId="3344921588" sldId="292"/>
        </pc:sldMkLst>
      </pc:sldChg>
      <pc:sldChg chg="del">
        <pc:chgData name="Stern, Matthew" userId="3a45da5e-ccdb-4d2e-91a0-787fd4862c96" providerId="ADAL" clId="{B73F4B45-C72A-44FD-810C-B182DC416316}" dt="2024-11-22T01:47:24.821" v="97" actId="47"/>
        <pc:sldMkLst>
          <pc:docMk/>
          <pc:sldMk cId="1759893585" sldId="293"/>
        </pc:sldMkLst>
      </pc:sldChg>
      <pc:sldChg chg="del">
        <pc:chgData name="Stern, Matthew" userId="3a45da5e-ccdb-4d2e-91a0-787fd4862c96" providerId="ADAL" clId="{B73F4B45-C72A-44FD-810C-B182DC416316}" dt="2024-11-22T01:47:25.763" v="99" actId="47"/>
        <pc:sldMkLst>
          <pc:docMk/>
          <pc:sldMk cId="3327754880" sldId="294"/>
        </pc:sldMkLst>
      </pc:sldChg>
      <pc:sldChg chg="modSp modAnim">
        <pc:chgData name="Stern, Matthew" userId="3a45da5e-ccdb-4d2e-91a0-787fd4862c96" providerId="ADAL" clId="{B73F4B45-C72A-44FD-810C-B182DC416316}" dt="2024-11-22T04:14:26.199" v="2524"/>
        <pc:sldMkLst>
          <pc:docMk/>
          <pc:sldMk cId="4215055099" sldId="296"/>
        </pc:sldMkLst>
        <pc:spChg chg="mod">
          <ac:chgData name="Stern, Matthew" userId="3a45da5e-ccdb-4d2e-91a0-787fd4862c96" providerId="ADAL" clId="{B73F4B45-C72A-44FD-810C-B182DC416316}" dt="2024-11-22T04:14:20.766" v="2523" actId="20577"/>
          <ac:spMkLst>
            <pc:docMk/>
            <pc:sldMk cId="4215055099" sldId="296"/>
            <ac:spMk id="2" creationId="{7F029670-8172-D14F-AD03-54D60E0828DB}"/>
          </ac:spMkLst>
        </pc:spChg>
      </pc:sldChg>
      <pc:sldChg chg="new del">
        <pc:chgData name="Stern, Matthew" userId="3a45da5e-ccdb-4d2e-91a0-787fd4862c96" providerId="ADAL" clId="{B73F4B45-C72A-44FD-810C-B182DC416316}" dt="2024-11-22T02:42:16.927" v="105" actId="47"/>
        <pc:sldMkLst>
          <pc:docMk/>
          <pc:sldMk cId="3157571179" sldId="297"/>
        </pc:sldMkLst>
      </pc:sldChg>
      <pc:sldChg chg="modSp add mod modAnim">
        <pc:chgData name="Stern, Matthew" userId="3a45da5e-ccdb-4d2e-91a0-787fd4862c96" providerId="ADAL" clId="{B73F4B45-C72A-44FD-810C-B182DC416316}" dt="2024-11-22T03:32:41.802" v="2142" actId="20577"/>
        <pc:sldMkLst>
          <pc:docMk/>
          <pc:sldMk cId="360171765" sldId="298"/>
        </pc:sldMkLst>
        <pc:spChg chg="mod">
          <ac:chgData name="Stern, Matthew" userId="3a45da5e-ccdb-4d2e-91a0-787fd4862c96" providerId="ADAL" clId="{B73F4B45-C72A-44FD-810C-B182DC416316}" dt="2024-11-22T02:45:07.408" v="432" actId="20577"/>
          <ac:spMkLst>
            <pc:docMk/>
            <pc:sldMk cId="360171765" sldId="298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3:32:41.802" v="2142" actId="20577"/>
          <ac:spMkLst>
            <pc:docMk/>
            <pc:sldMk cId="360171765" sldId="298"/>
            <ac:spMk id="3" creationId="{82E5FC0D-F05E-0648-B10F-E7662D8666CD}"/>
          </ac:spMkLst>
        </pc:spChg>
      </pc:sldChg>
      <pc:sldChg chg="modSp add del mod modAnim">
        <pc:chgData name="Stern, Matthew" userId="3a45da5e-ccdb-4d2e-91a0-787fd4862c96" providerId="ADAL" clId="{B73F4B45-C72A-44FD-810C-B182DC416316}" dt="2024-11-22T03:05:01.243" v="1134" actId="47"/>
        <pc:sldMkLst>
          <pc:docMk/>
          <pc:sldMk cId="2420833437" sldId="299"/>
        </pc:sldMkLst>
        <pc:spChg chg="mod">
          <ac:chgData name="Stern, Matthew" userId="3a45da5e-ccdb-4d2e-91a0-787fd4862c96" providerId="ADAL" clId="{B73F4B45-C72A-44FD-810C-B182DC416316}" dt="2024-11-22T02:52:39.184" v="913" actId="20577"/>
          <ac:spMkLst>
            <pc:docMk/>
            <pc:sldMk cId="2420833437" sldId="299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2:50:33.673" v="445" actId="20577"/>
          <ac:spMkLst>
            <pc:docMk/>
            <pc:sldMk cId="2420833437" sldId="299"/>
            <ac:spMk id="3" creationId="{82E5FC0D-F05E-0648-B10F-E7662D8666CD}"/>
          </ac:spMkLst>
        </pc:spChg>
      </pc:sldChg>
      <pc:sldChg chg="modSp add mod modAnim">
        <pc:chgData name="Stern, Matthew" userId="3a45da5e-ccdb-4d2e-91a0-787fd4862c96" providerId="ADAL" clId="{B73F4B45-C72A-44FD-810C-B182DC416316}" dt="2024-11-22T03:41:00.346" v="2416" actId="6549"/>
        <pc:sldMkLst>
          <pc:docMk/>
          <pc:sldMk cId="699316099" sldId="300"/>
        </pc:sldMkLst>
        <pc:spChg chg="mod">
          <ac:chgData name="Stern, Matthew" userId="3a45da5e-ccdb-4d2e-91a0-787fd4862c96" providerId="ADAL" clId="{B73F4B45-C72A-44FD-810C-B182DC416316}" dt="2024-11-22T03:41:00.346" v="2416" actId="6549"/>
          <ac:spMkLst>
            <pc:docMk/>
            <pc:sldMk cId="699316099" sldId="300"/>
            <ac:spMk id="2" creationId="{7F029670-8172-D14F-AD03-54D60E0828DB}"/>
          </ac:spMkLst>
        </pc:spChg>
        <pc:spChg chg="mod">
          <ac:chgData name="Stern, Matthew" userId="3a45da5e-ccdb-4d2e-91a0-787fd4862c96" providerId="ADAL" clId="{B73F4B45-C72A-44FD-810C-B182DC416316}" dt="2024-11-22T02:52:45.797" v="922" actId="20577"/>
          <ac:spMkLst>
            <pc:docMk/>
            <pc:sldMk cId="699316099" sldId="300"/>
            <ac:spMk id="3" creationId="{82E5FC0D-F05E-0648-B10F-E7662D8666CD}"/>
          </ac:spMkLst>
        </pc:spChg>
      </pc:sldChg>
      <pc:sldChg chg="delSp modSp add mod delAnim">
        <pc:chgData name="Stern, Matthew" userId="3a45da5e-ccdb-4d2e-91a0-787fd4862c96" providerId="ADAL" clId="{B73F4B45-C72A-44FD-810C-B182DC416316}" dt="2024-11-22T03:25:50.831" v="1644" actId="20577"/>
        <pc:sldMkLst>
          <pc:docMk/>
          <pc:sldMk cId="1699943337" sldId="301"/>
        </pc:sldMkLst>
        <pc:spChg chg="mod">
          <ac:chgData name="Stern, Matthew" userId="3a45da5e-ccdb-4d2e-91a0-787fd4862c96" providerId="ADAL" clId="{B73F4B45-C72A-44FD-810C-B182DC416316}" dt="2024-11-22T03:25:50.831" v="1644" actId="20577"/>
          <ac:spMkLst>
            <pc:docMk/>
            <pc:sldMk cId="1699943337" sldId="301"/>
            <ac:spMk id="3" creationId="{82E5FC0D-F05E-0648-B10F-E7662D8666CD}"/>
          </ac:spMkLst>
        </pc:spChg>
        <pc:spChg chg="del">
          <ac:chgData name="Stern, Matthew" userId="3a45da5e-ccdb-4d2e-91a0-787fd4862c96" providerId="ADAL" clId="{B73F4B45-C72A-44FD-810C-B182DC416316}" dt="2024-11-22T03:23:30.347" v="1633" actId="478"/>
          <ac:spMkLst>
            <pc:docMk/>
            <pc:sldMk cId="1699943337" sldId="301"/>
            <ac:spMk id="9" creationId="{7D471C6C-EE09-AC7E-A3FC-A71E60371C1C}"/>
          </ac:spMkLst>
        </pc:spChg>
        <pc:spChg chg="del">
          <ac:chgData name="Stern, Matthew" userId="3a45da5e-ccdb-4d2e-91a0-787fd4862c96" providerId="ADAL" clId="{B73F4B45-C72A-44FD-810C-B182DC416316}" dt="2024-11-22T03:23:30.347" v="1633" actId="478"/>
          <ac:spMkLst>
            <pc:docMk/>
            <pc:sldMk cId="1699943337" sldId="301"/>
            <ac:spMk id="10" creationId="{B5442959-3CD2-C11A-82D6-F959A7C76E48}"/>
          </ac:spMkLst>
        </pc:spChg>
        <pc:graphicFrameChg chg="del">
          <ac:chgData name="Stern, Matthew" userId="3a45da5e-ccdb-4d2e-91a0-787fd4862c96" providerId="ADAL" clId="{B73F4B45-C72A-44FD-810C-B182DC416316}" dt="2024-11-22T03:23:30.347" v="1633" actId="478"/>
          <ac:graphicFrameMkLst>
            <pc:docMk/>
            <pc:sldMk cId="1699943337" sldId="301"/>
            <ac:graphicFrameMk id="7" creationId="{13131305-A43E-F6B4-1BAE-AB5737F47D4B}"/>
          </ac:graphicFrameMkLst>
        </pc:graphicFrameChg>
        <pc:cxnChg chg="del mod">
          <ac:chgData name="Stern, Matthew" userId="3a45da5e-ccdb-4d2e-91a0-787fd4862c96" providerId="ADAL" clId="{B73F4B45-C72A-44FD-810C-B182DC416316}" dt="2024-11-22T03:23:30.347" v="1633" actId="478"/>
          <ac:cxnSpMkLst>
            <pc:docMk/>
            <pc:sldMk cId="1699943337" sldId="301"/>
            <ac:cxnSpMk id="8" creationId="{4DB0634F-8D7E-C5CB-AE6C-802183DE75E6}"/>
          </ac:cxnSpMkLst>
        </pc:cxnChg>
      </pc:sldChg>
      <pc:sldChg chg="addSp modSp add mod modAnim">
        <pc:chgData name="Stern, Matthew" userId="3a45da5e-ccdb-4d2e-91a0-787fd4862c96" providerId="ADAL" clId="{B73F4B45-C72A-44FD-810C-B182DC416316}" dt="2024-11-22T03:30:12.735" v="2034"/>
        <pc:sldMkLst>
          <pc:docMk/>
          <pc:sldMk cId="4232318032" sldId="302"/>
        </pc:sldMkLst>
        <pc:spChg chg="add mod">
          <ac:chgData name="Stern, Matthew" userId="3a45da5e-ccdb-4d2e-91a0-787fd4862c96" providerId="ADAL" clId="{B73F4B45-C72A-44FD-810C-B182DC416316}" dt="2024-11-22T03:30:12.735" v="2034"/>
          <ac:spMkLst>
            <pc:docMk/>
            <pc:sldMk cId="4232318032" sldId="302"/>
            <ac:spMk id="2" creationId="{D579DFCE-09D2-7ED4-C692-0171814D1424}"/>
          </ac:spMkLst>
        </pc:spChg>
        <pc:spChg chg="mod">
          <ac:chgData name="Stern, Matthew" userId="3a45da5e-ccdb-4d2e-91a0-787fd4862c96" providerId="ADAL" clId="{B73F4B45-C72A-44FD-810C-B182DC416316}" dt="2024-11-22T03:26:34.719" v="1708" actId="5793"/>
          <ac:spMkLst>
            <pc:docMk/>
            <pc:sldMk cId="4232318032" sldId="302"/>
            <ac:spMk id="3" creationId="{82E5FC0D-F05E-0648-B10F-E7662D8666CD}"/>
          </ac:spMkLst>
        </pc:spChg>
      </pc:sldChg>
      <pc:sldChg chg="modSp add mod modAnim">
        <pc:chgData name="Stern, Matthew" userId="3a45da5e-ccdb-4d2e-91a0-787fd4862c96" providerId="ADAL" clId="{B73F4B45-C72A-44FD-810C-B182DC416316}" dt="2024-11-22T03:37:18.794" v="2392" actId="20577"/>
        <pc:sldMkLst>
          <pc:docMk/>
          <pc:sldMk cId="2097542320" sldId="303"/>
        </pc:sldMkLst>
        <pc:spChg chg="mod">
          <ac:chgData name="Stern, Matthew" userId="3a45da5e-ccdb-4d2e-91a0-787fd4862c96" providerId="ADAL" clId="{B73F4B45-C72A-44FD-810C-B182DC416316}" dt="2024-11-22T03:37:18.794" v="2392" actId="20577"/>
          <ac:spMkLst>
            <pc:docMk/>
            <pc:sldMk cId="2097542320" sldId="303"/>
            <ac:spMk id="2" creationId="{AC6C28F4-BAC4-F906-5F88-C175FC709716}"/>
          </ac:spMkLst>
        </pc:spChg>
        <pc:spChg chg="mod">
          <ac:chgData name="Stern, Matthew" userId="3a45da5e-ccdb-4d2e-91a0-787fd4862c96" providerId="ADAL" clId="{B73F4B45-C72A-44FD-810C-B182DC416316}" dt="2024-11-22T03:31:41.537" v="2125"/>
          <ac:spMkLst>
            <pc:docMk/>
            <pc:sldMk cId="2097542320" sldId="303"/>
            <ac:spMk id="3" creationId="{82E5FC0D-F05E-0648-B10F-E7662D8666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80706-4D21-3D43-A458-4358C669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E20AB0-DBFC-F547-85C8-AA41D2151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576631"/>
            <a:ext cx="10031850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74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446C-DC3E-CF47-9E0D-447DB7A9F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8" y="177011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37E0-A66F-7748-8582-A842FA713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838" y="1770110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0F347B-ACA4-1B4D-8DB9-3DD973151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576631"/>
            <a:ext cx="10031850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76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3934E8A4-82AE-DF44-8516-5D7DCE92DF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34793" y="-1075781"/>
            <a:ext cx="9696547" cy="9055896"/>
          </a:xfrm>
          <a:prstGeom prst="ellipse">
            <a:avLst/>
          </a:prstGeo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F12868-5C4D-B04B-BB78-488817515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803666"/>
            <a:ext cx="607985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DA438A0-873F-5743-BF9B-8013F92922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576631"/>
            <a:ext cx="6366934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11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242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DD3BA1-8FCF-584D-BAAC-570FEFB499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1" y="1866347"/>
            <a:ext cx="6573519" cy="1781093"/>
          </a:xfrm>
          <a:prstGeom prst="rect">
            <a:avLst/>
          </a:prstGeom>
        </p:spPr>
        <p:txBody>
          <a:bodyPr anchor="ctr"/>
          <a:lstStyle>
            <a:lvl1pPr algn="l">
              <a:defRPr sz="3600" b="1" i="0">
                <a:solidFill>
                  <a:schemeClr val="accent1"/>
                </a:solidFill>
                <a:latin typeface="DIN Pro Bold" panose="020B0504020101020102" pitchFamily="34" charset="0"/>
                <a:cs typeface="DIN Pro Bold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7F8257-13A0-EC4A-99F7-A95EB0099E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1" y="3778672"/>
            <a:ext cx="5933439" cy="716969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51A43-E5E5-7F46-A884-0E43FA7955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1" y="5488041"/>
            <a:ext cx="5029200" cy="3210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pPr lvl="0"/>
            <a:r>
              <a:rPr lang="en-US" dirty="0"/>
              <a:t>CLICK TO EDIT MASTER DAY, MONTH DATE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6C7E9-D219-A643-B776-DF82395A5C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240" y="2775098"/>
            <a:ext cx="5801360" cy="6156251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DDD3BA1-8FCF-584D-BAAC-570FEFB499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66801" y="1866347"/>
            <a:ext cx="6573519" cy="1781093"/>
          </a:xfrm>
          <a:prstGeom prst="rect">
            <a:avLst/>
          </a:prstGeom>
        </p:spPr>
        <p:txBody>
          <a:bodyPr anchor="ctr"/>
          <a:lstStyle>
            <a:lvl1pPr algn="l">
              <a:defRPr sz="3600" b="1" i="0">
                <a:solidFill>
                  <a:schemeClr val="accent1"/>
                </a:solidFill>
                <a:latin typeface="DIN Pro Bold" panose="020B0504020101020102" pitchFamily="34" charset="0"/>
                <a:cs typeface="DIN Pro Bold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7F8257-13A0-EC4A-99F7-A95EB0099E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1" y="3778672"/>
            <a:ext cx="5933439" cy="716969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4D51A43-E5E5-7F46-A884-0E43FA7955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801" y="5488041"/>
            <a:ext cx="5029200" cy="3210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accent1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pPr lvl="0"/>
            <a:r>
              <a:rPr lang="en-US" dirty="0"/>
              <a:t>CLICK TO EDIT MASTER DAY, MONTH DATE</a:t>
            </a:r>
          </a:p>
        </p:txBody>
      </p:sp>
    </p:spTree>
    <p:extLst>
      <p:ext uri="{BB962C8B-B14F-4D97-AF65-F5344CB8AC3E}">
        <p14:creationId xmlns:p14="http://schemas.microsoft.com/office/powerpoint/2010/main" val="227787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0A8156-FA4B-464A-B981-A635DE9BB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2273" y="0"/>
            <a:ext cx="832757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354C0-AC98-DB47-8632-00278E247A70}"/>
              </a:ext>
            </a:extLst>
          </p:cNvPr>
          <p:cNvSpPr txBox="1"/>
          <p:nvPr userDrawn="1"/>
        </p:nvSpPr>
        <p:spPr>
          <a:xfrm>
            <a:off x="560566" y="957643"/>
            <a:ext cx="24847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DIN Pro Medium" panose="020B0504020101020102" pitchFamily="34" charset="0"/>
                <a:cs typeface="DIN Pro Medium" panose="020B0504020101020102" pitchFamily="34" charset="0"/>
              </a:rPr>
              <a:t>This PowerPoint template uses official DePaul brand colors. If you’re looking to use additional brand colors, please use the values associated with the color tints listed on this page.</a:t>
            </a:r>
            <a:endParaRPr lang="en-US" b="0" i="0" dirty="0">
              <a:solidFill>
                <a:schemeClr val="bg1">
                  <a:lumMod val="65000"/>
                </a:schemeClr>
              </a:solidFill>
              <a:latin typeface="DIN Pro Medium" panose="020B0504020101020102" pitchFamily="34" charset="0"/>
              <a:cs typeface="DIN Pro Medium" panose="020B05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78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580706-4D21-3D43-A458-4358C669D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2179586"/>
            <a:ext cx="1061171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  <a:lvl2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2pPr>
            <a:lvl3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3pPr>
            <a:lvl4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4pPr>
            <a:lvl5pPr>
              <a:defRPr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E20AB0-DBFC-F547-85C8-AA41D2151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838" y="952551"/>
            <a:ext cx="10611710" cy="99298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solidFill>
                  <a:schemeClr val="accent2"/>
                </a:solidFill>
                <a:latin typeface="DIN Pro Regular" panose="020B0504020101020102" pitchFamily="34" charset="0"/>
                <a:cs typeface="DIN Pro Regular" panose="020B0504020101020102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2536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bble chart&#10;&#10;Description automatically generated with medium confidence">
            <a:extLst>
              <a:ext uri="{FF2B5EF4-FFF2-40B4-BE49-F238E27FC236}">
                <a16:creationId xmlns:a16="http://schemas.microsoft.com/office/drawing/2014/main" id="{3F3A6295-C7DC-B242-945D-2870A79A67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C76B456C-29C7-D545-A857-364FE990C88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684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3F841B-11E4-1348-A855-08D2DD805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866347"/>
            <a:ext cx="7812279" cy="1781093"/>
          </a:xfrm>
        </p:spPr>
        <p:txBody>
          <a:bodyPr/>
          <a:lstStyle/>
          <a:p>
            <a:r>
              <a:rPr lang="en-US" dirty="0"/>
              <a:t>Introduction to Business Analytics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29CB22E-C8CF-6B47-ADE5-F596C7794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Dr. Stern, Director of Business Analytics Undergraduate Degree</a:t>
            </a:r>
          </a:p>
        </p:txBody>
      </p:sp>
    </p:spTree>
    <p:extLst>
      <p:ext uri="{BB962C8B-B14F-4D97-AF65-F5344CB8AC3E}">
        <p14:creationId xmlns:p14="http://schemas.microsoft.com/office/powerpoint/2010/main" val="195083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69994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131305-A43E-F6B4-1BAE-AB5737F47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88048"/>
              </p:ext>
            </p:extLst>
          </p:nvPr>
        </p:nvGraphicFramePr>
        <p:xfrm>
          <a:off x="2975861" y="1696011"/>
          <a:ext cx="6240278" cy="417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070">
                  <a:extLst>
                    <a:ext uri="{9D8B030D-6E8A-4147-A177-3AD203B41FA5}">
                      <a16:colId xmlns:a16="http://schemas.microsoft.com/office/drawing/2014/main" val="2517481255"/>
                    </a:ext>
                  </a:extLst>
                </a:gridCol>
                <a:gridCol w="2295158">
                  <a:extLst>
                    <a:ext uri="{9D8B030D-6E8A-4147-A177-3AD203B41FA5}">
                      <a16:colId xmlns:a16="http://schemas.microsoft.com/office/drawing/2014/main" val="276477115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324591077"/>
                    </a:ext>
                  </a:extLst>
                </a:gridCol>
                <a:gridCol w="1271154">
                  <a:extLst>
                    <a:ext uri="{9D8B030D-6E8A-4147-A177-3AD203B41FA5}">
                      <a16:colId xmlns:a16="http://schemas.microsoft.com/office/drawing/2014/main" val="1250431073"/>
                    </a:ext>
                  </a:extLst>
                </a:gridCol>
              </a:tblGrid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name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class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err="1">
                          <a:effectLst/>
                        </a:rPr>
                        <a:t>gpa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major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92065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3.8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BUA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6017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Sally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ACC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709394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Jose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Junior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FIN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67133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Chad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Senior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MRKT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9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Tina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02764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Jim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424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B0634F-8D7E-C5CB-AE6C-802183DE75E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95765" y="6097022"/>
            <a:ext cx="977153" cy="3567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471C6C-EE09-AC7E-A3FC-A71E60371C1C}"/>
              </a:ext>
            </a:extLst>
          </p:cNvPr>
          <p:cNvSpPr txBox="1"/>
          <p:nvPr/>
        </p:nvSpPr>
        <p:spPr>
          <a:xfrm>
            <a:off x="9672918" y="6269082"/>
            <a:ext cx="22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or data 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42959-3CD2-C11A-82D6-F959A7C76E48}"/>
              </a:ext>
            </a:extLst>
          </p:cNvPr>
          <p:cNvSpPr/>
          <p:nvPr/>
        </p:nvSpPr>
        <p:spPr>
          <a:xfrm>
            <a:off x="2644584" y="1532966"/>
            <a:ext cx="6884894" cy="4523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1F2FDAF-A782-1F8B-E27E-A88D40026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103352"/>
              </p:ext>
            </p:extLst>
          </p:nvPr>
        </p:nvGraphicFramePr>
        <p:xfrm>
          <a:off x="2975861" y="1696011"/>
          <a:ext cx="6240278" cy="417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070">
                  <a:extLst>
                    <a:ext uri="{9D8B030D-6E8A-4147-A177-3AD203B41FA5}">
                      <a16:colId xmlns:a16="http://schemas.microsoft.com/office/drawing/2014/main" val="2517481255"/>
                    </a:ext>
                  </a:extLst>
                </a:gridCol>
                <a:gridCol w="2295158">
                  <a:extLst>
                    <a:ext uri="{9D8B030D-6E8A-4147-A177-3AD203B41FA5}">
                      <a16:colId xmlns:a16="http://schemas.microsoft.com/office/drawing/2014/main" val="276477115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324591077"/>
                    </a:ext>
                  </a:extLst>
                </a:gridCol>
                <a:gridCol w="1271154">
                  <a:extLst>
                    <a:ext uri="{9D8B030D-6E8A-4147-A177-3AD203B41FA5}">
                      <a16:colId xmlns:a16="http://schemas.microsoft.com/office/drawing/2014/main" val="1250431073"/>
                    </a:ext>
                  </a:extLst>
                </a:gridCol>
              </a:tblGrid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name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class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err="1">
                          <a:effectLst/>
                        </a:rPr>
                        <a:t>gpa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major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92065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3.8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BUA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6017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Sally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ACC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709394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Jose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Junior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FIN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67133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Chad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Senior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MRKT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9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Tina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02764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Jim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4242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B747A2-7532-B73B-B2F7-F0FACE2A7114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112091" y="1923683"/>
            <a:ext cx="691148" cy="713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49BC3E-7222-CCBF-C5B7-377F78F82F41}"/>
              </a:ext>
            </a:extLst>
          </p:cNvPr>
          <p:cNvSpPr txBox="1"/>
          <p:nvPr/>
        </p:nvSpPr>
        <p:spPr>
          <a:xfrm>
            <a:off x="9803239" y="2452985"/>
            <a:ext cx="22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or variable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3FE78-8378-AC32-15EB-50220D27D6F8}"/>
              </a:ext>
            </a:extLst>
          </p:cNvPr>
          <p:cNvSpPr/>
          <p:nvPr/>
        </p:nvSpPr>
        <p:spPr>
          <a:xfrm>
            <a:off x="7835153" y="1532966"/>
            <a:ext cx="1428471" cy="45230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Structured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9B5F0F-9E5B-4228-1B9C-FAA20E69A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51434"/>
              </p:ext>
            </p:extLst>
          </p:nvPr>
        </p:nvGraphicFramePr>
        <p:xfrm>
          <a:off x="2975861" y="1696011"/>
          <a:ext cx="6240278" cy="41785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0070">
                  <a:extLst>
                    <a:ext uri="{9D8B030D-6E8A-4147-A177-3AD203B41FA5}">
                      <a16:colId xmlns:a16="http://schemas.microsoft.com/office/drawing/2014/main" val="2517481255"/>
                    </a:ext>
                  </a:extLst>
                </a:gridCol>
                <a:gridCol w="2295158">
                  <a:extLst>
                    <a:ext uri="{9D8B030D-6E8A-4147-A177-3AD203B41FA5}">
                      <a16:colId xmlns:a16="http://schemas.microsoft.com/office/drawing/2014/main" val="2764771154"/>
                    </a:ext>
                  </a:extLst>
                </a:gridCol>
                <a:gridCol w="1113896">
                  <a:extLst>
                    <a:ext uri="{9D8B030D-6E8A-4147-A177-3AD203B41FA5}">
                      <a16:colId xmlns:a16="http://schemas.microsoft.com/office/drawing/2014/main" val="1324591077"/>
                    </a:ext>
                  </a:extLst>
                </a:gridCol>
                <a:gridCol w="1271154">
                  <a:extLst>
                    <a:ext uri="{9D8B030D-6E8A-4147-A177-3AD203B41FA5}">
                      <a16:colId xmlns:a16="http://schemas.microsoft.com/office/drawing/2014/main" val="1250431073"/>
                    </a:ext>
                  </a:extLst>
                </a:gridCol>
              </a:tblGrid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name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class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err="1">
                          <a:effectLst/>
                        </a:rPr>
                        <a:t>gpa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major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192065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3.8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BUA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406017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Sally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Freshman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ACC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709394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Jose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Junior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3.7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FIN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767133"/>
                  </a:ext>
                </a:extLst>
              </a:tr>
              <a:tr h="35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Chad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Senior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2.3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MRKT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9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Tina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3.9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8602764"/>
                  </a:ext>
                </a:extLst>
              </a:tr>
              <a:tr h="694601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Jim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Sophomore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2.0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MGMT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4242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33840A-F265-F6E5-B7E9-BD7DCBC3341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263624" y="2493640"/>
            <a:ext cx="456779" cy="12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47284-AFC1-4BB7-868D-1379A20E932F}"/>
              </a:ext>
            </a:extLst>
          </p:cNvPr>
          <p:cNvSpPr txBox="1"/>
          <p:nvPr/>
        </p:nvSpPr>
        <p:spPr>
          <a:xfrm>
            <a:off x="9720403" y="2308974"/>
            <a:ext cx="220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or observation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90F53-7967-F939-1F93-0A6DBDCF473F}"/>
              </a:ext>
            </a:extLst>
          </p:cNvPr>
          <p:cNvSpPr/>
          <p:nvPr/>
        </p:nvSpPr>
        <p:spPr>
          <a:xfrm>
            <a:off x="2859741" y="2142565"/>
            <a:ext cx="6403882" cy="6914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8" y="1120630"/>
            <a:ext cx="10031850" cy="4351338"/>
          </a:xfrm>
        </p:spPr>
        <p:txBody>
          <a:bodyPr/>
          <a:lstStyle/>
          <a:p>
            <a:r>
              <a:rPr lang="en-US" sz="3200" dirty="0"/>
              <a:t>Categorical: </a:t>
            </a:r>
          </a:p>
          <a:p>
            <a:pPr lvl="1"/>
            <a:r>
              <a:rPr lang="en-US" sz="3000" dirty="0"/>
              <a:t>Color (green, yellow, …)</a:t>
            </a:r>
          </a:p>
          <a:p>
            <a:pPr lvl="1"/>
            <a:r>
              <a:rPr lang="en-US" sz="3000" dirty="0"/>
              <a:t>High school class (freshman, sophomore, …)</a:t>
            </a:r>
          </a:p>
          <a:p>
            <a:pPr lvl="1"/>
            <a:r>
              <a:rPr lang="en-US" sz="3000" dirty="0"/>
              <a:t>Shirt size (small, medium, …)</a:t>
            </a:r>
          </a:p>
          <a:p>
            <a:r>
              <a:rPr lang="en-US" sz="3200" dirty="0"/>
              <a:t>Numeric: </a:t>
            </a:r>
          </a:p>
          <a:p>
            <a:pPr lvl="1"/>
            <a:r>
              <a:rPr lang="en-US" sz="3000" dirty="0"/>
              <a:t>Height (in inches)</a:t>
            </a:r>
          </a:p>
          <a:p>
            <a:pPr lvl="1"/>
            <a:r>
              <a:rPr lang="en-US" sz="3000" dirty="0"/>
              <a:t>Revenue (in dollars)</a:t>
            </a:r>
          </a:p>
          <a:p>
            <a:pPr lvl="1"/>
            <a:r>
              <a:rPr lang="en-US" sz="3000" dirty="0"/>
              <a:t>Population (in thousands)</a:t>
            </a:r>
          </a:p>
          <a:p>
            <a:r>
              <a:rPr lang="en-US" sz="3200" dirty="0"/>
              <a:t>Dates:</a:t>
            </a:r>
          </a:p>
          <a:p>
            <a:pPr lvl="1"/>
            <a:r>
              <a:rPr lang="en-US" sz="3000" dirty="0"/>
              <a:t>MM/DD/YYYY</a:t>
            </a:r>
          </a:p>
          <a:p>
            <a:pPr lvl="1"/>
            <a:r>
              <a:rPr lang="en-US" sz="3000" dirty="0"/>
              <a:t>YYYY-MM-DD</a:t>
            </a:r>
          </a:p>
          <a:p>
            <a:pPr lvl="1"/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838" y="200616"/>
            <a:ext cx="10031850" cy="992982"/>
          </a:xfrm>
        </p:spPr>
        <p:txBody>
          <a:bodyPr/>
          <a:lstStyle/>
          <a:p>
            <a:r>
              <a:rPr lang="en-US" sz="5400" dirty="0"/>
              <a:t>Column/Variable Types</a:t>
            </a:r>
          </a:p>
        </p:txBody>
      </p:sp>
    </p:spTree>
    <p:extLst>
      <p:ext uri="{BB962C8B-B14F-4D97-AF65-F5344CB8AC3E}">
        <p14:creationId xmlns:p14="http://schemas.microsoft.com/office/powerpoint/2010/main" val="304425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Problem identification</a:t>
            </a:r>
          </a:p>
          <a:p>
            <a:r>
              <a:rPr lang="en-US" sz="3200" dirty="0"/>
              <a:t>Collect and import data</a:t>
            </a:r>
          </a:p>
          <a:p>
            <a:r>
              <a:rPr lang="en-US" sz="3200" dirty="0"/>
              <a:t>Identify and handle missing and unusual values</a:t>
            </a:r>
          </a:p>
          <a:p>
            <a:r>
              <a:rPr lang="en-US" sz="3200" dirty="0"/>
              <a:t>Explore data with summary measures and graphics</a:t>
            </a:r>
          </a:p>
          <a:p>
            <a:r>
              <a:rPr lang="en-US" sz="3200" dirty="0"/>
              <a:t>Model data</a:t>
            </a:r>
          </a:p>
          <a:p>
            <a:r>
              <a:rPr lang="en-US" sz="3200" dirty="0"/>
              <a:t>Interpret and communicate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Business Analytics Workflow</a:t>
            </a:r>
          </a:p>
        </p:txBody>
      </p:sp>
    </p:spTree>
    <p:extLst>
      <p:ext uri="{BB962C8B-B14F-4D97-AF65-F5344CB8AC3E}">
        <p14:creationId xmlns:p14="http://schemas.microsoft.com/office/powerpoint/2010/main" val="36017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Problem identification: </a:t>
            </a:r>
            <a:r>
              <a:rPr lang="en-US" sz="3000" dirty="0"/>
              <a:t>An online marketplace wants to understand customer spending by demographics to target customers with promotional pricing.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6993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Download the Customer Spending Data from GitHub:</a:t>
            </a:r>
          </a:p>
          <a:p>
            <a:pPr marL="0" indent="0">
              <a:buNone/>
            </a:pPr>
            <a:r>
              <a:rPr lang="en-US" sz="3200" dirty="0"/>
              <a:t>https://github.com/mattstern2/BUA301/blob/main/Customer%20Spending%20Data.xlsx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Time for an activity!</a:t>
            </a:r>
          </a:p>
        </p:txBody>
      </p:sp>
    </p:spTree>
    <p:extLst>
      <p:ext uri="{BB962C8B-B14F-4D97-AF65-F5344CB8AC3E}">
        <p14:creationId xmlns:p14="http://schemas.microsoft.com/office/powerpoint/2010/main" val="42150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Define business analytics (BA) and explain what knowledge is needed for BA.</a:t>
            </a:r>
          </a:p>
          <a:p>
            <a:r>
              <a:rPr lang="en-US" sz="3200" dirty="0"/>
              <a:t>Explain the advantages of structured data over unstructured data.</a:t>
            </a:r>
          </a:p>
          <a:p>
            <a:r>
              <a:rPr lang="en-US" sz="3200" dirty="0"/>
              <a:t>Describe the different column/variable types.</a:t>
            </a:r>
          </a:p>
          <a:p>
            <a:r>
              <a:rPr lang="en-US" sz="3200"/>
              <a:t>Know </a:t>
            </a:r>
            <a:r>
              <a:rPr lang="en-US" sz="3200" dirty="0"/>
              <a:t>the business analytics workflow.</a:t>
            </a:r>
          </a:p>
          <a:p>
            <a:r>
              <a:rPr lang="en-US" sz="3200" dirty="0"/>
              <a:t>Application: Google Sheets.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5242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Using data to drive business insights and aid in decision making</a:t>
            </a:r>
          </a:p>
          <a:p>
            <a:pPr lvl="1"/>
            <a:r>
              <a:rPr lang="en-US" sz="3200" dirty="0"/>
              <a:t>BA is NOT about product development</a:t>
            </a:r>
          </a:p>
          <a:p>
            <a:pPr lvl="1"/>
            <a:r>
              <a:rPr lang="en-US" sz="3200" dirty="0"/>
              <a:t>Often, BA is used to complete a traditional business function (e.g., finance, accounting, marketing) with cutting edge data analysis techniques</a:t>
            </a:r>
          </a:p>
          <a:p>
            <a:pPr lvl="1"/>
            <a:r>
              <a:rPr lang="en-US" sz="3200" dirty="0"/>
              <a:t>BA requires </a:t>
            </a:r>
            <a:r>
              <a:rPr lang="en-US" sz="3200" i="1" dirty="0"/>
              <a:t>both </a:t>
            </a:r>
            <a:r>
              <a:rPr lang="en-US" sz="3200" dirty="0"/>
              <a:t>qualitative reasoning and quantitative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What is Business Analytics?</a:t>
            </a:r>
          </a:p>
        </p:txBody>
      </p:sp>
    </p:spTree>
    <p:extLst>
      <p:ext uri="{BB962C8B-B14F-4D97-AF65-F5344CB8AC3E}">
        <p14:creationId xmlns:p14="http://schemas.microsoft.com/office/powerpoint/2010/main" val="346204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What is Business Analytics?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47D202-CCF5-2446-4FC5-48B2F952C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974" y="1510797"/>
            <a:ext cx="8655577" cy="467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0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29670-8172-D14F-AD03-54D60E0828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b="1" dirty="0"/>
              <a:t>The Gap Inc. </a:t>
            </a:r>
            <a:r>
              <a:rPr lang="en-US" sz="3200" dirty="0"/>
              <a:t>The Gap’s CEO revolutionized the company by using analytics to identify loyal customers, match products to customers, enhanced customer satisfaction, and manage product rebuys.</a:t>
            </a:r>
          </a:p>
          <a:p>
            <a:r>
              <a:rPr lang="en-US" sz="3200" b="1" dirty="0"/>
              <a:t>Netflix.</a:t>
            </a:r>
            <a:r>
              <a:rPr lang="en-US" sz="3200" dirty="0"/>
              <a:t> Netflix uses data analytics to recommend content to its users.</a:t>
            </a:r>
          </a:p>
          <a:p>
            <a:r>
              <a:rPr lang="en-US" sz="3200" b="1" dirty="0"/>
              <a:t>The Oakland Athletics. </a:t>
            </a:r>
            <a:r>
              <a:rPr lang="en-US" sz="3200" dirty="0"/>
              <a:t>The A’s used analytics to greatly outperform relative to its small budget. The story of the A’s success was depicted in the movie </a:t>
            </a:r>
            <a:r>
              <a:rPr lang="en-US" sz="3200" i="1" dirty="0"/>
              <a:t>Moneyball</a:t>
            </a:r>
            <a:r>
              <a:rPr lang="en-US" sz="32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 Applications of BA</a:t>
            </a:r>
          </a:p>
        </p:txBody>
      </p:sp>
    </p:spTree>
    <p:extLst>
      <p:ext uri="{BB962C8B-B14F-4D97-AF65-F5344CB8AC3E}">
        <p14:creationId xmlns:p14="http://schemas.microsoft.com/office/powerpoint/2010/main" val="5181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Data Types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9DFCE-09D2-7ED4-C692-0171814D1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</p:spPr>
        <p:txBody>
          <a:bodyPr/>
          <a:lstStyle/>
          <a:p>
            <a:r>
              <a:rPr lang="en-US" sz="3200" dirty="0"/>
              <a:t>Unstructured data</a:t>
            </a:r>
          </a:p>
          <a:p>
            <a:r>
              <a:rPr lang="en-US" sz="3200" dirty="0"/>
              <a:t>Semi-structured data</a:t>
            </a:r>
          </a:p>
          <a:p>
            <a:r>
              <a:rPr lang="en-US" sz="3200" dirty="0"/>
              <a:t>Structured data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23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Unstructured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6C28F4-BAC4-F906-5F88-C175FC70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</p:spPr>
        <p:txBody>
          <a:bodyPr/>
          <a:lstStyle/>
          <a:p>
            <a:r>
              <a:rPr lang="en-US" sz="3200" dirty="0"/>
              <a:t>Emails, essays, notes taken during a meeting, text from a social media post, videos, pictures.</a:t>
            </a:r>
          </a:p>
          <a:p>
            <a:r>
              <a:rPr lang="en-US" sz="3200" dirty="0"/>
              <a:t>Unstructured data can contain information, but it is challenging to extract.</a:t>
            </a:r>
          </a:p>
        </p:txBody>
      </p:sp>
    </p:spTree>
    <p:extLst>
      <p:ext uri="{BB962C8B-B14F-4D97-AF65-F5344CB8AC3E}">
        <p14:creationId xmlns:p14="http://schemas.microsoft.com/office/powerpoint/2010/main" val="37803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Semi-structured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3AE1-5EFD-9462-184B-C3D23F2A5464}"/>
              </a:ext>
            </a:extLst>
          </p:cNvPr>
          <p:cNvSpPr txBox="1"/>
          <p:nvPr/>
        </p:nvSpPr>
        <p:spPr>
          <a:xfrm>
            <a:off x="1018309" y="1720839"/>
            <a:ext cx="101519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socialMediaPosts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[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postId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"12345"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"user"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userId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"u1001"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"username"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"user_01"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profilePicture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"profile_pic_01.jpg"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},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"content"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"Loved the sunset at the beach today! #NatureBeauty"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"timestamp"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"2024-01-08T17:30:00Z"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"image"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"sunset_beach.jpg"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"likes"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152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"comments"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[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commentId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"c1001"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userId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"u1050"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"text"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"Wow, that looks amazing!"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"timestamp"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"2024-01-08T17:45:00Z"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},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{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commentId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"c1002"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 err="1">
                <a:solidFill>
                  <a:srgbClr val="DF3079"/>
                </a:solidFill>
                <a:effectLst/>
                <a:latin typeface="Söhne Mono"/>
              </a:rPr>
              <a:t>userId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"u1033"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"text"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"I wish I was there!"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400" b="0" i="0" dirty="0">
                <a:solidFill>
                  <a:srgbClr val="DF3079"/>
                </a:solidFill>
                <a:effectLst/>
                <a:latin typeface="Söhne Mono"/>
              </a:rPr>
              <a:t>"timestamp"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: </a:t>
            </a:r>
            <a:r>
              <a:rPr lang="en-US" sz="2400" b="0" i="0" dirty="0">
                <a:solidFill>
                  <a:srgbClr val="00A67D"/>
                </a:solidFill>
                <a:effectLst/>
                <a:latin typeface="Söhne Mono"/>
              </a:rPr>
              <a:t>"2024-01-08T18:05:00Z"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} ] },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19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E5FC0D-F05E-0648-B10F-E7662D8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Example: Semi-structured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6C28F4-BAC4-F906-5F88-C175FC70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3837" y="1770110"/>
            <a:ext cx="10031850" cy="4351338"/>
          </a:xfrm>
        </p:spPr>
        <p:txBody>
          <a:bodyPr/>
          <a:lstStyle/>
          <a:p>
            <a:r>
              <a:rPr lang="en-US" sz="3200" dirty="0"/>
              <a:t>It is easier to extract information from semi-structured data than unstructured data because there is </a:t>
            </a:r>
            <a:r>
              <a:rPr lang="en-US" sz="3200" i="1" dirty="0"/>
              <a:t>some </a:t>
            </a:r>
            <a:r>
              <a:rPr lang="en-US" sz="3200" dirty="0"/>
              <a:t>level of organization.</a:t>
            </a:r>
          </a:p>
          <a:p>
            <a:pPr lvl="1"/>
            <a:r>
              <a:rPr lang="en-US" sz="3000" dirty="0"/>
              <a:t>But it is still challenging.</a:t>
            </a:r>
          </a:p>
        </p:txBody>
      </p:sp>
    </p:spTree>
    <p:extLst>
      <p:ext uri="{BB962C8B-B14F-4D97-AF65-F5344CB8AC3E}">
        <p14:creationId xmlns:p14="http://schemas.microsoft.com/office/powerpoint/2010/main" val="209754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DePaul Brand 2021">
      <a:dk1>
        <a:srgbClr val="000000"/>
      </a:dk1>
      <a:lt1>
        <a:srgbClr val="FFFFFF"/>
      </a:lt1>
      <a:dk2>
        <a:srgbClr val="004277"/>
      </a:dk2>
      <a:lt2>
        <a:srgbClr val="E7E6E6"/>
      </a:lt2>
      <a:accent1>
        <a:srgbClr val="0057B7"/>
      </a:accent1>
      <a:accent2>
        <a:srgbClr val="AF272F"/>
      </a:accent2>
      <a:accent3>
        <a:srgbClr val="999999"/>
      </a:accent3>
      <a:accent4>
        <a:srgbClr val="3E6790"/>
      </a:accent4>
      <a:accent5>
        <a:srgbClr val="3379C5"/>
      </a:accent5>
      <a:accent6>
        <a:srgbClr val="6E8D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DePaul Brand 2021">
      <a:dk1>
        <a:srgbClr val="000000"/>
      </a:dk1>
      <a:lt1>
        <a:srgbClr val="FFFFFF"/>
      </a:lt1>
      <a:dk2>
        <a:srgbClr val="004277"/>
      </a:dk2>
      <a:lt2>
        <a:srgbClr val="E7E6E6"/>
      </a:lt2>
      <a:accent1>
        <a:srgbClr val="0057B7"/>
      </a:accent1>
      <a:accent2>
        <a:srgbClr val="AF272F"/>
      </a:accent2>
      <a:accent3>
        <a:srgbClr val="999999"/>
      </a:accent3>
      <a:accent4>
        <a:srgbClr val="3E6790"/>
      </a:accent4>
      <a:accent5>
        <a:srgbClr val="3379C5"/>
      </a:accent5>
      <a:accent6>
        <a:srgbClr val="6E8D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A64F4C2A5604FAC55642FE06F8B1A" ma:contentTypeVersion="3" ma:contentTypeDescription="Create a new document." ma:contentTypeScope="" ma:versionID="6263085d357f65b66154c94d625169c1">
  <xsd:schema xmlns:xsd="http://www.w3.org/2001/XMLSchema" xmlns:xs="http://www.w3.org/2001/XMLSchema" xmlns:p="http://schemas.microsoft.com/office/2006/metadata/properties" xmlns:ns1="http://schemas.microsoft.com/sharepoint/v3" xmlns:ns3="f6e71dcb-8557-4687-8b6c-f422ebe44608" targetNamespace="http://schemas.microsoft.com/office/2006/metadata/properties" ma:root="true" ma:fieldsID="8c56011b5a03105db0299bf4e58de31d" ns1:_="" ns3:_="">
    <xsd:import namespace="http://schemas.microsoft.com/sharepoint/v3"/>
    <xsd:import namespace="f6e71dcb-8557-4687-8b6c-f422ebe4460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71dcb-8557-4687-8b6c-f422ebe446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6564C6F-F2A3-4F68-A91F-20EC4E29BC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EE4C8-5260-43B8-9954-29C7F94B4D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e71dcb-8557-4687-8b6c-f422ebe44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1A18D3-A155-4A36-8209-8117DAFB27B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682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DIN Pro Bold</vt:lpstr>
      <vt:lpstr>DIN Pro Medium</vt:lpstr>
      <vt:lpstr>DIN Pro Regular</vt:lpstr>
      <vt:lpstr>Söhne Mono</vt:lpstr>
      <vt:lpstr>1_Custom Design</vt:lpstr>
      <vt:lpstr>4_Office Theme</vt:lpstr>
      <vt:lpstr>Introduction to Business Analytics</vt:lpstr>
      <vt:lpstr>Learning Objectives</vt:lpstr>
      <vt:lpstr>What is Business Analytics?</vt:lpstr>
      <vt:lpstr>What is Business Analytics?</vt:lpstr>
      <vt:lpstr>Example Applications of BA</vt:lpstr>
      <vt:lpstr>Data Types </vt:lpstr>
      <vt:lpstr>Example: Unstructured Data</vt:lpstr>
      <vt:lpstr>Example: Semi-structured Data</vt:lpstr>
      <vt:lpstr>Example: Semi-structured Data</vt:lpstr>
      <vt:lpstr>Example: Structured Data</vt:lpstr>
      <vt:lpstr>Example: Structured Data</vt:lpstr>
      <vt:lpstr>Example: Structured Data</vt:lpstr>
      <vt:lpstr>Example: Structured Data</vt:lpstr>
      <vt:lpstr>Column/Variable Types</vt:lpstr>
      <vt:lpstr>Business Analytics Workflow</vt:lpstr>
      <vt:lpstr>Activity</vt:lpstr>
      <vt:lpstr>Time for an activity!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Roman, Beth</dc:creator>
  <cp:lastModifiedBy>Stern, Matthew</cp:lastModifiedBy>
  <cp:revision>73</cp:revision>
  <dcterms:created xsi:type="dcterms:W3CDTF">2022-01-25T15:51:32Z</dcterms:created>
  <dcterms:modified xsi:type="dcterms:W3CDTF">2024-11-22T04:16:37Z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0x010100323A64F4C2A5604FAC55642FE06F8B1A</vt:lpwstr>
  </property>
</Properties>
</file>