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111" d="100"/>
          <a:sy n="111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Have a single entry point for the entire program (Not use Start or Update anywhere but one location, which passes Update or Start everywhere else)</a:t>
            </a:r>
          </a:p>
          <a:p>
            <a:endParaRPr lang="en-US" dirty="0"/>
          </a:p>
          <a:p>
            <a:r>
              <a:rPr lang="en-US" u="sng" dirty="0" smtClean="0"/>
              <a:t>Solution</a:t>
            </a:r>
          </a:p>
          <a:p>
            <a:r>
              <a:rPr lang="en-US" dirty="0" err="1" smtClean="0"/>
              <a:t>MainEntry</a:t>
            </a:r>
            <a:r>
              <a:rPr lang="en-US" dirty="0" smtClean="0"/>
              <a:t> is a </a:t>
            </a:r>
            <a:r>
              <a:rPr lang="en-US" dirty="0" err="1" smtClean="0"/>
              <a:t>monobehaviour</a:t>
            </a:r>
            <a:r>
              <a:rPr lang="en-US" dirty="0" smtClean="0"/>
              <a:t> with a Start, Update, </a:t>
            </a:r>
            <a:r>
              <a:rPr lang="en-US" dirty="0" err="1" smtClean="0"/>
              <a:t>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calls </a:t>
            </a:r>
            <a:r>
              <a:rPr lang="en-US" dirty="0" err="1" smtClean="0"/>
              <a:t>FlowManager</a:t>
            </a:r>
            <a:r>
              <a:rPr lang="en-US" dirty="0" smtClean="0"/>
              <a:t> (singleton) with </a:t>
            </a:r>
            <a:r>
              <a:rPr lang="en-US" dirty="0" err="1" smtClean="0"/>
              <a:t>Start,Update,FixedUpdate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FlowManager</a:t>
            </a:r>
            <a:r>
              <a:rPr lang="en-US" dirty="0" smtClean="0"/>
              <a:t> can change scenes, and when it does, it changes which Flow is active. It can call “Initialize, Update, </a:t>
            </a:r>
            <a:r>
              <a:rPr lang="en-US" dirty="0" err="1" smtClean="0"/>
              <a:t>FixedUpdate</a:t>
            </a:r>
            <a:r>
              <a:rPr lang="en-US" dirty="0" smtClean="0"/>
              <a:t>, </a:t>
            </a:r>
            <a:r>
              <a:rPr lang="en-US" dirty="0" err="1" smtClean="0"/>
              <a:t>EndFlow</a:t>
            </a:r>
            <a:r>
              <a:rPr lang="en-US" dirty="0" smtClean="0"/>
              <a:t>” on the current active flow.</a:t>
            </a:r>
          </a:p>
          <a:p>
            <a:endParaRPr lang="en-US" dirty="0" smtClean="0"/>
          </a:p>
          <a:p>
            <a:r>
              <a:rPr lang="en-US" dirty="0" err="1" smtClean="0"/>
              <a:t>FlowManager</a:t>
            </a:r>
            <a:r>
              <a:rPr lang="en-US" dirty="0" smtClean="0"/>
              <a:t> has many Flow scripts (</a:t>
            </a:r>
            <a:r>
              <a:rPr lang="en-US" dirty="0" err="1" smtClean="0"/>
              <a:t>GameFlow</a:t>
            </a:r>
            <a:r>
              <a:rPr lang="en-US" dirty="0" smtClean="0"/>
              <a:t>, </a:t>
            </a:r>
            <a:r>
              <a:rPr lang="en-US" dirty="0" err="1" smtClean="0"/>
              <a:t>MainMenuFlow</a:t>
            </a:r>
            <a:r>
              <a:rPr lang="en-US" dirty="0" smtClean="0"/>
              <a:t>, etc…). Flow scripts contain all the managers and logic that the scene will have. There is usually one flow per scene.</a:t>
            </a:r>
          </a:p>
          <a:p>
            <a:endParaRPr lang="en-US" dirty="0"/>
          </a:p>
          <a:p>
            <a:r>
              <a:rPr lang="en-US" dirty="0" smtClean="0"/>
              <a:t>Flow will initialize all objects in order that it desires, to prevent objects being updated/initialized in weird orders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game was single player, but had many different types of players? A bard, warrior, archer, and wizard?</a:t>
            </a:r>
          </a:p>
          <a:p>
            <a:r>
              <a:rPr lang="en-US" dirty="0" smtClean="0"/>
              <a:t>Would each one have logic for moving?</a:t>
            </a:r>
          </a:p>
          <a:p>
            <a:r>
              <a:rPr lang="en-US" dirty="0" smtClean="0"/>
              <a:t>How would each one handle input?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PlayerManager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85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81200" y="952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858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685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Warror</a:t>
            </a:r>
            <a:r>
              <a:rPr lang="en-US" sz="1400" dirty="0" smtClean="0">
                <a:solidFill>
                  <a:schemeClr val="tx1"/>
                </a:solidFill>
              </a:rPr>
              <a:t>::Player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99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Wizard::Player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Bard::Player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438400"/>
            <a:ext cx="861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have 3 players, we do not want to make each one have an input manager. It would be hard to change the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Method one:</a:t>
            </a:r>
          </a:p>
          <a:p>
            <a:r>
              <a:rPr lang="en-US" sz="1400" dirty="0" smtClean="0"/>
              <a:t>If the players are mostly the same (Move, Attack, Jump) then we would have the player have virtual methods: </a:t>
            </a:r>
            <a:r>
              <a:rPr lang="en-US" sz="1400" dirty="0" err="1" smtClean="0"/>
              <a:t>Move,Attack,Jump</a:t>
            </a:r>
            <a:r>
              <a:rPr lang="en-US" sz="1400" dirty="0" smtClean="0"/>
              <a:t>.  The different children would overwrite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two:</a:t>
            </a:r>
          </a:p>
          <a:p>
            <a:r>
              <a:rPr lang="en-US" sz="1400" dirty="0" smtClean="0"/>
              <a:t>The players have very different abilities. We would have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instead pass a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smtClean="0"/>
              <a:t>that contains the input pressed, and the player handles the input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Input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Vector2 </a:t>
            </a:r>
            <a:r>
              <a:rPr lang="en-US" sz="1400" dirty="0" err="1" smtClean="0"/>
              <a:t>dirHeld</a:t>
            </a:r>
            <a:r>
              <a:rPr lang="en-US" sz="1400" dirty="0" smtClean="0"/>
              <a:t>;    //-1 to 1 for left/right &amp;&amp; up/down</a:t>
            </a: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actionButtonPressed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This separate layer is useful for example if when the player dies, the mechanics are the same (how it </a:t>
            </a:r>
            <a:r>
              <a:rPr lang="en-US" sz="1400" dirty="0" err="1" smtClean="0"/>
              <a:t>respawns</a:t>
            </a:r>
            <a:r>
              <a:rPr lang="en-US" sz="1400" dirty="0" smtClean="0"/>
              <a:t>, costs a life, etc)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treats it like a normal player, but we can have unique parsing of input </a:t>
            </a:r>
            <a:endParaRPr lang="en-US" sz="14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Game Design Requirement:</a:t>
            </a:r>
          </a:p>
          <a:p>
            <a:pPr>
              <a:buNone/>
            </a:pPr>
            <a:r>
              <a:rPr lang="en-US" dirty="0" smtClean="0"/>
              <a:t>Multiple types of monsters with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Updating the many monsters and </a:t>
            </a:r>
            <a:r>
              <a:rPr lang="en-US" dirty="0" err="1" smtClean="0"/>
              <a:t>spawners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type of monster should be updated by a manager. So a “</a:t>
            </a:r>
            <a:r>
              <a:rPr lang="en-US" dirty="0" err="1" smtClean="0"/>
              <a:t>MonsterManager</a:t>
            </a:r>
            <a:r>
              <a:rPr lang="en-US" dirty="0" smtClean="0"/>
              <a:t>”. Each Manager needs to be updated, so “</a:t>
            </a:r>
            <a:r>
              <a:rPr lang="en-US" dirty="0" err="1" smtClean="0"/>
              <a:t>MonsterManagerMaster</a:t>
            </a:r>
            <a:r>
              <a:rPr lang="en-US" dirty="0" smtClean="0"/>
              <a:t>” which updates all of them.</a:t>
            </a:r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can update the Breeder that spawns monsters, and the list of monsters that it has created.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many type of Monsters, but not to redo code. So </a:t>
            </a:r>
            <a:r>
              <a:rPr lang="en-US" dirty="0" err="1" smtClean="0"/>
              <a:t>Monster.cs</a:t>
            </a:r>
            <a:r>
              <a:rPr lang="en-US" dirty="0" smtClean="0"/>
              <a:t> will be a base class with functionality like move, attack, die, animations.</a:t>
            </a:r>
          </a:p>
          <a:p>
            <a:r>
              <a:rPr lang="en-US" dirty="0" err="1" smtClean="0"/>
              <a:t>Monster.cs</a:t>
            </a:r>
            <a:r>
              <a:rPr lang="en-US" dirty="0" smtClean="0"/>
              <a:t> will control the base logic of Monster, for example, the AI. (Simple state logic)</a:t>
            </a:r>
          </a:p>
          <a:p>
            <a:r>
              <a:rPr lang="en-US" dirty="0" smtClean="0"/>
              <a:t>The child, (Ex: Slime) can just have some specifics, like the specific sprite, health, and any bonus features not found in </a:t>
            </a:r>
            <a:r>
              <a:rPr lang="en-US" dirty="0" err="1" smtClean="0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0"/>
            <a:ext cx="462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basic flow of monster, the “AI” will be the</a:t>
            </a:r>
          </a:p>
          <a:p>
            <a:r>
              <a:rPr lang="en-US" dirty="0" smtClean="0"/>
              <a:t>Same for all monsters.  The difference is values </a:t>
            </a:r>
          </a:p>
          <a:p>
            <a:r>
              <a:rPr lang="en-US" dirty="0" smtClean="0"/>
              <a:t>Such as “</a:t>
            </a:r>
            <a:r>
              <a:rPr lang="en-US" dirty="0" err="1" smtClean="0"/>
              <a:t>AggroRange</a:t>
            </a:r>
            <a:r>
              <a:rPr lang="en-US" dirty="0" smtClean="0"/>
              <a:t>” and “</a:t>
            </a:r>
            <a:r>
              <a:rPr lang="en-US" dirty="0" err="1" smtClean="0"/>
              <a:t>MovementSpeed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flow of monsters calls three functions, </a:t>
            </a:r>
          </a:p>
          <a:p>
            <a:r>
              <a:rPr lang="en-US" dirty="0" err="1" smtClean="0"/>
              <a:t>IdleUpdate</a:t>
            </a:r>
            <a:r>
              <a:rPr lang="en-US" dirty="0" smtClean="0"/>
              <a:t>. </a:t>
            </a:r>
            <a:r>
              <a:rPr lang="en-US" dirty="0" err="1" smtClean="0"/>
              <a:t>AttackUpdate</a:t>
            </a:r>
            <a:r>
              <a:rPr lang="en-US" dirty="0" smtClean="0"/>
              <a:t>, </a:t>
            </a:r>
            <a:r>
              <a:rPr lang="en-US" dirty="0" err="1" smtClean="0"/>
              <a:t>MoveUpdate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virtual functions, so the child “Slime”</a:t>
            </a:r>
          </a:p>
          <a:p>
            <a:r>
              <a:rPr lang="en-US" dirty="0" smtClean="0"/>
              <a:t>Or “Bat” could inherit and perform their own</a:t>
            </a:r>
          </a:p>
          <a:p>
            <a:r>
              <a:rPr lang="en-US" dirty="0" smtClean="0"/>
              <a:t>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MonsterBreeder</a:t>
            </a:r>
            <a:r>
              <a:rPr lang="en-US" dirty="0" smtClean="0"/>
              <a:t> (</a:t>
            </a:r>
            <a:r>
              <a:rPr lang="en-US" dirty="0" err="1" smtClean="0"/>
              <a:t>Spawner</a:t>
            </a:r>
            <a:r>
              <a:rPr lang="en-US" dirty="0" smtClean="0"/>
              <a:t>) is just something that spawns monsters</a:t>
            </a:r>
          </a:p>
          <a:p>
            <a:r>
              <a:rPr lang="en-US" dirty="0" smtClean="0"/>
              <a:t>It needs to know what kind of monster to spawn.</a:t>
            </a:r>
          </a:p>
          <a:p>
            <a:r>
              <a:rPr lang="en-US" dirty="0" smtClean="0"/>
              <a:t>I want special logic for the Slime Mother (since it will move, other </a:t>
            </a:r>
            <a:r>
              <a:rPr lang="en-US" dirty="0" err="1" smtClean="0"/>
              <a:t>spawners</a:t>
            </a:r>
            <a:r>
              <a:rPr lang="en-US" dirty="0" smtClean="0"/>
              <a:t> will not). So I make </a:t>
            </a:r>
            <a:r>
              <a:rPr lang="en-US" dirty="0" err="1" smtClean="0"/>
              <a:t>MonsterBreeders</a:t>
            </a:r>
            <a:r>
              <a:rPr lang="en-US" dirty="0" smtClean="0"/>
              <a:t> a base class.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by the </a:t>
            </a:r>
            <a:r>
              <a:rPr lang="en-US" dirty="0" err="1" smtClean="0"/>
              <a:t>MonsterManagerMaster</a:t>
            </a:r>
            <a:endParaRPr lang="en-US" dirty="0" smtClean="0"/>
          </a:p>
          <a:p>
            <a:r>
              <a:rPr lang="en-US" dirty="0" smtClean="0"/>
              <a:t>It has a breeder and a list of monsters.</a:t>
            </a:r>
          </a:p>
          <a:p>
            <a:r>
              <a:rPr lang="en-US" dirty="0" smtClean="0"/>
              <a:t>It can be a child type as well, in case we want special logic, but in this case, it will not be.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757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Spawner</a:t>
            </a:r>
            <a:r>
              <a:rPr lang="en-US" dirty="0" smtClean="0"/>
              <a:t> can be a child class, for example “</a:t>
            </a:r>
            <a:r>
              <a:rPr lang="en-US" dirty="0" err="1" smtClean="0"/>
              <a:t>SlimeMS</a:t>
            </a:r>
            <a:r>
              <a:rPr lang="en-US" dirty="0" smtClean="0"/>
              <a:t>” (MS == Monster </a:t>
            </a:r>
            <a:r>
              <a:rPr lang="en-US" dirty="0" err="1" smtClean="0"/>
              <a:t>Spawner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SlimeMS</a:t>
            </a:r>
            <a:r>
              <a:rPr lang="en-US" dirty="0" smtClean="0"/>
              <a:t> is the “Mother Slime” who spawns more monsters.</a:t>
            </a:r>
          </a:p>
          <a:p>
            <a:r>
              <a:rPr lang="en-US" dirty="0" smtClean="0"/>
              <a:t>There can be a </a:t>
            </a:r>
            <a:r>
              <a:rPr lang="en-US" dirty="0" err="1" smtClean="0"/>
              <a:t>BatMS</a:t>
            </a:r>
            <a:r>
              <a:rPr lang="en-US" dirty="0" smtClean="0"/>
              <a:t>. A cave which spawns bats as well. They will use the same basic logic,</a:t>
            </a:r>
          </a:p>
          <a:p>
            <a:r>
              <a:rPr lang="en-US" dirty="0" smtClean="0"/>
              <a:t>A timer that spawns creatures.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Slime will be a child of Monster.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player in this game, but there is logic that should be outside of it (Considered not player logic)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 of not player logic:</a:t>
            </a:r>
          </a:p>
          <a:p>
            <a:pPr lvl="1"/>
            <a:r>
              <a:rPr lang="en-US" dirty="0" smtClean="0"/>
              <a:t>Creating a player</a:t>
            </a:r>
          </a:p>
          <a:p>
            <a:pPr lvl="1"/>
            <a:r>
              <a:rPr lang="en-US" dirty="0" smtClean="0"/>
              <a:t>Attaching outside camera and links to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908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Flow Example</vt:lpstr>
      <vt:lpstr>Monster Manager Master</vt:lpstr>
      <vt:lpstr>Monsters</vt:lpstr>
      <vt:lpstr>Monster</vt:lpstr>
      <vt:lpstr>Breeder</vt:lpstr>
      <vt:lpstr>MonsterManager</vt:lpstr>
      <vt:lpstr>Slide 8</vt:lpstr>
      <vt:lpstr>Player Manager</vt:lpstr>
      <vt:lpstr>PlayerManager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2</cp:revision>
  <dcterms:created xsi:type="dcterms:W3CDTF">2018-03-26T17:46:17Z</dcterms:created>
  <dcterms:modified xsi:type="dcterms:W3CDTF">2018-03-26T23:54:30Z</dcterms:modified>
</cp:coreProperties>
</file>