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>
      <p:cViewPr varScale="1">
        <p:scale>
          <a:sx n="111" d="100"/>
          <a:sy n="111" d="100"/>
        </p:scale>
        <p:origin x="-17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t>26-Mar-18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t>26-Mar-18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t>26-Mar-18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t>26-Mar-18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t>26-Mar-18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t>26-Mar-18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t>26-Mar-18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t>26-Mar-18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t>26-Mar-18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t>26-Mar-18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873-D05E-4F2C-8641-756E1EB81232}" type="datetimeFigureOut">
              <a:rPr lang="en-US" smtClean="0"/>
              <a:t>26-Mar-18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945-1A2F-4B35-BE90-FAECBB75B2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3E873-D05E-4F2C-8641-756E1EB81232}" type="datetimeFigureOut">
              <a:rPr lang="en-US" smtClean="0"/>
              <a:t>26-Mar-18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90945-1A2F-4B35-BE90-FAECBB75B2E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304800"/>
            <a:ext cx="1752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MainEntryCreator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752600"/>
            <a:ext cx="1752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MainEntry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1562100" y="1219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5800" y="3200400"/>
            <a:ext cx="1752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FlowManager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>
            <a:off x="1562100" y="2667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5800" y="4724400"/>
            <a:ext cx="1752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Flow</a:t>
            </a:r>
          </a:p>
        </p:txBody>
      </p:sp>
      <p:cxnSp>
        <p:nvCxnSpPr>
          <p:cNvPr id="23" name="Straight Arrow Connector 22"/>
          <p:cNvCxnSpPr>
            <a:stCxn id="8" idx="2"/>
            <a:endCxn id="13" idx="0"/>
          </p:cNvCxnSpPr>
          <p:nvPr/>
        </p:nvCxnSpPr>
        <p:spPr>
          <a:xfrm>
            <a:off x="1562100" y="4114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52800" y="0"/>
            <a:ext cx="5715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Objectif: Avoir un seul point d'entrée pour l'ensemble du programme (ne pas utiliser Start ou Update n'importe où sauf un emplacement, qui passe la Update ou Start partout ailleurs)</a:t>
            </a:r>
          </a:p>
          <a:p>
            <a:endParaRPr lang="fr-FR" dirty="0" smtClean="0"/>
          </a:p>
          <a:p>
            <a:r>
              <a:rPr lang="fr-FR" dirty="0" smtClean="0"/>
              <a:t>Solution </a:t>
            </a:r>
            <a:r>
              <a:rPr lang="fr-FR" dirty="0" err="1" smtClean="0"/>
              <a:t>MainEntry</a:t>
            </a:r>
            <a:r>
              <a:rPr lang="fr-FR" dirty="0" smtClean="0"/>
              <a:t> est un </a:t>
            </a:r>
            <a:r>
              <a:rPr lang="fr-FR" dirty="0" err="1" smtClean="0"/>
              <a:t>monobehaviour</a:t>
            </a:r>
            <a:r>
              <a:rPr lang="fr-FR" dirty="0" smtClean="0"/>
              <a:t> avec un Start, Update, </a:t>
            </a:r>
            <a:r>
              <a:rPr lang="fr-FR" dirty="0" err="1" smtClean="0"/>
              <a:t>FixedUpdate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Il appelle </a:t>
            </a:r>
            <a:r>
              <a:rPr lang="fr-FR" dirty="0" err="1" smtClean="0"/>
              <a:t>FlowManager</a:t>
            </a:r>
            <a:r>
              <a:rPr lang="fr-FR" dirty="0" smtClean="0"/>
              <a:t> (singleton) avec Start, Update, </a:t>
            </a:r>
            <a:r>
              <a:rPr lang="fr-FR" dirty="0" err="1" smtClean="0"/>
              <a:t>FixedUpdate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FlowManager</a:t>
            </a:r>
            <a:r>
              <a:rPr lang="fr-FR" dirty="0" smtClean="0"/>
              <a:t> peut changer de scène, et quand c'est le cas, cela change quel Flow est actif. Il peut appeler "</a:t>
            </a:r>
            <a:r>
              <a:rPr lang="fr-FR" dirty="0" err="1" smtClean="0"/>
              <a:t>Initialize</a:t>
            </a:r>
            <a:r>
              <a:rPr lang="fr-FR" dirty="0" smtClean="0"/>
              <a:t>, Update, </a:t>
            </a:r>
            <a:r>
              <a:rPr lang="fr-FR" dirty="0" err="1" smtClean="0"/>
              <a:t>FixedUpdate</a:t>
            </a:r>
            <a:r>
              <a:rPr lang="fr-FR" dirty="0" smtClean="0"/>
              <a:t>, </a:t>
            </a:r>
            <a:r>
              <a:rPr lang="fr-FR" dirty="0" err="1" smtClean="0"/>
              <a:t>EndFlow</a:t>
            </a:r>
            <a:r>
              <a:rPr lang="fr-FR" dirty="0" smtClean="0"/>
              <a:t>" sur le flux actif en cours.</a:t>
            </a:r>
          </a:p>
          <a:p>
            <a:endParaRPr lang="fr-FR" dirty="0" smtClean="0"/>
          </a:p>
          <a:p>
            <a:r>
              <a:rPr lang="fr-FR" dirty="0" err="1" smtClean="0"/>
              <a:t>FlowManager</a:t>
            </a:r>
            <a:r>
              <a:rPr lang="fr-FR" dirty="0" smtClean="0"/>
              <a:t> a de nombreux scripts Flow (</a:t>
            </a:r>
            <a:r>
              <a:rPr lang="fr-FR" dirty="0" err="1" smtClean="0"/>
              <a:t>GameFlow</a:t>
            </a:r>
            <a:r>
              <a:rPr lang="fr-FR" dirty="0" smtClean="0"/>
              <a:t>, </a:t>
            </a:r>
            <a:r>
              <a:rPr lang="fr-FR" dirty="0" err="1" smtClean="0"/>
              <a:t>MainMenuFlow</a:t>
            </a:r>
            <a:r>
              <a:rPr lang="fr-FR" dirty="0" smtClean="0"/>
              <a:t>, </a:t>
            </a:r>
            <a:r>
              <a:rPr lang="fr-FR" dirty="0" err="1" smtClean="0"/>
              <a:t>etc</a:t>
            </a:r>
            <a:r>
              <a:rPr lang="fr-FR" dirty="0" smtClean="0"/>
              <a:t> ...). Les scripts de flux contiennent tous les gestionnaires et la logique que la scène aura. Il y a généralement un flux par scène.</a:t>
            </a:r>
          </a:p>
          <a:p>
            <a:endParaRPr lang="fr-FR" dirty="0"/>
          </a:p>
          <a:p>
            <a:r>
              <a:rPr lang="fr-FR" dirty="0" smtClean="0"/>
              <a:t>Flow va initialiser tous les objets dans l'ordre qu'il veut, pour éviter que les objets soient mis à jour / initialisés dans des ordres bizarres</a:t>
            </a:r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600200" y="4495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600200" y="411480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</a:t>
            </a:r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GameFlow</a:t>
            </a:r>
            <a:r>
              <a:rPr lang="en-US" dirty="0" smtClean="0"/>
              <a:t> : Flow {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public override void </a:t>
            </a:r>
            <a:r>
              <a:rPr lang="en-US" dirty="0" err="1" smtClean="0"/>
              <a:t>InitializeFlow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PlayerManager.Instance.Initialize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MonsterManagerMaster.Instance.InitializeInitialMonsterManagers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public override void </a:t>
            </a:r>
            <a:r>
              <a:rPr lang="en-US" dirty="0" err="1" smtClean="0"/>
              <a:t>UpdateFlow</a:t>
            </a:r>
            <a:r>
              <a:rPr lang="en-US" dirty="0" smtClean="0"/>
              <a:t>(float </a:t>
            </a:r>
            <a:r>
              <a:rPr lang="en-US" dirty="0" err="1" smtClean="0"/>
              <a:t>dt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PlayerManager.Instance.Update</a:t>
            </a:r>
            <a:r>
              <a:rPr lang="en-US" dirty="0" smtClean="0"/>
              <a:t>(</a:t>
            </a:r>
            <a:r>
              <a:rPr lang="en-US" dirty="0" err="1" smtClean="0"/>
              <a:t>dt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MonsterManagerMaster.Instance.UpdateMonsterManagers</a:t>
            </a:r>
            <a:r>
              <a:rPr lang="en-US" dirty="0" smtClean="0"/>
              <a:t>(</a:t>
            </a:r>
            <a:r>
              <a:rPr lang="en-US" dirty="0" err="1" smtClean="0"/>
              <a:t>dt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public override void </a:t>
            </a:r>
            <a:r>
              <a:rPr lang="en-US" dirty="0" err="1" smtClean="0"/>
              <a:t>FixedUpdateFlow</a:t>
            </a:r>
            <a:r>
              <a:rPr lang="en-US" dirty="0" smtClean="0"/>
              <a:t>(float </a:t>
            </a:r>
            <a:r>
              <a:rPr lang="en-US" dirty="0" err="1" smtClean="0"/>
              <a:t>dt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PlayerManager.Instance.FixedUpdate</a:t>
            </a:r>
            <a:r>
              <a:rPr lang="en-US" dirty="0" smtClean="0"/>
              <a:t>(</a:t>
            </a:r>
            <a:r>
              <a:rPr lang="en-US" dirty="0" err="1" smtClean="0"/>
              <a:t>dt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Monster Manager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Exigences de conception de jeu: Plusieurs types de monstres avec des </a:t>
            </a:r>
            <a:r>
              <a:rPr lang="fr-FR" dirty="0" err="1" smtClean="0"/>
              <a:t>Spawners</a:t>
            </a:r>
            <a:r>
              <a:rPr lang="fr-FR" dirty="0" smtClean="0"/>
              <a:t>. </a:t>
            </a:r>
          </a:p>
          <a:p>
            <a:r>
              <a:rPr lang="fr-FR" dirty="0" smtClean="0"/>
              <a:t>Problème: Mise à jour des nombreux monstres et </a:t>
            </a:r>
            <a:r>
              <a:rPr lang="fr-FR" dirty="0" err="1" smtClean="0"/>
              <a:t>Spawners</a:t>
            </a:r>
            <a:r>
              <a:rPr lang="fr-FR" dirty="0" smtClean="0"/>
              <a:t>.</a:t>
            </a:r>
          </a:p>
          <a:p>
            <a:r>
              <a:rPr lang="fr-FR" dirty="0" smtClean="0"/>
              <a:t> Chaque type de monstre devrait être mis à jour par un gestionnaire. Donc un "</a:t>
            </a:r>
            <a:r>
              <a:rPr lang="fr-FR" dirty="0" err="1" smtClean="0"/>
              <a:t>MonsterManager</a:t>
            </a:r>
            <a:r>
              <a:rPr lang="fr-FR" dirty="0" smtClean="0"/>
              <a:t>". Chaque gestionnaire doit être Update, donc "</a:t>
            </a:r>
            <a:r>
              <a:rPr lang="fr-FR" dirty="0" err="1" smtClean="0"/>
              <a:t>MonsterManagerMaster</a:t>
            </a:r>
            <a:r>
              <a:rPr lang="fr-FR" dirty="0" smtClean="0"/>
              <a:t>" qui les met à jour tous. </a:t>
            </a:r>
          </a:p>
          <a:p>
            <a:r>
              <a:rPr lang="fr-FR" dirty="0" smtClean="0"/>
              <a:t>Chaque </a:t>
            </a:r>
            <a:r>
              <a:rPr lang="fr-FR" dirty="0" err="1" smtClean="0"/>
              <a:t>MonsterManager</a:t>
            </a:r>
            <a:r>
              <a:rPr lang="fr-FR" dirty="0" smtClean="0"/>
              <a:t> peut mettre à jour l'éleveur qui engendre des monstres et la liste des monstres qu'il a créés.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Nous </a:t>
            </a:r>
            <a:r>
              <a:rPr lang="fr-FR" dirty="0"/>
              <a:t>voulons beaucoup de types de monstres, mais pas pour refaire du code. Donc </a:t>
            </a:r>
            <a:r>
              <a:rPr lang="fr-FR" dirty="0" err="1"/>
              <a:t>Monster.cs</a:t>
            </a:r>
            <a:r>
              <a:rPr lang="fr-FR" dirty="0"/>
              <a:t> sera une classe de base avec des fonctionnalités comme le déplacement, l'attaque, la mort, les animations. </a:t>
            </a:r>
            <a:endParaRPr lang="fr-FR" dirty="0" smtClean="0"/>
          </a:p>
          <a:p>
            <a:r>
              <a:rPr lang="fr-FR" dirty="0" err="1" smtClean="0"/>
              <a:t>Monster.cs</a:t>
            </a:r>
            <a:r>
              <a:rPr lang="fr-FR" dirty="0" smtClean="0"/>
              <a:t> </a:t>
            </a:r>
            <a:r>
              <a:rPr lang="fr-FR" dirty="0"/>
              <a:t>contrôlera la logique de base de Monster, par exemple, l'IA. (Logique d'état simple) </a:t>
            </a:r>
            <a:endParaRPr lang="fr-FR" dirty="0" smtClean="0"/>
          </a:p>
          <a:p>
            <a:r>
              <a:rPr lang="fr-FR" dirty="0" smtClean="0"/>
              <a:t>L'enfant</a:t>
            </a:r>
            <a:r>
              <a:rPr lang="fr-FR" dirty="0"/>
              <a:t>, (Ex: </a:t>
            </a:r>
            <a:r>
              <a:rPr lang="fr-FR" dirty="0" err="1"/>
              <a:t>Slime</a:t>
            </a:r>
            <a:r>
              <a:rPr lang="fr-FR" dirty="0"/>
              <a:t>) peut juste avoir quelques spécificités, comme le </a:t>
            </a:r>
            <a:r>
              <a:rPr lang="fr-FR" dirty="0" err="1"/>
              <a:t>sprite</a:t>
            </a:r>
            <a:r>
              <a:rPr lang="fr-FR" dirty="0"/>
              <a:t> spécifique, la santé, et toutes les fonctionnalités de bonus non trouvées dans </a:t>
            </a:r>
            <a:r>
              <a:rPr lang="fr-FR" dirty="0" err="1"/>
              <a:t>Monster.cs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public virtual void </a:t>
            </a:r>
            <a:r>
              <a:rPr lang="en-US" sz="1600" dirty="0" err="1" smtClean="0"/>
              <a:t>UpdateMonster</a:t>
            </a:r>
            <a:r>
              <a:rPr lang="en-US" sz="1600" dirty="0" smtClean="0"/>
              <a:t>(float </a:t>
            </a:r>
            <a:r>
              <a:rPr lang="en-US" sz="1600" dirty="0" err="1" smtClean="0"/>
              <a:t>dt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    {</a:t>
            </a:r>
          </a:p>
          <a:p>
            <a:pPr>
              <a:buNone/>
            </a:pPr>
            <a:r>
              <a:rPr lang="en-US" sz="1600" dirty="0" smtClean="0"/>
              <a:t>        switch (</a:t>
            </a:r>
            <a:r>
              <a:rPr lang="en-US" sz="1600" dirty="0" err="1" smtClean="0"/>
              <a:t>monsterMode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        {</a:t>
            </a:r>
          </a:p>
          <a:p>
            <a:pPr>
              <a:buNone/>
            </a:pPr>
            <a:r>
              <a:rPr lang="en-US" sz="1600" dirty="0" smtClean="0"/>
              <a:t>            case </a:t>
            </a:r>
            <a:r>
              <a:rPr lang="en-US" sz="1600" dirty="0" err="1" smtClean="0"/>
              <a:t>MonsterMode.Idle</a:t>
            </a:r>
            <a:r>
              <a:rPr lang="en-US" sz="1600" dirty="0" smtClean="0"/>
              <a:t>:</a:t>
            </a:r>
          </a:p>
          <a:p>
            <a:pPr>
              <a:buNone/>
            </a:pPr>
            <a:r>
              <a:rPr lang="en-US" sz="1600" dirty="0" smtClean="0"/>
              <a:t>                </a:t>
            </a:r>
            <a:r>
              <a:rPr lang="en-US" sz="1600" dirty="0" err="1" smtClean="0"/>
              <a:t>IdleUpdate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                break;</a:t>
            </a:r>
          </a:p>
          <a:p>
            <a:pPr>
              <a:buNone/>
            </a:pPr>
            <a:r>
              <a:rPr lang="en-US" sz="1600" dirty="0" smtClean="0"/>
              <a:t>            case </a:t>
            </a:r>
            <a:r>
              <a:rPr lang="en-US" sz="1600" dirty="0" err="1" smtClean="0"/>
              <a:t>MonsterMode.Attacking</a:t>
            </a:r>
            <a:r>
              <a:rPr lang="en-US" sz="1600" dirty="0" smtClean="0"/>
              <a:t>:</a:t>
            </a:r>
          </a:p>
          <a:p>
            <a:pPr>
              <a:buNone/>
            </a:pPr>
            <a:r>
              <a:rPr lang="en-US" sz="1600" dirty="0" smtClean="0"/>
              <a:t>	         </a:t>
            </a:r>
            <a:r>
              <a:rPr lang="en-US" sz="1600" dirty="0" err="1" smtClean="0"/>
              <a:t>AttackUpdate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                break;</a:t>
            </a:r>
          </a:p>
          <a:p>
            <a:pPr>
              <a:buNone/>
            </a:pPr>
            <a:r>
              <a:rPr lang="en-US" sz="1600" dirty="0" smtClean="0"/>
              <a:t>            case </a:t>
            </a:r>
            <a:r>
              <a:rPr lang="en-US" sz="1600" dirty="0" err="1" smtClean="0"/>
              <a:t>MonsterMode.Moving</a:t>
            </a:r>
            <a:r>
              <a:rPr lang="en-US" sz="1600" dirty="0" smtClean="0"/>
              <a:t>:</a:t>
            </a:r>
          </a:p>
          <a:p>
            <a:pPr>
              <a:buNone/>
            </a:pPr>
            <a:r>
              <a:rPr lang="en-US" sz="1600" dirty="0" smtClean="0"/>
              <a:t>                </a:t>
            </a:r>
            <a:r>
              <a:rPr lang="en-US" sz="1600" dirty="0" err="1" smtClean="0"/>
              <a:t>MoveUpdate</a:t>
            </a:r>
            <a:r>
              <a:rPr lang="en-US" sz="1600" dirty="0" smtClean="0"/>
              <a:t>(target);</a:t>
            </a:r>
          </a:p>
          <a:p>
            <a:pPr>
              <a:buNone/>
            </a:pPr>
            <a:r>
              <a:rPr lang="en-US" sz="1600" dirty="0" smtClean="0"/>
              <a:t>                break;</a:t>
            </a:r>
          </a:p>
          <a:p>
            <a:pPr>
              <a:buNone/>
            </a:pPr>
            <a:r>
              <a:rPr lang="en-US" sz="1600" dirty="0" smtClean="0"/>
              <a:t>            default:</a:t>
            </a:r>
          </a:p>
          <a:p>
            <a:pPr>
              <a:buNone/>
            </a:pPr>
            <a:r>
              <a:rPr lang="en-US" sz="1600" dirty="0" smtClean="0"/>
              <a:t>                break;</a:t>
            </a:r>
          </a:p>
          <a:p>
            <a:pPr>
              <a:buNone/>
            </a:pPr>
            <a:r>
              <a:rPr lang="en-US" sz="1600" dirty="0" smtClean="0"/>
              <a:t>        }</a:t>
            </a:r>
          </a:p>
          <a:p>
            <a:pPr>
              <a:buNone/>
            </a:pPr>
            <a:r>
              <a:rPr lang="en-US" sz="1600" dirty="0" smtClean="0"/>
              <a:t>    }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04800" y="1447800"/>
            <a:ext cx="38100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95801" y="1600200"/>
            <a:ext cx="44957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</a:t>
            </a:r>
            <a:r>
              <a:rPr lang="fr-FR" dirty="0"/>
              <a:t>flux de base du monstre, le "AI" sera le même pour tous les monstres. La différence est des valeurs telles que "</a:t>
            </a:r>
            <a:r>
              <a:rPr lang="fr-FR" dirty="0" err="1"/>
              <a:t>AggroRange</a:t>
            </a:r>
            <a:r>
              <a:rPr lang="fr-FR" dirty="0"/>
              <a:t>" et "</a:t>
            </a:r>
            <a:r>
              <a:rPr lang="fr-FR" dirty="0" err="1"/>
              <a:t>MovementSpeed</a:t>
            </a:r>
            <a:r>
              <a:rPr lang="fr-FR" dirty="0"/>
              <a:t>". 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Le </a:t>
            </a:r>
            <a:r>
              <a:rPr lang="fr-FR" dirty="0"/>
              <a:t>flux de monstres appelle trois fonctions, </a:t>
            </a:r>
            <a:r>
              <a:rPr lang="fr-FR" dirty="0" err="1"/>
              <a:t>IdleUpdate</a:t>
            </a:r>
            <a:r>
              <a:rPr lang="fr-FR" dirty="0"/>
              <a:t>. </a:t>
            </a:r>
            <a:r>
              <a:rPr lang="fr-FR" dirty="0" err="1"/>
              <a:t>AttackUpdate</a:t>
            </a:r>
            <a:r>
              <a:rPr lang="fr-FR" dirty="0"/>
              <a:t>, </a:t>
            </a:r>
            <a:r>
              <a:rPr lang="fr-FR" dirty="0" err="1" smtClean="0"/>
              <a:t>MoveUpdate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 </a:t>
            </a:r>
            <a:r>
              <a:rPr lang="fr-FR" dirty="0"/>
              <a:t>Ce sont des fonctions virtuelles, donc l'enfant "</a:t>
            </a:r>
            <a:r>
              <a:rPr lang="fr-FR" dirty="0" err="1"/>
              <a:t>Slime</a:t>
            </a:r>
            <a:r>
              <a:rPr lang="fr-FR" dirty="0"/>
              <a:t>" ou "Bat" pourrait hériter et exécuter sa propre logique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Spawner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MonsterBreeder</a:t>
            </a:r>
            <a:r>
              <a:rPr lang="fr-FR" dirty="0" smtClean="0"/>
              <a:t> (</a:t>
            </a:r>
            <a:r>
              <a:rPr lang="fr-FR" dirty="0" err="1" smtClean="0"/>
              <a:t>Spawner</a:t>
            </a:r>
            <a:r>
              <a:rPr lang="fr-FR" dirty="0" smtClean="0"/>
              <a:t>) est juste quelque chose qui engendre des monstres.</a:t>
            </a:r>
          </a:p>
          <a:p>
            <a:r>
              <a:rPr lang="fr-FR" dirty="0" smtClean="0"/>
              <a:t> Il a besoin de savoir quel genre de monstre frayer. </a:t>
            </a:r>
          </a:p>
          <a:p>
            <a:r>
              <a:rPr lang="fr-FR" dirty="0" smtClean="0"/>
              <a:t>Je veux une logique spéciale pour la </a:t>
            </a:r>
            <a:r>
              <a:rPr lang="fr-FR" dirty="0" err="1" smtClean="0"/>
              <a:t>Slime</a:t>
            </a:r>
            <a:r>
              <a:rPr lang="fr-FR" dirty="0" smtClean="0"/>
              <a:t> </a:t>
            </a:r>
            <a:r>
              <a:rPr lang="fr-FR" dirty="0" err="1" smtClean="0"/>
              <a:t>Mother</a:t>
            </a:r>
            <a:r>
              <a:rPr lang="fr-FR" dirty="0" smtClean="0"/>
              <a:t> (puisqu'elle bougera, les autres géniteurs ne le feront pas). Donc, je fais de </a:t>
            </a:r>
            <a:r>
              <a:rPr lang="fr-FR" dirty="0" err="1" smtClean="0"/>
              <a:t>MonsterSpawners</a:t>
            </a:r>
            <a:r>
              <a:rPr lang="fr-FR" dirty="0" smtClean="0"/>
              <a:t> une classe de base.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MonsterManager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Mis </a:t>
            </a:r>
            <a:r>
              <a:rPr lang="fr-FR" dirty="0"/>
              <a:t>à jour par </a:t>
            </a:r>
            <a:r>
              <a:rPr lang="fr-FR" dirty="0" err="1"/>
              <a:t>MonsterManagerMaster</a:t>
            </a:r>
            <a:r>
              <a:rPr lang="fr-FR" dirty="0"/>
              <a:t> Il a un reproducteur et une liste de monstres</a:t>
            </a:r>
            <a:r>
              <a:rPr lang="fr-FR" dirty="0" smtClean="0"/>
              <a:t>.</a:t>
            </a:r>
          </a:p>
          <a:p>
            <a:r>
              <a:rPr lang="fr-FR" dirty="0" smtClean="0"/>
              <a:t>Cela </a:t>
            </a:r>
            <a:r>
              <a:rPr lang="fr-FR" dirty="0"/>
              <a:t>peut aussi être un type enfant, au cas où nous voulons une logique particulière, mais dans ce cas, ce ne sera pas le cas.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381000"/>
            <a:ext cx="1752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MonsterManagerMaster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1219200"/>
            <a:ext cx="1752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MonsterManager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2209800"/>
            <a:ext cx="1752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MonsterSpawner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2209800"/>
            <a:ext cx="1752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Monster</a:t>
            </a: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2171700" y="838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104900" y="16002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2171700" y="1600200"/>
            <a:ext cx="990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0" y="19812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</a:t>
            </a:r>
            <a:endParaRPr 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2514600" y="16002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2133600" y="7620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2133600" y="1066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4343400" y="152400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MonsterManagerMaster</a:t>
            </a:r>
            <a:r>
              <a:rPr lang="en-US" dirty="0" smtClean="0"/>
              <a:t> has many </a:t>
            </a:r>
            <a:r>
              <a:rPr lang="en-US" dirty="0" err="1" smtClean="0"/>
              <a:t>MonsterManagers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 err="1" smtClean="0"/>
              <a:t>MonsterManager</a:t>
            </a:r>
            <a:r>
              <a:rPr lang="en-US" dirty="0" smtClean="0"/>
              <a:t> has one Breeder, which produces monsters, and a list of Monsters. The </a:t>
            </a:r>
            <a:r>
              <a:rPr lang="en-US" dirty="0" err="1" smtClean="0"/>
              <a:t>MonsterManager</a:t>
            </a:r>
            <a:r>
              <a:rPr lang="en-US" dirty="0" smtClean="0"/>
              <a:t> updates both the Breeder and the Monster.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4800" y="3276600"/>
            <a:ext cx="8610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/>
              <a:t>MonsterManagerMaster</a:t>
            </a:r>
            <a:r>
              <a:rPr lang="fr-FR" dirty="0"/>
              <a:t> a beaucoup de </a:t>
            </a:r>
            <a:r>
              <a:rPr lang="fr-FR" dirty="0" err="1"/>
              <a:t>MonsterManagers</a:t>
            </a:r>
            <a:r>
              <a:rPr lang="fr-FR" dirty="0"/>
              <a:t>. Chaque </a:t>
            </a:r>
            <a:r>
              <a:rPr lang="fr-FR" dirty="0" err="1"/>
              <a:t>MonsterManager</a:t>
            </a:r>
            <a:r>
              <a:rPr lang="fr-FR" dirty="0"/>
              <a:t> a un </a:t>
            </a:r>
            <a:r>
              <a:rPr lang="fr-FR" dirty="0" err="1"/>
              <a:t>MonsterSpawner</a:t>
            </a:r>
            <a:r>
              <a:rPr lang="fr-FR" dirty="0"/>
              <a:t>, qui produit des monstres, et une liste de monstres. </a:t>
            </a:r>
            <a:r>
              <a:rPr lang="fr-FR" dirty="0" err="1"/>
              <a:t>MonsterManager</a:t>
            </a:r>
            <a:r>
              <a:rPr lang="fr-FR" dirty="0"/>
              <a:t> met à jour à la fois </a:t>
            </a:r>
            <a:r>
              <a:rPr lang="fr-FR" dirty="0" err="1"/>
              <a:t>MonsterSpawner</a:t>
            </a:r>
            <a:r>
              <a:rPr lang="fr-FR" dirty="0"/>
              <a:t> et Monster.</a:t>
            </a:r>
            <a:endParaRPr lang="en-US" dirty="0"/>
          </a:p>
          <a:p>
            <a:endParaRPr lang="en-US" dirty="0" smtClean="0"/>
          </a:p>
          <a:p>
            <a:r>
              <a:rPr lang="fr-FR" dirty="0" err="1" smtClean="0"/>
              <a:t>Slime</a:t>
            </a:r>
            <a:r>
              <a:rPr lang="fr-FR" dirty="0" smtClean="0"/>
              <a:t> sera un enfant de Monster.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636</Words>
  <Application>Microsoft Office PowerPoint</Application>
  <PresentationFormat>On-screen Show (4:3)</PresentationFormat>
  <Paragraphs>90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Flow Example</vt:lpstr>
      <vt:lpstr>Monster Manager Master</vt:lpstr>
      <vt:lpstr>Monsters</vt:lpstr>
      <vt:lpstr>Monster</vt:lpstr>
      <vt:lpstr>Spawner</vt:lpstr>
      <vt:lpstr>MonsterManager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</dc:creator>
  <cp:lastModifiedBy>Matt</cp:lastModifiedBy>
  <cp:revision>2</cp:revision>
  <dcterms:created xsi:type="dcterms:W3CDTF">2018-03-26T17:46:17Z</dcterms:created>
  <dcterms:modified xsi:type="dcterms:W3CDTF">2018-03-26T20:29:59Z</dcterms:modified>
</cp:coreProperties>
</file>