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79" r:id="rId13"/>
    <p:sldId id="284" r:id="rId14"/>
    <p:sldId id="285" r:id="rId15"/>
    <p:sldId id="268" r:id="rId16"/>
    <p:sldId id="269" r:id="rId17"/>
    <p:sldId id="270" r:id="rId18"/>
    <p:sldId id="271" r:id="rId19"/>
    <p:sldId id="273" r:id="rId20"/>
    <p:sldId id="274" r:id="rId21"/>
    <p:sldId id="277" r:id="rId22"/>
    <p:sldId id="275" r:id="rId23"/>
    <p:sldId id="278" r:id="rId24"/>
    <p:sldId id="280" r:id="rId25"/>
    <p:sldId id="281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>
      <p:cViewPr varScale="1">
        <p:scale>
          <a:sx n="87" d="100"/>
          <a:sy n="87" d="100"/>
        </p:scale>
        <p:origin x="12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93417-AD47-4CE1-9CAA-11555EC5CC1B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4D81-00A6-4FE4-8D49-0C43A3DF05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98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4D81-00A6-4FE4-8D49-0C43A3DF05E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01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048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MainEntryCreator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MainEntry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562100" y="1219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" y="32004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FlowManager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1562100" y="2667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0" y="47244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Flow</a:t>
            </a:r>
          </a:p>
        </p:txBody>
      </p:sp>
      <p:cxnSp>
        <p:nvCxnSpPr>
          <p:cNvPr id="23" name="Straight Arrow Connector 22"/>
          <p:cNvCxnSpPr>
            <a:stCxn id="8" idx="2"/>
            <a:endCxn id="13" idx="0"/>
          </p:cNvCxnSpPr>
          <p:nvPr/>
        </p:nvCxnSpPr>
        <p:spPr>
          <a:xfrm>
            <a:off x="1562100" y="4114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0"/>
            <a:ext cx="5715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Goal: Have a single entry point for the entire program (Not use Start or Update anywhere but one location, which passes Update or Start everywhere else)</a:t>
            </a:r>
          </a:p>
          <a:p>
            <a:endParaRPr lang="en-US" dirty="0"/>
          </a:p>
          <a:p>
            <a:r>
              <a:rPr lang="en-US" u="sng" dirty="0" smtClean="0"/>
              <a:t>Solution</a:t>
            </a:r>
          </a:p>
          <a:p>
            <a:r>
              <a:rPr lang="en-US" dirty="0" err="1" smtClean="0"/>
              <a:t>MainEntry</a:t>
            </a:r>
            <a:r>
              <a:rPr lang="en-US" dirty="0" smtClean="0"/>
              <a:t> is a </a:t>
            </a:r>
            <a:r>
              <a:rPr lang="en-US" dirty="0" err="1" smtClean="0"/>
              <a:t>monobehaviour</a:t>
            </a:r>
            <a:r>
              <a:rPr lang="en-US" dirty="0" smtClean="0"/>
              <a:t> with a Start, Update, </a:t>
            </a:r>
            <a:r>
              <a:rPr lang="en-US" dirty="0" err="1" smtClean="0"/>
              <a:t>FixedUpdate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calls </a:t>
            </a:r>
            <a:r>
              <a:rPr lang="en-US" dirty="0" err="1" smtClean="0"/>
              <a:t>FlowManager</a:t>
            </a:r>
            <a:r>
              <a:rPr lang="en-US" dirty="0" smtClean="0"/>
              <a:t> (singleton) with </a:t>
            </a:r>
            <a:r>
              <a:rPr lang="en-US" dirty="0" err="1" smtClean="0"/>
              <a:t>Start,Update,FixedUpdate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FlowManager</a:t>
            </a:r>
            <a:r>
              <a:rPr lang="en-US" dirty="0" smtClean="0"/>
              <a:t> can change scenes, and when it does, it changes which Flow is active. It can call “Initialize, Update, </a:t>
            </a:r>
            <a:r>
              <a:rPr lang="en-US" dirty="0" err="1" smtClean="0"/>
              <a:t>FixedUpdate</a:t>
            </a:r>
            <a:r>
              <a:rPr lang="en-US" dirty="0" smtClean="0"/>
              <a:t>, </a:t>
            </a:r>
            <a:r>
              <a:rPr lang="en-US" dirty="0" err="1" smtClean="0"/>
              <a:t>EndFlow</a:t>
            </a:r>
            <a:r>
              <a:rPr lang="en-US" dirty="0" smtClean="0"/>
              <a:t>” on the current active flow.</a:t>
            </a:r>
          </a:p>
          <a:p>
            <a:endParaRPr lang="en-US" dirty="0" smtClean="0"/>
          </a:p>
          <a:p>
            <a:r>
              <a:rPr lang="en-US" dirty="0" err="1" smtClean="0"/>
              <a:t>FlowManager</a:t>
            </a:r>
            <a:r>
              <a:rPr lang="en-US" dirty="0" smtClean="0"/>
              <a:t> has many Flow scripts (</a:t>
            </a:r>
            <a:r>
              <a:rPr lang="en-US" dirty="0" err="1" smtClean="0"/>
              <a:t>GameFlow</a:t>
            </a:r>
            <a:r>
              <a:rPr lang="en-US" dirty="0" smtClean="0"/>
              <a:t>, </a:t>
            </a:r>
            <a:r>
              <a:rPr lang="en-US" dirty="0" err="1" smtClean="0"/>
              <a:t>MainMenuFlow</a:t>
            </a:r>
            <a:r>
              <a:rPr lang="en-US" dirty="0" smtClean="0"/>
              <a:t>, etc…). Flow scripts contain all the managers and logic that the scene will have. There is usually one flow per scene.</a:t>
            </a:r>
          </a:p>
          <a:p>
            <a:endParaRPr lang="en-US" dirty="0"/>
          </a:p>
          <a:p>
            <a:r>
              <a:rPr lang="en-US" dirty="0" smtClean="0"/>
              <a:t>Flow will initialize all objects in order that it desires, to prevent objects being updated/initialized in weird orders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4495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600200" y="41148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our game was single player, but had many different types of players? A bard, warrior, archer, and wizard?</a:t>
            </a:r>
          </a:p>
          <a:p>
            <a:r>
              <a:rPr lang="en-US" dirty="0" smtClean="0"/>
              <a:t>Would each one have logic for moving?</a:t>
            </a:r>
          </a:p>
          <a:p>
            <a:r>
              <a:rPr lang="en-US" dirty="0" smtClean="0"/>
              <a:t>How would each one handle input?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1524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PlayerManager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762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6858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Player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1981200" y="9525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68580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715000" y="6858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Warror</a:t>
            </a:r>
            <a:r>
              <a:rPr lang="en-US" sz="1400" dirty="0" smtClean="0">
                <a:solidFill>
                  <a:schemeClr val="tx1"/>
                </a:solidFill>
              </a:rPr>
              <a:t>::Player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5000" y="9906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Wizard::Player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5000" y="12954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Bard::Player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2438400"/>
            <a:ext cx="8610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we have 3 players, we do not want to make each one have an input manager. It would be hard to change the inputs.</a:t>
            </a:r>
          </a:p>
          <a:p>
            <a:endParaRPr lang="en-US" sz="1400" dirty="0" smtClean="0"/>
          </a:p>
          <a:p>
            <a:r>
              <a:rPr lang="en-US" sz="1400" dirty="0" smtClean="0"/>
              <a:t>Method one:</a:t>
            </a:r>
          </a:p>
          <a:p>
            <a:r>
              <a:rPr lang="en-US" sz="1400" dirty="0" smtClean="0"/>
              <a:t>If the players are mostly the same (Move, Attack, Jump) then we would have the player have virtual methods: </a:t>
            </a:r>
            <a:r>
              <a:rPr lang="en-US" sz="1400" dirty="0" err="1" smtClean="0"/>
              <a:t>Move,Attack,Jump</a:t>
            </a:r>
            <a:r>
              <a:rPr lang="en-US" sz="1400" dirty="0" smtClean="0"/>
              <a:t>.  The different children would overwrite the method</a:t>
            </a:r>
          </a:p>
          <a:p>
            <a:endParaRPr lang="en-US" sz="1400" dirty="0" smtClean="0"/>
          </a:p>
          <a:p>
            <a:r>
              <a:rPr lang="en-US" sz="1400" dirty="0" smtClean="0"/>
              <a:t>Method two:</a:t>
            </a:r>
          </a:p>
          <a:p>
            <a:r>
              <a:rPr lang="en-US" sz="1400" dirty="0" smtClean="0"/>
              <a:t>The players have very different abilities. We would have the </a:t>
            </a:r>
            <a:r>
              <a:rPr lang="en-US" sz="1400" dirty="0" err="1" smtClean="0"/>
              <a:t>PlayerManager</a:t>
            </a:r>
            <a:r>
              <a:rPr lang="en-US" sz="1400" dirty="0" smtClean="0"/>
              <a:t> instead pass a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that contains the input pressed, and the player handles the input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Struct</a:t>
            </a:r>
            <a:r>
              <a:rPr lang="en-US" sz="1400" dirty="0" smtClean="0"/>
              <a:t> Input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Vector2 </a:t>
            </a:r>
            <a:r>
              <a:rPr lang="en-US" sz="1400" dirty="0" err="1" smtClean="0"/>
              <a:t>dirHeld</a:t>
            </a:r>
            <a:r>
              <a:rPr lang="en-US" sz="1400" dirty="0" smtClean="0"/>
              <a:t>;    //-1 to 1 for left/right &amp;&amp; up/down</a:t>
            </a:r>
          </a:p>
          <a:p>
            <a:r>
              <a:rPr lang="en-US" sz="1400" dirty="0" smtClean="0"/>
              <a:t>     </a:t>
            </a:r>
            <a:r>
              <a:rPr lang="en-US" sz="1400" dirty="0" err="1" smtClean="0"/>
              <a:t>bool</a:t>
            </a:r>
            <a:r>
              <a:rPr lang="en-US" sz="1400" dirty="0" smtClean="0"/>
              <a:t> </a:t>
            </a:r>
            <a:r>
              <a:rPr lang="en-US" sz="1400" dirty="0" err="1" smtClean="0"/>
              <a:t>actionButtonPressed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This separate layer is useful for example if when the player dies, the mechanics are the same (how it </a:t>
            </a:r>
            <a:r>
              <a:rPr lang="en-US" sz="1400" dirty="0" err="1" smtClean="0"/>
              <a:t>respawns</a:t>
            </a:r>
            <a:r>
              <a:rPr lang="en-US" sz="1400" dirty="0" smtClean="0"/>
              <a:t>, costs a life, etc) the </a:t>
            </a:r>
            <a:r>
              <a:rPr lang="en-US" sz="1400" dirty="0" err="1" smtClean="0"/>
              <a:t>PlayerManager</a:t>
            </a:r>
            <a:r>
              <a:rPr lang="en-US" sz="1400" dirty="0" smtClean="0"/>
              <a:t> treats it like a normal player, but we can have unique parsing of input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UI Structures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“Separation of concerns” is a programming principle that states “Keep similar functions together and separate from other functionality”.</a:t>
            </a:r>
          </a:p>
          <a:p>
            <a:r>
              <a:rPr lang="en-CA" dirty="0" smtClean="0"/>
              <a:t>UI is a great example of this.</a:t>
            </a:r>
          </a:p>
          <a:p>
            <a:r>
              <a:rPr lang="en-CA" dirty="0" smtClean="0"/>
              <a:t>For every “data” object with UI, keep the UI in a separate class.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019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8600" y="274638"/>
            <a:ext cx="838200" cy="411162"/>
          </a:xfrm>
        </p:spPr>
        <p:txBody>
          <a:bodyPr>
            <a:normAutofit fontScale="90000"/>
          </a:bodyPr>
          <a:lstStyle/>
          <a:p>
            <a:r>
              <a:rPr lang="en-CA" sz="1200" dirty="0" smtClean="0"/>
              <a:t>UI Structures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r>
              <a:rPr lang="en-CA" dirty="0" smtClean="0"/>
              <a:t>Most players have UI. What happens if we place the UI code in the player?</a:t>
            </a:r>
          </a:p>
          <a:p>
            <a:pPr lvl="1"/>
            <a:r>
              <a:rPr lang="en-CA" dirty="0" smtClean="0"/>
              <a:t>We need to link all the UI elements to a </a:t>
            </a:r>
            <a:r>
              <a:rPr lang="en-CA" dirty="0" err="1" smtClean="0"/>
              <a:t>player.cs</a:t>
            </a:r>
            <a:r>
              <a:rPr lang="en-CA" dirty="0" smtClean="0"/>
              <a:t>, which may be auto generated</a:t>
            </a:r>
          </a:p>
          <a:p>
            <a:pPr lvl="1"/>
            <a:r>
              <a:rPr lang="en-CA" dirty="0" smtClean="0"/>
              <a:t>If the UI changes, the person doing the UI has to look through a large </a:t>
            </a:r>
            <a:r>
              <a:rPr lang="en-CA" dirty="0" err="1" smtClean="0"/>
              <a:t>player.cs</a:t>
            </a:r>
            <a:r>
              <a:rPr lang="en-CA" dirty="0" smtClean="0"/>
              <a:t> class to find what to change and where.</a:t>
            </a:r>
          </a:p>
          <a:p>
            <a:pPr lvl="1"/>
            <a:r>
              <a:rPr lang="en-CA" dirty="0" smtClean="0"/>
              <a:t>If the flow of player changes, the calls of UI may be affected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839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8600" y="274638"/>
            <a:ext cx="838200" cy="411162"/>
          </a:xfrm>
        </p:spPr>
        <p:txBody>
          <a:bodyPr>
            <a:normAutofit fontScale="90000"/>
          </a:bodyPr>
          <a:lstStyle/>
          <a:p>
            <a:r>
              <a:rPr lang="en-CA" sz="1200" dirty="0" smtClean="0"/>
              <a:t>UI Structures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r>
              <a:rPr lang="en-CA" dirty="0" smtClean="0"/>
              <a:t>Solution: </a:t>
            </a:r>
            <a:r>
              <a:rPr lang="en-CA" dirty="0" err="1" smtClean="0"/>
              <a:t>PlayerUI.cs</a:t>
            </a:r>
            <a:endParaRPr lang="en-CA" dirty="0" smtClean="0"/>
          </a:p>
          <a:p>
            <a:r>
              <a:rPr lang="en-CA" dirty="0" smtClean="0"/>
              <a:t>Have </a:t>
            </a:r>
            <a:r>
              <a:rPr lang="en-CA" dirty="0" err="1" smtClean="0"/>
              <a:t>playerUI</a:t>
            </a:r>
            <a:r>
              <a:rPr lang="en-CA" dirty="0" smtClean="0"/>
              <a:t> be in a separate class</a:t>
            </a:r>
          </a:p>
          <a:p>
            <a:r>
              <a:rPr lang="en-CA" dirty="0" smtClean="0"/>
              <a:t>It contains all links to UI elements: </a:t>
            </a:r>
            <a:r>
              <a:rPr lang="en-CA" dirty="0" err="1" smtClean="0"/>
              <a:t>HealthBar</a:t>
            </a:r>
            <a:r>
              <a:rPr lang="en-CA" dirty="0" smtClean="0"/>
              <a:t>, </a:t>
            </a:r>
            <a:r>
              <a:rPr lang="en-CA" dirty="0" err="1" smtClean="0"/>
              <a:t>ManaBar</a:t>
            </a:r>
            <a:r>
              <a:rPr lang="en-CA" dirty="0" smtClean="0"/>
              <a:t>, </a:t>
            </a:r>
            <a:r>
              <a:rPr lang="en-CA" dirty="0" err="1" smtClean="0"/>
              <a:t>SpellHud</a:t>
            </a:r>
            <a:r>
              <a:rPr lang="en-CA" dirty="0" smtClean="0"/>
              <a:t>, </a:t>
            </a:r>
            <a:r>
              <a:rPr lang="en-CA" dirty="0" err="1" smtClean="0"/>
              <a:t>Etc</a:t>
            </a:r>
            <a:endParaRPr lang="en-CA" dirty="0" smtClean="0"/>
          </a:p>
          <a:p>
            <a:r>
              <a:rPr lang="en-CA" dirty="0" smtClean="0"/>
              <a:t>Options:</a:t>
            </a:r>
          </a:p>
          <a:p>
            <a:pPr marL="971550" lvl="1" indent="-514350">
              <a:buAutoNum type="arabicParenR"/>
            </a:pPr>
            <a:r>
              <a:rPr lang="en-CA" dirty="0" smtClean="0"/>
              <a:t>It asks the player for the info it needs and updates the player on its own</a:t>
            </a:r>
          </a:p>
          <a:p>
            <a:pPr marL="971550" lvl="1" indent="-514350">
              <a:buAutoNum type="arabicParenR"/>
            </a:pPr>
            <a:r>
              <a:rPr lang="en-CA" dirty="0" smtClean="0"/>
              <a:t>The player passes it a “UI package”, a class containing all info the UI needs.</a:t>
            </a:r>
          </a:p>
          <a:p>
            <a:pPr marL="971550" lvl="1" indent="-514350">
              <a:buAutoNum type="arabicParenR"/>
            </a:pPr>
            <a:r>
              <a:rPr lang="en-CA" dirty="0" smtClean="0"/>
              <a:t>The player calls UI updates only when values change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48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Power of </a:t>
            </a:r>
            <a:r>
              <a:rPr lang="en-CA" dirty="0" err="1" smtClean="0"/>
              <a:t>Enums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 smtClean="0"/>
              <a:t>I have my class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, it spawns monsters (prefabs) but using a string</a:t>
            </a:r>
          </a:p>
          <a:p>
            <a:r>
              <a:rPr lang="en-CA" sz="2200" dirty="0" err="1"/>
              <a:t>spawnedMonster</a:t>
            </a:r>
            <a:r>
              <a:rPr lang="en-CA" sz="2200" dirty="0"/>
              <a:t> = </a:t>
            </a:r>
            <a:r>
              <a:rPr lang="en-CA" sz="2200" dirty="0" err="1"/>
              <a:t>GameObject.Instantiate</a:t>
            </a:r>
            <a:r>
              <a:rPr lang="en-CA" sz="2200" dirty="0"/>
              <a:t>(</a:t>
            </a:r>
            <a:r>
              <a:rPr lang="en-CA" sz="2200" dirty="0" err="1"/>
              <a:t>Resources.Load</a:t>
            </a:r>
            <a:r>
              <a:rPr lang="en-CA" sz="2200" dirty="0"/>
              <a:t>&lt;</a:t>
            </a:r>
            <a:r>
              <a:rPr lang="en-CA" sz="2200" dirty="0" err="1"/>
              <a:t>GameObject</a:t>
            </a:r>
            <a:r>
              <a:rPr lang="en-CA" sz="2200" dirty="0"/>
              <a:t>&gt;("Prefabs/Monsters/" + </a:t>
            </a:r>
            <a:r>
              <a:rPr lang="en-CA" sz="2200" dirty="0" err="1"/>
              <a:t>monsterPrefabName</a:t>
            </a:r>
            <a:r>
              <a:rPr lang="en-CA" sz="2200" dirty="0" smtClean="0"/>
              <a:t>));</a:t>
            </a:r>
          </a:p>
          <a:p>
            <a:r>
              <a:rPr lang="en-CA" sz="2200" dirty="0" smtClean="0"/>
              <a:t>My child of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 (</a:t>
            </a:r>
            <a:r>
              <a:rPr lang="en-CA" sz="2200" dirty="0" err="1" smtClean="0"/>
              <a:t>SlimeMonster</a:t>
            </a:r>
            <a:r>
              <a:rPr lang="en-CA" sz="2200" dirty="0" smtClean="0"/>
              <a:t>) needs to initialize the string that is “</a:t>
            </a:r>
            <a:r>
              <a:rPr lang="en-CA" sz="2200" dirty="0" err="1" smtClean="0"/>
              <a:t>monsterPrefabName</a:t>
            </a:r>
            <a:r>
              <a:rPr lang="en-CA" sz="2200" dirty="0" smtClean="0"/>
              <a:t>” inside it’s constructor.</a:t>
            </a:r>
          </a:p>
          <a:p>
            <a:r>
              <a:rPr lang="en-CA" sz="2200" dirty="0" smtClean="0"/>
              <a:t>If I have 30 more children types of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, there is a good chance I forget to do it properly at least once</a:t>
            </a:r>
          </a:p>
          <a:p>
            <a:r>
              <a:rPr lang="en-CA" sz="2200" dirty="0" err="1" smtClean="0"/>
              <a:t>MonsterManager</a:t>
            </a:r>
            <a:r>
              <a:rPr lang="en-CA" sz="2200" dirty="0" smtClean="0"/>
              <a:t> (Which is a flow-parent of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) pairs &lt;</a:t>
            </a:r>
            <a:r>
              <a:rPr lang="en-CA" sz="2200" dirty="0" err="1" smtClean="0"/>
              <a:t>Enum.MonsterType,MonsterManager</a:t>
            </a:r>
            <a:r>
              <a:rPr lang="en-CA" sz="2200" dirty="0" smtClean="0"/>
              <a:t>&gt;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3800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Instead, I can have the </a:t>
            </a:r>
            <a:r>
              <a:rPr lang="en-CA" dirty="0" err="1" smtClean="0"/>
              <a:t>MonsterManager</a:t>
            </a:r>
            <a:r>
              <a:rPr lang="en-CA" dirty="0" smtClean="0"/>
              <a:t> be given that </a:t>
            </a:r>
            <a:r>
              <a:rPr lang="en-CA" dirty="0" err="1" smtClean="0"/>
              <a:t>Enum</a:t>
            </a:r>
            <a:endParaRPr lang="en-CA" dirty="0" smtClean="0"/>
          </a:p>
          <a:p>
            <a:r>
              <a:rPr lang="en-CA" dirty="0" smtClean="0"/>
              <a:t>I can name the prefab the same name as the </a:t>
            </a:r>
            <a:r>
              <a:rPr lang="en-CA" dirty="0" err="1" smtClean="0"/>
              <a:t>enum</a:t>
            </a:r>
            <a:r>
              <a:rPr lang="en-CA" dirty="0"/>
              <a:t> </a:t>
            </a:r>
            <a:r>
              <a:rPr lang="en-CA" dirty="0" smtClean="0"/>
              <a:t>+ monster</a:t>
            </a:r>
          </a:p>
          <a:p>
            <a:r>
              <a:rPr lang="en-CA" dirty="0" err="1"/>
              <a:t>spawnedMonster</a:t>
            </a:r>
            <a:r>
              <a:rPr lang="en-CA" dirty="0"/>
              <a:t> = </a:t>
            </a:r>
            <a:r>
              <a:rPr lang="en-CA" dirty="0" err="1"/>
              <a:t>GameObject.Instantiate</a:t>
            </a:r>
            <a:r>
              <a:rPr lang="en-CA" dirty="0"/>
              <a:t>(</a:t>
            </a:r>
            <a:r>
              <a:rPr lang="en-CA" dirty="0" err="1"/>
              <a:t>Resources.Load</a:t>
            </a:r>
            <a:r>
              <a:rPr lang="en-CA" dirty="0"/>
              <a:t>&lt;</a:t>
            </a:r>
            <a:r>
              <a:rPr lang="en-CA" dirty="0" err="1"/>
              <a:t>GameObject</a:t>
            </a:r>
            <a:r>
              <a:rPr lang="en-CA" dirty="0"/>
              <a:t>&gt;("Prefabs/Monsters/" + </a:t>
            </a:r>
            <a:r>
              <a:rPr lang="en-CA" dirty="0" err="1" smtClean="0"/>
              <a:t>monsterType.ToString</a:t>
            </a:r>
            <a:r>
              <a:rPr lang="en-CA" dirty="0" smtClean="0"/>
              <a:t>() + “Monster”));</a:t>
            </a:r>
            <a:endParaRPr lang="en-CA" dirty="0"/>
          </a:p>
          <a:p>
            <a:endParaRPr lang="en-CA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58000" y="274638"/>
            <a:ext cx="1828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smtClean="0"/>
              <a:t>Power of Enums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6458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my resources folder, all my monsters could be named thus:</a:t>
            </a:r>
          </a:p>
          <a:p>
            <a:r>
              <a:rPr lang="en-CA" dirty="0"/>
              <a:t>Resources/Prefabs/Monsters/</a:t>
            </a:r>
            <a:r>
              <a:rPr lang="en-CA" dirty="0" err="1"/>
              <a:t>SlimeMonster</a:t>
            </a:r>
            <a:endParaRPr lang="en-CA" dirty="0"/>
          </a:p>
          <a:p>
            <a:r>
              <a:rPr lang="en-CA" dirty="0" smtClean="0"/>
              <a:t>Resources/Prefabs/Monsters/</a:t>
            </a:r>
            <a:r>
              <a:rPr lang="en-CA" dirty="0" err="1" smtClean="0"/>
              <a:t>BatMonster</a:t>
            </a:r>
            <a:endParaRPr lang="en-CA" dirty="0"/>
          </a:p>
          <a:p>
            <a:r>
              <a:rPr lang="en-CA" dirty="0" smtClean="0"/>
              <a:t>Resources/Prefabs/Monsters/</a:t>
            </a:r>
            <a:r>
              <a:rPr lang="en-CA" dirty="0" err="1" smtClean="0"/>
              <a:t>BrainMonster</a:t>
            </a:r>
            <a:endParaRPr lang="en-CA" dirty="0"/>
          </a:p>
          <a:p>
            <a:endParaRPr lang="en-CA" dirty="0" smtClean="0"/>
          </a:p>
          <a:p>
            <a:r>
              <a:rPr lang="en-CA" dirty="0" err="1" smtClean="0"/>
              <a:t>Enum</a:t>
            </a:r>
            <a:r>
              <a:rPr lang="en-CA" dirty="0" smtClean="0"/>
              <a:t> </a:t>
            </a:r>
            <a:r>
              <a:rPr lang="en-CA" dirty="0" err="1" smtClean="0"/>
              <a:t>MonsterType</a:t>
            </a:r>
            <a:r>
              <a:rPr lang="en-CA" dirty="0" smtClean="0"/>
              <a:t>{</a:t>
            </a:r>
            <a:r>
              <a:rPr lang="en-CA" dirty="0" err="1" smtClean="0"/>
              <a:t>Slime,Bat,Brain</a:t>
            </a:r>
            <a:r>
              <a:rPr lang="en-CA" dirty="0" smtClean="0"/>
              <a:t>}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487362"/>
          </a:xfrm>
        </p:spPr>
        <p:txBody>
          <a:bodyPr>
            <a:noAutofit/>
          </a:bodyPr>
          <a:lstStyle/>
          <a:p>
            <a:r>
              <a:rPr lang="en-CA" sz="1800" dirty="0" smtClean="0"/>
              <a:t>Power of </a:t>
            </a:r>
            <a:r>
              <a:rPr lang="en-CA" sz="1800" dirty="0" err="1" smtClean="0"/>
              <a:t>Enums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76234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487362"/>
          </a:xfrm>
        </p:spPr>
        <p:txBody>
          <a:bodyPr>
            <a:noAutofit/>
          </a:bodyPr>
          <a:lstStyle/>
          <a:p>
            <a:r>
              <a:rPr lang="en-CA" sz="1800" dirty="0" smtClean="0"/>
              <a:t>Power of </a:t>
            </a:r>
            <a:r>
              <a:rPr lang="en-CA" sz="1800" dirty="0" err="1" smtClean="0"/>
              <a:t>Enums</a:t>
            </a:r>
            <a:endParaRPr lang="en-CA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CA" dirty="0" smtClean="0"/>
              <a:t>My monsters are now spawned by </a:t>
            </a:r>
            <a:r>
              <a:rPr lang="en-CA" dirty="0" err="1" smtClean="0"/>
              <a:t>enum</a:t>
            </a:r>
            <a:r>
              <a:rPr lang="en-CA" dirty="0" smtClean="0"/>
              <a:t> names. As long as I name them the same as the </a:t>
            </a:r>
            <a:r>
              <a:rPr lang="en-CA" dirty="0" err="1" smtClean="0"/>
              <a:t>enum</a:t>
            </a:r>
            <a:endParaRPr lang="en-CA" dirty="0" smtClean="0"/>
          </a:p>
          <a:p>
            <a:r>
              <a:rPr lang="en-CA" dirty="0" smtClean="0"/>
              <a:t>I realize now my “</a:t>
            </a:r>
            <a:r>
              <a:rPr lang="en-CA" dirty="0" err="1" smtClean="0"/>
              <a:t>Spawner</a:t>
            </a:r>
            <a:r>
              <a:rPr lang="en-CA" dirty="0" smtClean="0"/>
              <a:t> Monsters” were being spawned by a string.</a:t>
            </a:r>
          </a:p>
          <a:p>
            <a:r>
              <a:rPr lang="en-CA" dirty="0" err="1" smtClean="0"/>
              <a:t>SpawnerMonsters</a:t>
            </a:r>
            <a:r>
              <a:rPr lang="en-CA" dirty="0" smtClean="0"/>
              <a:t> were spawned by </a:t>
            </a:r>
            <a:r>
              <a:rPr lang="en-CA" dirty="0" err="1" smtClean="0"/>
              <a:t>MonsterManager</a:t>
            </a:r>
            <a:r>
              <a:rPr lang="en-CA" dirty="0" smtClean="0"/>
              <a:t>, since </a:t>
            </a:r>
            <a:r>
              <a:rPr lang="en-CA" dirty="0" err="1" smtClean="0"/>
              <a:t>MonsterManager</a:t>
            </a:r>
            <a:r>
              <a:rPr lang="en-CA" dirty="0" smtClean="0"/>
              <a:t> now has an </a:t>
            </a:r>
            <a:r>
              <a:rPr lang="en-CA" dirty="0" err="1" smtClean="0"/>
              <a:t>enum</a:t>
            </a:r>
            <a:r>
              <a:rPr lang="en-CA" dirty="0" smtClean="0"/>
              <a:t>. It’s easy to make them spawned by the </a:t>
            </a:r>
            <a:r>
              <a:rPr lang="en-CA" dirty="0" err="1" smtClean="0"/>
              <a:t>enum</a:t>
            </a:r>
            <a:r>
              <a:rPr lang="en-CA" dirty="0" smtClean="0"/>
              <a:t> name too</a:t>
            </a:r>
          </a:p>
          <a:p>
            <a:r>
              <a:rPr lang="en-CA" dirty="0" smtClean="0"/>
              <a:t>Prefabs\</a:t>
            </a:r>
            <a:r>
              <a:rPr lang="en-CA" dirty="0" err="1" smtClean="0"/>
              <a:t>MonsterSpawners</a:t>
            </a:r>
            <a:r>
              <a:rPr lang="en-CA" dirty="0" smtClean="0"/>
              <a:t>\</a:t>
            </a:r>
            <a:r>
              <a:rPr lang="en-CA" dirty="0" err="1" smtClean="0"/>
              <a:t>SlimeSpawner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405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Spawning random monsters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public void </a:t>
            </a:r>
            <a:r>
              <a:rPr lang="en-CA" dirty="0" err="1"/>
              <a:t>SpawnRandomMonsterBreeder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 smtClean="0"/>
              <a:t> {</a:t>
            </a:r>
          </a:p>
          <a:p>
            <a:pPr marL="0" indent="0">
              <a:buNone/>
            </a:pPr>
            <a:r>
              <a:rPr lang="en-CA" sz="2000" dirty="0" smtClean="0"/>
              <a:t>Vector2 </a:t>
            </a:r>
            <a:r>
              <a:rPr lang="en-CA" sz="2000" dirty="0" err="1"/>
              <a:t>loc</a:t>
            </a:r>
            <a:r>
              <a:rPr lang="en-CA" sz="2000" dirty="0"/>
              <a:t> = new Vector2(</a:t>
            </a:r>
            <a:r>
              <a:rPr lang="en-CA" sz="2000" dirty="0" err="1"/>
              <a:t>Random.Range</a:t>
            </a:r>
            <a:r>
              <a:rPr lang="en-CA" sz="2000" dirty="0"/>
              <a:t>(0, </a:t>
            </a:r>
            <a:r>
              <a:rPr lang="en-CA" sz="2000" dirty="0" err="1"/>
              <a:t>GV.Map_Size_XY</a:t>
            </a:r>
            <a:r>
              <a:rPr lang="en-CA" sz="2000" dirty="0"/>
              <a:t>), </a:t>
            </a:r>
            <a:r>
              <a:rPr lang="en-CA" sz="2000" dirty="0" smtClean="0"/>
              <a:t>	</a:t>
            </a:r>
            <a:r>
              <a:rPr lang="en-CA" sz="2000" dirty="0" err="1" smtClean="0"/>
              <a:t>Random.Range</a:t>
            </a:r>
            <a:r>
              <a:rPr lang="en-CA" sz="2000" dirty="0" smtClean="0"/>
              <a:t>(0</a:t>
            </a:r>
            <a:r>
              <a:rPr lang="en-CA" sz="2000" dirty="0"/>
              <a:t>, </a:t>
            </a:r>
            <a:r>
              <a:rPr lang="en-CA" sz="2000" dirty="0" err="1"/>
              <a:t>GV.Map_Size_XY</a:t>
            </a:r>
            <a:r>
              <a:rPr lang="en-CA" sz="2000" dirty="0"/>
              <a:t>));</a:t>
            </a:r>
          </a:p>
          <a:p>
            <a:pPr marL="0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MonsterManager</a:t>
            </a:r>
            <a:r>
              <a:rPr lang="en-CA" sz="2000" dirty="0"/>
              <a:t> mm = new </a:t>
            </a:r>
            <a:r>
              <a:rPr lang="en-CA" sz="2000" dirty="0" err="1"/>
              <a:t>MonsterManager</a:t>
            </a:r>
            <a:r>
              <a:rPr lang="en-CA" sz="2000" dirty="0"/>
              <a:t>(</a:t>
            </a:r>
            <a:r>
              <a:rPr lang="en-CA" sz="2000" dirty="0" err="1"/>
              <a:t>GV.MonsterTypes.Slime</a:t>
            </a:r>
            <a:r>
              <a:rPr lang="en-CA" sz="2000" dirty="0"/>
              <a:t>);</a:t>
            </a:r>
          </a:p>
          <a:p>
            <a:pPr marL="0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mm.CreateBreeder</a:t>
            </a:r>
            <a:r>
              <a:rPr lang="en-CA" sz="2000" dirty="0"/>
              <a:t>(</a:t>
            </a:r>
            <a:r>
              <a:rPr lang="en-CA" sz="2000" dirty="0" err="1"/>
              <a:t>loc</a:t>
            </a:r>
            <a:r>
              <a:rPr lang="en-CA" sz="2000" dirty="0"/>
              <a:t>);</a:t>
            </a:r>
          </a:p>
          <a:p>
            <a:pPr marL="0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monsterManagers.Add</a:t>
            </a:r>
            <a:r>
              <a:rPr lang="en-CA" sz="2000" dirty="0"/>
              <a:t>(</a:t>
            </a:r>
            <a:r>
              <a:rPr lang="en-CA" sz="2000" dirty="0" err="1"/>
              <a:t>GV.MonsterTypes.Slime</a:t>
            </a:r>
            <a:r>
              <a:rPr lang="en-CA" sz="2000" dirty="0"/>
              <a:t>, mm);        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62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GameFlow</a:t>
            </a:r>
            <a:r>
              <a:rPr lang="en-US" dirty="0" smtClean="0"/>
              <a:t> : Flow {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public override void </a:t>
            </a:r>
            <a:r>
              <a:rPr lang="en-US" dirty="0" err="1" smtClean="0"/>
              <a:t>InitializeFlow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PlayerManager.Instance.Initialize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MonsterManagerMaster.Instance.InitializeInitialMonsterManagers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override void </a:t>
            </a:r>
            <a:r>
              <a:rPr lang="en-US" dirty="0" err="1" smtClean="0"/>
              <a:t>UpdateFlow</a:t>
            </a:r>
            <a:r>
              <a:rPr lang="en-US" dirty="0" smtClean="0"/>
              <a:t>(float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PlayerManager.Instance.Update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MonsterManagerMaster.Instance.UpdateMonsterManagers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override void </a:t>
            </a:r>
            <a:r>
              <a:rPr lang="en-US" dirty="0" err="1" smtClean="0"/>
              <a:t>FixedUpdateFlow</a:t>
            </a:r>
            <a:r>
              <a:rPr lang="en-US" dirty="0" smtClean="0"/>
              <a:t>(float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PlayerManager.Instance.FixedUpdate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CA" dirty="0" smtClean="0"/>
              <a:t>The previous method means we need to pass an </a:t>
            </a:r>
            <a:r>
              <a:rPr lang="en-CA" dirty="0" err="1" smtClean="0"/>
              <a:t>enum</a:t>
            </a:r>
            <a:r>
              <a:rPr lang="en-CA" dirty="0" smtClean="0"/>
              <a:t> each time we want to spawn a monster</a:t>
            </a:r>
          </a:p>
          <a:p>
            <a:r>
              <a:rPr lang="en-CA" dirty="0" smtClean="0"/>
              <a:t>Let us grab a random </a:t>
            </a:r>
            <a:r>
              <a:rPr lang="en-CA" dirty="0" err="1" smtClean="0"/>
              <a:t>enum</a:t>
            </a:r>
            <a:r>
              <a:rPr lang="en-CA" dirty="0" smtClean="0"/>
              <a:t> instead</a:t>
            </a:r>
          </a:p>
          <a:p>
            <a:r>
              <a:rPr lang="en-CA" dirty="0" smtClean="0"/>
              <a:t>You can turn an </a:t>
            </a:r>
            <a:r>
              <a:rPr lang="en-CA" dirty="0" err="1" smtClean="0"/>
              <a:t>enum</a:t>
            </a:r>
            <a:r>
              <a:rPr lang="en-CA" dirty="0" smtClean="0"/>
              <a:t> into a list with</a:t>
            </a:r>
          </a:p>
          <a:p>
            <a:r>
              <a:rPr lang="en-CA" sz="2400" dirty="0" smtClean="0"/>
              <a:t>List&lt;</a:t>
            </a:r>
            <a:r>
              <a:rPr lang="en-CA" sz="2400" dirty="0" err="1" smtClean="0"/>
              <a:t>GV.Monster</a:t>
            </a:r>
            <a:r>
              <a:rPr lang="en-CA" sz="2400" dirty="0" smtClean="0"/>
              <a:t>&gt; </a:t>
            </a:r>
            <a:r>
              <a:rPr lang="en-CA" sz="2400" dirty="0" err="1" smtClean="0"/>
              <a:t>fullEnumList</a:t>
            </a:r>
            <a:r>
              <a:rPr lang="en-CA" sz="2400" dirty="0" smtClean="0"/>
              <a:t> =</a:t>
            </a:r>
            <a:endParaRPr lang="en-CA" dirty="0" smtClean="0"/>
          </a:p>
          <a:p>
            <a:pPr marL="0" indent="0">
              <a:buNone/>
            </a:pPr>
            <a:r>
              <a:rPr lang="en-CA" sz="2400" dirty="0" err="1" smtClean="0"/>
              <a:t>System.Enum.GetValues</a:t>
            </a:r>
            <a:r>
              <a:rPr lang="en-CA" sz="2400" dirty="0" smtClean="0"/>
              <a:t>(</a:t>
            </a:r>
            <a:r>
              <a:rPr lang="en-CA" sz="2400" dirty="0" err="1" smtClean="0"/>
              <a:t>typeof</a:t>
            </a:r>
            <a:r>
              <a:rPr lang="en-CA" sz="2400" dirty="0" smtClean="0"/>
              <a:t>(</a:t>
            </a:r>
            <a:r>
              <a:rPr lang="en-CA" sz="2400" dirty="0" err="1" smtClean="0"/>
              <a:t>GV.Monster</a:t>
            </a:r>
            <a:r>
              <a:rPr lang="en-CA" sz="2400" dirty="0" smtClean="0"/>
              <a:t>)).cast&lt; </a:t>
            </a:r>
            <a:r>
              <a:rPr lang="en-CA" sz="2400" dirty="0" err="1"/>
              <a:t>GV.Monster</a:t>
            </a:r>
            <a:r>
              <a:rPr lang="en-CA" sz="2400" dirty="0" smtClean="0"/>
              <a:t>&gt;().</a:t>
            </a:r>
            <a:r>
              <a:rPr lang="en-CA" sz="2400" dirty="0" err="1" smtClean="0"/>
              <a:t>ToList</a:t>
            </a:r>
            <a:r>
              <a:rPr lang="en-CA" sz="2400" dirty="0" smtClean="0"/>
              <a:t>();</a:t>
            </a:r>
            <a:endParaRPr lang="en-CA" sz="2400" dirty="0"/>
          </a:p>
          <a:p>
            <a:r>
              <a:rPr lang="en-CA" dirty="0" smtClean="0"/>
              <a:t>Then we can get the length and get a random</a:t>
            </a:r>
          </a:p>
          <a:p>
            <a:r>
              <a:rPr lang="en-CA" sz="2400" dirty="0" err="1" smtClean="0"/>
              <a:t>GV.Monster</a:t>
            </a:r>
            <a:r>
              <a:rPr lang="en-CA" sz="2400" dirty="0" smtClean="0"/>
              <a:t> m = </a:t>
            </a:r>
            <a:r>
              <a:rPr lang="en-CA" sz="2400" dirty="0" err="1" smtClean="0"/>
              <a:t>fullEnumList</a:t>
            </a:r>
            <a:r>
              <a:rPr lang="en-CA" sz="2400" dirty="0" smtClean="0"/>
              <a:t>[</a:t>
            </a:r>
            <a:r>
              <a:rPr lang="en-CA" sz="2400" dirty="0" err="1" smtClean="0"/>
              <a:t>Random.Range</a:t>
            </a:r>
            <a:r>
              <a:rPr lang="en-CA" sz="2400" dirty="0" smtClean="0"/>
              <a:t>(0,fulEnumList.Count);</a:t>
            </a: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17632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CA" dirty="0" smtClean="0"/>
              <a:t>For the previous example, you will probably need:</a:t>
            </a:r>
          </a:p>
          <a:p>
            <a:r>
              <a:rPr lang="en-CA" sz="2400" dirty="0" smtClean="0"/>
              <a:t>Using System;</a:t>
            </a:r>
          </a:p>
          <a:p>
            <a:r>
              <a:rPr lang="en-CA" sz="2400" dirty="0" smtClean="0"/>
              <a:t>Using </a:t>
            </a:r>
            <a:r>
              <a:rPr lang="en-CA" sz="2400" dirty="0" err="1" smtClean="0"/>
              <a:t>System.Linq</a:t>
            </a:r>
            <a:r>
              <a:rPr lang="en-CA" sz="2400" dirty="0" smtClean="0"/>
              <a:t>;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93326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We may need this function later, let us make a generic one in GV</a:t>
            </a:r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r>
              <a:rPr lang="en-CA" sz="2400" dirty="0" smtClean="0"/>
              <a:t>We can use it like this:</a:t>
            </a:r>
          </a:p>
          <a:p>
            <a:r>
              <a:rPr lang="en-CA" sz="2400" dirty="0" err="1" smtClean="0"/>
              <a:t>GV.Monster</a:t>
            </a:r>
            <a:r>
              <a:rPr lang="en-CA" sz="2400" dirty="0" smtClean="0"/>
              <a:t> m = </a:t>
            </a:r>
            <a:r>
              <a:rPr lang="en-CA" sz="2400" dirty="0" err="1" smtClean="0"/>
              <a:t>GV.GetRandomEnum</a:t>
            </a:r>
            <a:r>
              <a:rPr lang="en-CA" sz="2400" dirty="0" smtClean="0"/>
              <a:t>&lt;</a:t>
            </a:r>
            <a:r>
              <a:rPr lang="en-CA" sz="2400" dirty="0" err="1" smtClean="0"/>
              <a:t>GV.Monster</a:t>
            </a:r>
            <a:r>
              <a:rPr lang="en-CA" sz="2400" dirty="0" smtClean="0"/>
              <a:t>&gt;();</a:t>
            </a:r>
          </a:p>
          <a:p>
            <a:r>
              <a:rPr lang="en-CA" sz="2400" dirty="0" smtClean="0"/>
              <a:t>You do not need to fully understand this. But it would be a massive boost to your arsenal if you did.</a:t>
            </a:r>
          </a:p>
          <a:p>
            <a:r>
              <a:rPr lang="en-CA" sz="2400" dirty="0" smtClean="0"/>
              <a:t>You can ask me if you wish me to explain it to you. Otherwise, feel free to copy paste it into your projects</a:t>
            </a: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153846" cy="18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25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Now we can spawn a random monster each time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We can only have one of each Monster with this, we could have a &lt;</a:t>
            </a:r>
            <a:r>
              <a:rPr lang="en-CA" sz="2400" dirty="0" err="1" smtClean="0"/>
              <a:t>GV.MonsterType</a:t>
            </a:r>
            <a:r>
              <a:rPr lang="en-CA" sz="2400" dirty="0" smtClean="0"/>
              <a:t>, List&lt;</a:t>
            </a:r>
            <a:r>
              <a:rPr lang="en-CA" sz="2400" dirty="0" err="1" smtClean="0"/>
              <a:t>MonsterManager</a:t>
            </a:r>
            <a:r>
              <a:rPr lang="en-CA" sz="2400" dirty="0" smtClean="0"/>
              <a:t>&gt;&gt; But for our game, we will only have one of each type of monster </a:t>
            </a:r>
            <a:r>
              <a:rPr lang="en-CA" sz="2400" dirty="0" err="1" smtClean="0"/>
              <a:t>spawner</a:t>
            </a:r>
            <a:r>
              <a:rPr lang="en-CA" sz="2400" dirty="0" smtClean="0"/>
              <a:t> allowed at once</a:t>
            </a: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9200"/>
            <a:ext cx="812569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79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a new Monster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CA" sz="2400" dirty="0" smtClean="0"/>
              <a:t>To add a new monster, we just need to add the monster type to the </a:t>
            </a:r>
            <a:r>
              <a:rPr lang="en-CA" sz="2400" dirty="0" err="1" smtClean="0"/>
              <a:t>enum</a:t>
            </a:r>
            <a:r>
              <a:rPr lang="en-CA" sz="2400" dirty="0" smtClean="0"/>
              <a:t> in </a:t>
            </a:r>
            <a:r>
              <a:rPr lang="en-CA" sz="2400" dirty="0" err="1" smtClean="0"/>
              <a:t>GV.MonsterType</a:t>
            </a:r>
            <a:endParaRPr lang="en-CA" sz="2400" dirty="0" smtClean="0"/>
          </a:p>
          <a:p>
            <a:r>
              <a:rPr lang="en-CA" sz="2400" dirty="0" smtClean="0"/>
              <a:t>Then we need to add the </a:t>
            </a:r>
            <a:r>
              <a:rPr lang="en-CA" sz="2400" dirty="0" err="1" smtClean="0"/>
              <a:t>spawner</a:t>
            </a:r>
            <a:r>
              <a:rPr lang="en-CA" sz="2400" dirty="0" smtClean="0"/>
              <a:t> to Resources/Prefabs/</a:t>
            </a:r>
            <a:r>
              <a:rPr lang="en-CA" sz="2400" dirty="0" err="1" smtClean="0"/>
              <a:t>MonsterSpawners</a:t>
            </a:r>
            <a:endParaRPr lang="en-CA" sz="2400" dirty="0" smtClean="0"/>
          </a:p>
          <a:p>
            <a:pPr lvl="1"/>
            <a:r>
              <a:rPr lang="en-CA" sz="2000" dirty="0" smtClean="0"/>
              <a:t>Name the object the same as the </a:t>
            </a:r>
            <a:r>
              <a:rPr lang="en-CA" sz="2000" dirty="0" err="1" smtClean="0"/>
              <a:t>enum</a:t>
            </a:r>
            <a:r>
              <a:rPr lang="en-CA" sz="2000" dirty="0" smtClean="0"/>
              <a:t> + “</a:t>
            </a:r>
            <a:r>
              <a:rPr lang="en-CA" sz="2000" dirty="0" err="1" smtClean="0"/>
              <a:t>Spawner</a:t>
            </a:r>
            <a:r>
              <a:rPr lang="en-CA" sz="2000" dirty="0" smtClean="0"/>
              <a:t>”</a:t>
            </a:r>
          </a:p>
          <a:p>
            <a:pPr lvl="1"/>
            <a:r>
              <a:rPr lang="en-CA" sz="2000" dirty="0" smtClean="0"/>
              <a:t>Give the object a script called </a:t>
            </a:r>
            <a:r>
              <a:rPr lang="en-CA" sz="2000" dirty="0" err="1" smtClean="0"/>
              <a:t>MonsterSpawner.cs</a:t>
            </a:r>
            <a:r>
              <a:rPr lang="en-CA" sz="2000" dirty="0" smtClean="0"/>
              <a:t> or a child of that object</a:t>
            </a:r>
          </a:p>
          <a:p>
            <a:pPr lvl="1"/>
            <a:r>
              <a:rPr lang="en-CA" sz="2000" dirty="0" smtClean="0"/>
              <a:t>See </a:t>
            </a:r>
            <a:r>
              <a:rPr lang="en-CA" sz="2000" dirty="0" err="1" smtClean="0"/>
              <a:t>SlimeSpawner</a:t>
            </a:r>
            <a:r>
              <a:rPr lang="en-CA" sz="2000" dirty="0" smtClean="0"/>
              <a:t> as example</a:t>
            </a:r>
          </a:p>
          <a:p>
            <a:r>
              <a:rPr lang="en-CA" sz="2400" dirty="0" smtClean="0"/>
              <a:t>Then we need to add the Monster to Resources/Prefabs/Monsters</a:t>
            </a:r>
          </a:p>
          <a:p>
            <a:pPr lvl="1"/>
            <a:r>
              <a:rPr lang="en-CA" sz="2000" dirty="0" smtClean="0"/>
              <a:t>Name the object the same as the </a:t>
            </a:r>
            <a:r>
              <a:rPr lang="en-CA" sz="2000" dirty="0" err="1" smtClean="0"/>
              <a:t>enum</a:t>
            </a:r>
            <a:endParaRPr lang="en-CA" sz="2000" dirty="0" smtClean="0"/>
          </a:p>
          <a:p>
            <a:pPr lvl="1"/>
            <a:endParaRPr lang="en-CA" sz="2000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797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0" y="381000"/>
            <a:ext cx="914400" cy="411162"/>
          </a:xfrm>
        </p:spPr>
        <p:txBody>
          <a:bodyPr>
            <a:normAutofit fontScale="90000"/>
          </a:bodyPr>
          <a:lstStyle/>
          <a:p>
            <a:r>
              <a:rPr lang="en-CA" sz="1200" dirty="0" smtClean="0"/>
              <a:t>Add a new Monster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CA" sz="2000" dirty="0" smtClean="0"/>
              <a:t>Wait so every new monster I need to add a prefab for both the </a:t>
            </a:r>
            <a:r>
              <a:rPr lang="en-CA" sz="2000" dirty="0" err="1" smtClean="0"/>
              <a:t>Spawner</a:t>
            </a:r>
            <a:r>
              <a:rPr lang="en-CA" sz="2000" dirty="0" smtClean="0"/>
              <a:t> and the Monster? That’s so much work! What if I want to make 20 monsters! </a:t>
            </a:r>
          </a:p>
          <a:p>
            <a:r>
              <a:rPr lang="en-CA" sz="2000" dirty="0" smtClean="0"/>
              <a:t>What is different between the monsters anyways? </a:t>
            </a:r>
          </a:p>
          <a:p>
            <a:pPr lvl="1"/>
            <a:r>
              <a:rPr lang="en-CA" sz="2000" dirty="0" smtClean="0"/>
              <a:t>They have different logic? (The different scripts)</a:t>
            </a:r>
          </a:p>
          <a:p>
            <a:pPr lvl="1"/>
            <a:r>
              <a:rPr lang="en-CA" sz="2000" dirty="0" smtClean="0"/>
              <a:t>Different sprites</a:t>
            </a:r>
          </a:p>
          <a:p>
            <a:pPr lvl="1"/>
            <a:r>
              <a:rPr lang="en-CA" sz="2000" dirty="0" smtClean="0"/>
              <a:t>Different Animators</a:t>
            </a:r>
          </a:p>
          <a:p>
            <a:r>
              <a:rPr lang="en-CA" sz="2000" dirty="0" smtClean="0"/>
              <a:t>These are just components! Why not create them in script!</a:t>
            </a:r>
          </a:p>
          <a:p>
            <a:pPr lvl="1"/>
            <a:r>
              <a:rPr lang="en-CA" sz="1600" dirty="0" err="1" smtClean="0"/>
              <a:t>MonsterSpawner</a:t>
            </a:r>
            <a:r>
              <a:rPr lang="en-CA" sz="1600" dirty="0" smtClean="0"/>
              <a:t> can create a </a:t>
            </a:r>
            <a:r>
              <a:rPr lang="en-CA" sz="1600" dirty="0" err="1" smtClean="0"/>
              <a:t>gameObject</a:t>
            </a:r>
            <a:r>
              <a:rPr lang="en-CA" sz="1600" dirty="0" smtClean="0"/>
              <a:t>,</a:t>
            </a:r>
          </a:p>
          <a:p>
            <a:pPr lvl="2"/>
            <a:r>
              <a:rPr lang="en-CA" sz="1200" dirty="0" err="1" smtClean="0"/>
              <a:t>GameObject</a:t>
            </a:r>
            <a:r>
              <a:rPr lang="en-CA" sz="1200" dirty="0" smtClean="0"/>
              <a:t> </a:t>
            </a:r>
            <a:r>
              <a:rPr lang="en-CA" sz="1200" dirty="0" err="1" smtClean="0"/>
              <a:t>newMonster</a:t>
            </a:r>
            <a:r>
              <a:rPr lang="en-CA" sz="1200" dirty="0" smtClean="0"/>
              <a:t> = new </a:t>
            </a:r>
            <a:r>
              <a:rPr lang="en-CA" sz="1200" dirty="0" err="1" smtClean="0"/>
              <a:t>GameObject</a:t>
            </a:r>
            <a:r>
              <a:rPr lang="en-CA" sz="1200" dirty="0" smtClean="0"/>
              <a:t>();</a:t>
            </a:r>
          </a:p>
          <a:p>
            <a:pPr lvl="1"/>
            <a:r>
              <a:rPr lang="en-CA" sz="1600" dirty="0" smtClean="0"/>
              <a:t>We can set all the alike parts</a:t>
            </a:r>
          </a:p>
          <a:p>
            <a:pPr lvl="2"/>
            <a:r>
              <a:rPr lang="en-CA" sz="1200" dirty="0" err="1" smtClean="0"/>
              <a:t>newMonster.tag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newMonster.layer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SpriteRenderer</a:t>
            </a:r>
            <a:r>
              <a:rPr lang="en-CA" sz="1200" dirty="0" smtClean="0"/>
              <a:t> </a:t>
            </a:r>
            <a:r>
              <a:rPr lang="en-CA" sz="1200" dirty="0" err="1" smtClean="0"/>
              <a:t>sr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</a:t>
            </a:r>
            <a:r>
              <a:rPr lang="en-CA" sz="1200" dirty="0" err="1" smtClean="0"/>
              <a:t>SpriteRenderer</a:t>
            </a:r>
            <a:r>
              <a:rPr lang="en-CA" sz="1200" dirty="0" smtClean="0"/>
              <a:t>&gt;();</a:t>
            </a:r>
          </a:p>
          <a:p>
            <a:pPr lvl="2"/>
            <a:r>
              <a:rPr lang="en-CA" sz="1200" dirty="0" smtClean="0"/>
              <a:t>Animator </a:t>
            </a:r>
            <a:r>
              <a:rPr lang="en-CA" sz="1200" dirty="0" err="1" smtClean="0"/>
              <a:t>anim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&lt;Animator&gt;();</a:t>
            </a:r>
          </a:p>
          <a:p>
            <a:pPr lvl="1"/>
            <a:r>
              <a:rPr lang="en-CA" sz="1600" dirty="0" smtClean="0"/>
              <a:t>The sprite can be set using the </a:t>
            </a:r>
            <a:r>
              <a:rPr lang="en-CA" sz="1600" dirty="0" err="1" smtClean="0"/>
              <a:t>enum</a:t>
            </a:r>
            <a:r>
              <a:rPr lang="en-CA" sz="1600" dirty="0" smtClean="0"/>
              <a:t>!</a:t>
            </a:r>
          </a:p>
          <a:p>
            <a:pPr lvl="2"/>
            <a:r>
              <a:rPr lang="en-CA" sz="1200" dirty="0" err="1" smtClean="0"/>
              <a:t>sr.sprite</a:t>
            </a:r>
            <a:r>
              <a:rPr lang="en-CA" sz="1200" dirty="0" smtClean="0"/>
              <a:t> = </a:t>
            </a:r>
            <a:r>
              <a:rPr lang="en-CA" sz="1200" dirty="0" err="1" smtClean="0"/>
              <a:t>Resources.Load</a:t>
            </a:r>
            <a:r>
              <a:rPr lang="en-CA" sz="1200" dirty="0" smtClean="0"/>
              <a:t>(“Sprites/” + </a:t>
            </a:r>
            <a:r>
              <a:rPr lang="en-CA" sz="1200" dirty="0" err="1" smtClean="0"/>
              <a:t>monsterType</a:t>
            </a:r>
            <a:r>
              <a:rPr lang="en-CA" sz="1200" dirty="0" smtClean="0"/>
              <a:t>);</a:t>
            </a:r>
          </a:p>
          <a:p>
            <a:pPr lvl="1"/>
            <a:endParaRPr lang="en-CA" sz="2000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231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0" y="381000"/>
            <a:ext cx="914400" cy="411162"/>
          </a:xfrm>
        </p:spPr>
        <p:txBody>
          <a:bodyPr>
            <a:normAutofit fontScale="90000"/>
          </a:bodyPr>
          <a:lstStyle/>
          <a:p>
            <a:r>
              <a:rPr lang="en-CA" sz="1200" dirty="0" smtClean="0"/>
              <a:t>Add a new Monster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CA" sz="2000" dirty="0" smtClean="0"/>
              <a:t>Wait so every new monster I need to add a prefab for both the </a:t>
            </a:r>
            <a:r>
              <a:rPr lang="en-CA" sz="2000" dirty="0" err="1" smtClean="0"/>
              <a:t>Spawner</a:t>
            </a:r>
            <a:r>
              <a:rPr lang="en-CA" sz="2000" dirty="0" smtClean="0"/>
              <a:t> and the Monster? That’s so much work! What if I want to make 20 monsters! </a:t>
            </a:r>
          </a:p>
          <a:p>
            <a:r>
              <a:rPr lang="en-CA" sz="2000" dirty="0" smtClean="0"/>
              <a:t>What is different between the monsters anyways? </a:t>
            </a:r>
          </a:p>
          <a:p>
            <a:pPr lvl="1"/>
            <a:r>
              <a:rPr lang="en-CA" sz="2000" dirty="0" smtClean="0"/>
              <a:t>They have different logic? (The different scripts)</a:t>
            </a:r>
          </a:p>
          <a:p>
            <a:pPr lvl="1"/>
            <a:r>
              <a:rPr lang="en-CA" sz="2000" dirty="0" smtClean="0"/>
              <a:t>Different sprites</a:t>
            </a:r>
          </a:p>
          <a:p>
            <a:pPr lvl="1"/>
            <a:r>
              <a:rPr lang="en-CA" sz="2000" dirty="0" smtClean="0"/>
              <a:t>Different Animators</a:t>
            </a:r>
          </a:p>
          <a:p>
            <a:r>
              <a:rPr lang="en-CA" sz="2000" dirty="0" smtClean="0"/>
              <a:t>These are just components! Why not create them in script!</a:t>
            </a:r>
          </a:p>
          <a:p>
            <a:pPr lvl="1"/>
            <a:r>
              <a:rPr lang="en-CA" sz="1600" dirty="0" err="1" smtClean="0"/>
              <a:t>MonsterSpawner</a:t>
            </a:r>
            <a:r>
              <a:rPr lang="en-CA" sz="1600" dirty="0" smtClean="0"/>
              <a:t> can create a </a:t>
            </a:r>
            <a:r>
              <a:rPr lang="en-CA" sz="1600" dirty="0" err="1" smtClean="0"/>
              <a:t>gameObject</a:t>
            </a:r>
            <a:r>
              <a:rPr lang="en-CA" sz="1600" dirty="0" smtClean="0"/>
              <a:t>,</a:t>
            </a:r>
          </a:p>
          <a:p>
            <a:pPr lvl="2"/>
            <a:r>
              <a:rPr lang="en-CA" sz="1200" dirty="0" err="1" smtClean="0"/>
              <a:t>GameObject</a:t>
            </a:r>
            <a:r>
              <a:rPr lang="en-CA" sz="1200" dirty="0" smtClean="0"/>
              <a:t> </a:t>
            </a:r>
            <a:r>
              <a:rPr lang="en-CA" sz="1200" dirty="0" err="1" smtClean="0"/>
              <a:t>newMonster</a:t>
            </a:r>
            <a:r>
              <a:rPr lang="en-CA" sz="1200" dirty="0" smtClean="0"/>
              <a:t> = new </a:t>
            </a:r>
            <a:r>
              <a:rPr lang="en-CA" sz="1200" dirty="0" err="1" smtClean="0"/>
              <a:t>GameObject</a:t>
            </a:r>
            <a:r>
              <a:rPr lang="en-CA" sz="1200" dirty="0" smtClean="0"/>
              <a:t>();</a:t>
            </a:r>
          </a:p>
          <a:p>
            <a:pPr lvl="1"/>
            <a:r>
              <a:rPr lang="en-CA" sz="1600" dirty="0" smtClean="0"/>
              <a:t>We can set all the alike parts</a:t>
            </a:r>
          </a:p>
          <a:p>
            <a:pPr lvl="2"/>
            <a:r>
              <a:rPr lang="en-CA" sz="1200" dirty="0" err="1" smtClean="0"/>
              <a:t>newMonster.tag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newMonster.layer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SpriteRenderer</a:t>
            </a:r>
            <a:r>
              <a:rPr lang="en-CA" sz="1200" dirty="0" smtClean="0"/>
              <a:t> </a:t>
            </a:r>
            <a:r>
              <a:rPr lang="en-CA" sz="1200" dirty="0" err="1" smtClean="0"/>
              <a:t>sr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</a:t>
            </a:r>
            <a:r>
              <a:rPr lang="en-CA" sz="1200" dirty="0" err="1" smtClean="0"/>
              <a:t>SpriteRenderer</a:t>
            </a:r>
            <a:r>
              <a:rPr lang="en-CA" sz="1200" dirty="0" smtClean="0"/>
              <a:t>&gt;();</a:t>
            </a:r>
          </a:p>
          <a:p>
            <a:pPr lvl="2"/>
            <a:r>
              <a:rPr lang="en-CA" sz="1200" dirty="0" smtClean="0"/>
              <a:t>Animator </a:t>
            </a:r>
            <a:r>
              <a:rPr lang="en-CA" sz="1200" dirty="0" err="1" smtClean="0"/>
              <a:t>anim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&lt;Animator&gt;();</a:t>
            </a:r>
          </a:p>
          <a:p>
            <a:pPr lvl="1"/>
            <a:r>
              <a:rPr lang="en-CA" sz="1600" dirty="0" smtClean="0"/>
              <a:t>The sprite can be set using the </a:t>
            </a:r>
            <a:r>
              <a:rPr lang="en-CA" sz="1600" dirty="0" err="1" smtClean="0"/>
              <a:t>enum</a:t>
            </a:r>
            <a:r>
              <a:rPr lang="en-CA" sz="1600" dirty="0" smtClean="0"/>
              <a:t>!</a:t>
            </a:r>
          </a:p>
          <a:p>
            <a:pPr lvl="2"/>
            <a:r>
              <a:rPr lang="en-CA" sz="1200" dirty="0" err="1" smtClean="0"/>
              <a:t>sr.sprite</a:t>
            </a:r>
            <a:r>
              <a:rPr lang="en-CA" sz="1200" dirty="0" smtClean="0"/>
              <a:t> = </a:t>
            </a:r>
            <a:r>
              <a:rPr lang="en-CA" sz="1200" dirty="0" err="1" smtClean="0"/>
              <a:t>Resources.Load</a:t>
            </a:r>
            <a:r>
              <a:rPr lang="en-CA" sz="1200" dirty="0" smtClean="0"/>
              <a:t>(“Sprites/” + </a:t>
            </a:r>
            <a:r>
              <a:rPr lang="en-CA" sz="1200" dirty="0" err="1" smtClean="0"/>
              <a:t>monsterType</a:t>
            </a:r>
            <a:r>
              <a:rPr lang="en-CA" sz="1200" dirty="0" smtClean="0"/>
              <a:t>);</a:t>
            </a:r>
          </a:p>
          <a:p>
            <a:pPr lvl="1"/>
            <a:endParaRPr lang="en-CA" sz="2000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841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 Manager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Game Design Requirement:</a:t>
            </a:r>
          </a:p>
          <a:p>
            <a:pPr>
              <a:buNone/>
            </a:pPr>
            <a:r>
              <a:rPr lang="en-US" dirty="0" smtClean="0"/>
              <a:t>Multiple types of monsters with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Problem: Updating the many monsters and </a:t>
            </a:r>
            <a:r>
              <a:rPr lang="en-US" dirty="0" err="1" smtClean="0"/>
              <a:t>spawners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Each type of monster should be updated by a manager. So a “</a:t>
            </a:r>
            <a:r>
              <a:rPr lang="en-US" dirty="0" err="1" smtClean="0"/>
              <a:t>MonsterManager</a:t>
            </a:r>
            <a:r>
              <a:rPr lang="en-US" dirty="0" smtClean="0"/>
              <a:t>”. Each Manager needs to be updated, so “</a:t>
            </a:r>
            <a:r>
              <a:rPr lang="en-US" dirty="0" err="1" smtClean="0"/>
              <a:t>MonsterManagerMaster</a:t>
            </a:r>
            <a:r>
              <a:rPr lang="en-US" dirty="0" smtClean="0"/>
              <a:t>” which updates all of them.</a:t>
            </a:r>
          </a:p>
          <a:p>
            <a:pPr>
              <a:buNone/>
            </a:pPr>
            <a:r>
              <a:rPr lang="en-US" dirty="0" smtClean="0"/>
              <a:t>Each </a:t>
            </a:r>
            <a:r>
              <a:rPr lang="en-US" dirty="0" err="1" smtClean="0"/>
              <a:t>MonsterManager</a:t>
            </a:r>
            <a:r>
              <a:rPr lang="en-US" dirty="0" smtClean="0"/>
              <a:t> can update the Breeder that spawns monsters, and the list of monsters that it has created.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want many type of Monsters, but not to redo code. So </a:t>
            </a:r>
            <a:r>
              <a:rPr lang="en-US" dirty="0" err="1" smtClean="0"/>
              <a:t>Monster.cs</a:t>
            </a:r>
            <a:r>
              <a:rPr lang="en-US" dirty="0" smtClean="0"/>
              <a:t> will be a base class with functionality like move, attack, die, animations.</a:t>
            </a:r>
          </a:p>
          <a:p>
            <a:r>
              <a:rPr lang="en-US" dirty="0" err="1" smtClean="0"/>
              <a:t>Monster.cs</a:t>
            </a:r>
            <a:r>
              <a:rPr lang="en-US" dirty="0" smtClean="0"/>
              <a:t> will control the base logic of Monster, for example, the AI. (Simple state logic)</a:t>
            </a:r>
          </a:p>
          <a:p>
            <a:r>
              <a:rPr lang="en-US" dirty="0" smtClean="0"/>
              <a:t>The child, (Ex: Slime) can just have some specifics, like the specific sprite, health, and any bonus features not found in </a:t>
            </a:r>
            <a:r>
              <a:rPr lang="en-US" dirty="0" err="1" smtClean="0"/>
              <a:t>Monster.cs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public virtual void </a:t>
            </a:r>
            <a:r>
              <a:rPr lang="en-US" sz="1600" dirty="0" err="1" smtClean="0"/>
              <a:t>UpdateMonster</a:t>
            </a:r>
            <a:r>
              <a:rPr lang="en-US" sz="1600" dirty="0" smtClean="0"/>
              <a:t>(float </a:t>
            </a:r>
            <a:r>
              <a:rPr lang="en-US" sz="1600" dirty="0" err="1" smtClean="0"/>
              <a:t>dt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{</a:t>
            </a:r>
          </a:p>
          <a:p>
            <a:pPr>
              <a:buNone/>
            </a:pPr>
            <a:r>
              <a:rPr lang="en-US" sz="1600" dirty="0" smtClean="0"/>
              <a:t>        switch (</a:t>
            </a:r>
            <a:r>
              <a:rPr lang="en-US" sz="1600" dirty="0" err="1" smtClean="0"/>
              <a:t>monsterMode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 {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MonsterMode.Idle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IdleUpdate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MonsterMode.Attacking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	         </a:t>
            </a:r>
            <a:r>
              <a:rPr lang="en-US" sz="1600" dirty="0" err="1" smtClean="0"/>
              <a:t>AttackUpdate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MonsterMode.Moving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MoveUpdate</a:t>
            </a:r>
            <a:r>
              <a:rPr lang="en-US" sz="1600" dirty="0" smtClean="0"/>
              <a:t>(target);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default: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}</a:t>
            </a:r>
          </a:p>
          <a:p>
            <a:pPr>
              <a:buNone/>
            </a:pPr>
            <a:r>
              <a:rPr lang="en-US" sz="1600" dirty="0" smtClean="0"/>
              <a:t>    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3810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0" y="1600200"/>
            <a:ext cx="46238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basic flow of monster, the “AI” will be the</a:t>
            </a:r>
          </a:p>
          <a:p>
            <a:r>
              <a:rPr lang="en-US" dirty="0" smtClean="0"/>
              <a:t>Same for all monsters.  The difference is values </a:t>
            </a:r>
          </a:p>
          <a:p>
            <a:r>
              <a:rPr lang="en-US" dirty="0" smtClean="0"/>
              <a:t>Such as “</a:t>
            </a:r>
            <a:r>
              <a:rPr lang="en-US" dirty="0" err="1" smtClean="0"/>
              <a:t>AggroRange</a:t>
            </a:r>
            <a:r>
              <a:rPr lang="en-US" dirty="0" smtClean="0"/>
              <a:t>” and “</a:t>
            </a:r>
            <a:r>
              <a:rPr lang="en-US" dirty="0" err="1" smtClean="0"/>
              <a:t>MovementSpeed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The flow of monsters calls three functions, </a:t>
            </a:r>
          </a:p>
          <a:p>
            <a:r>
              <a:rPr lang="en-US" dirty="0" err="1" smtClean="0"/>
              <a:t>IdleUpdate</a:t>
            </a:r>
            <a:r>
              <a:rPr lang="en-US" dirty="0" smtClean="0"/>
              <a:t>. </a:t>
            </a:r>
            <a:r>
              <a:rPr lang="en-US" dirty="0" err="1" smtClean="0"/>
              <a:t>AttackUpdate</a:t>
            </a:r>
            <a:r>
              <a:rPr lang="en-US" dirty="0" smtClean="0"/>
              <a:t>, </a:t>
            </a:r>
            <a:r>
              <a:rPr lang="en-US" dirty="0" err="1" smtClean="0"/>
              <a:t>MoveUpdate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are virtual functions, so the child “Slime”</a:t>
            </a:r>
          </a:p>
          <a:p>
            <a:r>
              <a:rPr lang="en-US" dirty="0" smtClean="0"/>
              <a:t>Or “Bat” could inherit and perform their own</a:t>
            </a:r>
          </a:p>
          <a:p>
            <a:r>
              <a:rPr lang="en-US" dirty="0" smtClean="0"/>
              <a:t>Logic.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Breeder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MonsterBreeder</a:t>
            </a:r>
            <a:r>
              <a:rPr lang="en-US" dirty="0" smtClean="0"/>
              <a:t> (</a:t>
            </a:r>
            <a:r>
              <a:rPr lang="en-US" dirty="0" err="1" smtClean="0"/>
              <a:t>Spawner</a:t>
            </a:r>
            <a:r>
              <a:rPr lang="en-US" dirty="0" smtClean="0"/>
              <a:t>) is just something that spawns monsters</a:t>
            </a:r>
          </a:p>
          <a:p>
            <a:r>
              <a:rPr lang="en-US" dirty="0" smtClean="0"/>
              <a:t>It needs to know what kind of monster to spawn.</a:t>
            </a:r>
          </a:p>
          <a:p>
            <a:r>
              <a:rPr lang="en-US" dirty="0" smtClean="0"/>
              <a:t>I want special logic for the Slime Mother (since it will move, other </a:t>
            </a:r>
            <a:r>
              <a:rPr lang="en-US" dirty="0" err="1" smtClean="0"/>
              <a:t>spawners</a:t>
            </a:r>
            <a:r>
              <a:rPr lang="en-US" dirty="0" smtClean="0"/>
              <a:t> will not). So I make </a:t>
            </a:r>
            <a:r>
              <a:rPr lang="en-US" dirty="0" err="1" smtClean="0"/>
              <a:t>MonsterBreeders</a:t>
            </a:r>
            <a:r>
              <a:rPr lang="en-US" dirty="0" smtClean="0"/>
              <a:t> a base class.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MonsterManager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by the </a:t>
            </a:r>
            <a:r>
              <a:rPr lang="en-US" dirty="0" err="1" smtClean="0"/>
              <a:t>MonsterManagerMaster</a:t>
            </a:r>
            <a:endParaRPr lang="en-US" dirty="0" smtClean="0"/>
          </a:p>
          <a:p>
            <a:r>
              <a:rPr lang="en-US" dirty="0" smtClean="0"/>
              <a:t>It has a breeder and a list of monsters.</a:t>
            </a:r>
          </a:p>
          <a:p>
            <a:r>
              <a:rPr lang="en-US" dirty="0" smtClean="0"/>
              <a:t>It can be a child type as well, in case we want special logic, but in this case, it will not be.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810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MonsterManagerMaster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2192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MonsterManager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2098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Spawner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22098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Monster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1717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104900" y="16002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171700" y="16002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1981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1600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762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106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343400" y="1524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MonsterManagerMaster</a:t>
            </a:r>
            <a:r>
              <a:rPr lang="en-US" dirty="0" smtClean="0"/>
              <a:t> has many </a:t>
            </a:r>
            <a:r>
              <a:rPr lang="en-US" dirty="0" err="1" smtClean="0"/>
              <a:t>MonsterManagers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MonsterManager</a:t>
            </a:r>
            <a:r>
              <a:rPr lang="en-US" dirty="0" smtClean="0"/>
              <a:t> has one Breeder, which produces monsters, and a list of Monsters. The </a:t>
            </a:r>
            <a:r>
              <a:rPr lang="en-US" dirty="0" err="1" smtClean="0"/>
              <a:t>MonsterManager</a:t>
            </a:r>
            <a:r>
              <a:rPr lang="en-US" dirty="0" smtClean="0"/>
              <a:t> updates both the Breeder and the Monster.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3276600"/>
            <a:ext cx="87576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Spawner</a:t>
            </a:r>
            <a:r>
              <a:rPr lang="en-US" dirty="0" smtClean="0"/>
              <a:t> can be a child class, for example “</a:t>
            </a:r>
            <a:r>
              <a:rPr lang="en-US" dirty="0" err="1" smtClean="0"/>
              <a:t>SlimeMS</a:t>
            </a:r>
            <a:r>
              <a:rPr lang="en-US" dirty="0" smtClean="0"/>
              <a:t>” (MS == Monster </a:t>
            </a:r>
            <a:r>
              <a:rPr lang="en-US" dirty="0" err="1" smtClean="0"/>
              <a:t>Spawner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SlimeMS</a:t>
            </a:r>
            <a:r>
              <a:rPr lang="en-US" dirty="0" smtClean="0"/>
              <a:t> is the “Mother Slime” who spawns more monsters.</a:t>
            </a:r>
          </a:p>
          <a:p>
            <a:r>
              <a:rPr lang="en-US" dirty="0" smtClean="0"/>
              <a:t>There can be a </a:t>
            </a:r>
            <a:r>
              <a:rPr lang="en-US" dirty="0" err="1" smtClean="0"/>
              <a:t>BatMS</a:t>
            </a:r>
            <a:r>
              <a:rPr lang="en-US" dirty="0" smtClean="0"/>
              <a:t>. A cave which spawns bats as well. They will use the same basic logic,</a:t>
            </a:r>
          </a:p>
          <a:p>
            <a:r>
              <a:rPr lang="en-US" dirty="0" smtClean="0"/>
              <a:t>A timer that spawns creatures.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Slime will be a child of Monster.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player in this game, but there is logic that should be outside of it (Considered not player logic)</a:t>
            </a:r>
          </a:p>
          <a:p>
            <a:r>
              <a:rPr lang="en-US" dirty="0" smtClean="0"/>
              <a:t> Example of not player logic:</a:t>
            </a:r>
          </a:p>
          <a:p>
            <a:pPr lvl="1"/>
            <a:r>
              <a:rPr lang="en-US" dirty="0" smtClean="0"/>
              <a:t>Creating a player</a:t>
            </a:r>
          </a:p>
          <a:p>
            <a:pPr lvl="1"/>
            <a:r>
              <a:rPr lang="en-US" dirty="0" smtClean="0"/>
              <a:t>Attaching outside camera and links to player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1880</Words>
  <Application>Microsoft Office PowerPoint</Application>
  <PresentationFormat>Affichage à l'écran (4:3)</PresentationFormat>
  <Paragraphs>254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Présentation PowerPoint</vt:lpstr>
      <vt:lpstr>Flow Example</vt:lpstr>
      <vt:lpstr>Monster Manager Master</vt:lpstr>
      <vt:lpstr>Monsters</vt:lpstr>
      <vt:lpstr>Monster</vt:lpstr>
      <vt:lpstr>Breeder</vt:lpstr>
      <vt:lpstr>MonsterManager</vt:lpstr>
      <vt:lpstr>Présentation PowerPoint</vt:lpstr>
      <vt:lpstr>Player Manager</vt:lpstr>
      <vt:lpstr>PlayerManager</vt:lpstr>
      <vt:lpstr>Présentation PowerPoint</vt:lpstr>
      <vt:lpstr>UI Structures</vt:lpstr>
      <vt:lpstr>UI Structures</vt:lpstr>
      <vt:lpstr>UI Structures</vt:lpstr>
      <vt:lpstr>Power of Enums</vt:lpstr>
      <vt:lpstr>Présentation PowerPoint</vt:lpstr>
      <vt:lpstr>Power of Enums</vt:lpstr>
      <vt:lpstr>Power of Enums</vt:lpstr>
      <vt:lpstr>Spawning random monsters</vt:lpstr>
      <vt:lpstr>Spawning random monsters</vt:lpstr>
      <vt:lpstr>Spawning random monsters</vt:lpstr>
      <vt:lpstr>Spawning random monsters</vt:lpstr>
      <vt:lpstr>Spawning random monsters</vt:lpstr>
      <vt:lpstr>Add a new Monster</vt:lpstr>
      <vt:lpstr>Add a new Monster</vt:lpstr>
      <vt:lpstr>Add a new Monster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matthew st-germain</cp:lastModifiedBy>
  <cp:revision>15</cp:revision>
  <dcterms:created xsi:type="dcterms:W3CDTF">2018-03-26T17:46:17Z</dcterms:created>
  <dcterms:modified xsi:type="dcterms:W3CDTF">2018-03-28T13:52:46Z</dcterms:modified>
</cp:coreProperties>
</file>