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CDE-C143-4256-B2BC-877F93594A66}" type="datetimeFigureOut">
              <a:rPr lang="en-US" smtClean="0"/>
              <a:t>07-Oct-15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853-D861-4F1A-976D-0A616EB5E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CDE-C143-4256-B2BC-877F93594A66}" type="datetimeFigureOut">
              <a:rPr lang="en-US" smtClean="0"/>
              <a:t>07-Oct-15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853-D861-4F1A-976D-0A616EB5E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CDE-C143-4256-B2BC-877F93594A66}" type="datetimeFigureOut">
              <a:rPr lang="en-US" smtClean="0"/>
              <a:t>07-Oct-15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853-D861-4F1A-976D-0A616EB5E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CDE-C143-4256-B2BC-877F93594A66}" type="datetimeFigureOut">
              <a:rPr lang="en-US" smtClean="0"/>
              <a:t>07-Oct-15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853-D861-4F1A-976D-0A616EB5E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CDE-C143-4256-B2BC-877F93594A66}" type="datetimeFigureOut">
              <a:rPr lang="en-US" smtClean="0"/>
              <a:t>07-Oct-15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853-D861-4F1A-976D-0A616EB5E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CDE-C143-4256-B2BC-877F93594A66}" type="datetimeFigureOut">
              <a:rPr lang="en-US" smtClean="0"/>
              <a:t>07-Oct-15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853-D861-4F1A-976D-0A616EB5E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CDE-C143-4256-B2BC-877F93594A66}" type="datetimeFigureOut">
              <a:rPr lang="en-US" smtClean="0"/>
              <a:t>07-Oct-15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853-D861-4F1A-976D-0A616EB5E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CDE-C143-4256-B2BC-877F93594A66}" type="datetimeFigureOut">
              <a:rPr lang="en-US" smtClean="0"/>
              <a:t>07-Oct-15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853-D861-4F1A-976D-0A616EB5E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CDE-C143-4256-B2BC-877F93594A66}" type="datetimeFigureOut">
              <a:rPr lang="en-US" smtClean="0"/>
              <a:t>07-Oct-15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853-D861-4F1A-976D-0A616EB5E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CDE-C143-4256-B2BC-877F93594A66}" type="datetimeFigureOut">
              <a:rPr lang="en-US" smtClean="0"/>
              <a:t>07-Oct-15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853-D861-4F1A-976D-0A616EB5E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CDE-C143-4256-B2BC-877F93594A66}" type="datetimeFigureOut">
              <a:rPr lang="en-US" smtClean="0"/>
              <a:t>07-Oct-15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853-D861-4F1A-976D-0A616EB5E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0ECDE-C143-4256-B2BC-877F93594A66}" type="datetimeFigureOut">
              <a:rPr lang="en-US" smtClean="0"/>
              <a:t>07-Oct-15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2853-D861-4F1A-976D-0A616EB5E7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905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Tropical Rain Forest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1430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Tropical Seasonal Forest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590800"/>
            <a:ext cx="1905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Savanna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810000"/>
            <a:ext cx="1905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Tropical Thorn Scrub Forest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029200"/>
            <a:ext cx="1905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tropical Desert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867400"/>
            <a:ext cx="3810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Desert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1143000"/>
            <a:ext cx="4114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Temperate Rainforest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590800"/>
            <a:ext cx="4114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Temperate Deciduous Forest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05000" y="4343400"/>
            <a:ext cx="1905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Woodland </a:t>
            </a:r>
            <a:r>
              <a:rPr lang="en-US" dirty="0" err="1" smtClean="0"/>
              <a:t>Shrubland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0" y="4343400"/>
            <a:ext cx="2209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Temprate</a:t>
            </a:r>
            <a:r>
              <a:rPr lang="en-US" dirty="0" smtClean="0"/>
              <a:t> or Grassland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5867400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Grassland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19800" y="2590800"/>
            <a:ext cx="10668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Boreal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19800" y="5867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&lt;^3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86600" y="5867400"/>
            <a:ext cx="205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Tundra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6858000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30                            20                                 10                                      0                          -10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6600" y="0"/>
            <a:ext cx="205740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SNOOOOW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05000" y="0"/>
            <a:ext cx="4114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Swamp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19800" y="0"/>
            <a:ext cx="1066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Lakes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39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Matt</cp:lastModifiedBy>
  <cp:revision>2</cp:revision>
  <dcterms:created xsi:type="dcterms:W3CDTF">2015-10-08T01:51:15Z</dcterms:created>
  <dcterms:modified xsi:type="dcterms:W3CDTF">2015-10-08T02:50:39Z</dcterms:modified>
</cp:coreProperties>
</file>