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16"/>
    <p:restoredTop sz="94673"/>
  </p:normalViewPr>
  <p:slideViewPr>
    <p:cSldViewPr snapToGrid="0">
      <p:cViewPr>
        <p:scale>
          <a:sx n="91" d="100"/>
          <a:sy n="91" d="100"/>
        </p:scale>
        <p:origin x="1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D3C5-ABC0-686F-76BC-DE58BDFF5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39017-E4A0-FD28-9489-D1E59D789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76EFA-91D6-AA23-1007-063A5DE1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CACE-C091-FBA0-0686-18D9F6E9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AE83-3CFA-D7BD-1AC6-9C2D1015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0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9949-B027-3A68-82B7-1C0573CA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DC968-01C5-AA71-BB1F-F84E9DCF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C1B0-E1FA-1CDC-C9D6-264E9C9F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1A59-6CB7-CE1B-163C-9BBED43C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A6BEC-4417-0E69-1DB0-1BE2390B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F0EBF-5034-2DBB-C3FB-B650C4330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07E70-2E8A-986E-711F-9C220FB69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C7F0B-927A-B56C-E3A1-3B6D82B0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C75A2-9390-A6B3-C55E-E2ECAD10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DBF6-713A-895F-E18B-E081903D3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85C7-EC7C-A272-7919-95EF1656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08D9B-75AC-8CDE-FDB8-32487AC7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320A-D0C2-737A-6B68-9954644E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6664B-1DBB-FE17-0983-153F6E54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88FD-58FA-013E-A07D-67DDD03B7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8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B137-8DF5-1AA5-248A-9A65D838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C75D-068F-1E16-CC2A-4A8B69390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4FACB-91E4-F042-8288-AE460143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939C-EB9F-B329-A159-4B77B10F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9EBFD-8614-CDA3-89E5-1F01A94C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04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5E508-9331-F470-89D1-1223B4C3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E89F-911E-1777-F9EE-A2B8C73F2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C41C7-3482-61B4-E697-C9259F51E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CD7A0-5864-E00D-4640-1F0A4A92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3831-6CBF-B850-E48E-0E3F1DB4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6CDEF-06DF-B5FA-7C30-6D96A89E9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6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2307-8E0B-B50E-08D1-6CC96D7E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26DDF-C7C6-EAA7-D68F-512930A8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49AD-73F3-5CEC-DC03-5BA4BEDEB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FB451-1B4F-126B-B797-9CCD3BBD1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6E18A-BBC2-A8FF-4D35-C5F9EB59F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78091-D04D-55D9-4044-D142D58A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66B514-BFF1-0434-CCCA-60D0C96B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BF171-0E6C-6A33-90F7-57C487DE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85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CE9B-7024-E9EA-26D7-B6779CCE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E9EC3-DFFB-1326-7CA8-4C11763C6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495B1-3E10-6C77-5BA6-F17663EC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D5A3C-4FE7-B707-69ED-BAE26BAB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7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67C9F8-3EDB-4509-F52D-7A6252CB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F4FF5-2E6B-BB17-0C99-55E0C72F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14005-39A3-C83E-7DCD-775BC814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8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1C40-25F7-3918-5F31-20A40BA3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810B-9282-1956-416A-5F289A77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68A1D-F320-E2EA-F397-4545E56C1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9440-F354-D959-AF3D-AF1C5B05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CD43-5FB0-2B05-D8F0-CC5B61EF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438DD-F7D4-56AB-6A5C-28A88F13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633E-91F4-E44E-AF14-97A0D3915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1CECF-0198-6BE2-5478-4F858600D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731EF9-EB0D-3DCF-511E-B755FE2EF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97D9D-AB0D-672C-2A7A-6B20CAA4C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DC4C3-5F83-6BBF-07E4-4F304E3D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07ED5-AFDB-A977-2827-B639FA6F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2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7F981-E917-FC5A-FD08-7EAB4C01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13645-C917-9E6B-6D12-EB3EC744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C1CB6-CFCD-5C37-BB2A-D759CD287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28D10-699C-1F4C-A738-132918217A37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CCA5-9FD0-F052-9BF8-A57B4BA3B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71B6D-4256-38DB-DBAA-04D2B6076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DDD9B-3D24-8242-B7A7-093A74D73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1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AEB7D-03C2-8190-7390-C23987BB52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Ripeness Classification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E2F9E-B89A-607C-8113-7BF8F0EC8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Convolutional Neural Nets to Identify banana ripeness and streamline grocery store operations</a:t>
            </a:r>
          </a:p>
        </p:txBody>
      </p:sp>
    </p:spTree>
    <p:extLst>
      <p:ext uri="{BB962C8B-B14F-4D97-AF65-F5344CB8AC3E}">
        <p14:creationId xmlns:p14="http://schemas.microsoft.com/office/powerpoint/2010/main" val="89508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72F-AF45-845B-9DCC-2933C0A36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8822E-7989-560E-A736-97B9064B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4986130" cy="2578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Kaggle provides a “banana Ripeness” dataset with </a:t>
            </a:r>
            <a:r>
              <a:rPr lang="en-US" sz="1800" i="0" dirty="0">
                <a:solidFill>
                  <a:srgbClr val="3C4043"/>
                </a:solidFill>
                <a:effectLst/>
              </a:rPr>
              <a:t>13k images of bananas broken into</a:t>
            </a:r>
            <a:r>
              <a:rPr lang="en-US" sz="1800" dirty="0"/>
              <a:t> 4 different classes of ripeness. 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These are divided into train and test sets.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7AF68-A865-C78E-FFD7-EFFA8532C5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825"/>
          <a:stretch/>
        </p:blipFill>
        <p:spPr>
          <a:xfrm>
            <a:off x="6630139" y="1402718"/>
            <a:ext cx="4723661" cy="4774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35B30-2E90-7696-21C2-A5D6A7438CE8}"/>
              </a:ext>
            </a:extLst>
          </p:cNvPr>
          <p:cNvSpPr txBox="1"/>
          <p:nvPr/>
        </p:nvSpPr>
        <p:spPr>
          <a:xfrm>
            <a:off x="277835" y="6354375"/>
            <a:ext cx="89083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/>
              <a:t>* For compute purposes we have used a subset of this dataset for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76961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462B-086C-C906-8EA5-FA5F2913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2E2A-27F8-C97E-5E74-0B61793F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Manual Checks are slow and subjective</a:t>
            </a:r>
          </a:p>
          <a:p>
            <a:pPr>
              <a:buFontTx/>
              <a:buChar char="-"/>
            </a:pPr>
            <a:r>
              <a:rPr lang="en-US" dirty="0"/>
              <a:t>Over-ripe fruit results in lost sales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Goal</a:t>
            </a:r>
          </a:p>
          <a:p>
            <a:pPr marL="0" indent="0">
              <a:buNone/>
            </a:pPr>
            <a:r>
              <a:rPr lang="en-US" dirty="0"/>
              <a:t>Classify Banana ripeness with &gt; 90% target accuracy to streamline order frequency and check-up processes. </a:t>
            </a:r>
          </a:p>
        </p:txBody>
      </p:sp>
    </p:spTree>
    <p:extLst>
      <p:ext uri="{BB962C8B-B14F-4D97-AF65-F5344CB8AC3E}">
        <p14:creationId xmlns:p14="http://schemas.microsoft.com/office/powerpoint/2010/main" val="267111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4383-17D1-DB6C-F811-4EB5D19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6BE8-97B5-393A-FCB0-4E6EBE9CC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Initial Model achieves balanced performance with weighted Test F1 around .93 on reduced dataset.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CDF7B-EE36-8CA4-9821-92FACA9E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733" y="1954998"/>
            <a:ext cx="4682067" cy="3930129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C862545-CFFA-A2F8-10BB-80CB921DE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76" y="3429000"/>
            <a:ext cx="4462780" cy="210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FE99A-69A2-4B2A-E97B-0C9C3FADEFCF}"/>
              </a:ext>
            </a:extLst>
          </p:cNvPr>
          <p:cNvSpPr txBox="1"/>
          <p:nvPr/>
        </p:nvSpPr>
        <p:spPr>
          <a:xfrm>
            <a:off x="4775318" y="3044279"/>
            <a:ext cx="26413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576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114</Words>
  <Application>Microsoft Macintosh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Produce Ripeness Classification </vt:lpstr>
      <vt:lpstr>Dataset</vt:lpstr>
      <vt:lpstr>Motivation</vt:lpstr>
      <vt:lpstr>Initial Findings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Stoebe</dc:creator>
  <cp:lastModifiedBy>Matthew Stoebe</cp:lastModifiedBy>
  <cp:revision>4</cp:revision>
  <dcterms:created xsi:type="dcterms:W3CDTF">2025-05-05T23:59:13Z</dcterms:created>
  <dcterms:modified xsi:type="dcterms:W3CDTF">2025-05-06T00:19:32Z</dcterms:modified>
</cp:coreProperties>
</file>