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9898B7-2606-4B7B-8BF3-C0A928F861FF}">
  <a:tblStyle styleId="{B99898B7-2606-4B7B-8BF3-C0A928F861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9c45342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9c45342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9090756a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9090756a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91e1f37e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91e1f37e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91e1f3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91e1f3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9090756a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9090756a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l="7783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/>
              <a:t>Premier League Home Team vs Away Team Goal Analysis</a:t>
            </a:r>
            <a:endParaRPr sz="48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 Used: Tableau 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Tableau is an interactie, self-service reporting analytics tool that enables to integrate and combine data from multiple sources into visualizations.</a:t>
            </a:r>
            <a:endParaRPr sz="1800"/>
          </a:p>
        </p:txBody>
      </p:sp>
      <p:graphicFrame>
        <p:nvGraphicFramePr>
          <p:cNvPr id="81" name="Google Shape;81;p15"/>
          <p:cNvGraphicFramePr/>
          <p:nvPr/>
        </p:nvGraphicFramePr>
        <p:xfrm>
          <a:off x="5071481" y="4552231"/>
          <a:ext cx="3285800" cy="407323"/>
        </p:xfrm>
        <a:graphic>
          <a:graphicData uri="http://schemas.openxmlformats.org/drawingml/2006/table">
            <a:tbl>
              <a:tblPr>
                <a:noFill/>
                <a:tableStyleId>{B99898B7-2606-4B7B-8BF3-C0A928F861FF}</a:tableStyleId>
              </a:tblPr>
              <a:tblGrid>
                <a:gridCol w="82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1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20XX</a:t>
                      </a:r>
                      <a:endParaRPr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20XX</a:t>
                      </a:r>
                      <a:endParaRPr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20XX</a:t>
                      </a:r>
                      <a:endParaRPr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20XX</a:t>
                      </a:r>
                      <a:endParaRPr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Google Shape;82;p15"/>
          <p:cNvSpPr/>
          <p:nvPr/>
        </p:nvSpPr>
        <p:spPr>
          <a:xfrm>
            <a:off x="5154825" y="3536048"/>
            <a:ext cx="722400" cy="99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975583" y="3069166"/>
            <a:ext cx="722400" cy="145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6796341" y="1919075"/>
            <a:ext cx="722400" cy="260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7617100" y="2163901"/>
            <a:ext cx="722400" cy="2363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6" name="Google Shape;86;p15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 descr="Closeup from the side of a hand pushing a knob on an audio mixer"/>
          <p:cNvPicPr preferRelativeResize="0"/>
          <p:nvPr/>
        </p:nvPicPr>
        <p:blipFill rotWithShape="1">
          <a:blip r:embed="rId3">
            <a:alphaModFix/>
          </a:blip>
          <a:srcRect l="7506" r="42247" b="15419"/>
          <a:stretch/>
        </p:blipFill>
        <p:spPr>
          <a:xfrm>
            <a:off x="-9150" y="0"/>
            <a:ext cx="45944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Interactive Elements Description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2"/>
          </p:nvPr>
        </p:nvSpPr>
        <p:spPr>
          <a:xfrm>
            <a:off x="4939500" y="120875"/>
            <a:ext cx="3924000" cy="42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Table description:</a:t>
            </a:r>
            <a:endParaRPr sz="240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Total Amount of Goals: visualizes the total amount of goals by the Home Teams vs Away Teams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Average Of Goals Made by Home Teams vs Away Teams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Total Goals per Home Team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Total Goal per Away Team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2367950" y="134300"/>
            <a:ext cx="3687300" cy="9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9800"/>
            <a:ext cx="8840825" cy="372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On-screen Show (16:9)</PresentationFormat>
  <Paragraphs>16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Roboto</vt:lpstr>
      <vt:lpstr>Material</vt:lpstr>
      <vt:lpstr>Final Project</vt:lpstr>
      <vt:lpstr>Premier League Home Team vs Away Team Goal Analysis</vt:lpstr>
      <vt:lpstr>Tool Used: Tableau </vt:lpstr>
      <vt:lpstr>Interactive Elements Description</vt:lpstr>
      <vt:lpstr>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cp:lastModifiedBy>Carlos Santiago Cartagena</cp:lastModifiedBy>
  <cp:revision>1</cp:revision>
  <dcterms:modified xsi:type="dcterms:W3CDTF">2022-07-18T00:57:40Z</dcterms:modified>
</cp:coreProperties>
</file>