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2865f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72865f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2865f9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72865f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72865f9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72865f9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72865f9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72865f9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72865f9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72865f9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2865f9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2865f9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7ed9b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7ed9b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7ed9b8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7ed9b8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7da01e6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7da01e6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6b7930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6b7930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b79307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b79307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b79307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b7930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2179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2179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7217986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7217986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217986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217986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217986f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217986f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217986f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217986f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Andrea Colin, Matthew Sturt, Nick Johanson, and Elizabeth Christian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38" y="274727"/>
            <a:ext cx="2976727" cy="14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5" y="979975"/>
            <a:ext cx="4318025" cy="33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449550" y="1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Games Overview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600" y="848175"/>
            <a:ext cx="4660725" cy="358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42275" y="1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Olympics</a:t>
            </a:r>
            <a:r>
              <a:rPr lang="en"/>
              <a:t> 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1181000"/>
            <a:ext cx="4129725" cy="322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374750"/>
            <a:ext cx="4283601" cy="311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Summer Olympics 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39" y="1504325"/>
            <a:ext cx="3911336" cy="3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250" y="1504323"/>
            <a:ext cx="3824149" cy="305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North America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950325"/>
            <a:ext cx="4143650" cy="32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000" y="1051750"/>
            <a:ext cx="436299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Europe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425"/>
            <a:ext cx="4171025" cy="3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0625"/>
            <a:ext cx="4479953" cy="3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76350" y="220425"/>
            <a:ext cx="85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Asia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425"/>
            <a:ext cx="4419600" cy="350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988425"/>
            <a:ext cx="4267200" cy="34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Height of Medalist vs Non-Medalist (Women)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6829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954050" y="4020725"/>
            <a:ext cx="224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 Test</a:t>
            </a:r>
            <a:r>
              <a:rPr lang="en" sz="900">
                <a:solidFill>
                  <a:schemeClr val="dk1"/>
                </a:solidFill>
              </a:rPr>
              <a:t> Result: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Statistic=1.2910745454235144,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 - value=0.19711525992599624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975" y="1131113"/>
            <a:ext cx="2282000" cy="12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7447" y="2475847"/>
            <a:ext cx="1246150" cy="19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975" y="2672775"/>
            <a:ext cx="1626647" cy="115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Average Height of Medalist vs Non-Medalist (Men)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6829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271375" y="4135075"/>
            <a:ext cx="207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 Test</a:t>
            </a:r>
            <a:r>
              <a:rPr lang="en" sz="900">
                <a:solidFill>
                  <a:schemeClr val="dk1"/>
                </a:solidFill>
              </a:rPr>
              <a:t> Result: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Statistic=7.283799718776104,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 - value=6.211224212140947e-13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313" y="1170124"/>
            <a:ext cx="1868475" cy="13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825" y="25054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3844" y="1220975"/>
            <a:ext cx="1003475" cy="12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 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88" y="1120575"/>
            <a:ext cx="7306624" cy="35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120 years of Olympic history: athletes and results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</a:rPr>
              <a:t>All the Games from Athens 1896 to Rio 2016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was obtained from Kaggle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Variables included: ID, Name, Sex, Age, Height, Weight, Team, NOC, Games, Year, Season, City, Sport, Event, Medal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99" y="3982899"/>
            <a:ext cx="1606425" cy="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5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ratios of athletes at Olympic games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025"/>
            <a:ext cx="7332851" cy="39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872325" y="2411275"/>
            <a:ext cx="10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</a:rPr>
              <a:t>Winter and Summer Games were held in the same year up until 1992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49000" y="29702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Separate the Summer and Winter Olympiads: Gender Split</a:t>
            </a:r>
            <a:endParaRPr sz="25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5" y="1774525"/>
            <a:ext cx="4011485" cy="21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7550"/>
            <a:ext cx="4197600" cy="225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125" y="4131450"/>
            <a:ext cx="660375" cy="6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225" y="4131450"/>
            <a:ext cx="660375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Age and Medalist Correlation in Women’s Gymnasts</a:t>
            </a:r>
            <a:endParaRPr sz="2420"/>
          </a:p>
        </p:txBody>
      </p:sp>
      <p:sp>
        <p:nvSpPr>
          <p:cNvPr id="85" name="Google Shape;85;p17"/>
          <p:cNvSpPr txBox="1"/>
          <p:nvPr/>
        </p:nvSpPr>
        <p:spPr>
          <a:xfrm>
            <a:off x="494275" y="1064075"/>
            <a:ext cx="84798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75" y="253100"/>
            <a:ext cx="1305174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25" y="1824613"/>
            <a:ext cx="996200" cy="14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725" y="916125"/>
            <a:ext cx="4578554" cy="3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/>
              <a:t>Age and Medalist Correlation in Women’s Gymnasts</a:t>
            </a:r>
            <a:endParaRPr sz="242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75" y="253100"/>
            <a:ext cx="1305174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400" y="1187250"/>
            <a:ext cx="4353200" cy="34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956"/>
              <a:buFont typeface="Arial"/>
              <a:buNone/>
            </a:pPr>
            <a:r>
              <a:rPr lang="en" sz="2753"/>
              <a:t>Age and Medalist Correlation in Women’s Gymnasts</a:t>
            </a:r>
            <a:endParaRPr sz="275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63" y="1154675"/>
            <a:ext cx="54822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75" y="253100"/>
            <a:ext cx="1305174" cy="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956"/>
              <a:buFont typeface="Arial"/>
              <a:buNone/>
            </a:pPr>
            <a:r>
              <a:rPr lang="en" sz="2753"/>
              <a:t>Age and Medalist Correlation in Women’s Gymnasts</a:t>
            </a:r>
            <a:endParaRPr sz="3133"/>
          </a:p>
        </p:txBody>
      </p:sp>
      <p:sp>
        <p:nvSpPr>
          <p:cNvPr id="108" name="Google Shape;108;p20"/>
          <p:cNvSpPr txBox="1"/>
          <p:nvPr/>
        </p:nvSpPr>
        <p:spPr>
          <a:xfrm>
            <a:off x="509725" y="1032025"/>
            <a:ext cx="86883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44286" t="0"/>
          <a:stretch/>
        </p:blipFill>
        <p:spPr>
          <a:xfrm>
            <a:off x="509719" y="1017725"/>
            <a:ext cx="19581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45319" t="0"/>
          <a:stretch/>
        </p:blipFill>
        <p:spPr>
          <a:xfrm>
            <a:off x="6925454" y="1032025"/>
            <a:ext cx="19068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059" y="1425688"/>
            <a:ext cx="4077201" cy="28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5275" y="253100"/>
            <a:ext cx="1305174" cy="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ge and Medalist Correlation in Other Female Sports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2" y="1189300"/>
            <a:ext cx="3983275" cy="28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07" y="1189300"/>
            <a:ext cx="4068892" cy="2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