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Larfleeze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By:</a:t>
            </a:r>
          </a:p>
          <a:p>
            <a:r>
              <a:rPr lang="en-US" dirty="0" smtClean="0"/>
              <a:t>Nathan Graham</a:t>
            </a:r>
          </a:p>
          <a:p>
            <a:r>
              <a:rPr lang="en-US" dirty="0" smtClean="0"/>
              <a:t>Matt Wilhelm</a:t>
            </a:r>
          </a:p>
          <a:p>
            <a:r>
              <a:rPr lang="en-US" dirty="0" smtClean="0"/>
              <a:t>Brandon Fowler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Main</a:t>
            </a:r>
            <a:endParaRPr lang="en-US" sz="2000" dirty="0"/>
          </a:p>
        </p:txBody>
      </p:sp>
      <p:pic>
        <p:nvPicPr>
          <p:cNvPr id="4099" name="Picture 3" descr="C:\Users\LivingStone\Desktop\Ma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39255"/>
            <a:ext cx="8305799" cy="62187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838200"/>
          </a:xfrm>
        </p:spPr>
        <p:txBody>
          <a:bodyPr/>
          <a:lstStyle/>
          <a:p>
            <a:r>
              <a:rPr lang="en-US" sz="3200" dirty="0" smtClean="0"/>
              <a:t>Basics: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752600"/>
            <a:ext cx="7086600" cy="3200400"/>
          </a:xfrm>
        </p:spPr>
        <p:txBody>
          <a:bodyPr/>
          <a:lstStyle/>
          <a:p>
            <a:pPr marL="530352" indent="-457200">
              <a:buAutoNum type="arabicPeriod"/>
            </a:pPr>
            <a:r>
              <a:rPr lang="en-US" sz="2800" dirty="0" smtClean="0"/>
              <a:t>“Dungeon and dragons” theme</a:t>
            </a:r>
          </a:p>
          <a:p>
            <a:pPr marL="530352" indent="-457200">
              <a:buAutoNum type="arabicPeriod"/>
            </a:pPr>
            <a:r>
              <a:rPr lang="en-US" sz="2800" dirty="0" smtClean="0"/>
              <a:t>Dungeon  crawler</a:t>
            </a:r>
          </a:p>
          <a:p>
            <a:pPr marL="530352" indent="-457200">
              <a:buAutoNum type="arabicPeriod"/>
            </a:pPr>
            <a:r>
              <a:rPr lang="en-US" sz="2800" dirty="0" smtClean="0"/>
              <a:t>Programmed  in Java language</a:t>
            </a:r>
          </a:p>
          <a:p>
            <a:pPr marL="530352" indent="-457200">
              <a:buAutoNum type="arabicPeriod"/>
            </a:pPr>
            <a:r>
              <a:rPr lang="en-US" sz="2800" dirty="0" smtClean="0"/>
              <a:t>Command Line Based(No GUI)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Character Hierarchy</a:t>
            </a:r>
            <a:endParaRPr lang="en-US" sz="2000" dirty="0"/>
          </a:p>
        </p:txBody>
      </p:sp>
      <p:pic>
        <p:nvPicPr>
          <p:cNvPr id="1026" name="Picture 2" descr="C:\Users\LivingStone\Desktop\Character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650162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048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Party System</a:t>
            </a:r>
            <a:endParaRPr lang="en-US" sz="2000" dirty="0"/>
          </a:p>
        </p:txBody>
      </p:sp>
      <p:pic>
        <p:nvPicPr>
          <p:cNvPr id="2050" name="Picture 2" descr="C:\Users\LivingStone\Desktop\Party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1999"/>
            <a:ext cx="9144000" cy="5818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Hero Attack Behaviors</a:t>
            </a:r>
            <a:endParaRPr lang="en-US" sz="2000" dirty="0"/>
          </a:p>
        </p:txBody>
      </p:sp>
      <p:pic>
        <p:nvPicPr>
          <p:cNvPr id="3074" name="Picture 2" descr="C:\Users\LivingStone\Desktop\GoodCombatBehavi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399"/>
            <a:ext cx="9144000" cy="2819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Monster Attack Behaviors</a:t>
            </a:r>
            <a:endParaRPr lang="en-US" sz="2000" dirty="0"/>
          </a:p>
        </p:txBody>
      </p:sp>
      <p:pic>
        <p:nvPicPr>
          <p:cNvPr id="3" name="Picture 2" descr="C:\Users\LivingStone\Desktop\BadCombatBehavior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520"/>
            <a:ext cx="9144000" cy="5987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Combat System</a:t>
            </a:r>
            <a:endParaRPr lang="en-US" sz="2000" dirty="0"/>
          </a:p>
        </p:txBody>
      </p:sp>
      <p:pic>
        <p:nvPicPr>
          <p:cNvPr id="1027" name="Picture 3" descr="C:\Users\LivingStone\Desktop\Combat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742610"/>
            <a:ext cx="4038600" cy="6115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Dungeon Builder</a:t>
            </a:r>
            <a:endParaRPr lang="en-US" sz="2000" dirty="0"/>
          </a:p>
        </p:txBody>
      </p:sp>
      <p:pic>
        <p:nvPicPr>
          <p:cNvPr id="2050" name="Picture 2" descr="C:\Users\LivingStone\Desktop\DungeonBuilder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809259"/>
            <a:ext cx="7391400" cy="6048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Dungeon Structure</a:t>
            </a:r>
            <a:endParaRPr lang="en-US" sz="2000" dirty="0"/>
          </a:p>
        </p:txBody>
      </p:sp>
      <p:pic>
        <p:nvPicPr>
          <p:cNvPr id="3074" name="Picture 2" descr="C:\Users\LivingStone\Desktop\Dungeon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24116"/>
            <a:ext cx="7391400" cy="6133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</TotalTime>
  <Words>64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Team Larfleeze</vt:lpstr>
      <vt:lpstr>Basics:</vt:lpstr>
      <vt:lpstr>UML Diagrams</vt:lpstr>
      <vt:lpstr>UML Diagrams</vt:lpstr>
      <vt:lpstr>UML Diagrams</vt:lpstr>
      <vt:lpstr>UML Diagrams</vt:lpstr>
      <vt:lpstr>UML Diagrams</vt:lpstr>
      <vt:lpstr>UML Diagrams</vt:lpstr>
      <vt:lpstr>UML Diagrams</vt:lpstr>
      <vt:lpstr>UML Diagrams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Larfleeze</dc:title>
  <dc:creator>LivingStone</dc:creator>
  <cp:lastModifiedBy>LivingStone</cp:lastModifiedBy>
  <cp:revision>16</cp:revision>
  <dcterms:created xsi:type="dcterms:W3CDTF">2006-08-16T00:00:00Z</dcterms:created>
  <dcterms:modified xsi:type="dcterms:W3CDTF">2014-08-14T01:01:45Z</dcterms:modified>
</cp:coreProperties>
</file>