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Larfleeze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By:</a:t>
            </a:r>
          </a:p>
          <a:p>
            <a:r>
              <a:rPr lang="en-US" dirty="0" smtClean="0"/>
              <a:t>Nathan Graham</a:t>
            </a:r>
          </a:p>
          <a:p>
            <a:r>
              <a:rPr lang="en-US" dirty="0" smtClean="0"/>
              <a:t>Matt Wilhelm</a:t>
            </a:r>
          </a:p>
          <a:p>
            <a:r>
              <a:rPr lang="en-US" dirty="0" smtClean="0"/>
              <a:t>Brandon Fowler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838200"/>
          </a:xfrm>
        </p:spPr>
        <p:txBody>
          <a:bodyPr/>
          <a:lstStyle/>
          <a:p>
            <a:r>
              <a:rPr lang="en-US" sz="3200" dirty="0" smtClean="0"/>
              <a:t>Basics: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752600"/>
            <a:ext cx="7086600" cy="3200400"/>
          </a:xfrm>
        </p:spPr>
        <p:txBody>
          <a:bodyPr/>
          <a:lstStyle/>
          <a:p>
            <a:pPr marL="530352" indent="-457200">
              <a:buAutoNum type="arabicPeriod"/>
            </a:pPr>
            <a:r>
              <a:rPr lang="en-US" sz="2800" dirty="0" smtClean="0"/>
              <a:t>“Dungeon and dragons” theme</a:t>
            </a:r>
          </a:p>
          <a:p>
            <a:pPr marL="530352" indent="-457200">
              <a:buAutoNum type="arabicPeriod"/>
            </a:pPr>
            <a:r>
              <a:rPr lang="en-US" sz="2800" dirty="0" smtClean="0"/>
              <a:t>Dungeon  crawler</a:t>
            </a:r>
          </a:p>
          <a:p>
            <a:pPr marL="530352" indent="-457200">
              <a:buAutoNum type="arabicPeriod"/>
            </a:pPr>
            <a:r>
              <a:rPr lang="en-US" sz="2800" dirty="0" smtClean="0"/>
              <a:t>Programmed </a:t>
            </a:r>
            <a:r>
              <a:rPr lang="en-US" sz="2800" dirty="0" smtClean="0"/>
              <a:t> </a:t>
            </a:r>
            <a:r>
              <a:rPr lang="en-US" sz="2800" dirty="0" smtClean="0"/>
              <a:t>in Java language</a:t>
            </a:r>
          </a:p>
          <a:p>
            <a:pPr marL="530352" indent="-457200">
              <a:buAutoNum type="arabicPeriod"/>
            </a:pPr>
            <a:r>
              <a:rPr lang="en-US" sz="2800" dirty="0" smtClean="0"/>
              <a:t>Command Line Based(No GUI)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Character Hierarchy</a:t>
            </a:r>
            <a:endParaRPr lang="en-US" sz="2000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idx="1"/>
          </p:nvPr>
        </p:nvSpPr>
        <p:spPr/>
      </p:sp>
      <p:pic>
        <p:nvPicPr>
          <p:cNvPr id="1027" name="Picture 3" descr="C:\Users\LivingStone\Desktop\Screenshot (79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847725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048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Party System</a:t>
            </a:r>
            <a:endParaRPr lang="en-US" sz="200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2051" name="Picture 3" descr="C:\Users\LivingStone\Desktop\Screenshot (7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22773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Hero Attack Behaviors</a:t>
            </a:r>
            <a:endParaRPr lang="en-US" sz="2000" dirty="0"/>
          </a:p>
        </p:txBody>
      </p:sp>
      <p:pic>
        <p:nvPicPr>
          <p:cNvPr id="3075" name="Picture 3" descr="C:\Users\LivingStone\Desktop\Screenshot (8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562975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Monster Attack Behaviors</a:t>
            </a:r>
            <a:endParaRPr lang="en-US" sz="2000" dirty="0"/>
          </a:p>
        </p:txBody>
      </p:sp>
      <p:pic>
        <p:nvPicPr>
          <p:cNvPr id="4098" name="Picture 2" descr="C:\Users\LivingStone\Desktop\Screenshot (78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467726" cy="5343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</TotalTime>
  <Words>49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Team Larfleeze</vt:lpstr>
      <vt:lpstr>Basics:</vt:lpstr>
      <vt:lpstr>UML Diagrams</vt:lpstr>
      <vt:lpstr>UML Diagrams</vt:lpstr>
      <vt:lpstr>UML Diagrams</vt:lpstr>
      <vt:lpstr>UML Diagrams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Larfleeze</dc:title>
  <dc:creator>LivingStone</dc:creator>
  <cp:lastModifiedBy>LivingStone</cp:lastModifiedBy>
  <cp:revision>10</cp:revision>
  <dcterms:created xsi:type="dcterms:W3CDTF">2006-08-16T00:00:00Z</dcterms:created>
  <dcterms:modified xsi:type="dcterms:W3CDTF">2014-08-12T09:04:53Z</dcterms:modified>
</cp:coreProperties>
</file>