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9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9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2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2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0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0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0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886618-73C2-4B14-89FD-35F547822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4" b="559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0A2DC-196E-498B-B9CA-6D81C3E69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763" y="2509585"/>
            <a:ext cx="6470692" cy="1229306"/>
          </a:xfrm>
        </p:spPr>
        <p:txBody>
          <a:bodyPr>
            <a:normAutofit/>
          </a:bodyPr>
          <a:lstStyle/>
          <a:p>
            <a:r>
              <a:rPr lang="en-GB" sz="3800" dirty="0" err="1">
                <a:solidFill>
                  <a:schemeClr val="bg1"/>
                </a:solidFill>
              </a:rPr>
              <a:t>Optična</a:t>
            </a:r>
            <a:r>
              <a:rPr lang="en-GB" sz="3800" dirty="0">
                <a:solidFill>
                  <a:schemeClr val="bg1"/>
                </a:solidFill>
              </a:rPr>
              <a:t> </a:t>
            </a:r>
            <a:r>
              <a:rPr lang="en-GB" sz="3800" dirty="0" err="1">
                <a:solidFill>
                  <a:schemeClr val="bg1"/>
                </a:solidFill>
              </a:rPr>
              <a:t>razpoznava</a:t>
            </a:r>
            <a:r>
              <a:rPr lang="en-GB" sz="3800" dirty="0">
                <a:solidFill>
                  <a:schemeClr val="bg1"/>
                </a:solidFill>
              </a:rPr>
              <a:t> </a:t>
            </a:r>
            <a:r>
              <a:rPr lang="en-GB" sz="3800" dirty="0" err="1">
                <a:solidFill>
                  <a:schemeClr val="bg1"/>
                </a:solidFill>
              </a:rPr>
              <a:t>notnih</a:t>
            </a:r>
            <a:r>
              <a:rPr lang="en-GB" sz="3800" dirty="0">
                <a:solidFill>
                  <a:schemeClr val="bg1"/>
                </a:solidFill>
              </a:rPr>
              <a:t> </a:t>
            </a:r>
            <a:r>
              <a:rPr lang="en-GB" sz="3800" dirty="0" err="1">
                <a:solidFill>
                  <a:schemeClr val="bg1"/>
                </a:solidFill>
              </a:rPr>
              <a:t>zapisov</a:t>
            </a:r>
            <a:endParaRPr lang="sl-SI" sz="3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7264D-2A9A-47FC-8488-47659B49F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8"/>
            <a:ext cx="6470693" cy="1229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100" dirty="0" err="1">
                <a:solidFill>
                  <a:schemeClr val="bg1"/>
                </a:solidFill>
              </a:rPr>
              <a:t>Avtor</a:t>
            </a:r>
            <a:r>
              <a:rPr lang="en-GB" sz="1100" dirty="0">
                <a:solidFill>
                  <a:schemeClr val="bg1"/>
                </a:solidFill>
              </a:rPr>
              <a:t>: Matic Isovski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Mentor: doc. </a:t>
            </a:r>
            <a:r>
              <a:rPr lang="en-GB" sz="1100" dirty="0" err="1">
                <a:solidFill>
                  <a:schemeClr val="bg1"/>
                </a:solidFill>
              </a:rPr>
              <a:t>dr.</a:t>
            </a:r>
            <a:r>
              <a:rPr lang="en-GB" sz="1100" dirty="0">
                <a:solidFill>
                  <a:schemeClr val="bg1"/>
                </a:solidFill>
              </a:rPr>
              <a:t> Luka </a:t>
            </a:r>
            <a:r>
              <a:rPr lang="en-GB" sz="1100" dirty="0" err="1">
                <a:solidFill>
                  <a:schemeClr val="bg1"/>
                </a:solidFill>
              </a:rPr>
              <a:t>Šajn</a:t>
            </a:r>
            <a:endParaRPr lang="en-GB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Ljubljana, </a:t>
            </a:r>
            <a:r>
              <a:rPr lang="en-GB" sz="1100" dirty="0" err="1">
                <a:solidFill>
                  <a:schemeClr val="bg1"/>
                </a:solidFill>
              </a:rPr>
              <a:t>junij</a:t>
            </a:r>
            <a:r>
              <a:rPr lang="en-GB" sz="1100" dirty="0">
                <a:solidFill>
                  <a:schemeClr val="bg1"/>
                </a:solidFill>
              </a:rPr>
              <a:t> 2020</a:t>
            </a:r>
          </a:p>
          <a:p>
            <a:pPr>
              <a:lnSpc>
                <a:spcPct val="90000"/>
              </a:lnSpc>
            </a:pPr>
            <a:endParaRPr lang="sl-SI" sz="11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B459D04A-FFC8-4016-8608-93381808C8CF}"/>
              </a:ext>
            </a:extLst>
          </p:cNvPr>
          <p:cNvSpPr txBox="1">
            <a:spLocks/>
          </p:cNvSpPr>
          <p:nvPr/>
        </p:nvSpPr>
        <p:spPr>
          <a:xfrm>
            <a:off x="691763" y="3317262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err="1">
                <a:solidFill>
                  <a:schemeClr val="bg1"/>
                </a:solidFill>
              </a:rPr>
              <a:t>Diplomsko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delo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visokošolskega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študija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FRI, UL</a:t>
            </a:r>
            <a:endParaRPr lang="sl-SI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7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97EC-2C75-40D0-88B1-ABD9D658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Končni</a:t>
            </a:r>
            <a:r>
              <a:rPr lang="en-GB" dirty="0"/>
              <a:t> </a:t>
            </a:r>
            <a:r>
              <a:rPr lang="en-GB" dirty="0" err="1"/>
              <a:t>rezultati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2751-9E54-4D2E-9994-355A3B22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prikaz</a:t>
            </a:r>
            <a:r>
              <a:rPr lang="en-GB" dirty="0"/>
              <a:t> in </a:t>
            </a:r>
            <a:r>
              <a:rPr lang="en-GB" dirty="0" err="1"/>
              <a:t>komentiranje</a:t>
            </a:r>
            <a:r>
              <a:rPr lang="en-GB" dirty="0"/>
              <a:t> </a:t>
            </a:r>
            <a:r>
              <a:rPr lang="en-GB" dirty="0" err="1"/>
              <a:t>rezultatov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najboljših</a:t>
            </a:r>
            <a:r>
              <a:rPr lang="en-GB" dirty="0"/>
              <a:t> </a:t>
            </a:r>
            <a:r>
              <a:rPr lang="en-GB" dirty="0" err="1"/>
              <a:t>rezultatov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morda</a:t>
            </a:r>
            <a:r>
              <a:rPr lang="en-GB" dirty="0"/>
              <a:t> </a:t>
            </a:r>
            <a:r>
              <a:rPr lang="en-GB" dirty="0" err="1"/>
              <a:t>hiter</a:t>
            </a:r>
            <a:r>
              <a:rPr lang="en-GB" dirty="0"/>
              <a:t> 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delovanja</a:t>
            </a:r>
            <a:r>
              <a:rPr lang="en-GB" dirty="0"/>
              <a:t> </a:t>
            </a:r>
            <a:r>
              <a:rPr lang="en-GB" dirty="0" err="1"/>
              <a:t>aplikacije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81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C8C7-F152-4C6D-9D43-F4FEA32C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Zaključek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EA8F-A8E3-4888-A859-B87744C3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kako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zadovoljen</a:t>
            </a:r>
            <a:r>
              <a:rPr lang="en-GB" dirty="0"/>
              <a:t> z </a:t>
            </a:r>
            <a:r>
              <a:rPr lang="en-GB" dirty="0" err="1"/>
              <a:t>rezultati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samim</a:t>
            </a:r>
            <a:r>
              <a:rPr lang="en-GB" dirty="0"/>
              <a:t> </a:t>
            </a:r>
            <a:r>
              <a:rPr lang="en-GB" dirty="0" err="1"/>
              <a:t>delom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beseda</a:t>
            </a:r>
            <a:r>
              <a:rPr lang="en-GB" dirty="0"/>
              <a:t> o </a:t>
            </a:r>
            <a:r>
              <a:rPr lang="en-GB" dirty="0" err="1"/>
              <a:t>najbolj</a:t>
            </a:r>
            <a:r>
              <a:rPr lang="en-GB" dirty="0"/>
              <a:t> </a:t>
            </a:r>
            <a:r>
              <a:rPr lang="en-GB" dirty="0" err="1"/>
              <a:t>zanimivih</a:t>
            </a:r>
            <a:r>
              <a:rPr lang="en-GB" dirty="0"/>
              <a:t> </a:t>
            </a:r>
            <a:r>
              <a:rPr lang="en-GB" dirty="0" err="1"/>
              <a:t>primerih</a:t>
            </a:r>
            <a:r>
              <a:rPr lang="en-GB" dirty="0"/>
              <a:t>, </a:t>
            </a:r>
            <a:r>
              <a:rPr lang="en-GB" dirty="0" err="1"/>
              <a:t>problemih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vtisi</a:t>
            </a:r>
            <a:r>
              <a:rPr lang="en-GB" dirty="0"/>
              <a:t> </a:t>
            </a:r>
            <a:r>
              <a:rPr lang="en-GB" dirty="0" err="1"/>
              <a:t>povezani</a:t>
            </a:r>
            <a:r>
              <a:rPr lang="en-GB" dirty="0"/>
              <a:t> s </a:t>
            </a:r>
            <a:r>
              <a:rPr lang="en-GB" dirty="0" err="1"/>
              <a:t>celotnim</a:t>
            </a:r>
            <a:r>
              <a:rPr lang="en-GB" dirty="0"/>
              <a:t> </a:t>
            </a:r>
            <a:r>
              <a:rPr lang="en-GB" dirty="0" err="1"/>
              <a:t>procesom</a:t>
            </a:r>
            <a:r>
              <a:rPr lang="en-GB" dirty="0"/>
              <a:t> </a:t>
            </a:r>
            <a:r>
              <a:rPr lang="en-GB" dirty="0" err="1"/>
              <a:t>izdelave</a:t>
            </a:r>
            <a:r>
              <a:rPr lang="en-GB" dirty="0"/>
              <a:t> </a:t>
            </a:r>
            <a:r>
              <a:rPr lang="en-GB" dirty="0" err="1"/>
              <a:t>diplomske</a:t>
            </a:r>
            <a:r>
              <a:rPr lang="en-GB" dirty="0"/>
              <a:t> </a:t>
            </a:r>
            <a:r>
              <a:rPr lang="en-GB" dirty="0" err="1"/>
              <a:t>naloge</a:t>
            </a:r>
            <a:r>
              <a:rPr lang="en-GB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4362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DC06-83A4-433E-952F-BDB1DD92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Vprašanja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464D-7D55-475D-BA62-94340A67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čas</a:t>
            </a:r>
            <a:r>
              <a:rPr lang="en-GB" dirty="0"/>
              <a:t> za </a:t>
            </a:r>
            <a:r>
              <a:rPr lang="en-GB" dirty="0" err="1"/>
              <a:t>vprašanja</a:t>
            </a:r>
            <a:r>
              <a:rPr lang="en-GB" dirty="0"/>
              <a:t> </a:t>
            </a:r>
            <a:r>
              <a:rPr lang="en-GB" dirty="0" err="1"/>
              <a:t>komisije</a:t>
            </a:r>
            <a:r>
              <a:rPr lang="en-GB" dirty="0"/>
              <a:t>, </a:t>
            </a:r>
            <a:r>
              <a:rPr lang="en-GB" dirty="0" err="1"/>
              <a:t>prisotnih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8000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EE8-4561-465A-A5E2-1609D64B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Zahvala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A4E2-1314-49D8-AB5E-593F491C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zahvala</a:t>
            </a:r>
            <a:r>
              <a:rPr lang="en-GB" dirty="0"/>
              <a:t> </a:t>
            </a:r>
            <a:r>
              <a:rPr lang="en-GB" dirty="0" err="1"/>
              <a:t>prisotnim</a:t>
            </a:r>
            <a:r>
              <a:rPr lang="en-GB" dirty="0"/>
              <a:t> za </a:t>
            </a:r>
            <a:r>
              <a:rPr lang="en-GB" dirty="0" err="1"/>
              <a:t>pozornost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zahvala</a:t>
            </a:r>
            <a:r>
              <a:rPr lang="en-GB" dirty="0"/>
              <a:t> </a:t>
            </a:r>
            <a:r>
              <a:rPr lang="en-GB" dirty="0" err="1"/>
              <a:t>vsem</a:t>
            </a:r>
            <a:r>
              <a:rPr lang="en-GB" dirty="0"/>
              <a:t>, </a:t>
            </a:r>
            <a:r>
              <a:rPr lang="en-GB" dirty="0" err="1"/>
              <a:t>ki</a:t>
            </a:r>
            <a:r>
              <a:rPr lang="en-GB" dirty="0"/>
              <a:t> so </a:t>
            </a:r>
            <a:r>
              <a:rPr lang="en-GB" dirty="0" err="1"/>
              <a:t>pripomogli</a:t>
            </a:r>
            <a:r>
              <a:rPr lang="en-GB" dirty="0"/>
              <a:t> h </a:t>
            </a:r>
            <a:r>
              <a:rPr lang="en-GB" dirty="0" err="1"/>
              <a:t>izdelavi</a:t>
            </a:r>
            <a:r>
              <a:rPr lang="en-GB" dirty="0"/>
              <a:t> </a:t>
            </a:r>
            <a:r>
              <a:rPr lang="en-GB" dirty="0" err="1"/>
              <a:t>diplomske</a:t>
            </a:r>
            <a:r>
              <a:rPr lang="en-GB" dirty="0"/>
              <a:t> </a:t>
            </a:r>
            <a:r>
              <a:rPr lang="en-GB" dirty="0" err="1"/>
              <a:t>naloge</a:t>
            </a:r>
            <a:r>
              <a:rPr lang="en-GB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9257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E083-4C95-48F8-8CF9-264E0E34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Uvod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5AE7-D9D7-4901-8541-D3CF66D7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kratek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namena</a:t>
            </a:r>
            <a:r>
              <a:rPr lang="en-GB" dirty="0"/>
              <a:t> in </a:t>
            </a:r>
            <a:r>
              <a:rPr lang="en-GB" dirty="0" err="1"/>
              <a:t>tematike</a:t>
            </a:r>
            <a:r>
              <a:rPr lang="en-GB" dirty="0"/>
              <a:t> </a:t>
            </a:r>
            <a:r>
              <a:rPr lang="en-GB" dirty="0" err="1"/>
              <a:t>diplomske</a:t>
            </a:r>
            <a:r>
              <a:rPr lang="en-GB" dirty="0"/>
              <a:t> </a:t>
            </a:r>
            <a:r>
              <a:rPr lang="en-GB" dirty="0" err="1"/>
              <a:t>naloge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cilji</a:t>
            </a:r>
            <a:r>
              <a:rPr lang="en-GB" dirty="0"/>
              <a:t>, </a:t>
            </a:r>
            <a:r>
              <a:rPr lang="en-GB" dirty="0" err="1"/>
              <a:t>uporabljene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in </a:t>
            </a:r>
            <a:r>
              <a:rPr lang="en-GB" dirty="0" err="1"/>
              <a:t>viri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najbolj</a:t>
            </a:r>
            <a:r>
              <a:rPr lang="en-GB" dirty="0"/>
              <a:t> </a:t>
            </a:r>
            <a:r>
              <a:rPr lang="en-GB" dirty="0" err="1"/>
              <a:t>zanimivi</a:t>
            </a:r>
            <a:r>
              <a:rPr lang="en-GB" dirty="0"/>
              <a:t>/</a:t>
            </a:r>
            <a:r>
              <a:rPr lang="en-GB" dirty="0" err="1"/>
              <a:t>pomembni</a:t>
            </a:r>
            <a:r>
              <a:rPr lang="en-GB" dirty="0"/>
              <a:t> </a:t>
            </a:r>
            <a:r>
              <a:rPr lang="en-GB" dirty="0" err="1"/>
              <a:t>rezultati</a:t>
            </a:r>
            <a:r>
              <a:rPr lang="en-GB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4814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96F3-A4F1-4BFA-A9D5-7FD09E0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Uporabljene</a:t>
            </a:r>
            <a:r>
              <a:rPr lang="en-GB" dirty="0"/>
              <a:t> </a:t>
            </a:r>
            <a:r>
              <a:rPr lang="en-GB" dirty="0" err="1"/>
              <a:t>metode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4818-6D2A-429B-8722-6DC1B0B2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hitra</a:t>
            </a:r>
            <a:r>
              <a:rPr lang="en-GB" dirty="0"/>
              <a:t> </a:t>
            </a:r>
            <a:r>
              <a:rPr lang="en-GB" dirty="0" err="1"/>
              <a:t>omemba</a:t>
            </a:r>
            <a:r>
              <a:rPr lang="en-GB" dirty="0"/>
              <a:t> </a:t>
            </a:r>
            <a:r>
              <a:rPr lang="en-GB" dirty="0" err="1"/>
              <a:t>orodij</a:t>
            </a:r>
            <a:r>
              <a:rPr lang="en-GB" dirty="0"/>
              <a:t>, s </a:t>
            </a:r>
            <a:r>
              <a:rPr lang="en-GB" dirty="0" err="1"/>
              <a:t>katerimi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pomagal</a:t>
            </a:r>
            <a:r>
              <a:rPr lang="en-GB" dirty="0"/>
              <a:t> </a:t>
            </a:r>
            <a:r>
              <a:rPr lang="en-GB" dirty="0" err="1"/>
              <a:t>priti</a:t>
            </a:r>
            <a:r>
              <a:rPr lang="en-GB" dirty="0"/>
              <a:t> do </a:t>
            </a:r>
            <a:r>
              <a:rPr lang="en-GB" dirty="0" err="1"/>
              <a:t>končnih</a:t>
            </a:r>
            <a:r>
              <a:rPr lang="en-GB" dirty="0"/>
              <a:t> </a:t>
            </a:r>
            <a:r>
              <a:rPr lang="en-GB" dirty="0" err="1"/>
              <a:t>rezultatov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utemeljitev</a:t>
            </a:r>
            <a:r>
              <a:rPr lang="en-GB" dirty="0"/>
              <a:t> </a:t>
            </a:r>
            <a:r>
              <a:rPr lang="en-GB" dirty="0" err="1"/>
              <a:t>zakaj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se </a:t>
            </a:r>
            <a:r>
              <a:rPr lang="en-GB" dirty="0" err="1"/>
              <a:t>zanje</a:t>
            </a:r>
            <a:r>
              <a:rPr lang="en-GB" dirty="0"/>
              <a:t> </a:t>
            </a:r>
            <a:r>
              <a:rPr lang="en-GB" dirty="0" err="1"/>
              <a:t>odločil</a:t>
            </a:r>
            <a:r>
              <a:rPr lang="en-GB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0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8216-3336-48EC-A40B-E75178D1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OCR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0F7A-8654-49DD-98DA-D0FCF8E5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tehnologije</a:t>
            </a:r>
            <a:r>
              <a:rPr lang="en-GB" dirty="0"/>
              <a:t> </a:t>
            </a:r>
            <a:r>
              <a:rPr lang="en-GB" dirty="0" err="1"/>
              <a:t>optične</a:t>
            </a:r>
            <a:r>
              <a:rPr lang="en-GB" dirty="0"/>
              <a:t> </a:t>
            </a:r>
            <a:r>
              <a:rPr lang="en-GB" dirty="0" err="1"/>
              <a:t>razpoznave</a:t>
            </a:r>
            <a:r>
              <a:rPr lang="en-GB" dirty="0"/>
              <a:t> </a:t>
            </a:r>
            <a:r>
              <a:rPr lang="en-GB" dirty="0" err="1"/>
              <a:t>znakov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čemu</a:t>
            </a:r>
            <a:r>
              <a:rPr lang="en-GB" dirty="0"/>
              <a:t> </a:t>
            </a:r>
            <a:r>
              <a:rPr lang="en-GB" dirty="0" err="1"/>
              <a:t>nastalo</a:t>
            </a:r>
            <a:r>
              <a:rPr lang="en-GB" dirty="0"/>
              <a:t>, </a:t>
            </a:r>
            <a:r>
              <a:rPr lang="en-GB" dirty="0" err="1"/>
              <a:t>kaj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/>
              <a:t> ta </a:t>
            </a:r>
            <a:r>
              <a:rPr lang="en-GB" dirty="0" err="1"/>
              <a:t>tehnologija</a:t>
            </a:r>
            <a:r>
              <a:rPr lang="en-GB" dirty="0"/>
              <a:t> </a:t>
            </a:r>
            <a:r>
              <a:rPr lang="en-GB" dirty="0" err="1"/>
              <a:t>rešuje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primeri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kako</a:t>
            </a:r>
            <a:r>
              <a:rPr lang="en-GB" dirty="0"/>
              <a:t> se </a:t>
            </a:r>
            <a:r>
              <a:rPr lang="en-GB" dirty="0" err="1"/>
              <a:t>navezuje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moje</a:t>
            </a:r>
            <a:r>
              <a:rPr lang="en-GB" dirty="0"/>
              <a:t> </a:t>
            </a:r>
            <a:r>
              <a:rPr lang="en-GB" dirty="0" err="1"/>
              <a:t>delo</a:t>
            </a:r>
            <a:r>
              <a:rPr lang="en-GB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798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FC6E-85D9-4393-ACCF-8316231F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OMR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BA5A-52D9-47F2-BC61-B65BDF98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tehnologije</a:t>
            </a:r>
            <a:r>
              <a:rPr lang="en-GB" dirty="0"/>
              <a:t> </a:t>
            </a:r>
            <a:r>
              <a:rPr lang="en-GB" dirty="0" err="1"/>
              <a:t>optične</a:t>
            </a:r>
            <a:r>
              <a:rPr lang="en-GB" dirty="0"/>
              <a:t> </a:t>
            </a:r>
            <a:r>
              <a:rPr lang="en-GB" dirty="0" err="1"/>
              <a:t>razpoznave</a:t>
            </a:r>
            <a:r>
              <a:rPr lang="en-GB" dirty="0"/>
              <a:t> </a:t>
            </a:r>
            <a:r>
              <a:rPr lang="en-GB" dirty="0" err="1"/>
              <a:t>glasbene</a:t>
            </a:r>
            <a:r>
              <a:rPr lang="en-GB" dirty="0"/>
              <a:t> </a:t>
            </a:r>
            <a:r>
              <a:rPr lang="en-GB" dirty="0" err="1"/>
              <a:t>notacije</a:t>
            </a:r>
            <a:r>
              <a:rPr lang="en-GB" dirty="0"/>
              <a:t>, </a:t>
            </a:r>
          </a:p>
          <a:p>
            <a:r>
              <a:rPr lang="en-GB" dirty="0"/>
              <a:t>- </a:t>
            </a:r>
            <a:r>
              <a:rPr lang="en-GB" dirty="0" err="1"/>
              <a:t>primeri</a:t>
            </a:r>
            <a:r>
              <a:rPr lang="en-GB" dirty="0"/>
              <a:t>,</a:t>
            </a:r>
          </a:p>
          <a:p>
            <a:r>
              <a:rPr lang="en-GB" dirty="0"/>
              <a:t>- v </a:t>
            </a:r>
            <a:r>
              <a:rPr lang="en-GB" dirty="0" err="1"/>
              <a:t>kolikšni</a:t>
            </a:r>
            <a:r>
              <a:rPr lang="en-GB" dirty="0"/>
              <a:t> </a:t>
            </a:r>
            <a:r>
              <a:rPr lang="en-GB" dirty="0" err="1"/>
              <a:t>meri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tehnologijo</a:t>
            </a:r>
            <a:r>
              <a:rPr lang="en-GB" dirty="0"/>
              <a:t> </a:t>
            </a:r>
            <a:r>
              <a:rPr lang="en-GB" dirty="0" err="1"/>
              <a:t>implemetniral</a:t>
            </a:r>
            <a:r>
              <a:rPr lang="en-GB" dirty="0"/>
              <a:t> v </a:t>
            </a:r>
            <a:r>
              <a:rPr lang="en-GB" dirty="0" err="1"/>
              <a:t>mobilno</a:t>
            </a:r>
            <a:r>
              <a:rPr lang="en-GB" dirty="0"/>
              <a:t> </a:t>
            </a:r>
            <a:r>
              <a:rPr lang="en-GB" dirty="0" err="1"/>
              <a:t>aplikacijo</a:t>
            </a:r>
            <a:r>
              <a:rPr lang="en-GB" dirty="0"/>
              <a:t>.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5344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85BC-D6A3-4851-9C30-C2657093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Razvoj</a:t>
            </a:r>
            <a:r>
              <a:rPr lang="en-GB" dirty="0"/>
              <a:t> </a:t>
            </a:r>
            <a:r>
              <a:rPr lang="en-GB" dirty="0" err="1"/>
              <a:t>aplikacije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90DC-8C1A-441A-92DB-84926754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uvod</a:t>
            </a:r>
            <a:r>
              <a:rPr lang="en-GB" dirty="0"/>
              <a:t> v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razvoja</a:t>
            </a:r>
            <a:r>
              <a:rPr lang="en-GB" dirty="0"/>
              <a:t> </a:t>
            </a:r>
            <a:r>
              <a:rPr lang="en-GB" dirty="0" err="1"/>
              <a:t>mobilne</a:t>
            </a:r>
            <a:r>
              <a:rPr lang="en-GB" dirty="0"/>
              <a:t> </a:t>
            </a:r>
            <a:r>
              <a:rPr lang="en-GB" dirty="0" err="1"/>
              <a:t>aplikacije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programerskega</a:t>
            </a:r>
            <a:r>
              <a:rPr lang="en-GB" dirty="0"/>
              <a:t> </a:t>
            </a:r>
            <a:r>
              <a:rPr lang="en-GB" dirty="0" err="1"/>
              <a:t>dela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nadaljevanje</a:t>
            </a:r>
            <a:r>
              <a:rPr lang="en-GB" dirty="0"/>
              <a:t> z </a:t>
            </a:r>
            <a:r>
              <a:rPr lang="en-GB" dirty="0" err="1"/>
              <a:t>modeliranjem</a:t>
            </a:r>
            <a:r>
              <a:rPr lang="en-GB" dirty="0"/>
              <a:t>, </a:t>
            </a:r>
            <a:r>
              <a:rPr lang="en-GB" dirty="0" err="1"/>
              <a:t>testiranjem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ocenjevanjem</a:t>
            </a:r>
            <a:r>
              <a:rPr lang="en-GB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6035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4A39-5FA7-4E8C-B92A-12FFE98F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Modeliranje</a:t>
            </a:r>
            <a:r>
              <a:rPr lang="en-GB" dirty="0"/>
              <a:t>, </a:t>
            </a:r>
            <a:r>
              <a:rPr lang="en-GB" dirty="0" err="1"/>
              <a:t>učenje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6D37-C5C2-4123-9034-0A3C9973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kakšne</a:t>
            </a:r>
            <a:r>
              <a:rPr lang="en-GB" dirty="0"/>
              <a:t> </a:t>
            </a:r>
            <a:r>
              <a:rPr lang="en-GB" dirty="0" err="1"/>
              <a:t>modele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uporabljal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reševanju</a:t>
            </a:r>
            <a:r>
              <a:rPr lang="en-GB" dirty="0"/>
              <a:t> </a:t>
            </a:r>
            <a:r>
              <a:rPr lang="en-GB" dirty="0" err="1"/>
              <a:t>problematike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zakaj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se </a:t>
            </a:r>
            <a:r>
              <a:rPr lang="en-GB" dirty="0" err="1"/>
              <a:t>zanje</a:t>
            </a:r>
            <a:r>
              <a:rPr lang="en-GB" dirty="0"/>
              <a:t> </a:t>
            </a:r>
            <a:r>
              <a:rPr lang="en-GB" dirty="0" err="1"/>
              <a:t>odločil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prednosti</a:t>
            </a:r>
            <a:r>
              <a:rPr lang="en-GB" dirty="0"/>
              <a:t>/</a:t>
            </a:r>
            <a:r>
              <a:rPr lang="en-GB" dirty="0" err="1"/>
              <a:t>slabosti</a:t>
            </a:r>
            <a:r>
              <a:rPr lang="en-GB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556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ACA5-0238-4B97-BD56-7435A7C5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Testiranje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ACC4-CB8A-4B9C-B6D0-6985969B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kako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se </a:t>
            </a:r>
            <a:r>
              <a:rPr lang="en-GB" dirty="0" err="1"/>
              <a:t>lotil</a:t>
            </a:r>
            <a:r>
              <a:rPr lang="en-GB" dirty="0"/>
              <a:t> </a:t>
            </a:r>
            <a:r>
              <a:rPr lang="en-GB" dirty="0" err="1"/>
              <a:t>testiranja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kakšno</a:t>
            </a:r>
            <a:r>
              <a:rPr lang="en-GB" dirty="0"/>
              <a:t> </a:t>
            </a:r>
            <a:r>
              <a:rPr lang="en-GB" dirty="0" err="1"/>
              <a:t>vrsto</a:t>
            </a:r>
            <a:r>
              <a:rPr lang="en-GB" dirty="0"/>
              <a:t> </a:t>
            </a:r>
            <a:r>
              <a:rPr lang="en-GB" dirty="0" err="1"/>
              <a:t>testiranja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uporabil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kako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pripravil</a:t>
            </a:r>
            <a:r>
              <a:rPr lang="en-GB" dirty="0"/>
              <a:t> </a:t>
            </a:r>
            <a:r>
              <a:rPr lang="en-GB" dirty="0" err="1"/>
              <a:t>testne</a:t>
            </a:r>
            <a:r>
              <a:rPr lang="en-GB" dirty="0"/>
              <a:t> </a:t>
            </a:r>
            <a:r>
              <a:rPr lang="en-GB" dirty="0" err="1"/>
              <a:t>primere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kakšne</a:t>
            </a:r>
            <a:r>
              <a:rPr lang="en-GB" dirty="0"/>
              <a:t> </a:t>
            </a:r>
            <a:r>
              <a:rPr lang="en-GB" dirty="0" err="1"/>
              <a:t>testne</a:t>
            </a:r>
            <a:r>
              <a:rPr lang="en-GB" dirty="0"/>
              <a:t> </a:t>
            </a:r>
            <a:r>
              <a:rPr lang="en-GB" dirty="0" err="1"/>
              <a:t>primere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uporabljal</a:t>
            </a:r>
            <a:r>
              <a:rPr lang="en-GB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7598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087E-0705-42DC-AE25-27F911AC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Ocenjevanje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367F-2A78-4223-ADB1-4E62B2D1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kako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ocenjeval</a:t>
            </a:r>
            <a:r>
              <a:rPr lang="en-GB" dirty="0"/>
              <a:t> </a:t>
            </a:r>
            <a:r>
              <a:rPr lang="en-GB" dirty="0" err="1"/>
              <a:t>rezultate</a:t>
            </a:r>
            <a:r>
              <a:rPr lang="en-GB" dirty="0"/>
              <a:t>,</a:t>
            </a:r>
          </a:p>
          <a:p>
            <a:r>
              <a:rPr lang="en-GB" dirty="0"/>
              <a:t>-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kaj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moral </a:t>
            </a:r>
            <a:r>
              <a:rPr lang="en-GB" dirty="0" err="1"/>
              <a:t>paziti</a:t>
            </a:r>
            <a:r>
              <a:rPr lang="en-GB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22429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C629E7"/>
      </a:accent1>
      <a:accent2>
        <a:srgbClr val="8040DC"/>
      </a:accent2>
      <a:accent3>
        <a:srgbClr val="4F50EB"/>
      </a:accent3>
      <a:accent4>
        <a:srgbClr val="1768D5"/>
      </a:accent4>
      <a:accent5>
        <a:srgbClr val="24B2CD"/>
      </a:accent5>
      <a:accent6>
        <a:srgbClr val="14BA8F"/>
      </a:accent6>
      <a:hlink>
        <a:srgbClr val="3B8BB1"/>
      </a:hlink>
      <a:folHlink>
        <a:srgbClr val="82828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Garamond</vt:lpstr>
      <vt:lpstr>RetrospectVTI</vt:lpstr>
      <vt:lpstr>Optična razpoznava notnih zapisov</vt:lpstr>
      <vt:lpstr>Uvod</vt:lpstr>
      <vt:lpstr>Uporabljene metode</vt:lpstr>
      <vt:lpstr>OCR</vt:lpstr>
      <vt:lpstr>OMR</vt:lpstr>
      <vt:lpstr>Razvoj aplikacije</vt:lpstr>
      <vt:lpstr>Modeliranje, učenje</vt:lpstr>
      <vt:lpstr>Testiranje</vt:lpstr>
      <vt:lpstr>Ocenjevanje</vt:lpstr>
      <vt:lpstr>Končni rezultati</vt:lpstr>
      <vt:lpstr>Zaključek</vt:lpstr>
      <vt:lpstr>Vprašanja</vt:lpstr>
      <vt:lpstr>Zahvala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Optična razpoznava notnih zapisov</dc:title>
  <dc:creator>Matic Isovski</dc:creator>
  <cp:lastModifiedBy>Matic Isovski</cp:lastModifiedBy>
  <cp:revision>6</cp:revision>
  <dcterms:created xsi:type="dcterms:W3CDTF">2020-06-30T20:28:13Z</dcterms:created>
  <dcterms:modified xsi:type="dcterms:W3CDTF">2020-06-30T21:06:42Z</dcterms:modified>
</cp:coreProperties>
</file>