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Barros Prais" userId="1e4ef30b1b02e542" providerId="LiveId" clId="{DA12D8BD-0857-4285-A9FC-04B9A91CAAC9}"/>
    <pc:docChg chg="custSel addSld modSld">
      <pc:chgData name="Matheus Barros Prais" userId="1e4ef30b1b02e542" providerId="LiveId" clId="{DA12D8BD-0857-4285-A9FC-04B9A91CAAC9}" dt="2022-06-23T23:10:15.274" v="29" actId="22"/>
      <pc:docMkLst>
        <pc:docMk/>
      </pc:docMkLst>
      <pc:sldChg chg="addSp delSp modSp new mod">
        <pc:chgData name="Matheus Barros Prais" userId="1e4ef30b1b02e542" providerId="LiveId" clId="{DA12D8BD-0857-4285-A9FC-04B9A91CAAC9}" dt="2022-06-23T22:55:21.428" v="16" actId="1038"/>
        <pc:sldMkLst>
          <pc:docMk/>
          <pc:sldMk cId="206150278" sldId="256"/>
        </pc:sldMkLst>
        <pc:spChg chg="del">
          <ac:chgData name="Matheus Barros Prais" userId="1e4ef30b1b02e542" providerId="LiveId" clId="{DA12D8BD-0857-4285-A9FC-04B9A91CAAC9}" dt="2022-06-23T22:55:07.781" v="2" actId="478"/>
          <ac:spMkLst>
            <pc:docMk/>
            <pc:sldMk cId="206150278" sldId="256"/>
            <ac:spMk id="2" creationId="{5BB5C182-0ECC-C1E6-8817-495DE3CF2503}"/>
          </ac:spMkLst>
        </pc:spChg>
        <pc:spChg chg="del">
          <ac:chgData name="Matheus Barros Prais" userId="1e4ef30b1b02e542" providerId="LiveId" clId="{DA12D8BD-0857-4285-A9FC-04B9A91CAAC9}" dt="2022-06-23T22:55:09.863" v="3" actId="478"/>
          <ac:spMkLst>
            <pc:docMk/>
            <pc:sldMk cId="206150278" sldId="256"/>
            <ac:spMk id="3" creationId="{247B2E17-0111-87DE-FEA4-8F8F20CC7785}"/>
          </ac:spMkLst>
        </pc:spChg>
        <pc:picChg chg="add mod">
          <ac:chgData name="Matheus Barros Prais" userId="1e4ef30b1b02e542" providerId="LiveId" clId="{DA12D8BD-0857-4285-A9FC-04B9A91CAAC9}" dt="2022-06-23T22:55:21.428" v="16" actId="1038"/>
          <ac:picMkLst>
            <pc:docMk/>
            <pc:sldMk cId="206150278" sldId="256"/>
            <ac:picMk id="5" creationId="{A90D27B4-98BC-57C4-7B12-7B12F5D28EAD}"/>
          </ac:picMkLst>
        </pc:picChg>
      </pc:sldChg>
      <pc:sldChg chg="addSp delSp new mod">
        <pc:chgData name="Matheus Barros Prais" userId="1e4ef30b1b02e542" providerId="LiveId" clId="{DA12D8BD-0857-4285-A9FC-04B9A91CAAC9}" dt="2022-06-23T22:55:39.884" v="19" actId="22"/>
        <pc:sldMkLst>
          <pc:docMk/>
          <pc:sldMk cId="3371124373" sldId="257"/>
        </pc:sldMkLst>
        <pc:spChg chg="del">
          <ac:chgData name="Matheus Barros Prais" userId="1e4ef30b1b02e542" providerId="LiveId" clId="{DA12D8BD-0857-4285-A9FC-04B9A91CAAC9}" dt="2022-06-23T22:55:27.589" v="18" actId="478"/>
          <ac:spMkLst>
            <pc:docMk/>
            <pc:sldMk cId="3371124373" sldId="257"/>
            <ac:spMk id="2" creationId="{BEFB4618-D378-73A5-C860-6544F5F235B0}"/>
          </ac:spMkLst>
        </pc:spChg>
        <pc:spChg chg="del">
          <ac:chgData name="Matheus Barros Prais" userId="1e4ef30b1b02e542" providerId="LiveId" clId="{DA12D8BD-0857-4285-A9FC-04B9A91CAAC9}" dt="2022-06-23T22:55:27.589" v="18" actId="478"/>
          <ac:spMkLst>
            <pc:docMk/>
            <pc:sldMk cId="3371124373" sldId="257"/>
            <ac:spMk id="3" creationId="{47902EED-FD3F-DA59-F4D8-B3C83CE674E0}"/>
          </ac:spMkLst>
        </pc:spChg>
        <pc:picChg chg="add">
          <ac:chgData name="Matheus Barros Prais" userId="1e4ef30b1b02e542" providerId="LiveId" clId="{DA12D8BD-0857-4285-A9FC-04B9A91CAAC9}" dt="2022-06-23T22:55:39.884" v="19" actId="22"/>
          <ac:picMkLst>
            <pc:docMk/>
            <pc:sldMk cId="3371124373" sldId="257"/>
            <ac:picMk id="5" creationId="{632C85B8-1724-719F-278C-B1BC2FB9F9E8}"/>
          </ac:picMkLst>
        </pc:picChg>
      </pc:sldChg>
      <pc:sldChg chg="addSp new mod">
        <pc:chgData name="Matheus Barros Prais" userId="1e4ef30b1b02e542" providerId="LiveId" clId="{DA12D8BD-0857-4285-A9FC-04B9A91CAAC9}" dt="2022-06-23T22:58:54.568" v="21" actId="22"/>
        <pc:sldMkLst>
          <pc:docMk/>
          <pc:sldMk cId="693719341" sldId="258"/>
        </pc:sldMkLst>
        <pc:picChg chg="add">
          <ac:chgData name="Matheus Barros Prais" userId="1e4ef30b1b02e542" providerId="LiveId" clId="{DA12D8BD-0857-4285-A9FC-04B9A91CAAC9}" dt="2022-06-23T22:58:54.568" v="21" actId="22"/>
          <ac:picMkLst>
            <pc:docMk/>
            <pc:sldMk cId="693719341" sldId="258"/>
            <ac:picMk id="5" creationId="{F3ADBB75-1486-090E-E8AD-F84FC27563A5}"/>
          </ac:picMkLst>
        </pc:picChg>
      </pc:sldChg>
      <pc:sldChg chg="addSp new mod">
        <pc:chgData name="Matheus Barros Prais" userId="1e4ef30b1b02e542" providerId="LiveId" clId="{DA12D8BD-0857-4285-A9FC-04B9A91CAAC9}" dt="2022-06-23T23:01:24.843" v="23" actId="22"/>
        <pc:sldMkLst>
          <pc:docMk/>
          <pc:sldMk cId="2698812820" sldId="259"/>
        </pc:sldMkLst>
        <pc:picChg chg="add">
          <ac:chgData name="Matheus Barros Prais" userId="1e4ef30b1b02e542" providerId="LiveId" clId="{DA12D8BD-0857-4285-A9FC-04B9A91CAAC9}" dt="2022-06-23T23:01:24.843" v="23" actId="22"/>
          <ac:picMkLst>
            <pc:docMk/>
            <pc:sldMk cId="2698812820" sldId="259"/>
            <ac:picMk id="5" creationId="{24B1E650-2E8C-41EF-26D5-F2E3562878B1}"/>
          </ac:picMkLst>
        </pc:picChg>
      </pc:sldChg>
      <pc:sldChg chg="addSp new mod">
        <pc:chgData name="Matheus Barros Prais" userId="1e4ef30b1b02e542" providerId="LiveId" clId="{DA12D8BD-0857-4285-A9FC-04B9A91CAAC9}" dt="2022-06-23T23:04:27.676" v="25" actId="22"/>
        <pc:sldMkLst>
          <pc:docMk/>
          <pc:sldMk cId="2704475720" sldId="260"/>
        </pc:sldMkLst>
        <pc:picChg chg="add">
          <ac:chgData name="Matheus Barros Prais" userId="1e4ef30b1b02e542" providerId="LiveId" clId="{DA12D8BD-0857-4285-A9FC-04B9A91CAAC9}" dt="2022-06-23T23:04:27.676" v="25" actId="22"/>
          <ac:picMkLst>
            <pc:docMk/>
            <pc:sldMk cId="2704475720" sldId="260"/>
            <ac:picMk id="5" creationId="{AB1F98AB-6C9C-17F3-0922-9DFF796AE4D2}"/>
          </ac:picMkLst>
        </pc:picChg>
      </pc:sldChg>
      <pc:sldChg chg="addSp new mod">
        <pc:chgData name="Matheus Barros Prais" userId="1e4ef30b1b02e542" providerId="LiveId" clId="{DA12D8BD-0857-4285-A9FC-04B9A91CAAC9}" dt="2022-06-23T23:07:39.719" v="27" actId="22"/>
        <pc:sldMkLst>
          <pc:docMk/>
          <pc:sldMk cId="1518150931" sldId="261"/>
        </pc:sldMkLst>
        <pc:picChg chg="add">
          <ac:chgData name="Matheus Barros Prais" userId="1e4ef30b1b02e542" providerId="LiveId" clId="{DA12D8BD-0857-4285-A9FC-04B9A91CAAC9}" dt="2022-06-23T23:07:39.719" v="27" actId="22"/>
          <ac:picMkLst>
            <pc:docMk/>
            <pc:sldMk cId="1518150931" sldId="261"/>
            <ac:picMk id="5" creationId="{72315154-E29E-2F7D-8A26-1D056D8D86E8}"/>
          </ac:picMkLst>
        </pc:picChg>
      </pc:sldChg>
      <pc:sldChg chg="addSp new mod">
        <pc:chgData name="Matheus Barros Prais" userId="1e4ef30b1b02e542" providerId="LiveId" clId="{DA12D8BD-0857-4285-A9FC-04B9A91CAAC9}" dt="2022-06-23T23:10:15.274" v="29" actId="22"/>
        <pc:sldMkLst>
          <pc:docMk/>
          <pc:sldMk cId="402423066" sldId="262"/>
        </pc:sldMkLst>
        <pc:picChg chg="add">
          <ac:chgData name="Matheus Barros Prais" userId="1e4ef30b1b02e542" providerId="LiveId" clId="{DA12D8BD-0857-4285-A9FC-04B9A91CAAC9}" dt="2022-06-23T23:10:15.274" v="29" actId="22"/>
          <ac:picMkLst>
            <pc:docMk/>
            <pc:sldMk cId="402423066" sldId="262"/>
            <ac:picMk id="5" creationId="{97A29BD7-3225-88C8-9BAE-3E2B3C84B4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7399-688B-9189-9EA3-9821EF38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5E385-D295-C9ED-470C-DA73D1EF2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1DF01-C473-8047-1E93-FAE00A85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062C0F-5F6A-C486-10CE-7828551D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CB9B3-82D7-2D8D-AD6C-3EC83C6C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E491-713F-EB03-68B4-8A514AFE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F8F7E4-2FBF-0C42-4ED3-9300A5AD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6D37C-DCD7-766A-5704-91C2EEF7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EB332-EF38-613F-FEB7-F471606F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98BF4-80F3-33B7-CC73-0C0B2FF5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2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712D1-94FD-04D5-7FD9-9997C13D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8D8D74-23AB-E270-5E1C-107DDE4A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F647A-62A0-A40A-ED04-4EC62367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80CD2-E59D-86F5-4AEC-81F91E2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89C00-ADD4-E79F-333A-5FB25D07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9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528A7-EC81-8EDC-8234-7F6CB9AD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E6441-A7CA-F020-AA85-213F13D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32924-713F-2A89-0BAE-DCE892DA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0FFC5-ADFD-E56D-BF35-9CD385C6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65C2D-2579-8AE3-57BC-4702280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8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BB370-464D-5F0C-BDD1-52E78369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CC4B67-B7E0-2D86-EBBB-43192C32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C3AF7-FE02-F8A9-2445-50D75EA6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8B5D8-2A1F-FF8E-AAB1-602477C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F6FB8-8476-F51C-7CF9-A51A69A4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1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8E016-37AE-2A58-C5D3-B6C74C1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FD22C-065D-1F83-26FA-2177A112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7A22E-6384-622B-159F-9E5E6607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BDDD19-8A96-6F86-8602-1C1C1D70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0B9018-9D82-1E50-F298-10CD5B8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3A4EF-5CD1-1F83-50D8-E28AD4D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27916-F708-9B1C-0E7E-28880CE0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41E8C0-1DE9-ADD3-2FD7-F427E822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8D20BC-DAD5-C5E3-0E71-143F38CE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052379-8A1C-95BE-44CC-CBF243D86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CC67DC-ABD5-D568-1DC5-290297E3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02FF45-9B95-B3C3-6BDF-45E47528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AA8DC7-AD2F-D389-CAC6-EE0F165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58CD01-6409-7B93-9309-62B0E42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08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AC4EB-E0E0-57A8-820C-947AC73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6AF36A-7EE8-23B6-8582-C284C9F6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A464A2-EF32-6057-8394-865C6B3B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FA1F93-9952-61F3-4A38-5DBA7621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8BD7FB-335D-50BC-5A1F-EAF18EF3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9E17D1-4F04-6B08-17BD-8C801AFE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69F53D-5230-BE03-2956-62E103F2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2E107-CA7D-DB9B-A0E8-FEF0E4B0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A4F30-01EA-4A3D-4C96-B3345BA6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F679B-62B6-2036-0ACD-56C6E1CC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BBD59D-0DA9-841B-D58C-ABC7047D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5D080-1314-F2DD-60B3-D6C2BDEC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BECC9-618D-2761-822C-7220F9BB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5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F3699-F624-69DE-6C92-66373BB1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09F23C-56AC-6A66-58C5-12B484865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473F76-1A7D-CBB2-B61B-0E3B8938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137B8B-347C-25BC-0BA3-343182E6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D5EC2-0917-2237-26C2-F7B3F234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328FE6-FF4E-E62A-AC35-AA6872E2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4B76B2-7A68-7BB0-DF28-54DC96F8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4B2830-7EBE-F525-2490-BD3BD143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56704-8A36-399A-FEF0-3048F2866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CD14-79E2-464B-A542-7BC708771ECB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10002-EDCE-B471-B1E7-DA57AD04E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9E227-9438-16EF-5729-C88D6E06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B28D-A77A-41BB-8B5E-9F3A3DABE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0D27B4-98BC-57C4-7B12-7B12F5D2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6" y="0"/>
            <a:ext cx="11824138" cy="68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2C85B8-1724-719F-278C-B1BC2FB9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A97B0-EBE7-2B18-1A58-4110C3A7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C26FE-8827-FFCA-B872-747EC93B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ADBB75-1486-090E-E8AD-F84FC275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1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D0A6C-E80B-AB20-1283-B6814942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9D14E-F1BB-8EA1-799B-F8858CB7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B1E650-2E8C-41EF-26D5-F2E35628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0863E-28BD-3780-E818-87E11BC2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34FCE-D323-1CF1-A127-43034FA8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F98AB-6C9C-17F3-0922-9DFF796A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9B7AC-0EF5-89BD-1F8F-C2E32B85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DE1C6-AE75-729E-67BA-1D48C4EC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315154-E29E-2F7D-8A26-1D056D8D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9EB74-C8BD-576C-5FEA-809504F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05F1B-6326-2542-6FF7-29593FFF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A29BD7-3225-88C8-9BAE-3E2B3C84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Barros Prais</dc:creator>
  <cp:lastModifiedBy>Matheus Barros Prais</cp:lastModifiedBy>
  <cp:revision>1</cp:revision>
  <dcterms:created xsi:type="dcterms:W3CDTF">2022-06-23T22:55:00Z</dcterms:created>
  <dcterms:modified xsi:type="dcterms:W3CDTF">2022-06-23T23:10:16Z</dcterms:modified>
</cp:coreProperties>
</file>