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E2ABC-4191-43AC-AD1D-A6385A117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EF1C24-96E9-411F-B2B8-14C0CB6C2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EC9DB8-4A3D-437D-961A-6409FE3A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5D70-2143-4DC7-A9D8-7EC53A22AAD8}" type="datetimeFigureOut">
              <a:rPr lang="es-AR" smtClean="0"/>
              <a:t>18/9/2021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96A4A7-C6F7-45C1-9176-E8B3D673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FABA69-6250-43F6-84A8-211AC917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3083-0810-4154-B775-B875AAF6B2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954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573D6-00C0-4637-99B8-0DC1B93B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EF6D0E-5AFC-481A-A0CF-D9C5B862C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E31FB7-5A0D-48F5-9E87-D5140AFD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5D70-2143-4DC7-A9D8-7EC53A22AAD8}" type="datetimeFigureOut">
              <a:rPr lang="es-AR" smtClean="0"/>
              <a:t>18/9/2021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AAACE4-13E7-4EF7-8E89-50A4815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9F561D-2C37-4D31-80CD-BA14136E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3083-0810-4154-B775-B875AAF6B2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650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EDCFA4-7B94-4A81-936A-600304F01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9D8687-942C-4684-8B83-1BEB4B629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055BEA-34A1-4FBC-A260-FF4F34B4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5D70-2143-4DC7-A9D8-7EC53A22AAD8}" type="datetimeFigureOut">
              <a:rPr lang="es-AR" smtClean="0"/>
              <a:t>18/9/2021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756919-E6E2-44D2-8296-EA9DBAFD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85EA0-0ACD-4562-8A58-4698A5DB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3083-0810-4154-B775-B875AAF6B2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084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8A80E-1FA3-42A9-9C16-A028DFCB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12C767-3CAF-4C8B-8CEF-3674BE32F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340859-FA57-4256-A405-AEC24555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5D70-2143-4DC7-A9D8-7EC53A22AAD8}" type="datetimeFigureOut">
              <a:rPr lang="es-AR" smtClean="0"/>
              <a:t>18/9/2021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D9AE6F-134F-479E-B8AB-5DF034FF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F94F81-ED89-48CC-B62B-82C5BD14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3083-0810-4154-B775-B875AAF6B2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410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68DCE-B7D6-4CF6-9DFD-6B37E13C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934B0B-DE00-4122-9758-CF3451563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511FD4-20B1-470A-822F-0B5816A9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5D70-2143-4DC7-A9D8-7EC53A22AAD8}" type="datetimeFigureOut">
              <a:rPr lang="es-AR" smtClean="0"/>
              <a:t>18/9/2021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371127-E934-47C2-8FBA-6DFCF355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C9F41A-EFAA-40AA-8F9D-06648C37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3083-0810-4154-B775-B875AAF6B2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466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9C5B8-FF12-4534-88E9-31094BE7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CC6FB2-EEC2-46A6-AA78-EC5F48799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53EB57-0E57-495E-9E9D-DBA8E1054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8EDA20-D50B-41DF-B543-509065C4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5D70-2143-4DC7-A9D8-7EC53A22AAD8}" type="datetimeFigureOut">
              <a:rPr lang="es-AR" smtClean="0"/>
              <a:t>18/9/2021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29B2F1-326E-4E15-96C2-3C95ABBB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309C44-1DF6-44F7-BE0E-BE17B7CE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3083-0810-4154-B775-B875AAF6B2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229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EE5CA-306F-4D7A-8C8B-E8BFFCDF7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AD7D3C-C515-4669-9844-AF9BB14EA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27BBAC-FB0A-4927-951B-FBFB5B9DB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1F8A01-4489-45B5-953D-C1102F9A5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BBAEEF-D703-4670-BD3D-5BDC460E9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189C3E-746A-4524-AA5B-2FF1DB92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5D70-2143-4DC7-A9D8-7EC53A22AAD8}" type="datetimeFigureOut">
              <a:rPr lang="es-AR" smtClean="0"/>
              <a:t>18/9/2021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CDD8AB-CCA0-4586-BD7E-F9AFC469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327F63-0DBB-40B7-BF09-538E1C81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3083-0810-4154-B775-B875AAF6B2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741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AEF1A-8BE4-4805-86F4-59AA548F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FF3FB7-FAA3-4324-B38C-064DBB81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5D70-2143-4DC7-A9D8-7EC53A22AAD8}" type="datetimeFigureOut">
              <a:rPr lang="es-AR" smtClean="0"/>
              <a:t>18/9/2021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58F653-B16E-439F-A5B5-584568C9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13FB0F-98F3-4714-9D09-E8123862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3083-0810-4154-B775-B875AAF6B2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481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E547C1-B674-46F7-8D84-99B5E7CA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5D70-2143-4DC7-A9D8-7EC53A22AAD8}" type="datetimeFigureOut">
              <a:rPr lang="es-AR" smtClean="0"/>
              <a:t>18/9/2021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D2D84C-A6F6-4F9A-90B1-98BCF579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D2A6BD-2AB3-4FAD-87D6-5FE96D24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3083-0810-4154-B775-B875AAF6B2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252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7BFA7-4106-4FF8-90A2-E526EA6A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B13B66-73B4-48AA-B6CC-C1D837B79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560C9F-D2E0-4390-BB9C-4F535022E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CFBC67-23DF-49A1-A94E-22D0F365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5D70-2143-4DC7-A9D8-7EC53A22AAD8}" type="datetimeFigureOut">
              <a:rPr lang="es-AR" smtClean="0"/>
              <a:t>18/9/2021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AB85FA-D518-4506-8F4C-74EEB409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0045C8-FD17-4FA1-B9EB-45A1875F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3083-0810-4154-B775-B875AAF6B2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454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5D64C-C5C8-459B-A2CF-76EDCD9D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ED9E69-B90A-4B8C-9076-EAB47C39A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FA156C-AF80-41B8-953A-AEA37B8E3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51BFC6-D037-470D-9D19-FFBF540E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5D70-2143-4DC7-A9D8-7EC53A22AAD8}" type="datetimeFigureOut">
              <a:rPr lang="es-AR" smtClean="0"/>
              <a:t>18/9/2021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9CFAFF-98C3-4A49-B04E-691A6F85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493E4D-18FA-4CF7-A27D-B21814DD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3083-0810-4154-B775-B875AAF6B2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059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562179-FA9E-4989-A8CE-682318E0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6C3EDF-5619-4E07-915A-938F9F4BB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597730-1616-4FB0-A745-08E2859EC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85D70-2143-4DC7-A9D8-7EC53A22AAD8}" type="datetimeFigureOut">
              <a:rPr lang="es-AR" smtClean="0"/>
              <a:t>18/9/2021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98919F-40F6-4D3B-B9E5-91B891D50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BD440B-3A07-43A5-9EE8-C63F970AC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3083-0810-4154-B775-B875AAF6B2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554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31B8AA8-EE8C-40F5-A0EA-28D9B793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052512"/>
            <a:ext cx="11572875" cy="4752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F0E22BD-5F03-475B-92C7-9AA5AB9BD1C0}"/>
              </a:ext>
            </a:extLst>
          </p:cNvPr>
          <p:cNvSpPr txBox="1"/>
          <p:nvPr/>
        </p:nvSpPr>
        <p:spPr>
          <a:xfrm>
            <a:off x="177421" y="232012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>
                <a:solidFill>
                  <a:srgbClr val="FF0000"/>
                </a:solidFill>
              </a:rPr>
              <a:t>Sign</a:t>
            </a:r>
            <a:r>
              <a:rPr lang="es-ES" sz="2400" b="1" dirty="0">
                <a:solidFill>
                  <a:srgbClr val="FF0000"/>
                </a:solidFill>
              </a:rPr>
              <a:t> in</a:t>
            </a:r>
            <a:endParaRPr lang="es-A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090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A18C641-9295-4F9C-9AA9-209EA80F0DC6}"/>
              </a:ext>
            </a:extLst>
          </p:cNvPr>
          <p:cNvSpPr txBox="1"/>
          <p:nvPr/>
        </p:nvSpPr>
        <p:spPr>
          <a:xfrm>
            <a:off x="9474602" y="5802818"/>
            <a:ext cx="1935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>
                <a:solidFill>
                  <a:srgbClr val="FF0000"/>
                </a:solidFill>
              </a:rPr>
              <a:t>Cart</a:t>
            </a:r>
            <a:r>
              <a:rPr lang="es-ES" sz="2400" b="1" dirty="0">
                <a:solidFill>
                  <a:srgbClr val="FF0000"/>
                </a:solidFill>
              </a:rPr>
              <a:t> – </a:t>
            </a:r>
            <a:r>
              <a:rPr lang="es-ES" sz="2400" b="1" dirty="0" err="1">
                <a:solidFill>
                  <a:srgbClr val="FF0000"/>
                </a:solidFill>
              </a:rPr>
              <a:t>Review</a:t>
            </a:r>
            <a:endParaRPr lang="es-AR" sz="2400" b="1" dirty="0">
              <a:solidFill>
                <a:srgbClr val="FF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4AB834-B957-406F-8B71-42D8D75D5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2" y="0"/>
            <a:ext cx="6755639" cy="55955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87DA757-7231-4227-AAEF-DCAC22173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0732"/>
            <a:ext cx="6800491" cy="243645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EFB1D5E-1CDA-4291-BB3E-EDDC6F6D5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8" y="3078363"/>
            <a:ext cx="6995038" cy="345891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A3727CD-5CC6-4CAD-9A8A-CF8AD380F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7787" y="13648"/>
            <a:ext cx="2689947" cy="420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56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A18C641-9295-4F9C-9AA9-209EA80F0DC6}"/>
              </a:ext>
            </a:extLst>
          </p:cNvPr>
          <p:cNvSpPr txBox="1"/>
          <p:nvPr/>
        </p:nvSpPr>
        <p:spPr>
          <a:xfrm>
            <a:off x="9474602" y="5802818"/>
            <a:ext cx="2422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</a:rPr>
              <a:t>Change </a:t>
            </a:r>
            <a:r>
              <a:rPr lang="es-ES" sz="2400" b="1" dirty="0" err="1">
                <a:solidFill>
                  <a:srgbClr val="FF0000"/>
                </a:solidFill>
              </a:rPr>
              <a:t>password</a:t>
            </a:r>
            <a:endParaRPr lang="es-AR" sz="2400" b="1" dirty="0">
              <a:solidFill>
                <a:srgbClr val="FF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7D7C94-5AA9-4479-8BD0-A8DEB75A8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38" y="844466"/>
            <a:ext cx="104489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5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2030E40-92DF-4F91-AF44-0090E5784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0" y="84406"/>
            <a:ext cx="8658225" cy="47053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B67E783-26B6-4790-9C4C-F7F814833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08" y="4789756"/>
            <a:ext cx="4381500" cy="18573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5EFEA2E-2E32-4F28-99A0-1A616C54B1B5}"/>
              </a:ext>
            </a:extLst>
          </p:cNvPr>
          <p:cNvSpPr txBox="1"/>
          <p:nvPr/>
        </p:nvSpPr>
        <p:spPr>
          <a:xfrm>
            <a:off x="6096000" y="84406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>
                <a:solidFill>
                  <a:srgbClr val="FF0000"/>
                </a:solidFill>
              </a:rPr>
              <a:t>Sign</a:t>
            </a:r>
            <a:r>
              <a:rPr lang="es-ES" sz="2400" b="1" dirty="0">
                <a:solidFill>
                  <a:srgbClr val="FF0000"/>
                </a:solidFill>
              </a:rPr>
              <a:t> up</a:t>
            </a:r>
            <a:endParaRPr lang="es-A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38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12C8756-00CE-4286-A668-6A9EF3138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" y="0"/>
            <a:ext cx="7861111" cy="25304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EF1657-F668-4770-ACD3-B5D46BF18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3" y="2530401"/>
            <a:ext cx="7968516" cy="31532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C742DBD-E227-45CB-8CAF-6CAF42305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26" y="5725863"/>
            <a:ext cx="1282889" cy="109119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AFDCD57-4512-41E6-8E77-0CE611551993}"/>
              </a:ext>
            </a:extLst>
          </p:cNvPr>
          <p:cNvSpPr txBox="1"/>
          <p:nvPr/>
        </p:nvSpPr>
        <p:spPr>
          <a:xfrm>
            <a:off x="8375176" y="220884"/>
            <a:ext cx="3663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>
                <a:solidFill>
                  <a:srgbClr val="FF0000"/>
                </a:solidFill>
              </a:rPr>
              <a:t>User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profile</a:t>
            </a:r>
            <a:r>
              <a:rPr lang="es-ES" sz="2400" b="1" dirty="0">
                <a:solidFill>
                  <a:srgbClr val="FF0000"/>
                </a:solidFill>
              </a:rPr>
              <a:t> – </a:t>
            </a:r>
            <a:r>
              <a:rPr lang="es-ES" sz="2400" b="1" dirty="0" err="1">
                <a:solidFill>
                  <a:srgbClr val="FF0000"/>
                </a:solidFill>
              </a:rPr>
              <a:t>Acc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overview</a:t>
            </a:r>
            <a:endParaRPr lang="es-A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52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A18C641-9295-4F9C-9AA9-209EA80F0DC6}"/>
              </a:ext>
            </a:extLst>
          </p:cNvPr>
          <p:cNvSpPr txBox="1"/>
          <p:nvPr/>
        </p:nvSpPr>
        <p:spPr>
          <a:xfrm>
            <a:off x="576262" y="289123"/>
            <a:ext cx="3708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>
                <a:solidFill>
                  <a:srgbClr val="FF0000"/>
                </a:solidFill>
              </a:rPr>
              <a:t>User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profile</a:t>
            </a:r>
            <a:r>
              <a:rPr lang="es-ES" sz="2400" b="1" dirty="0">
                <a:solidFill>
                  <a:srgbClr val="FF0000"/>
                </a:solidFill>
              </a:rPr>
              <a:t> – </a:t>
            </a:r>
            <a:r>
              <a:rPr lang="es-ES" sz="2400" b="1" dirty="0" err="1">
                <a:solidFill>
                  <a:srgbClr val="FF0000"/>
                </a:solidFill>
              </a:rPr>
              <a:t>Address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book</a:t>
            </a:r>
            <a:endParaRPr lang="es-AR" sz="2400" b="1" dirty="0">
              <a:solidFill>
                <a:srgbClr val="FF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77BE00-726F-43EC-8252-1DAD48D62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128712"/>
            <a:ext cx="110394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8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D7B62270-2222-49B6-8007-3FDF85439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" y="3416157"/>
            <a:ext cx="10963275" cy="160972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A18C641-9295-4F9C-9AA9-209EA80F0DC6}"/>
              </a:ext>
            </a:extLst>
          </p:cNvPr>
          <p:cNvSpPr txBox="1"/>
          <p:nvPr/>
        </p:nvSpPr>
        <p:spPr>
          <a:xfrm>
            <a:off x="112238" y="116058"/>
            <a:ext cx="327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>
                <a:solidFill>
                  <a:srgbClr val="FF0000"/>
                </a:solidFill>
              </a:rPr>
              <a:t>User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profile</a:t>
            </a:r>
            <a:r>
              <a:rPr lang="es-ES" sz="2400" b="1" dirty="0">
                <a:solidFill>
                  <a:srgbClr val="FF0000"/>
                </a:solidFill>
              </a:rPr>
              <a:t> – </a:t>
            </a:r>
            <a:r>
              <a:rPr lang="es-ES" sz="2400" b="1" dirty="0" err="1">
                <a:solidFill>
                  <a:srgbClr val="FF0000"/>
                </a:solidFill>
              </a:rPr>
              <a:t>My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orders</a:t>
            </a:r>
            <a:endParaRPr lang="es-AR" sz="2400" b="1" dirty="0">
              <a:solidFill>
                <a:srgbClr val="FF0000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F9E1B0B-36D6-41C0-94B9-51A35BDA9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7723"/>
            <a:ext cx="11039475" cy="18859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2437B01-D2FA-4A72-84F4-A8FF65BCD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" y="3926859"/>
            <a:ext cx="82486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7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A18C641-9295-4F9C-9AA9-209EA80F0DC6}"/>
              </a:ext>
            </a:extLst>
          </p:cNvPr>
          <p:cNvSpPr txBox="1"/>
          <p:nvPr/>
        </p:nvSpPr>
        <p:spPr>
          <a:xfrm>
            <a:off x="576262" y="289123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>
                <a:solidFill>
                  <a:srgbClr val="FF0000"/>
                </a:solidFill>
              </a:rPr>
              <a:t>Cart</a:t>
            </a:r>
            <a:r>
              <a:rPr lang="es-ES" sz="2400" b="1" dirty="0">
                <a:solidFill>
                  <a:srgbClr val="FF0000"/>
                </a:solidFill>
              </a:rPr>
              <a:t> – </a:t>
            </a:r>
            <a:r>
              <a:rPr lang="es-ES" sz="2400" b="1" dirty="0" err="1">
                <a:solidFill>
                  <a:srgbClr val="FF0000"/>
                </a:solidFill>
              </a:rPr>
              <a:t>add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to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cart</a:t>
            </a:r>
            <a:endParaRPr lang="es-AR" sz="2400" b="1" dirty="0">
              <a:solidFill>
                <a:srgbClr val="FF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3868F0-F393-44A0-B283-E11563100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271587"/>
            <a:ext cx="110204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5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A18C641-9295-4F9C-9AA9-209EA80F0DC6}"/>
              </a:ext>
            </a:extLst>
          </p:cNvPr>
          <p:cNvSpPr txBox="1"/>
          <p:nvPr/>
        </p:nvSpPr>
        <p:spPr>
          <a:xfrm>
            <a:off x="9190557" y="5883445"/>
            <a:ext cx="1751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>
                <a:solidFill>
                  <a:srgbClr val="FF0000"/>
                </a:solidFill>
              </a:rPr>
              <a:t>Cart</a:t>
            </a:r>
            <a:r>
              <a:rPr lang="es-ES" sz="2400" b="1" dirty="0">
                <a:solidFill>
                  <a:srgbClr val="FF0000"/>
                </a:solidFill>
              </a:rPr>
              <a:t> – </a:t>
            </a:r>
            <a:r>
              <a:rPr lang="es-ES" sz="2400" b="1" dirty="0" err="1">
                <a:solidFill>
                  <a:srgbClr val="FF0000"/>
                </a:solidFill>
              </a:rPr>
              <a:t>Order</a:t>
            </a:r>
            <a:endParaRPr lang="es-AR" sz="2400" b="1" dirty="0">
              <a:solidFill>
                <a:srgbClr val="FF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4B2EF6-BCB5-4BD9-B868-99CE33806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7" y="884540"/>
            <a:ext cx="8412284" cy="203907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115301F-E52B-40B3-832F-8BF86148E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1" y="2808850"/>
            <a:ext cx="8488907" cy="402758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12EB2E9-31BB-433F-8981-397B26DE8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521" y="168024"/>
            <a:ext cx="3171897" cy="495664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355218E-5538-403A-B247-E7B0893FF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594" y="166156"/>
            <a:ext cx="8230131" cy="76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1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A18C641-9295-4F9C-9AA9-209EA80F0DC6}"/>
              </a:ext>
            </a:extLst>
          </p:cNvPr>
          <p:cNvSpPr txBox="1"/>
          <p:nvPr/>
        </p:nvSpPr>
        <p:spPr>
          <a:xfrm>
            <a:off x="8915269" y="5761875"/>
            <a:ext cx="2032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>
                <a:solidFill>
                  <a:srgbClr val="FF0000"/>
                </a:solidFill>
              </a:rPr>
              <a:t>Cart</a:t>
            </a:r>
            <a:r>
              <a:rPr lang="es-ES" sz="2400" b="1" dirty="0">
                <a:solidFill>
                  <a:srgbClr val="FF0000"/>
                </a:solidFill>
              </a:rPr>
              <a:t> – </a:t>
            </a:r>
            <a:r>
              <a:rPr lang="es-ES" sz="2400" b="1" dirty="0" err="1">
                <a:solidFill>
                  <a:srgbClr val="FF0000"/>
                </a:solidFill>
              </a:rPr>
              <a:t>Address</a:t>
            </a:r>
            <a:endParaRPr lang="es-AR" sz="2400" b="1" dirty="0">
              <a:solidFill>
                <a:srgbClr val="FF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069961B-5830-4CC8-8B44-CC00CB8FB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" y="41140"/>
            <a:ext cx="8996013" cy="73678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BF8EEFA-5EF4-4C5F-A114-AE4ABAC40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103" y="0"/>
            <a:ext cx="3171897" cy="495664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F3A1165-EC2A-4F9E-8FC6-5DD6A88E9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8" y="808629"/>
            <a:ext cx="7210425" cy="38195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3536071-5333-4CFC-BFF4-8D0E5A2AB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17" y="4690354"/>
            <a:ext cx="7811480" cy="212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6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A18C641-9295-4F9C-9AA9-209EA80F0DC6}"/>
              </a:ext>
            </a:extLst>
          </p:cNvPr>
          <p:cNvSpPr txBox="1"/>
          <p:nvPr/>
        </p:nvSpPr>
        <p:spPr>
          <a:xfrm>
            <a:off x="8915269" y="5761875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>
                <a:solidFill>
                  <a:srgbClr val="FF0000"/>
                </a:solidFill>
              </a:rPr>
              <a:t>Cart</a:t>
            </a:r>
            <a:r>
              <a:rPr lang="es-ES" sz="2400" b="1" dirty="0">
                <a:solidFill>
                  <a:srgbClr val="FF0000"/>
                </a:solidFill>
              </a:rPr>
              <a:t> – </a:t>
            </a:r>
            <a:r>
              <a:rPr lang="es-ES" sz="2400" b="1" dirty="0" err="1">
                <a:solidFill>
                  <a:srgbClr val="FF0000"/>
                </a:solidFill>
              </a:rPr>
              <a:t>Billing</a:t>
            </a:r>
            <a:endParaRPr lang="es-AR" sz="2400" b="1" dirty="0">
              <a:solidFill>
                <a:srgbClr val="FF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069961B-5830-4CC8-8B44-CC00CB8FB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" y="41141"/>
            <a:ext cx="5677467" cy="4649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BF8EEFA-5EF4-4C5F-A114-AE4ABAC40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347" y="13648"/>
            <a:ext cx="2515275" cy="393055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1B6D045-EFC5-43C9-B0A0-370A0D48E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505109"/>
            <a:ext cx="5691116" cy="211717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9F12CA1-55E4-4C3B-BD9A-F79569ED4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624351"/>
            <a:ext cx="5691116" cy="164828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60B3D8B-65B4-47C9-978E-4CCA682FE3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48" y="4286425"/>
            <a:ext cx="5049287" cy="253043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B593931-0FAE-447D-8146-4B517B823E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8196" y="6612072"/>
            <a:ext cx="1200147" cy="20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142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38</Words>
  <Application>Microsoft Office PowerPoint</Application>
  <PresentationFormat>Panorámica</PresentationFormat>
  <Paragraphs>11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Bortoluzzi Hector Leandro</dc:creator>
  <cp:lastModifiedBy>Bortoluzzi Hector Leandro</cp:lastModifiedBy>
  <cp:revision>3</cp:revision>
  <dcterms:created xsi:type="dcterms:W3CDTF">2021-09-18T17:39:51Z</dcterms:created>
  <dcterms:modified xsi:type="dcterms:W3CDTF">2021-09-18T21:23:12Z</dcterms:modified>
</cp:coreProperties>
</file>