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0"/>
  </p:normalViewPr>
  <p:slideViewPr>
    <p:cSldViewPr snapToGrid="0" snapToObjects="1">
      <p:cViewPr>
        <p:scale>
          <a:sx n="52" d="100"/>
          <a:sy n="52" d="100"/>
        </p:scale>
        <p:origin x="136" y="-4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5183-45BC-F446-9F99-76A7013A3BC6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31E44-E87A-BC44-BB5D-3A8CBD59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1E44-E87A-BC44-BB5D-3A8CBD598F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1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4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9A25-7B2F-7A4B-BDA2-0BE299BF9B8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77F1-35C5-C84C-927D-F13A4856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09C2-B5A4-E84B-9FB6-B5A66335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time evolution of </a:t>
            </a:r>
            <a:r>
              <a:rPr lang="en-US" dirty="0" err="1"/>
              <a:t>dp</a:t>
            </a:r>
            <a:r>
              <a:rPr lang="en-US" dirty="0"/>
              <a:t>/</a:t>
            </a:r>
            <a:r>
              <a:rPr lang="en-US" dirty="0" err="1"/>
              <a:t>dz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D2562-041E-9D40-A4F4-AA4BC6D6A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374" y="17434015"/>
            <a:ext cx="13623846" cy="90825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47DD0-7398-BC49-B825-6CAAA0DAE6AE}"/>
              </a:ext>
            </a:extLst>
          </p:cNvPr>
          <p:cNvSpPr txBox="1"/>
          <p:nvPr/>
        </p:nvSpPr>
        <p:spPr>
          <a:xfrm>
            <a:off x="4859258" y="27405135"/>
            <a:ext cx="39778518" cy="5369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6" dirty="0"/>
              <a:t>Conductivity needs to be changed to density</a:t>
            </a:r>
          </a:p>
          <a:p>
            <a:r>
              <a:rPr lang="en-US" sz="17146" dirty="0"/>
              <a:t>Also color scheme</a:t>
            </a:r>
          </a:p>
        </p:txBody>
      </p:sp>
    </p:spTree>
    <p:extLst>
      <p:ext uri="{BB962C8B-B14F-4D97-AF65-F5344CB8AC3E}">
        <p14:creationId xmlns:p14="http://schemas.microsoft.com/office/powerpoint/2010/main" val="290364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BE39-EC56-D241-BCB6-489DE2E8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F6867-2685-A64F-BCCB-746A0071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683" y="18281721"/>
            <a:ext cx="13623846" cy="9082564"/>
          </a:xfrm>
        </p:spPr>
      </p:pic>
    </p:spTree>
    <p:extLst>
      <p:ext uri="{BB962C8B-B14F-4D97-AF65-F5344CB8AC3E}">
        <p14:creationId xmlns:p14="http://schemas.microsoft.com/office/powerpoint/2010/main" val="40938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1BBA-ED70-4045-8143-D6A4818F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grouped by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60394-F93A-3343-8AD4-459E0D46A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5" y="16150038"/>
            <a:ext cx="10796898" cy="71979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6C29A-BF84-4849-B099-B57800BB4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557" y="16496940"/>
            <a:ext cx="9442099" cy="629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230FF-C996-7347-911B-3CDFB584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5951" y="16282851"/>
            <a:ext cx="9960547" cy="6640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9E848-F167-324D-9ECC-3E2B95944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69" y="23449556"/>
            <a:ext cx="8906117" cy="5937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1B3824-20BF-A243-9174-9F27E98A5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8533" y="22964849"/>
            <a:ext cx="10796898" cy="7197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B0CEEF-DC4A-D74B-9303-EEABC5113B95}"/>
              </a:ext>
            </a:extLst>
          </p:cNvPr>
          <p:cNvSpPr txBox="1"/>
          <p:nvPr/>
        </p:nvSpPr>
        <p:spPr>
          <a:xfrm>
            <a:off x="19861451" y="24953845"/>
            <a:ext cx="34624992" cy="273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6" dirty="0"/>
              <a:t>Grouped by mixer speed, colored by Ri</a:t>
            </a:r>
          </a:p>
        </p:txBody>
      </p:sp>
    </p:spTree>
    <p:extLst>
      <p:ext uri="{BB962C8B-B14F-4D97-AF65-F5344CB8AC3E}">
        <p14:creationId xmlns:p14="http://schemas.microsoft.com/office/powerpoint/2010/main" val="68494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84C9-4F6D-3F48-8C2E-2CE75081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3A062-7D23-3B4E-AFA7-253D0AFA1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172" y="17343190"/>
            <a:ext cx="13623846" cy="90825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A7B08-394F-7643-AF8D-DED45CB834B3}"/>
              </a:ext>
            </a:extLst>
          </p:cNvPr>
          <p:cNvSpPr txBox="1"/>
          <p:nvPr/>
        </p:nvSpPr>
        <p:spPr>
          <a:xfrm>
            <a:off x="5381807" y="26425753"/>
            <a:ext cx="33949871" cy="273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6" dirty="0"/>
              <a:t>Integral against Ri, axes need labelling</a:t>
            </a:r>
          </a:p>
        </p:txBody>
      </p:sp>
    </p:spTree>
    <p:extLst>
      <p:ext uri="{BB962C8B-B14F-4D97-AF65-F5344CB8AC3E}">
        <p14:creationId xmlns:p14="http://schemas.microsoft.com/office/powerpoint/2010/main" val="375380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CDAF-35A0-BC41-9070-4303A4B8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7E458-3038-8A48-94D5-51EEAA2D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0891779"/>
            <a:ext cx="8977303" cy="62841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D082B2-193D-9045-A284-12E0704E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532" y="10891779"/>
            <a:ext cx="9614148" cy="6729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C5F833-ABA3-D441-AD4A-3F6B178AF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1065" y="11096385"/>
            <a:ext cx="9614148" cy="6729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AA8C33-15AE-694B-B63D-7CA9BC133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635" y="18452175"/>
            <a:ext cx="9614147" cy="6729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D88CE-A5AB-334B-B7F9-B3720228E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7431" y="18452175"/>
            <a:ext cx="9614148" cy="67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2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5759</TotalTime>
  <Words>39</Words>
  <Application>Microsoft Macintosh PowerPoint</Application>
  <PresentationFormat>Custom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Typical time evolution of dp/dz</vt:lpstr>
      <vt:lpstr>Cloud</vt:lpstr>
      <vt:lpstr>Profiles grouped by speed</vt:lpstr>
      <vt:lpstr>Transports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time evolution of dp/dz</dc:title>
  <dc:creator>Matthew Vestal</dc:creator>
  <cp:lastModifiedBy>Matthew Vestal</cp:lastModifiedBy>
  <cp:revision>6</cp:revision>
  <dcterms:created xsi:type="dcterms:W3CDTF">2019-05-29T06:35:24Z</dcterms:created>
  <dcterms:modified xsi:type="dcterms:W3CDTF">2019-06-10T01:54:37Z</dcterms:modified>
</cp:coreProperties>
</file>