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0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3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1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AEEFE5E-6188-1644-ADF0-687923BD703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823448-59A1-EF41-BC4E-E6416C1D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958F-26BE-6243-BF1F-FD5D4A390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open a bar in the Bay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1AFE5-6CC8-FF4E-B954-D5368440D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Vestal</a:t>
            </a:r>
          </a:p>
          <a:p>
            <a:r>
              <a:rPr lang="en-US" dirty="0"/>
              <a:t>IBM data </a:t>
            </a:r>
            <a:r>
              <a:rPr lang="en-US"/>
              <a:t>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404405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FE58-CBD7-8F48-B519-FA4BFDB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5D4A-A406-4A4D-A8C5-33BDCA4B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Bay Area is experiencing population growth due to the tech boom</a:t>
            </a:r>
          </a:p>
          <a:p>
            <a:r>
              <a:rPr lang="en-US" dirty="0"/>
              <a:t>More people coming in means more demand for local businesses</a:t>
            </a:r>
          </a:p>
          <a:p>
            <a:pPr lvl="1"/>
            <a:r>
              <a:rPr lang="en-US" dirty="0"/>
              <a:t>One profitable business is a bar, but where is the best place to open one with minimal competition?</a:t>
            </a:r>
          </a:p>
        </p:txBody>
      </p:sp>
    </p:spTree>
    <p:extLst>
      <p:ext uri="{BB962C8B-B14F-4D97-AF65-F5344CB8AC3E}">
        <p14:creationId xmlns:p14="http://schemas.microsoft.com/office/powerpoint/2010/main" val="22215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AAA-6B9E-E348-816F-37656048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AACB-8EA1-FA40-A895-D50E60A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which places have the least amount of bars in their top 50 venues?</a:t>
            </a:r>
          </a:p>
          <a:p>
            <a:pPr lvl="1"/>
            <a:r>
              <a:rPr lang="en-US" dirty="0"/>
              <a:t>Location data through web scraping and Foursquare API calls</a:t>
            </a:r>
          </a:p>
        </p:txBody>
      </p:sp>
    </p:spTree>
    <p:extLst>
      <p:ext uri="{BB962C8B-B14F-4D97-AF65-F5344CB8AC3E}">
        <p14:creationId xmlns:p14="http://schemas.microsoft.com/office/powerpoint/2010/main" val="20007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6772-6AC6-A142-B9D4-D9E188C6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560D-B7E1-3046-BE15-55043A57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data 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Venue data</a:t>
            </a:r>
          </a:p>
          <a:p>
            <a:endParaRPr lang="en-US" dirty="0"/>
          </a:p>
          <a:p>
            <a:r>
              <a:rPr lang="en-US" dirty="0"/>
              <a:t>Data will be sourced from Wikipedia and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5208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6C54-6156-9943-B6F8-F025957C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3904-E346-3244-9E9A-F91D7C11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web scraping to obtain list of cities and population of cities in the Bay Area</a:t>
            </a:r>
          </a:p>
          <a:p>
            <a:pPr lvl="1"/>
            <a:r>
              <a:rPr lang="en-US" dirty="0"/>
              <a:t>This is done with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Use Foursquare API call to obtain venue data for top 50 venues</a:t>
            </a:r>
          </a:p>
          <a:p>
            <a:pPr lvl="1"/>
            <a:r>
              <a:rPr lang="en-US" dirty="0"/>
              <a:t>Foursquare limit is 50</a:t>
            </a:r>
          </a:p>
          <a:p>
            <a:endParaRPr lang="en-US" dirty="0"/>
          </a:p>
          <a:p>
            <a:r>
              <a:rPr lang="en-US" dirty="0"/>
              <a:t>Apply K-means clustering to determine best place to open a bar </a:t>
            </a:r>
          </a:p>
        </p:txBody>
      </p:sp>
    </p:spTree>
    <p:extLst>
      <p:ext uri="{BB962C8B-B14F-4D97-AF65-F5344CB8AC3E}">
        <p14:creationId xmlns:p14="http://schemas.microsoft.com/office/powerpoint/2010/main" val="247064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A50B-A98B-BD4F-90B2-D2B31B9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556BAE1-7B9E-794E-AC5C-A3A05175B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318" y="2354262"/>
            <a:ext cx="6392395" cy="3846318"/>
          </a:xfrm>
        </p:spPr>
      </p:pic>
    </p:spTree>
    <p:extLst>
      <p:ext uri="{BB962C8B-B14F-4D97-AF65-F5344CB8AC3E}">
        <p14:creationId xmlns:p14="http://schemas.microsoft.com/office/powerpoint/2010/main" val="418463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4952-3B73-8946-A475-5944570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B7EE-7DE9-AD49-891B-38635976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clusters were grouped as such:</a:t>
            </a:r>
            <a:endParaRPr lang="en-AU" dirty="0"/>
          </a:p>
          <a:p>
            <a:r>
              <a:rPr lang="en-US" dirty="0"/>
              <a:t>	</a:t>
            </a:r>
            <a:endParaRPr lang="en-AU" dirty="0"/>
          </a:p>
          <a:p>
            <a:r>
              <a:rPr lang="en-US" dirty="0"/>
              <a:t>	Cluster 0: the cluster with the least bars (red)</a:t>
            </a:r>
            <a:endParaRPr lang="en-AU" dirty="0"/>
          </a:p>
          <a:p>
            <a:r>
              <a:rPr lang="en-US" dirty="0"/>
              <a:t>	Cluster 1: the cluster with the most bars (purple)</a:t>
            </a:r>
            <a:endParaRPr lang="en-AU" dirty="0"/>
          </a:p>
          <a:p>
            <a:r>
              <a:rPr lang="en-US" dirty="0"/>
              <a:t>	Cluster 2: the cluster with a moderate amount of bars (green)</a:t>
            </a:r>
            <a:endParaRPr lang="en-AU" dirty="0"/>
          </a:p>
          <a:p>
            <a:endParaRPr lang="en-US" dirty="0"/>
          </a:p>
          <a:p>
            <a:r>
              <a:rPr lang="en-US" dirty="0"/>
              <a:t>The mean populations in clusters 0, 1, and 2 were 67501, 151,393, and 38,215 respectively.</a:t>
            </a:r>
            <a:endParaRPr lang="en-AU" dirty="0"/>
          </a:p>
          <a:p>
            <a:r>
              <a:rPr lang="en-US" dirty="0"/>
              <a:t>Cluster 0 had 11 major cities, cluster 1 had three major cities, and cluster 2 had just one major city. 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52C-DCB8-6642-ADCA-811167A4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B8B9-2CF3-754D-A3DD-DC22C16E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appears that cluster 0  is the best place to open a bar due to the low frequency. However there is a large number of major cities here</a:t>
            </a:r>
          </a:p>
          <a:p>
            <a:pPr lvl="1"/>
            <a:r>
              <a:rPr lang="en-US" dirty="0"/>
              <a:t>Probably due to the low limit of the API call for venues</a:t>
            </a:r>
          </a:p>
          <a:p>
            <a:pPr lvl="1"/>
            <a:r>
              <a:rPr lang="en-US" dirty="0"/>
              <a:t>Despite this, its probably okay to open a bar in a cluster 0 city as long as it isn’t a major city</a:t>
            </a:r>
          </a:p>
          <a:p>
            <a:r>
              <a:rPr lang="en-US" dirty="0"/>
              <a:t>Cluster 2 has a moderate amount of bars but has a very low mean population. This suggests a high bar to person ratio, and it is not advisable to open a bar here</a:t>
            </a:r>
          </a:p>
        </p:txBody>
      </p:sp>
    </p:spTree>
    <p:extLst>
      <p:ext uri="{BB962C8B-B14F-4D97-AF65-F5344CB8AC3E}">
        <p14:creationId xmlns:p14="http://schemas.microsoft.com/office/powerpoint/2010/main" val="242563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E99A-532C-C14C-B4B4-6B4DBD30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3ADB-5675-ED42-A5FD-FC2F18DA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0 cities are the best cities to open a bar, provided they are not major cities (population &lt; 100,000).</a:t>
            </a:r>
          </a:p>
          <a:p>
            <a:r>
              <a:rPr lang="en-US" dirty="0"/>
              <a:t>It is not recommended to open a bar in cluster 1 cities due to the high number of bars and cluster 2 cities due to a high bar to person ratio</a:t>
            </a:r>
          </a:p>
        </p:txBody>
      </p:sp>
    </p:spTree>
    <p:extLst>
      <p:ext uri="{BB962C8B-B14F-4D97-AF65-F5344CB8AC3E}">
        <p14:creationId xmlns:p14="http://schemas.microsoft.com/office/powerpoint/2010/main" val="2763294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{8B7CAA4D-D488-A041-BEC7-F2053A3F3907}tf10001120</Template>
  <TotalTime>10</TotalTime>
  <Words>315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Where to open a bar in the Bay Area</vt:lpstr>
      <vt:lpstr>Rationale</vt:lpstr>
      <vt:lpstr>Problem</vt:lpstr>
      <vt:lpstr>Data required</vt:lpstr>
      <vt:lpstr>Methodology </vt:lpstr>
      <vt:lpstr>Results</vt:lpstr>
      <vt:lpstr>Results 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bar in the Bay Area</dc:title>
  <dc:creator>Matthew Vestal</dc:creator>
  <cp:lastModifiedBy>Matthew Vestal</cp:lastModifiedBy>
  <cp:revision>2</cp:revision>
  <dcterms:created xsi:type="dcterms:W3CDTF">2019-09-30T07:10:34Z</dcterms:created>
  <dcterms:modified xsi:type="dcterms:W3CDTF">2019-09-30T07:21:25Z</dcterms:modified>
</cp:coreProperties>
</file>