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61" r:id="rId5"/>
    <p:sldId id="262" r:id="rId6"/>
    <p:sldId id="263" r:id="rId7"/>
    <p:sldId id="266" r:id="rId8"/>
    <p:sldId id="260" r:id="rId9"/>
    <p:sldId id="259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5" autoAdjust="0"/>
    <p:restoredTop sz="94725" autoAdjust="0"/>
  </p:normalViewPr>
  <p:slideViewPr>
    <p:cSldViewPr snapToGrid="0" snapToObjects="1">
      <p:cViewPr varScale="1">
        <p:scale>
          <a:sx n="63" d="100"/>
          <a:sy n="63" d="100"/>
        </p:scale>
        <p:origin x="-195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99A2-13DF-F547-B44F-05636D5FD6C1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964D-F575-474C-A58D-D3A763276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41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99A2-13DF-F547-B44F-05636D5FD6C1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964D-F575-474C-A58D-D3A763276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93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99A2-13DF-F547-B44F-05636D5FD6C1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964D-F575-474C-A58D-D3A763276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14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99A2-13DF-F547-B44F-05636D5FD6C1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964D-F575-474C-A58D-D3A763276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18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99A2-13DF-F547-B44F-05636D5FD6C1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964D-F575-474C-A58D-D3A763276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94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99A2-13DF-F547-B44F-05636D5FD6C1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964D-F575-474C-A58D-D3A763276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450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99A2-13DF-F547-B44F-05636D5FD6C1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964D-F575-474C-A58D-D3A763276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119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99A2-13DF-F547-B44F-05636D5FD6C1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964D-F575-474C-A58D-D3A763276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56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99A2-13DF-F547-B44F-05636D5FD6C1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964D-F575-474C-A58D-D3A763276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02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99A2-13DF-F547-B44F-05636D5FD6C1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964D-F575-474C-A58D-D3A763276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81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99A2-13DF-F547-B44F-05636D5FD6C1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E964D-F575-474C-A58D-D3A763276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14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499A2-13DF-F547-B44F-05636D5FD6C1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E964D-F575-474C-A58D-D3A763276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572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List_of_cities_by_murder_rate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Analysis 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31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for Thursday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a SQL assignment on Canvas. You will be required to analyze some data. Answer the questions in the form. If you need help, there is a link to </a:t>
            </a:r>
            <a:r>
              <a:rPr lang="en-US" smtClean="0"/>
              <a:t>a tutorial.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8559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Climbing the pyramid</a:t>
            </a:r>
            <a:endParaRPr lang="en-US" dirty="0"/>
          </a:p>
        </p:txBody>
      </p:sp>
      <p:pic>
        <p:nvPicPr>
          <p:cNvPr id="5" name="Picture Placeholder 4" descr="KnowledgePyramid.pn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285" b="-11285"/>
          <a:stretch>
            <a:fillRect/>
          </a:stretch>
        </p:blipFill>
        <p:spPr>
          <a:xfrm>
            <a:off x="1792288" y="612775"/>
            <a:ext cx="5486400" cy="41148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733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 What do you have? (the file)</a:t>
            </a:r>
          </a:p>
          <a:p>
            <a:pPr lvl="1"/>
            <a:r>
              <a:rPr lang="en-US" dirty="0" smtClean="0"/>
              <a:t>Text file, database, JSON, XML, etc.?</a:t>
            </a:r>
          </a:p>
          <a:p>
            <a:r>
              <a:rPr lang="en-US" dirty="0" smtClean="0"/>
              <a:t>2. What do you have? (the data)</a:t>
            </a:r>
          </a:p>
          <a:p>
            <a:pPr lvl="1"/>
            <a:r>
              <a:rPr lang="en-US" dirty="0" smtClean="0"/>
              <a:t>What do the fields mean? What type of data is it?</a:t>
            </a:r>
          </a:p>
          <a:p>
            <a:r>
              <a:rPr lang="en-US" dirty="0" smtClean="0"/>
              <a:t>3. What do you want to know?</a:t>
            </a:r>
          </a:p>
          <a:p>
            <a:pPr lvl="1"/>
            <a:r>
              <a:rPr lang="en-US" dirty="0" smtClean="0"/>
              <a:t>This is the first step of data analysis. </a:t>
            </a:r>
          </a:p>
          <a:p>
            <a:pPr lvl="1"/>
            <a:r>
              <a:rPr lang="en-US" dirty="0" smtClean="0"/>
              <a:t>Formulate questions you need the answers to.</a:t>
            </a:r>
          </a:p>
          <a:p>
            <a:pPr lvl="1"/>
            <a:r>
              <a:rPr lang="en-US" dirty="0" smtClean="0"/>
              <a:t>Perform the steps needed to answer the question.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677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 and count</a:t>
            </a:r>
          </a:p>
          <a:p>
            <a:r>
              <a:rPr lang="en-US" dirty="0" smtClean="0"/>
              <a:t>Is it text?</a:t>
            </a:r>
          </a:p>
          <a:p>
            <a:pPr lvl="1"/>
            <a:r>
              <a:rPr lang="en-US" dirty="0" smtClean="0"/>
              <a:t>Text analysis, word frequencies, etc.</a:t>
            </a:r>
          </a:p>
          <a:p>
            <a:r>
              <a:rPr lang="en-US" dirty="0" smtClean="0"/>
              <a:t>Is it discrete text? </a:t>
            </a:r>
          </a:p>
          <a:p>
            <a:pPr lvl="1"/>
            <a:r>
              <a:rPr lang="en-US" dirty="0" smtClean="0"/>
              <a:t>Grouping, matching, counting.</a:t>
            </a:r>
          </a:p>
          <a:p>
            <a:r>
              <a:rPr lang="en-US" dirty="0" smtClean="0"/>
              <a:t>It is a number?</a:t>
            </a:r>
          </a:p>
          <a:p>
            <a:pPr lvl="1"/>
            <a:r>
              <a:rPr lang="en-US" dirty="0" smtClean="0"/>
              <a:t>Averages, medians, percentages, rates, ratios, correlations.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43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Formulating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analysis and the scientific method share many traits.</a:t>
            </a:r>
          </a:p>
          <a:p>
            <a:r>
              <a:rPr lang="en-US" dirty="0" smtClean="0"/>
              <a:t>State hypothesis = ask a question</a:t>
            </a:r>
          </a:p>
          <a:p>
            <a:r>
              <a:rPr lang="en-US" dirty="0" smtClean="0"/>
              <a:t>Get results</a:t>
            </a:r>
          </a:p>
          <a:p>
            <a:r>
              <a:rPr lang="en-US" dirty="0" smtClean="0"/>
              <a:t>Compare them to the hypothesis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957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Formulating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key question is always going to be this: As compared to what?</a:t>
            </a:r>
          </a:p>
          <a:p>
            <a:r>
              <a:rPr lang="en-US" dirty="0" smtClean="0">
                <a:hlinkClick r:id="rId2"/>
              </a:rPr>
              <a:t>Comparing murder rates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Am I using the right number? Average vs. median.</a:t>
            </a:r>
          </a:p>
          <a:p>
            <a:r>
              <a:rPr lang="en-US" dirty="0" smtClean="0"/>
              <a:t>Dependent </a:t>
            </a:r>
            <a:r>
              <a:rPr lang="en-US" dirty="0" err="1" smtClean="0"/>
              <a:t>vs</a:t>
            </a:r>
            <a:r>
              <a:rPr lang="en-US" dirty="0" smtClean="0"/>
              <a:t> independent variables.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972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48510"/>
            <a:ext cx="8229600" cy="3147747"/>
          </a:xfrm>
        </p:spPr>
        <p:txBody>
          <a:bodyPr>
            <a:normAutofit/>
          </a:bodyPr>
          <a:lstStyle/>
          <a:p>
            <a:r>
              <a:rPr lang="en-US" dirty="0" smtClean="0"/>
              <a:t>SELECT [field or *] FROM [database name] WHERE [field] =/&gt;/&lt;/&lt;&gt; [condition] GROUP BY [field] ORDER BY [field] (DESC)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182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96105"/>
            <a:ext cx="8229600" cy="1143000"/>
          </a:xfrm>
        </p:spPr>
        <p:txBody>
          <a:bodyPr/>
          <a:lstStyle/>
          <a:p>
            <a:r>
              <a:rPr lang="en-US" dirty="0" smtClean="0"/>
              <a:t>Example: Parking on campus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047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questions did we ask of the parking data? </a:t>
            </a:r>
          </a:p>
          <a:p>
            <a:r>
              <a:rPr lang="en-US" dirty="0" smtClean="0"/>
              <a:t>What other questions can we ask of data? </a:t>
            </a:r>
          </a:p>
          <a:p>
            <a:r>
              <a:rPr lang="en-US" dirty="0" smtClean="0"/>
              <a:t>It depends on the data.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530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309</Words>
  <Application>Microsoft Macintosh PowerPoint</Application>
  <PresentationFormat>On-screen Show (4:3)</PresentationFormat>
  <Paragraphs>37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Data Analysis I</vt:lpstr>
      <vt:lpstr>Climbing the pyramid</vt:lpstr>
      <vt:lpstr>The steps</vt:lpstr>
      <vt:lpstr>The basics</vt:lpstr>
      <vt:lpstr>Formulating questions</vt:lpstr>
      <vt:lpstr>Formulating questions</vt:lpstr>
      <vt:lpstr>SELECT [field or *] FROM [database name] WHERE [field] =/&gt;/&lt;/&lt;&gt; [condition] GROUP BY [field] ORDER BY [field] (DESC)</vt:lpstr>
      <vt:lpstr>Example: Parking on campus</vt:lpstr>
      <vt:lpstr>Data analysis</vt:lpstr>
      <vt:lpstr>Assignment for Thursday</vt:lpstr>
    </vt:vector>
  </TitlesOfParts>
  <Company>University of Nebraska-Lincoln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I</dc:title>
  <dc:creator>Matt Waite</dc:creator>
  <cp:lastModifiedBy>Matt Waite</cp:lastModifiedBy>
  <cp:revision>11</cp:revision>
  <dcterms:created xsi:type="dcterms:W3CDTF">2015-10-27T00:01:30Z</dcterms:created>
  <dcterms:modified xsi:type="dcterms:W3CDTF">2016-10-25T15:45:08Z</dcterms:modified>
</cp:coreProperties>
</file>