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9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176D-2234-1540-9E0F-E0EF70624AD7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8F06-A16A-234F-89C8-3B732C3B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6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176D-2234-1540-9E0F-E0EF70624AD7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8F06-A16A-234F-89C8-3B732C3B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7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176D-2234-1540-9E0F-E0EF70624AD7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8F06-A16A-234F-89C8-3B732C3B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176D-2234-1540-9E0F-E0EF70624AD7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8F06-A16A-234F-89C8-3B732C3B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5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176D-2234-1540-9E0F-E0EF70624AD7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8F06-A16A-234F-89C8-3B732C3B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176D-2234-1540-9E0F-E0EF70624AD7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8F06-A16A-234F-89C8-3B732C3B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0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176D-2234-1540-9E0F-E0EF70624AD7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8F06-A16A-234F-89C8-3B732C3B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1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176D-2234-1540-9E0F-E0EF70624AD7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8F06-A16A-234F-89C8-3B732C3B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1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176D-2234-1540-9E0F-E0EF70624AD7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8F06-A16A-234F-89C8-3B732C3B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8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176D-2234-1540-9E0F-E0EF70624AD7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8F06-A16A-234F-89C8-3B732C3B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0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176D-2234-1540-9E0F-E0EF70624AD7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8F06-A16A-234F-89C8-3B732C3B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0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E176D-2234-1540-9E0F-E0EF70624AD7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28F06-A16A-234F-89C8-3B732C3B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5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5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07473"/>
            <a:ext cx="8229600" cy="1143000"/>
          </a:xfrm>
        </p:spPr>
        <p:txBody>
          <a:bodyPr/>
          <a:lstStyle/>
          <a:p>
            <a:r>
              <a:rPr lang="en-US" dirty="0" smtClean="0"/>
              <a:t>New tools for the toolbox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5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mr-IN" dirty="0" smtClean="0"/>
              <a:t>–</a:t>
            </a:r>
            <a:r>
              <a:rPr lang="en-US" dirty="0" smtClean="0"/>
              <a:t> create new fields of data based on a formula.</a:t>
            </a:r>
          </a:p>
          <a:p>
            <a:r>
              <a:rPr lang="en-US" dirty="0" smtClean="0"/>
              <a:t>Joins </a:t>
            </a:r>
            <a:r>
              <a:rPr lang="mr-IN" dirty="0" smtClean="0"/>
              <a:t>–</a:t>
            </a:r>
            <a:r>
              <a:rPr lang="en-US" dirty="0" smtClean="0"/>
              <a:t> Connecting two datasets based on a common field. Your student ID number joins you to data on grades, bills, library books, parking tickets,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4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tablename</a:t>
            </a:r>
            <a:r>
              <a:rPr lang="en-US" dirty="0" smtClean="0"/>
              <a:t> SET field = “something” WHERE condition.</a:t>
            </a:r>
          </a:p>
          <a:p>
            <a:r>
              <a:rPr lang="en-US" dirty="0" smtClean="0"/>
              <a:t>UPDATE contributors SET state = ' GA ' WHERE </a:t>
            </a:r>
            <a:r>
              <a:rPr lang="en-US" dirty="0" err="1" smtClean="0"/>
              <a:t>last_name</a:t>
            </a:r>
            <a:r>
              <a:rPr lang="en-US" dirty="0" smtClean="0"/>
              <a:t> = 'Cathy';</a:t>
            </a:r>
          </a:p>
          <a:p>
            <a:r>
              <a:rPr lang="en-US" dirty="0" smtClean="0"/>
              <a:t>Useful for calculating formulas by step.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0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Inner join: Where both are equal.</a:t>
            </a:r>
          </a:p>
          <a:p>
            <a:r>
              <a:rPr lang="en-US" dirty="0" smtClean="0"/>
              <a:t>Outer join: Everything, really. </a:t>
            </a:r>
          </a:p>
          <a:p>
            <a:r>
              <a:rPr lang="en-US" dirty="0" smtClean="0"/>
              <a:t>Full </a:t>
            </a:r>
            <a:r>
              <a:rPr lang="en-US" dirty="0"/>
              <a:t>o</a:t>
            </a:r>
            <a:r>
              <a:rPr lang="en-US" dirty="0" smtClean="0"/>
              <a:t>uter join: Where things aren’t equal.</a:t>
            </a:r>
          </a:p>
          <a:p>
            <a:r>
              <a:rPr lang="en-US" dirty="0" smtClean="0"/>
              <a:t>Left/Right join </a:t>
            </a:r>
            <a:r>
              <a:rPr lang="mr-IN" dirty="0" smtClean="0"/>
              <a:t>–</a:t>
            </a:r>
            <a:r>
              <a:rPr lang="en-US" dirty="0" smtClean="0"/>
              <a:t> everything from one table and only things that are equal in the second table.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2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pic>
        <p:nvPicPr>
          <p:cNvPr id="4" name="Content Placeholder 3" descr="SQL_Joins.sv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77" r="-142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390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7473"/>
            <a:ext cx="8229600" cy="1143000"/>
          </a:xfrm>
        </p:spPr>
        <p:txBody>
          <a:bodyPr/>
          <a:lstStyle/>
          <a:p>
            <a:r>
              <a:rPr lang="en-US" dirty="0" smtClean="0"/>
              <a:t>The assignment for Thursday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2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137</Words>
  <Application>Microsoft Macintosh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More SQL</vt:lpstr>
      <vt:lpstr>New tools for the toolbox</vt:lpstr>
      <vt:lpstr>New tools</vt:lpstr>
      <vt:lpstr>UPDATE</vt:lpstr>
      <vt:lpstr>Joins</vt:lpstr>
      <vt:lpstr>JOINS</vt:lpstr>
      <vt:lpstr>The assignment for Thursday</vt:lpstr>
    </vt:vector>
  </TitlesOfParts>
  <Company>University of Nebraska-Lincoln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SQL</dc:title>
  <dc:creator>Matt Waite</dc:creator>
  <cp:lastModifiedBy>Matt Waite</cp:lastModifiedBy>
  <cp:revision>2</cp:revision>
  <dcterms:created xsi:type="dcterms:W3CDTF">2017-10-31T03:20:05Z</dcterms:created>
  <dcterms:modified xsi:type="dcterms:W3CDTF">2017-10-31T03:31:41Z</dcterms:modified>
</cp:coreProperties>
</file>