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54C2-98AF-4248-A529-8652EA1685DF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3C8C-6995-6640-85A3-467D5375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20" y="2130425"/>
            <a:ext cx="8382000" cy="1470025"/>
          </a:xfrm>
        </p:spPr>
        <p:txBody>
          <a:bodyPr/>
          <a:lstStyle/>
          <a:p>
            <a:r>
              <a:rPr lang="en-US" dirty="0" smtClean="0"/>
              <a:t>Data smells, analysis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can take on multiple kinds:</a:t>
            </a:r>
          </a:p>
          <a:p>
            <a:pPr lvl="1"/>
            <a:r>
              <a:rPr lang="en-US" dirty="0" smtClean="0"/>
              <a:t>Blanks in the database or spreadsheet.</a:t>
            </a:r>
          </a:p>
          <a:p>
            <a:pPr lvl="1"/>
            <a:r>
              <a:rPr lang="en-US" dirty="0" smtClean="0"/>
              <a:t>Data missing from a period of time.</a:t>
            </a:r>
          </a:p>
          <a:p>
            <a:pPr lvl="1"/>
            <a:r>
              <a:rPr lang="en-US" dirty="0" smtClean="0"/>
              <a:t>Missing states, counties, zip codes.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29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data can take on a large set of varieties:</a:t>
            </a:r>
          </a:p>
          <a:p>
            <a:pPr lvl="1"/>
            <a:r>
              <a:rPr lang="en-US" dirty="0" smtClean="0"/>
              <a:t>Wrong type </a:t>
            </a:r>
            <a:r>
              <a:rPr lang="mr-IN" dirty="0" smtClean="0"/>
              <a:t>–</a:t>
            </a:r>
            <a:r>
              <a:rPr lang="en-US" dirty="0" smtClean="0"/>
              <a:t> numbers where they should be text and vice versa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Sharp curves </a:t>
            </a:r>
            <a:r>
              <a:rPr lang="mr-IN" dirty="0" smtClean="0"/>
              <a:t>–</a:t>
            </a:r>
            <a:r>
              <a:rPr lang="en-US" dirty="0" smtClean="0"/>
              <a:t> trends that continue normally that suddenly jump in one year</a:t>
            </a:r>
          </a:p>
          <a:p>
            <a:pPr lvl="1"/>
            <a:r>
              <a:rPr lang="en-US" dirty="0" smtClean="0"/>
              <a:t>Conflicting data within a dataset or across datasets (race, percentages,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86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Unusable data can take on a number of varieties as well.</a:t>
            </a:r>
          </a:p>
          <a:p>
            <a:pPr lvl="1"/>
            <a:r>
              <a:rPr lang="en-US" dirty="0" smtClean="0"/>
              <a:t>Non-standardized data</a:t>
            </a:r>
          </a:p>
          <a:p>
            <a:pPr lvl="1"/>
            <a:r>
              <a:rPr lang="en-US" dirty="0" smtClean="0"/>
              <a:t>Inconsistent data</a:t>
            </a:r>
          </a:p>
          <a:p>
            <a:pPr lvl="1"/>
            <a:r>
              <a:rPr lang="en-US" dirty="0" smtClean="0"/>
              <a:t>Abbreviations</a:t>
            </a:r>
            <a:endParaRPr lang="en-US" dirty="0" smtClean="0"/>
          </a:p>
          <a:p>
            <a:pPr lvl="1"/>
            <a:r>
              <a:rPr lang="en-US" dirty="0" smtClean="0"/>
              <a:t>Unit consistency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smells in Excel/Google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formulas start with an = </a:t>
            </a:r>
          </a:p>
          <a:p>
            <a:r>
              <a:rPr lang="en-US" dirty="0" smtClean="0"/>
              <a:t>=AVERAGE(</a:t>
            </a:r>
            <a:r>
              <a:rPr lang="en-US" dirty="0" err="1" smtClean="0"/>
              <a:t>Ax:Ay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=MEDIAN(</a:t>
            </a:r>
            <a:r>
              <a:rPr lang="en-US" dirty="0" err="1" smtClean="0"/>
              <a:t>Ax:Ay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=MIN(</a:t>
            </a:r>
            <a:r>
              <a:rPr lang="en-US" dirty="0" err="1" smtClean="0"/>
              <a:t>Ax:Ay</a:t>
            </a:r>
            <a:r>
              <a:rPr lang="en-US" dirty="0" smtClean="0"/>
              <a:t>)/=MAX(</a:t>
            </a:r>
            <a:r>
              <a:rPr lang="en-US" dirty="0" err="1" smtClean="0"/>
              <a:t>Ax:Ay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=COUNTIF(</a:t>
            </a:r>
            <a:r>
              <a:rPr lang="en-US" dirty="0" err="1" smtClean="0"/>
              <a:t>Ax:Ay</a:t>
            </a:r>
            <a:r>
              <a:rPr lang="en-US" dirty="0" smtClean="0"/>
              <a:t>, </a:t>
            </a:r>
            <a:r>
              <a:rPr lang="en-US" dirty="0" err="1" smtClean="0"/>
              <a:t>WhatYouWantToCount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up with someone next to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Excel or Google Sheets, import the </a:t>
            </a:r>
            <a:r>
              <a:rPr lang="en-US" dirty="0" err="1" smtClean="0"/>
              <a:t>unlcrime.csv</a:t>
            </a:r>
            <a:r>
              <a:rPr lang="en-US" dirty="0" smtClean="0"/>
              <a:t> file you downloaded for your assignment.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descriptives</a:t>
            </a:r>
            <a:r>
              <a:rPr lang="en-US" dirty="0" smtClean="0"/>
              <a:t> can you implement on Incident Code, Case Status, Building, Stolen and Damaged?</a:t>
            </a:r>
          </a:p>
          <a:p>
            <a:r>
              <a:rPr lang="en-US" dirty="0" smtClean="0"/>
              <a:t>What would you need to be careful about with each? What questions might you ask UNLPD if you were going to use the data.</a:t>
            </a:r>
          </a:p>
          <a:p>
            <a:r>
              <a:rPr lang="en-US" dirty="0" smtClean="0"/>
              <a:t>Be prepared to answer those questions with actual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1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data analysis is knowing what you’ve got.</a:t>
            </a:r>
          </a:p>
          <a:p>
            <a:r>
              <a:rPr lang="en-US" dirty="0" smtClean="0"/>
              <a:t>The first step to knowing what you’ve got is to do descriptive statistics on each relevant field of data.</a:t>
            </a:r>
          </a:p>
          <a:p>
            <a:r>
              <a:rPr lang="en-US" dirty="0" smtClean="0"/>
              <a:t>An introduction to data smells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can be grouped into two main kinds: Categorical and Numerical.</a:t>
            </a:r>
          </a:p>
          <a:p>
            <a:r>
              <a:rPr lang="en-US" dirty="0" smtClean="0"/>
              <a:t>Are what they say on the tin: </a:t>
            </a:r>
          </a:p>
          <a:p>
            <a:r>
              <a:rPr lang="en-US" dirty="0" smtClean="0"/>
              <a:t>Categorical data are categories like male or female, zip codes, years in school, etc.</a:t>
            </a:r>
          </a:p>
          <a:p>
            <a:r>
              <a:rPr lang="en-US" dirty="0" smtClean="0"/>
              <a:t>Numerical data can be subdivided into discrete data (things that can be counted) and continuous data (all possible numbers).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3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main groups of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r>
              <a:rPr lang="en-US" dirty="0" smtClean="0"/>
              <a:t>The distribution – Works well with categorical data. How many of each thing is there? </a:t>
            </a:r>
          </a:p>
          <a:p>
            <a:r>
              <a:rPr lang="en-US" dirty="0" smtClean="0"/>
              <a:t>The central tendency – Only works with numerical data. What is the mean, median and mode?</a:t>
            </a:r>
          </a:p>
          <a:p>
            <a:r>
              <a:rPr lang="en-US" dirty="0" smtClean="0"/>
              <a:t>The dispersion – Only works with numerical data. 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405047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distribution: Grouping and counting by categorical data – group and count by town, or zip code or something like that. Often called a frequency distribution</a:t>
            </a:r>
          </a:p>
          <a:p>
            <a:r>
              <a:rPr lang="en-US" dirty="0" smtClean="0"/>
              <a:t>With numerical data, minimum and maximum values are useful.</a:t>
            </a:r>
          </a:p>
          <a:p>
            <a:r>
              <a:rPr lang="en-US" dirty="0" smtClean="0"/>
              <a:t>The central tendency: What’s the difference between mean and median? And does anyone care about mode?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dispersion: Ranges, standard deviations.</a:t>
            </a:r>
          </a:p>
          <a:p>
            <a:r>
              <a:rPr lang="en-US" dirty="0" smtClean="0"/>
              <a:t>Range = highest minus the lowest. Subject to extremes.</a:t>
            </a:r>
          </a:p>
          <a:p>
            <a:r>
              <a:rPr lang="en-US" dirty="0" smtClean="0"/>
              <a:t>Standard deviation: It’s the relation that a set of scores has to the mean. For details, take a stats class.</a:t>
            </a:r>
          </a:p>
          <a:p>
            <a:r>
              <a:rPr lang="en-US" dirty="0" smtClean="0"/>
              <a:t>For us: 68 percent of all values will be within 1 standard deviation. 95 will be within 2. 99 within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5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"Broadly, dirty data include missing data, wrong data, and non-standard representations of the same data. We say that </a:t>
            </a:r>
            <a:r>
              <a:rPr lang="en-US" b="1" dirty="0" smtClean="0"/>
              <a:t>data is dirty if the user or application ends up with a wrong result or is not able to derive a result due to certain inherent problems with the data.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3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types of dirty data are: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Wrong data</a:t>
            </a:r>
          </a:p>
          <a:p>
            <a:pPr lvl="1"/>
            <a:r>
              <a:rPr lang="en-US" dirty="0" smtClean="0"/>
              <a:t>Unusable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6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tool to finding dirty data is the frequency table. </a:t>
            </a:r>
          </a:p>
          <a:p>
            <a:r>
              <a:rPr lang="en-US" dirty="0" smtClean="0"/>
              <a:t>Specifically GROUP and COUNT in SQL</a:t>
            </a:r>
          </a:p>
          <a:p>
            <a:r>
              <a:rPr lang="en-US" dirty="0" smtClean="0"/>
              <a:t>The question is what do you get </a:t>
            </a:r>
            <a:r>
              <a:rPr lang="en-US" dirty="0" err="1" smtClean="0"/>
              <a:t>vs</a:t>
            </a:r>
            <a:r>
              <a:rPr lang="en-US" dirty="0" smtClean="0"/>
              <a:t> what you expect.</a:t>
            </a:r>
          </a:p>
          <a:p>
            <a:r>
              <a:rPr lang="en-US" dirty="0" smtClean="0"/>
              <a:t>Other tools include just a record count: Given a criteria, do you get the number you expect?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7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669</Words>
  <Application>Microsoft Macintosh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smells, analysis and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Dirty Data</vt:lpstr>
      <vt:lpstr>Dirty data</vt:lpstr>
      <vt:lpstr>Data smells</vt:lpstr>
      <vt:lpstr>Data smells</vt:lpstr>
      <vt:lpstr>Data smells</vt:lpstr>
      <vt:lpstr>Data smells</vt:lpstr>
      <vt:lpstr>Data smells in Excel/Google sheets</vt:lpstr>
      <vt:lpstr>Team up with someone next to you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smells, analysis and statistics</dc:title>
  <dc:creator>Matthew Waite</dc:creator>
  <cp:lastModifiedBy>Matt Waite</cp:lastModifiedBy>
  <cp:revision>12</cp:revision>
  <dcterms:created xsi:type="dcterms:W3CDTF">2015-11-16T22:19:36Z</dcterms:created>
  <dcterms:modified xsi:type="dcterms:W3CDTF">2017-11-02T15:45:43Z</dcterms:modified>
</cp:coreProperties>
</file>