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4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6304-4C69-FE45-82F8-9993A18F63A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060B-ED20-1145-A4BF-CB1BF0D1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statistics and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and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go about figuring out what’s important? How to we evaluate what matters?</a:t>
            </a:r>
          </a:p>
          <a:p>
            <a:r>
              <a:rPr lang="en-US" dirty="0" smtClean="0"/>
              <a:t>Groups and counts are great</a:t>
            </a:r>
          </a:p>
          <a:p>
            <a:r>
              <a:rPr lang="en-US" dirty="0" smtClean="0"/>
              <a:t>Averages and medians are fine</a:t>
            </a:r>
          </a:p>
          <a:p>
            <a:r>
              <a:rPr lang="en-US" dirty="0" smtClean="0"/>
              <a:t>But how do we know how much something matters to our output? How important is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1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and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Pearson correlation coefficients (or Pearson product-moment correlation coefficient)</a:t>
            </a:r>
          </a:p>
          <a:p>
            <a:r>
              <a:rPr lang="en-US" dirty="0" smtClean="0"/>
              <a:t>It is a measure of how LINEARLY related two entities are. </a:t>
            </a:r>
          </a:p>
          <a:p>
            <a:r>
              <a:rPr lang="en-US" dirty="0" smtClean="0"/>
              <a:t>How often is a change in A related to a change in B? And is that positive or negative?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and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based on a range from -1 to 1.</a:t>
            </a:r>
          </a:p>
          <a:p>
            <a:r>
              <a:rPr lang="en-US" dirty="0" smtClean="0"/>
              <a:t>1 = perfect positive correlation. A goes up 1, B goes up 1. In the real world, almost never happens outside of a mistake.</a:t>
            </a:r>
          </a:p>
          <a:p>
            <a:r>
              <a:rPr lang="en-US" dirty="0" smtClean="0"/>
              <a:t>0 = no correlation at all. 0 rarely ever happens, NEAR zero happens all the time. </a:t>
            </a:r>
          </a:p>
          <a:p>
            <a:r>
              <a:rPr lang="en-US" dirty="0" smtClean="0"/>
              <a:t>-1 = perfect negative correlation. A goes up 1, B goes down 1. It’s just like 1 – rare, probably a mistake.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and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Pearson Correlation Coefficients are basic introductory statistics and widely available. </a:t>
            </a:r>
          </a:p>
          <a:p>
            <a:r>
              <a:rPr lang="en-US" dirty="0" smtClean="0"/>
              <a:t>Stats languages like Python, SAS, SPSS, R, S,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Stata</a:t>
            </a:r>
            <a:r>
              <a:rPr lang="en-US" dirty="0" smtClean="0"/>
              <a:t>, etc. all implement them. </a:t>
            </a:r>
          </a:p>
          <a:p>
            <a:r>
              <a:rPr lang="en-US" dirty="0" smtClean="0"/>
              <a:t>Guess what? So does Excel and Google Sheets.</a:t>
            </a:r>
          </a:p>
          <a:p>
            <a:r>
              <a:rPr lang="en-US" dirty="0" smtClean="0"/>
              <a:t>Excel: =PEARSON(Range1, Range2)</a:t>
            </a:r>
          </a:p>
          <a:p>
            <a:r>
              <a:rPr lang="en-US" dirty="0" smtClean="0"/>
              <a:t>Google: =CORREL(Range1, Range2)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groups, answer these questions: </a:t>
            </a:r>
            <a:endParaRPr lang="en-US" dirty="0" smtClean="0"/>
          </a:p>
          <a:p>
            <a:r>
              <a:rPr lang="en-US" dirty="0" smtClean="0"/>
              <a:t>How important is how safe a person feels in their neighborhood to how highly they rate a Lincoln police officer? Describ</a:t>
            </a:r>
            <a:r>
              <a:rPr lang="en-US" dirty="0" smtClean="0"/>
              <a:t>e the relationship </a:t>
            </a:r>
            <a:r>
              <a:rPr lang="en-US" smtClean="0"/>
              <a:t>and its </a:t>
            </a:r>
            <a:r>
              <a:rPr lang="en-US" dirty="0" smtClean="0"/>
              <a:t>importance.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How important is age in predicting how highly a person will rate a Lincoln police officer? Describe the relationship and its importance.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321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More statistics and data analysis</vt:lpstr>
      <vt:lpstr>Statistics and data analysis</vt:lpstr>
      <vt:lpstr>Statistics and data analysis</vt:lpstr>
      <vt:lpstr>Statistics and data analysis</vt:lpstr>
      <vt:lpstr>Statistics and data analysis</vt:lpstr>
      <vt:lpstr>In class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statistics and data analysis</dc:title>
  <dc:creator>Matt Waite</dc:creator>
  <cp:lastModifiedBy>Matt Waite</cp:lastModifiedBy>
  <cp:revision>6</cp:revision>
  <dcterms:created xsi:type="dcterms:W3CDTF">2015-11-19T00:23:53Z</dcterms:created>
  <dcterms:modified xsi:type="dcterms:W3CDTF">2017-11-07T04:55:21Z</dcterms:modified>
</cp:coreProperties>
</file>