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7" r:id="rId7"/>
    <p:sldId id="261" r:id="rId8"/>
    <p:sldId id="263" r:id="rId9"/>
    <p:sldId id="264" r:id="rId10"/>
    <p:sldId id="265" r:id="rId11"/>
    <p:sldId id="266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18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F67C-576E-6041-B65F-0F444CA66372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4F-C87C-0643-8888-421BE66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4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F67C-576E-6041-B65F-0F444CA66372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4F-C87C-0643-8888-421BE66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6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F67C-576E-6041-B65F-0F444CA66372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4F-C87C-0643-8888-421BE66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F67C-576E-6041-B65F-0F444CA66372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4F-C87C-0643-8888-421BE66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7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F67C-576E-6041-B65F-0F444CA66372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4F-C87C-0643-8888-421BE66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5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F67C-576E-6041-B65F-0F444CA66372}" type="datetimeFigureOut">
              <a:rPr lang="en-US" smtClean="0"/>
              <a:t>8/22/16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4F-C87C-0643-8888-421BE66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0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F67C-576E-6041-B65F-0F444CA66372}" type="datetimeFigureOut">
              <a:rPr lang="en-US" smtClean="0"/>
              <a:t>8/22/16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4F-C87C-0643-8888-421BE66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4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F67C-576E-6041-B65F-0F444CA66372}" type="datetimeFigureOut">
              <a:rPr lang="en-US" smtClean="0"/>
              <a:t>8/22/16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4F-C87C-0643-8888-421BE66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F67C-576E-6041-B65F-0F444CA66372}" type="datetimeFigureOut">
              <a:rPr lang="en-US" smtClean="0"/>
              <a:t>8/22/16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4F-C87C-0643-8888-421BE66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3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F67C-576E-6041-B65F-0F444CA66372}" type="datetimeFigureOut">
              <a:rPr lang="en-US" smtClean="0"/>
              <a:t>8/22/16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4F-C87C-0643-8888-421BE66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1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F67C-576E-6041-B65F-0F444CA66372}" type="datetimeFigureOut">
              <a:rPr lang="en-US" smtClean="0"/>
              <a:t>8/22/16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4F-C87C-0643-8888-421BE66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6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F67C-576E-6041-B65F-0F444CA66372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C124F-C87C-0643-8888-421BE66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0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att.waite@unl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ilynebraskan.com/news/special-report-ashley-madison-hack-raises-questions-about-unl-faculty/article_f9748dda-6c85-11e5-adb1-8f569ed7fc00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nytimes.com/interactive/2016/08/08/sports/olympics/history-olympic-dominance-charts.html?smid=pl-shar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Informatics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Waite</a:t>
            </a:r>
          </a:p>
          <a:p>
            <a:r>
              <a:rPr lang="en-US" dirty="0" smtClean="0">
                <a:hlinkClick r:id="rId2"/>
              </a:rPr>
              <a:t>matt.waite@unl.edu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mattwaite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30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Ashley Madison</a:t>
            </a:r>
            <a:endParaRPr lang="en-US" dirty="0"/>
          </a:p>
        </p:txBody>
      </p:sp>
      <p:pic>
        <p:nvPicPr>
          <p:cNvPr id="4" name="Content Placeholder 3" descr="Screen Shot 2015-08-24 at 10.19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9" r="-30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7188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you find out?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questions could you answer?</a:t>
            </a:r>
          </a:p>
          <a:p>
            <a:r>
              <a:rPr lang="en-US" dirty="0" smtClean="0"/>
              <a:t>What limits are there?</a:t>
            </a:r>
          </a:p>
          <a:p>
            <a:r>
              <a:rPr lang="en-US" dirty="0" smtClean="0"/>
              <a:t>Is this ethical</a:t>
            </a:r>
            <a:r>
              <a:rPr lang="en-US" dirty="0" smtClean="0"/>
              <a:t>?</a:t>
            </a:r>
          </a:p>
          <a:p>
            <a:r>
              <a:rPr lang="en-US" dirty="0" smtClean="0">
                <a:hlinkClick r:id="rId2"/>
              </a:rPr>
              <a:t>What if you find out something that may be a serious problem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04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</a:t>
            </a:r>
            <a:r>
              <a:rPr lang="en-US" dirty="0" smtClean="0"/>
              <a:t>Part 1 and 2 of Paul </a:t>
            </a:r>
            <a:r>
              <a:rPr lang="en-US" dirty="0" smtClean="0"/>
              <a:t>Ford’s What Is Code?</a:t>
            </a:r>
          </a:p>
          <a:p>
            <a:r>
              <a:rPr lang="en-US" dirty="0" smtClean="0"/>
              <a:t>Linked on Canvas</a:t>
            </a:r>
            <a:endParaRPr lang="en-US" dirty="0" smtClean="0"/>
          </a:p>
          <a:p>
            <a:r>
              <a:rPr lang="en-US" dirty="0" smtClean="0"/>
              <a:t>Warning: It is very long. You are expected to read it. There will be a quiz. You should budget your time accordingly.</a:t>
            </a:r>
          </a:p>
          <a:p>
            <a:r>
              <a:rPr lang="en-US" dirty="0" smtClean="0"/>
              <a:t>For Thursday: Bring an internet accessible device. Laptop, tablet, phone, no matter so long as it connects to the internet.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1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54874"/>
            <a:ext cx="8229600" cy="1143000"/>
          </a:xfrm>
        </p:spPr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9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4873"/>
            <a:ext cx="8229600" cy="1143000"/>
          </a:xfrm>
        </p:spPr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6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4873"/>
            <a:ext cx="8229600" cy="1143000"/>
          </a:xfrm>
        </p:spPr>
        <p:txBody>
          <a:bodyPr/>
          <a:lstStyle/>
          <a:p>
            <a:r>
              <a:rPr lang="en-US" dirty="0" smtClean="0"/>
              <a:t>The syllabus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3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4873"/>
            <a:ext cx="8229600" cy="11430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A preview of things to 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3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Problem </a:t>
            </a:r>
            <a:r>
              <a:rPr lang="en-US" dirty="0" smtClean="0"/>
              <a:t>Decomposition</a:t>
            </a:r>
            <a:endParaRPr lang="en-US" dirty="0"/>
          </a:p>
          <a:p>
            <a:r>
              <a:rPr lang="en-US" dirty="0"/>
              <a:t>2. Creative </a:t>
            </a:r>
            <a:r>
              <a:rPr lang="en-US" dirty="0" smtClean="0"/>
              <a:t>Thinking</a:t>
            </a:r>
            <a:endParaRPr lang="en-US" dirty="0"/>
          </a:p>
          <a:p>
            <a:r>
              <a:rPr lang="en-US" dirty="0"/>
              <a:t>3. Programming</a:t>
            </a:r>
          </a:p>
          <a:p>
            <a:r>
              <a:rPr lang="en-US" dirty="0"/>
              <a:t>4. Data representation</a:t>
            </a:r>
          </a:p>
          <a:p>
            <a:r>
              <a:rPr lang="en-US" dirty="0"/>
              <a:t>5. Algorithms</a:t>
            </a:r>
          </a:p>
          <a:p>
            <a:r>
              <a:rPr lang="en-US" dirty="0"/>
              <a:t>6. Data analysis</a:t>
            </a:r>
          </a:p>
          <a:p>
            <a:r>
              <a:rPr lang="en-US" dirty="0"/>
              <a:t>7. Statistics and research</a:t>
            </a:r>
          </a:p>
          <a:p>
            <a:r>
              <a:rPr lang="en-US" dirty="0"/>
              <a:t>8. Data </a:t>
            </a:r>
            <a:r>
              <a:rPr lang="en-US" dirty="0" smtClean="0"/>
              <a:t>visualization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9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4873"/>
            <a:ext cx="8229600" cy="1143000"/>
          </a:xfrm>
        </p:spPr>
        <p:txBody>
          <a:bodyPr/>
          <a:lstStyle/>
          <a:p>
            <a:r>
              <a:rPr lang="en-US" dirty="0" smtClean="0"/>
              <a:t>The Ashley Madison dump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9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Ashley Madison</a:t>
            </a:r>
            <a:endParaRPr lang="en-US" dirty="0"/>
          </a:p>
        </p:txBody>
      </p:sp>
      <p:pic>
        <p:nvPicPr>
          <p:cNvPr id="4" name="Content Placeholder 3" descr="Screen Shot 2015-08-24 at 10.14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760" b="-237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1861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Ashley Madison</a:t>
            </a:r>
            <a:endParaRPr lang="en-US" dirty="0"/>
          </a:p>
        </p:txBody>
      </p:sp>
      <p:pic>
        <p:nvPicPr>
          <p:cNvPr id="4" name="Content Placeholder 3" descr="Screen Shot 2015-08-24 at 10.17.0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632" r="-30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1730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174</Words>
  <Application>Microsoft Macintosh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 to Informatics</vt:lpstr>
      <vt:lpstr>Who am I?</vt:lpstr>
      <vt:lpstr>Who are you?</vt:lpstr>
      <vt:lpstr>The syllabus</vt:lpstr>
      <vt:lpstr>A preview of things to come</vt:lpstr>
      <vt:lpstr>Areas we will cover</vt:lpstr>
      <vt:lpstr>The Ashley Madison dump</vt:lpstr>
      <vt:lpstr>Ashley Madison</vt:lpstr>
      <vt:lpstr>Ashley Madison</vt:lpstr>
      <vt:lpstr>Ashley Madison</vt:lpstr>
      <vt:lpstr>What could you find out? </vt:lpstr>
      <vt:lpstr>Assignment</vt:lpstr>
    </vt:vector>
  </TitlesOfParts>
  <Company>University of Nebraska-Lincoln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Informatics</dc:title>
  <dc:creator>Matt Waite</dc:creator>
  <cp:lastModifiedBy>Matt Waite</cp:lastModifiedBy>
  <cp:revision>6</cp:revision>
  <dcterms:created xsi:type="dcterms:W3CDTF">2015-08-25T02:44:32Z</dcterms:created>
  <dcterms:modified xsi:type="dcterms:W3CDTF">2016-08-23T01:19:06Z</dcterms:modified>
</cp:coreProperties>
</file>