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3912-4480-7149-8DF7-2D6C13A9ECB2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7153-F1B3-7345-9F54-A43229AD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4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computer is a clock with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become a 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</a:t>
            </a:r>
            <a:r>
              <a:rPr lang="en-US" dirty="0" smtClean="0"/>
              <a:t>going to select the person to be our algorithm.</a:t>
            </a:r>
          </a:p>
          <a:p>
            <a:r>
              <a:rPr lang="en-US" dirty="0" smtClean="0"/>
              <a:t>That person will </a:t>
            </a:r>
            <a:r>
              <a:rPr lang="en-US" dirty="0" smtClean="0"/>
              <a:t>leave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simple task: Find </a:t>
            </a:r>
            <a:r>
              <a:rPr lang="en-US" dirty="0" smtClean="0"/>
              <a:t>the McGuffin</a:t>
            </a:r>
            <a:r>
              <a:rPr lang="en-US" dirty="0" smtClean="0"/>
              <a:t>. </a:t>
            </a:r>
            <a:r>
              <a:rPr lang="en-US" dirty="0" smtClean="0"/>
              <a:t>But do it like a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 simple task: Put everyone in the correct </a:t>
            </a:r>
            <a:r>
              <a:rPr lang="en-US" smtClean="0"/>
              <a:t>number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7477"/>
            <a:ext cx="8229600" cy="1143000"/>
          </a:xfrm>
        </p:spPr>
        <p:txBody>
          <a:bodyPr/>
          <a:lstStyle/>
          <a:p>
            <a:r>
              <a:rPr lang="en-US" dirty="0" smtClean="0"/>
              <a:t>An algorithm solves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5395"/>
            <a:ext cx="8229600" cy="2374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programming language is a system for encoding, naming, and organizing algorithms for reuse and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parts 3 and 4 of What Is Code.</a:t>
            </a:r>
          </a:p>
          <a:p>
            <a:r>
              <a:rPr lang="en-US" dirty="0" smtClean="0"/>
              <a:t>Be ready for </a:t>
            </a:r>
            <a:r>
              <a:rPr lang="en-US" smtClean="0"/>
              <a:t>a quiz.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code?</vt:lpstr>
      <vt:lpstr>A computer is a clock with benefits.</vt:lpstr>
      <vt:lpstr>Let’s become a computer</vt:lpstr>
      <vt:lpstr>An algorithm solves a problem.</vt:lpstr>
      <vt:lpstr>A programming language is a system for encoding, naming, and organizing algorithms for reuse and application.</vt:lpstr>
      <vt:lpstr>Assignment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code?</dc:title>
  <dc:creator>Matt Waite</dc:creator>
  <cp:lastModifiedBy>Matt Waite</cp:lastModifiedBy>
  <cp:revision>3</cp:revision>
  <dcterms:created xsi:type="dcterms:W3CDTF">2016-08-25T03:02:22Z</dcterms:created>
  <dcterms:modified xsi:type="dcterms:W3CDTF">2017-08-24T14:36:38Z</dcterms:modified>
</cp:coreProperties>
</file>