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24-76CF-E645-8AF0-04EAB6D7C16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E921-67AE-B149-A6C1-15459AA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4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24-76CF-E645-8AF0-04EAB6D7C16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E921-67AE-B149-A6C1-15459AA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6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24-76CF-E645-8AF0-04EAB6D7C16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E921-67AE-B149-A6C1-15459AA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24-76CF-E645-8AF0-04EAB6D7C16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E921-67AE-B149-A6C1-15459AA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6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24-76CF-E645-8AF0-04EAB6D7C16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E921-67AE-B149-A6C1-15459AA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5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24-76CF-E645-8AF0-04EAB6D7C16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E921-67AE-B149-A6C1-15459AA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8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24-76CF-E645-8AF0-04EAB6D7C16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E921-67AE-B149-A6C1-15459AA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4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24-76CF-E645-8AF0-04EAB6D7C16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E921-67AE-B149-A6C1-15459AA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24-76CF-E645-8AF0-04EAB6D7C16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E921-67AE-B149-A6C1-15459AA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4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24-76CF-E645-8AF0-04EAB6D7C16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E921-67AE-B149-A6C1-15459AA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0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24-76CF-E645-8AF0-04EAB6D7C16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E921-67AE-B149-A6C1-15459AA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3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F424-76CF-E645-8AF0-04EAB6D7C16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8E921-67AE-B149-A6C1-15459AA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Code? Part 3 and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7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are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Perl 5: 1994. Perl 6? Released </a:t>
            </a:r>
            <a:r>
              <a:rPr lang="en-US" dirty="0" smtClean="0"/>
              <a:t>2016.</a:t>
            </a:r>
            <a:endParaRPr lang="en-US" dirty="0" smtClean="0"/>
          </a:p>
          <a:p>
            <a:r>
              <a:rPr lang="en-US" dirty="0" smtClean="0"/>
              <a:t>Python 2: 2000. Python 3: 2008. Problem? Loads of Python 2 still in the wild. Python 3 not universally adopted.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4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standard library is a collection of built-in functionality to a language. Text processing, math, etc.</a:t>
            </a:r>
          </a:p>
          <a:p>
            <a:r>
              <a:rPr lang="en-US" dirty="0" smtClean="0"/>
              <a:t>The ecosystem is the modules that programmers have created to solve common problems – image processing, accessing remote resources, statistics, data processing.</a:t>
            </a:r>
          </a:p>
          <a:p>
            <a:r>
              <a:rPr lang="en-US" dirty="0" smtClean="0"/>
              <a:t>The standard library is closed. The ecosystem can have several libraries to accomplish the same 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3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what was that Object stuff?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Programming is the predominant programming that goes on now. </a:t>
            </a:r>
          </a:p>
          <a:p>
            <a:r>
              <a:rPr lang="en-US" dirty="0" smtClean="0"/>
              <a:t>It just means that a thing is more than just a thing – it’s a thing with methods.</a:t>
            </a:r>
          </a:p>
          <a:p>
            <a:r>
              <a:rPr lang="en-US" dirty="0" smtClean="0"/>
              <a:t>Classes and functions.</a:t>
            </a:r>
          </a:p>
          <a:p>
            <a:r>
              <a:rPr lang="en-US" dirty="0" smtClean="0"/>
              <a:t>What are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1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programmers angry?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have agendas. People glom onto them</a:t>
            </a:r>
            <a:r>
              <a:rPr lang="en-US" dirty="0" smtClean="0"/>
              <a:t>.</a:t>
            </a:r>
          </a:p>
          <a:p>
            <a:r>
              <a:rPr lang="en-US" dirty="0"/>
              <a:t>“Coding is a culture of blurters</a:t>
            </a:r>
            <a:r>
              <a:rPr lang="en-US" dirty="0" smtClean="0"/>
              <a:t>.”</a:t>
            </a:r>
            <a:endParaRPr lang="en-US" dirty="0"/>
          </a:p>
          <a:p>
            <a:r>
              <a:rPr lang="en-US" dirty="0" smtClean="0"/>
              <a:t>“</a:t>
            </a:r>
            <a:r>
              <a:rPr lang="en-US" dirty="0"/>
              <a:t>Programmers are often angry because they’re often scared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It takes a lot to learn a language and get paid to write it. And languages change constantly.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1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up into groups of three. You are going to write your own computer language called </a:t>
            </a:r>
            <a:r>
              <a:rPr lang="en-US" dirty="0" err="1" smtClean="0"/>
              <a:t>Pseudocode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To demonstrate your language, you must write a program in </a:t>
            </a:r>
            <a:r>
              <a:rPr lang="en-US" dirty="0" err="1" smtClean="0"/>
              <a:t>Pseudocode</a:t>
            </a:r>
            <a:r>
              <a:rPr lang="en-US" dirty="0" smtClean="0"/>
              <a:t> to allow someone to play Hangman. </a:t>
            </a:r>
          </a:p>
          <a:p>
            <a:r>
              <a:rPr lang="en-US" dirty="0" smtClean="0"/>
              <a:t>Write your code, be prepared to present it in class.</a:t>
            </a:r>
          </a:p>
        </p:txBody>
      </p:sp>
    </p:spTree>
    <p:extLst>
      <p:ext uri="{BB962C8B-B14F-4D97-AF65-F5344CB8AC3E}">
        <p14:creationId xmlns:p14="http://schemas.microsoft.com/office/powerpoint/2010/main" val="21018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276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What is Code? Part 3 and 4</vt:lpstr>
      <vt:lpstr>Languages are hard</vt:lpstr>
      <vt:lpstr>The standard library</vt:lpstr>
      <vt:lpstr>Wait, what was that Object stuff?</vt:lpstr>
      <vt:lpstr>Why are programmers angry?</vt:lpstr>
      <vt:lpstr>In class exercise:</vt:lpstr>
    </vt:vector>
  </TitlesOfParts>
  <Company>College of Journalism &amp;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Code? Part 3 and 4</dc:title>
  <dc:creator>University of Nebraska-Lincoln</dc:creator>
  <cp:lastModifiedBy>Matt Waite</cp:lastModifiedBy>
  <cp:revision>6</cp:revision>
  <dcterms:created xsi:type="dcterms:W3CDTF">2016-08-29T21:55:05Z</dcterms:created>
  <dcterms:modified xsi:type="dcterms:W3CDTF">2017-08-29T14:33:30Z</dcterms:modified>
</cp:coreProperties>
</file>