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0095-A5B5-A841-87B4-D478DA1C1F7C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AAA-1047-8C4A-A7A6-36EA0761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0095-A5B5-A841-87B4-D478DA1C1F7C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AAA-1047-8C4A-A7A6-36EA0761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0095-A5B5-A841-87B4-D478DA1C1F7C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AAA-1047-8C4A-A7A6-36EA0761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6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0095-A5B5-A841-87B4-D478DA1C1F7C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AAA-1047-8C4A-A7A6-36EA0761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4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0095-A5B5-A841-87B4-D478DA1C1F7C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AAA-1047-8C4A-A7A6-36EA0761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0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0095-A5B5-A841-87B4-D478DA1C1F7C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AAA-1047-8C4A-A7A6-36EA0761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2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0095-A5B5-A841-87B4-D478DA1C1F7C}" type="datetimeFigureOut">
              <a:rPr lang="en-US" smtClean="0"/>
              <a:t>9/5/16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AAA-1047-8C4A-A7A6-36EA0761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0095-A5B5-A841-87B4-D478DA1C1F7C}" type="datetimeFigureOut">
              <a:rPr lang="en-US" smtClean="0"/>
              <a:t>9/5/16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AAA-1047-8C4A-A7A6-36EA0761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0095-A5B5-A841-87B4-D478DA1C1F7C}" type="datetimeFigureOut">
              <a:rPr lang="en-US" smtClean="0"/>
              <a:t>9/5/16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AAA-1047-8C4A-A7A6-36EA0761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4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0095-A5B5-A841-87B4-D478DA1C1F7C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AAA-1047-8C4A-A7A6-36EA0761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0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0095-A5B5-A841-87B4-D478DA1C1F7C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AAA-1047-8C4A-A7A6-36EA0761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8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0095-A5B5-A841-87B4-D478DA1C1F7C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46AAA-1047-8C4A-A7A6-36EA0761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4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decomposition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Charting</a:t>
            </a:r>
            <a:endParaRPr lang="en-US" dirty="0"/>
          </a:p>
        </p:txBody>
      </p:sp>
      <p:pic>
        <p:nvPicPr>
          <p:cNvPr id="4" name="Content Placeholder 3" descr="flowchart-templates-banking-tell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18" r="-90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7341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want to create a program that goes to Rate My Professors and gets all of the ratings for each professor at the University of Nebraska-Lincoln. </a:t>
            </a:r>
          </a:p>
          <a:p>
            <a:r>
              <a:rPr lang="en-US" dirty="0" smtClean="0"/>
              <a:t>Using problem decomposition, what is my program going to have to do?</a:t>
            </a:r>
          </a:p>
        </p:txBody>
      </p:sp>
    </p:spTree>
    <p:extLst>
      <p:ext uri="{BB962C8B-B14F-4D97-AF65-F5344CB8AC3E}">
        <p14:creationId xmlns:p14="http://schemas.microsoft.com/office/powerpoint/2010/main" val="3999618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 must: </a:t>
            </a:r>
            <a:r>
              <a:rPr lang="en-US" dirty="0" smtClean="0"/>
              <a:t>Choose a </a:t>
            </a:r>
            <a:r>
              <a:rPr lang="en-US" dirty="0" smtClean="0"/>
              <a:t>method of problem decomposition, describe it, and </a:t>
            </a:r>
            <a:r>
              <a:rPr lang="en-US" dirty="0"/>
              <a:t>d</a:t>
            </a:r>
            <a:r>
              <a:rPr lang="en-US" dirty="0" smtClean="0"/>
              <a:t>etail </a:t>
            </a:r>
            <a:r>
              <a:rPr lang="en-US" dirty="0" smtClean="0"/>
              <a:t>your steps – and I do mean detail </a:t>
            </a:r>
            <a:r>
              <a:rPr lang="en-US" dirty="0" smtClean="0"/>
              <a:t>them – </a:t>
            </a:r>
            <a:r>
              <a:rPr lang="en-US" dirty="0" smtClean="0"/>
              <a:t>using what you see in the URLs of the site, patterns, and specific data you would get. </a:t>
            </a:r>
          </a:p>
          <a:p>
            <a:r>
              <a:rPr lang="en-US" dirty="0" smtClean="0"/>
              <a:t>You must: Chart your steps. Hint: Word and </a:t>
            </a:r>
            <a:r>
              <a:rPr lang="en-US" dirty="0" err="1" smtClean="0"/>
              <a:t>Powerpoint</a:t>
            </a:r>
            <a:r>
              <a:rPr lang="en-US" dirty="0" smtClean="0"/>
              <a:t> will make shapes that make a fine diagram. I don’t need art here. </a:t>
            </a:r>
          </a:p>
          <a:p>
            <a:r>
              <a:rPr lang="en-US" dirty="0" smtClean="0"/>
              <a:t>Turn in your steps and chart by Thursday’s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7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2043"/>
            <a:ext cx="8229600" cy="1688326"/>
          </a:xfrm>
        </p:spPr>
        <p:txBody>
          <a:bodyPr>
            <a:normAutofit/>
          </a:bodyPr>
          <a:lstStyle/>
          <a:p>
            <a:r>
              <a:rPr lang="en-US" dirty="0" smtClean="0"/>
              <a:t>No problem is ever </a:t>
            </a:r>
            <a:br>
              <a:rPr lang="en-US" dirty="0" smtClean="0"/>
            </a:br>
            <a:r>
              <a:rPr lang="en-US" dirty="0" smtClean="0"/>
              <a:t>one big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5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decomposition is the process of breaking down a project into small, trivial steps that can be accomplished easily. </a:t>
            </a:r>
          </a:p>
          <a:p>
            <a:r>
              <a:rPr lang="en-US" dirty="0" smtClean="0"/>
              <a:t>Trying to do all the math homework at once is impossible. Doing one problem and moving onto the next is very doable.</a:t>
            </a:r>
          </a:p>
          <a:p>
            <a:r>
              <a:rPr lang="en-US" dirty="0" smtClean="0"/>
              <a:t>Most problems in informatics are hundreds of tiny problems disguised as Big Hairy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9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decomposition: Divide the problem into smaller problems. Divide the smaller problems. And again. And again. Until you can’t anymore. Pro: Easy. Con: Often linear.</a:t>
            </a:r>
          </a:p>
          <a:p>
            <a:r>
              <a:rPr lang="en-US" dirty="0" smtClean="0"/>
              <a:t>Functional decomposition: Divide the problem into functions, or groups of instructions. Bonus: Pro: functions can be executed concurrently. Con: Harder to keep track of.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2466"/>
            <a:ext cx="8229600" cy="1143000"/>
          </a:xfrm>
        </p:spPr>
        <p:txBody>
          <a:bodyPr/>
          <a:lstStyle/>
          <a:p>
            <a:r>
              <a:rPr lang="en-US" dirty="0" smtClean="0"/>
              <a:t>A simple example: Basic 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5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going to build a device that detects when students are texting in class and sounds a loud alarm. </a:t>
            </a:r>
          </a:p>
          <a:p>
            <a:r>
              <a:rPr lang="en-US" dirty="0" smtClean="0"/>
              <a:t>We need: A microcontroller: $15. An RF detector: $12. An alarm: $3. A power source: $10. </a:t>
            </a:r>
          </a:p>
          <a:p>
            <a:r>
              <a:rPr lang="en-US" dirty="0" smtClean="0"/>
              <a:t>How much will each unit cost? </a:t>
            </a:r>
          </a:p>
          <a:p>
            <a:r>
              <a:rPr lang="en-US" dirty="0" smtClean="0"/>
              <a:t>How many units will $5,000 buy 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24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Let’s program a computer </a:t>
            </a:r>
            <a:br>
              <a:rPr lang="en-US" dirty="0" smtClean="0"/>
            </a:br>
            <a:r>
              <a:rPr lang="en-US" dirty="0" smtClean="0"/>
              <a:t>to play Go 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66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the best thing is a picture to explain your steps.</a:t>
            </a:r>
          </a:p>
          <a:p>
            <a:r>
              <a:rPr lang="en-US" dirty="0" smtClean="0"/>
              <a:t>The good news: There’s not really a wrong or right way to do this, so long as it’s clear what you’re up to.</a:t>
            </a:r>
          </a:p>
          <a:p>
            <a:r>
              <a:rPr lang="en-US" dirty="0" smtClean="0"/>
              <a:t>Step charts and flow charts.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4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Charting</a:t>
            </a:r>
            <a:endParaRPr lang="en-US" dirty="0"/>
          </a:p>
        </p:txBody>
      </p:sp>
      <p:pic>
        <p:nvPicPr>
          <p:cNvPr id="5" name="Content Placeholder 4" descr="image_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74" r="-1037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390</Words>
  <Application>Microsoft Macintosh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Problem decomposition</vt:lpstr>
      <vt:lpstr>No problem is ever  one big problem</vt:lpstr>
      <vt:lpstr>Problem decomposition</vt:lpstr>
      <vt:lpstr>Problem decomposition</vt:lpstr>
      <vt:lpstr>A simple example: Basic math</vt:lpstr>
      <vt:lpstr>Basic math</vt:lpstr>
      <vt:lpstr>Let’s program a computer  to play Go Fish</vt:lpstr>
      <vt:lpstr>Charting</vt:lpstr>
      <vt:lpstr>Charting</vt:lpstr>
      <vt:lpstr>Charting</vt:lpstr>
      <vt:lpstr>Your assignment</vt:lpstr>
      <vt:lpstr>Your assignment</vt:lpstr>
    </vt:vector>
  </TitlesOfParts>
  <Company>University of Nebraska-Lincoln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decomposition</dc:title>
  <dc:creator>Matt Waite</dc:creator>
  <cp:lastModifiedBy>Matt Waite</cp:lastModifiedBy>
  <cp:revision>5</cp:revision>
  <dcterms:created xsi:type="dcterms:W3CDTF">2015-08-27T02:23:58Z</dcterms:created>
  <dcterms:modified xsi:type="dcterms:W3CDTF">2016-09-06T02:56:54Z</dcterms:modified>
</cp:coreProperties>
</file>